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  <p:sldMasterId id="2147483696" r:id="rId3"/>
  </p:sldMasterIdLst>
  <p:notesMasterIdLst>
    <p:notesMasterId r:id="rId37"/>
  </p:notesMasterIdLst>
  <p:sldIdLst>
    <p:sldId id="331" r:id="rId4"/>
    <p:sldId id="314" r:id="rId5"/>
    <p:sldId id="317" r:id="rId6"/>
    <p:sldId id="280" r:id="rId7"/>
    <p:sldId id="328" r:id="rId8"/>
    <p:sldId id="271" r:id="rId9"/>
    <p:sldId id="310" r:id="rId10"/>
    <p:sldId id="305" r:id="rId11"/>
    <p:sldId id="312" r:id="rId12"/>
    <p:sldId id="264" r:id="rId13"/>
    <p:sldId id="267" r:id="rId14"/>
    <p:sldId id="289" r:id="rId15"/>
    <p:sldId id="287" r:id="rId16"/>
    <p:sldId id="273" r:id="rId17"/>
    <p:sldId id="274" r:id="rId18"/>
    <p:sldId id="272" r:id="rId19"/>
    <p:sldId id="270" r:id="rId20"/>
    <p:sldId id="290" r:id="rId21"/>
    <p:sldId id="322" r:id="rId22"/>
    <p:sldId id="276" r:id="rId23"/>
    <p:sldId id="300" r:id="rId24"/>
    <p:sldId id="330" r:id="rId25"/>
    <p:sldId id="294" r:id="rId26"/>
    <p:sldId id="282" r:id="rId27"/>
    <p:sldId id="315" r:id="rId28"/>
    <p:sldId id="307" r:id="rId29"/>
    <p:sldId id="320" r:id="rId30"/>
    <p:sldId id="302" r:id="rId31"/>
    <p:sldId id="323" r:id="rId32"/>
    <p:sldId id="297" r:id="rId33"/>
    <p:sldId id="329" r:id="rId34"/>
    <p:sldId id="332" r:id="rId35"/>
    <p:sldId id="333" r:id="rId36"/>
  </p:sldIdLst>
  <p:sldSz cx="5761038" cy="3240088"/>
  <p:notesSz cx="6858000" cy="9144000"/>
  <p:embeddedFontLst>
    <p:embeddedFont>
      <p:font typeface="MS Gothic" panose="020B0609070205080204" pitchFamily="49" charset="-128"/>
      <p:regular r:id="rId38"/>
    </p:embeddedFont>
    <p:embeddedFont>
      <p:font typeface="Kristen ITC" panose="03050502040202030202" pitchFamily="66" charset="0"/>
      <p:regular r:id="rId39"/>
    </p:embeddedFont>
    <p:embeddedFont>
      <p:font typeface="Castanet" pitchFamily="2" charset="0"/>
      <p:regular r:id="rId40"/>
    </p:embeddedFont>
    <p:embeddedFont>
      <p:font typeface="Pristina" panose="03060402040406080204" pitchFamily="66" charset="0"/>
      <p:regular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>
      <a:defRPr lang="sk-SK"/>
    </a:defPPr>
    <a:lvl1pPr marL="0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274284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548568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822852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097136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1371420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1645704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1919988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2194272" algn="l" defTabSz="54856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Xf0X/HpZ+JfXtqF9X7a6A==" hashData="2Su7VFEjF57+1celkTFkGPSjj+8="/>
  <p:extLst>
    <p:ext uri="{EFAFB233-063F-42B5-8137-9DF3F51BA10A}">
      <p15:sldGuideLst xmlns="" xmlns:p15="http://schemas.microsoft.com/office/powerpoint/2012/main">
        <p15:guide id="1" orient="horz" pos="1021">
          <p15:clr>
            <a:srgbClr val="A4A3A4"/>
          </p15:clr>
        </p15:guide>
        <p15:guide id="2" pos="18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0" autoAdjust="0"/>
    <p:restoredTop sz="94660"/>
  </p:normalViewPr>
  <p:slideViewPr>
    <p:cSldViewPr>
      <p:cViewPr varScale="1">
        <p:scale>
          <a:sx n="149" d="100"/>
          <a:sy n="149" d="100"/>
        </p:scale>
        <p:origin x="-102" y="-762"/>
      </p:cViewPr>
      <p:guideLst>
        <p:guide orient="horz" pos="1021"/>
        <p:guide pos="181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2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5.fntdata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font" Target="fonts/font1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6.fntdata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DFBDE9-01CB-4DE8-B8CC-E020BB25035C}" type="datetimeFigureOut">
              <a:rPr lang="sk-SK" smtClean="0"/>
              <a:t>23. 2. 2017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1199-A21F-4F94-9D3E-08A59A45C3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1723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0" algn="l" defTabSz="9142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648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2078" y="1006531"/>
            <a:ext cx="4896882" cy="694519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4159" y="1836050"/>
            <a:ext cx="4032727" cy="82802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5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1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7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06675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225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082" y="2082057"/>
            <a:ext cx="4896882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5082" y="1373291"/>
            <a:ext cx="4896882" cy="708769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15998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2pPr>
            <a:lvl3pPr marL="431997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3pPr>
            <a:lvl4pPr marL="647997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863994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079994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295992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511991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727989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9479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288052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928529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9828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4" y="725270"/>
            <a:ext cx="2545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98" indent="0">
              <a:buNone/>
              <a:defRPr sz="1000" b="1"/>
            </a:lvl2pPr>
            <a:lvl3pPr marL="431997" indent="0">
              <a:buNone/>
              <a:defRPr sz="800" b="1"/>
            </a:lvl3pPr>
            <a:lvl4pPr marL="647997" indent="0">
              <a:buNone/>
              <a:defRPr sz="700" b="1"/>
            </a:lvl4pPr>
            <a:lvl5pPr marL="863994" indent="0">
              <a:buNone/>
              <a:defRPr sz="700" b="1"/>
            </a:lvl5pPr>
            <a:lvl6pPr marL="1079994" indent="0">
              <a:buNone/>
              <a:defRPr sz="700" b="1"/>
            </a:lvl6pPr>
            <a:lvl7pPr marL="1295992" indent="0">
              <a:buNone/>
              <a:defRPr sz="700" b="1"/>
            </a:lvl7pPr>
            <a:lvl8pPr marL="1511991" indent="0">
              <a:buNone/>
              <a:defRPr sz="700" b="1"/>
            </a:lvl8pPr>
            <a:lvl9pPr marL="1727989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88054" y="1027528"/>
            <a:ext cx="2545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2926531" y="725270"/>
            <a:ext cx="2546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98" indent="0">
              <a:buNone/>
              <a:defRPr sz="1000" b="1"/>
            </a:lvl2pPr>
            <a:lvl3pPr marL="431997" indent="0">
              <a:buNone/>
              <a:defRPr sz="800" b="1"/>
            </a:lvl3pPr>
            <a:lvl4pPr marL="647997" indent="0">
              <a:buNone/>
              <a:defRPr sz="700" b="1"/>
            </a:lvl4pPr>
            <a:lvl5pPr marL="863994" indent="0">
              <a:buNone/>
              <a:defRPr sz="700" b="1"/>
            </a:lvl5pPr>
            <a:lvl6pPr marL="1079994" indent="0">
              <a:buNone/>
              <a:defRPr sz="700" b="1"/>
            </a:lvl6pPr>
            <a:lvl7pPr marL="1295992" indent="0">
              <a:buNone/>
              <a:defRPr sz="700" b="1"/>
            </a:lvl7pPr>
            <a:lvl8pPr marL="1511991" indent="0">
              <a:buNone/>
              <a:defRPr sz="700" b="1"/>
            </a:lvl8pPr>
            <a:lvl9pPr marL="1727989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2926531" y="1027528"/>
            <a:ext cx="2546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23. 2. 2017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7244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23. 2. 2017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7073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23. 2. 2017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6006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003"/>
            <a:ext cx="1895342" cy="5490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252406" y="129004"/>
            <a:ext cx="3220580" cy="2765325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88052" y="678019"/>
            <a:ext cx="1895342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5998" indent="0">
              <a:buNone/>
              <a:defRPr sz="600"/>
            </a:lvl2pPr>
            <a:lvl3pPr marL="431997" indent="0">
              <a:buNone/>
              <a:defRPr sz="500"/>
            </a:lvl3pPr>
            <a:lvl4pPr marL="647997" indent="0">
              <a:buNone/>
              <a:defRPr sz="500"/>
            </a:lvl4pPr>
            <a:lvl5pPr marL="863994" indent="0">
              <a:buNone/>
              <a:defRPr sz="500"/>
            </a:lvl5pPr>
            <a:lvl6pPr marL="1079994" indent="0">
              <a:buNone/>
              <a:defRPr sz="500"/>
            </a:lvl6pPr>
            <a:lvl7pPr marL="1295992" indent="0">
              <a:buNone/>
              <a:defRPr sz="500"/>
            </a:lvl7pPr>
            <a:lvl8pPr marL="1511991" indent="0">
              <a:buNone/>
              <a:defRPr sz="500"/>
            </a:lvl8pPr>
            <a:lvl9pPr marL="1727989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3863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29204" y="2268061"/>
            <a:ext cx="3456623" cy="267758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129204" y="289511"/>
            <a:ext cx="3456623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5998" indent="0">
              <a:buNone/>
              <a:defRPr sz="1400"/>
            </a:lvl2pPr>
            <a:lvl3pPr marL="431997" indent="0">
              <a:buNone/>
              <a:defRPr sz="1100"/>
            </a:lvl3pPr>
            <a:lvl4pPr marL="647997" indent="0">
              <a:buNone/>
              <a:defRPr sz="1000"/>
            </a:lvl4pPr>
            <a:lvl5pPr marL="863994" indent="0">
              <a:buNone/>
              <a:defRPr sz="1000"/>
            </a:lvl5pPr>
            <a:lvl6pPr marL="1079994" indent="0">
              <a:buNone/>
              <a:defRPr sz="1000"/>
            </a:lvl6pPr>
            <a:lvl7pPr marL="1295992" indent="0">
              <a:buNone/>
              <a:defRPr sz="1000"/>
            </a:lvl7pPr>
            <a:lvl8pPr marL="1511991" indent="0">
              <a:buNone/>
              <a:defRPr sz="1000"/>
            </a:lvl8pPr>
            <a:lvl9pPr marL="1727989" indent="0">
              <a:buNone/>
              <a:defRPr sz="1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29204" y="2535819"/>
            <a:ext cx="3456623" cy="380260"/>
          </a:xfrm>
        </p:spPr>
        <p:txBody>
          <a:bodyPr/>
          <a:lstStyle>
            <a:lvl1pPr marL="0" indent="0">
              <a:buNone/>
              <a:defRPr sz="700"/>
            </a:lvl1pPr>
            <a:lvl2pPr marL="215998" indent="0">
              <a:buNone/>
              <a:defRPr sz="600"/>
            </a:lvl2pPr>
            <a:lvl3pPr marL="431997" indent="0">
              <a:buNone/>
              <a:defRPr sz="500"/>
            </a:lvl3pPr>
            <a:lvl4pPr marL="647997" indent="0">
              <a:buNone/>
              <a:defRPr sz="500"/>
            </a:lvl4pPr>
            <a:lvl5pPr marL="863994" indent="0">
              <a:buNone/>
              <a:defRPr sz="500"/>
            </a:lvl5pPr>
            <a:lvl6pPr marL="1079994" indent="0">
              <a:buNone/>
              <a:defRPr sz="500"/>
            </a:lvl6pPr>
            <a:lvl7pPr marL="1295992" indent="0">
              <a:buNone/>
              <a:defRPr sz="500"/>
            </a:lvl7pPr>
            <a:lvl8pPr marL="1511991" indent="0">
              <a:buNone/>
              <a:defRPr sz="500"/>
            </a:lvl8pPr>
            <a:lvl9pPr marL="1727989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26972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6013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4176752" y="129757"/>
            <a:ext cx="1296234" cy="276457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288055" y="129757"/>
            <a:ext cx="3792683" cy="276457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918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2078" y="1006532"/>
            <a:ext cx="4896882" cy="694519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4160" y="1836050"/>
            <a:ext cx="4032727" cy="82802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9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9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1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7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64583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92044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082" y="2082057"/>
            <a:ext cx="4896882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5082" y="1373292"/>
            <a:ext cx="4896882" cy="708769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15988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2pPr>
            <a:lvl3pPr marL="431976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3pPr>
            <a:lvl4pPr marL="647966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863953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079942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29593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511918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727906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8642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288052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928529" y="756021"/>
            <a:ext cx="2544458" cy="2138308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5339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5" y="725270"/>
            <a:ext cx="2545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88" indent="0">
              <a:buNone/>
              <a:defRPr sz="1000" b="1"/>
            </a:lvl2pPr>
            <a:lvl3pPr marL="431976" indent="0">
              <a:buNone/>
              <a:defRPr sz="800" b="1"/>
            </a:lvl3pPr>
            <a:lvl4pPr marL="647966" indent="0">
              <a:buNone/>
              <a:defRPr sz="700" b="1"/>
            </a:lvl4pPr>
            <a:lvl5pPr marL="863953" indent="0">
              <a:buNone/>
              <a:defRPr sz="700" b="1"/>
            </a:lvl5pPr>
            <a:lvl6pPr marL="1079942" indent="0">
              <a:buNone/>
              <a:defRPr sz="700" b="1"/>
            </a:lvl6pPr>
            <a:lvl7pPr marL="1295930" indent="0">
              <a:buNone/>
              <a:defRPr sz="700" b="1"/>
            </a:lvl7pPr>
            <a:lvl8pPr marL="1511918" indent="0">
              <a:buNone/>
              <a:defRPr sz="700" b="1"/>
            </a:lvl8pPr>
            <a:lvl9pPr marL="1727906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88055" y="1027528"/>
            <a:ext cx="2545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2926531" y="725270"/>
            <a:ext cx="254645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5988" indent="0">
              <a:buNone/>
              <a:defRPr sz="1000" b="1"/>
            </a:lvl2pPr>
            <a:lvl3pPr marL="431976" indent="0">
              <a:buNone/>
              <a:defRPr sz="800" b="1"/>
            </a:lvl3pPr>
            <a:lvl4pPr marL="647966" indent="0">
              <a:buNone/>
              <a:defRPr sz="700" b="1"/>
            </a:lvl4pPr>
            <a:lvl5pPr marL="863953" indent="0">
              <a:buNone/>
              <a:defRPr sz="700" b="1"/>
            </a:lvl5pPr>
            <a:lvl6pPr marL="1079942" indent="0">
              <a:buNone/>
              <a:defRPr sz="700" b="1"/>
            </a:lvl6pPr>
            <a:lvl7pPr marL="1295930" indent="0">
              <a:buNone/>
              <a:defRPr sz="700" b="1"/>
            </a:lvl7pPr>
            <a:lvl8pPr marL="1511918" indent="0">
              <a:buNone/>
              <a:defRPr sz="700" b="1"/>
            </a:lvl8pPr>
            <a:lvl9pPr marL="1727906" indent="0">
              <a:buNone/>
              <a:defRPr sz="7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2926531" y="1027528"/>
            <a:ext cx="2546459" cy="1866801"/>
          </a:xfrm>
        </p:spPr>
        <p:txBody>
          <a:bodyPr/>
          <a:lstStyle>
            <a:lvl1pPr>
              <a:defRPr sz="11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23. 2. 2017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372735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23. 2. 2017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48036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23. 2. 2017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9826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003"/>
            <a:ext cx="1895342" cy="54901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252406" y="129004"/>
            <a:ext cx="3220580" cy="2765325"/>
          </a:xfrm>
        </p:spPr>
        <p:txBody>
          <a:bodyPr/>
          <a:lstStyle>
            <a:lvl1pPr>
              <a:defRPr sz="15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88052" y="678019"/>
            <a:ext cx="1895342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5988" indent="0">
              <a:buNone/>
              <a:defRPr sz="600"/>
            </a:lvl2pPr>
            <a:lvl3pPr marL="431976" indent="0">
              <a:buNone/>
              <a:defRPr sz="500"/>
            </a:lvl3pPr>
            <a:lvl4pPr marL="647966" indent="0">
              <a:buNone/>
              <a:defRPr sz="500"/>
            </a:lvl4pPr>
            <a:lvl5pPr marL="863953" indent="0">
              <a:buNone/>
              <a:defRPr sz="500"/>
            </a:lvl5pPr>
            <a:lvl6pPr marL="1079942" indent="0">
              <a:buNone/>
              <a:defRPr sz="500"/>
            </a:lvl6pPr>
            <a:lvl7pPr marL="1295930" indent="0">
              <a:buNone/>
              <a:defRPr sz="500"/>
            </a:lvl7pPr>
            <a:lvl8pPr marL="1511918" indent="0">
              <a:buNone/>
              <a:defRPr sz="500"/>
            </a:lvl8pPr>
            <a:lvl9pPr marL="1727906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414357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29204" y="2268061"/>
            <a:ext cx="3456623" cy="267758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129204" y="289512"/>
            <a:ext cx="3456623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5988" indent="0">
              <a:buNone/>
              <a:defRPr sz="1400"/>
            </a:lvl2pPr>
            <a:lvl3pPr marL="431976" indent="0">
              <a:buNone/>
              <a:defRPr sz="1100"/>
            </a:lvl3pPr>
            <a:lvl4pPr marL="647966" indent="0">
              <a:buNone/>
              <a:defRPr sz="1000"/>
            </a:lvl4pPr>
            <a:lvl5pPr marL="863953" indent="0">
              <a:buNone/>
              <a:defRPr sz="1000"/>
            </a:lvl5pPr>
            <a:lvl6pPr marL="1079942" indent="0">
              <a:buNone/>
              <a:defRPr sz="1000"/>
            </a:lvl6pPr>
            <a:lvl7pPr marL="1295930" indent="0">
              <a:buNone/>
              <a:defRPr sz="1000"/>
            </a:lvl7pPr>
            <a:lvl8pPr marL="1511918" indent="0">
              <a:buNone/>
              <a:defRPr sz="1000"/>
            </a:lvl8pPr>
            <a:lvl9pPr marL="1727906" indent="0">
              <a:buNone/>
              <a:defRPr sz="1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29204" y="2535819"/>
            <a:ext cx="3456623" cy="380260"/>
          </a:xfrm>
        </p:spPr>
        <p:txBody>
          <a:bodyPr/>
          <a:lstStyle>
            <a:lvl1pPr marL="0" indent="0">
              <a:buNone/>
              <a:defRPr sz="700"/>
            </a:lvl1pPr>
            <a:lvl2pPr marL="215988" indent="0">
              <a:buNone/>
              <a:defRPr sz="600"/>
            </a:lvl2pPr>
            <a:lvl3pPr marL="431976" indent="0">
              <a:buNone/>
              <a:defRPr sz="500"/>
            </a:lvl3pPr>
            <a:lvl4pPr marL="647966" indent="0">
              <a:buNone/>
              <a:defRPr sz="500"/>
            </a:lvl4pPr>
            <a:lvl5pPr marL="863953" indent="0">
              <a:buNone/>
              <a:defRPr sz="500"/>
            </a:lvl5pPr>
            <a:lvl6pPr marL="1079942" indent="0">
              <a:buNone/>
              <a:defRPr sz="500"/>
            </a:lvl6pPr>
            <a:lvl7pPr marL="1295930" indent="0">
              <a:buNone/>
              <a:defRPr sz="500"/>
            </a:lvl7pPr>
            <a:lvl8pPr marL="1511918" indent="0">
              <a:buNone/>
              <a:defRPr sz="500"/>
            </a:lvl8pPr>
            <a:lvl9pPr marL="1727906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23. 2. 2017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4713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93593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4176752" y="129758"/>
            <a:ext cx="1296234" cy="276457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288056" y="129758"/>
            <a:ext cx="3792683" cy="276457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372695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2078" y="1006528"/>
            <a:ext cx="4896882" cy="694519"/>
          </a:xfrm>
          <a:prstGeom prst="rect">
            <a:avLst/>
          </a:prstGeom>
        </p:spPr>
        <p:txBody>
          <a:bodyPr lIns="51425" tIns="25713" rIns="51425" bIns="25713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64156" y="1836050"/>
            <a:ext cx="4032727" cy="828023"/>
          </a:xfrm>
          <a:prstGeom prst="rect">
            <a:avLst/>
          </a:prstGeom>
        </p:spPr>
        <p:txBody>
          <a:bodyPr lIns="51425" tIns="25713" rIns="51425" bIns="25713"/>
          <a:lstStyle>
            <a:lvl1pPr marL="0" indent="0" algn="ctr">
              <a:buNone/>
              <a:defRPr/>
            </a:lvl1pPr>
            <a:lvl2pPr marL="257127" indent="0" algn="ctr">
              <a:buNone/>
              <a:defRPr/>
            </a:lvl2pPr>
            <a:lvl3pPr marL="514253" indent="0" algn="ctr">
              <a:buNone/>
              <a:defRPr/>
            </a:lvl3pPr>
            <a:lvl4pPr marL="771379" indent="0" algn="ctr">
              <a:buNone/>
              <a:defRPr/>
            </a:lvl4pPr>
            <a:lvl5pPr marL="1028505" indent="0" algn="ctr">
              <a:buNone/>
              <a:defRPr/>
            </a:lvl5pPr>
            <a:lvl6pPr marL="1285632" indent="0" algn="ctr">
              <a:buNone/>
              <a:defRPr/>
            </a:lvl6pPr>
            <a:lvl7pPr marL="1542758" indent="0" algn="ctr">
              <a:buNone/>
              <a:defRPr/>
            </a:lvl7pPr>
            <a:lvl8pPr marL="1799884" indent="0" algn="ctr">
              <a:buNone/>
              <a:defRPr/>
            </a:lvl8pPr>
            <a:lvl9pPr marL="2057010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396730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753"/>
            <a:ext cx="5184934" cy="540015"/>
          </a:xfrm>
          <a:prstGeom prst="rect">
            <a:avLst/>
          </a:prstGeom>
        </p:spPr>
        <p:txBody>
          <a:bodyPr lIns="51425" tIns="25713" rIns="51425" bIns="25713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88052" y="756021"/>
            <a:ext cx="5184934" cy="2138308"/>
          </a:xfrm>
          <a:prstGeom prst="rect">
            <a:avLst/>
          </a:prstGeom>
        </p:spPr>
        <p:txBody>
          <a:bodyPr lIns="51425" tIns="25713" rIns="51425" bIns="25713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937934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083" y="2082057"/>
            <a:ext cx="4896882" cy="643517"/>
          </a:xfrm>
          <a:prstGeom prst="rect">
            <a:avLst/>
          </a:prstGeom>
        </p:spPr>
        <p:txBody>
          <a:bodyPr lIns="51425" tIns="25713" rIns="51425" bIns="25713" anchor="t"/>
          <a:lstStyle>
            <a:lvl1pPr algn="l">
              <a:defRPr sz="22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5083" y="1373288"/>
            <a:ext cx="4896882" cy="708769"/>
          </a:xfrm>
          <a:prstGeom prst="rect">
            <a:avLst/>
          </a:prstGeom>
        </p:spPr>
        <p:txBody>
          <a:bodyPr lIns="51425" tIns="25713" rIns="51425" bIns="25713" anchor="b"/>
          <a:lstStyle>
            <a:lvl1pPr marL="0" indent="0">
              <a:buNone/>
              <a:defRPr sz="1100"/>
            </a:lvl1pPr>
            <a:lvl2pPr marL="257127" indent="0">
              <a:buNone/>
              <a:defRPr sz="1000"/>
            </a:lvl2pPr>
            <a:lvl3pPr marL="514253" indent="0">
              <a:buNone/>
              <a:defRPr sz="900"/>
            </a:lvl3pPr>
            <a:lvl4pPr marL="771379" indent="0">
              <a:buNone/>
              <a:defRPr sz="800"/>
            </a:lvl4pPr>
            <a:lvl5pPr marL="1028505" indent="0">
              <a:buNone/>
              <a:defRPr sz="800"/>
            </a:lvl5pPr>
            <a:lvl6pPr marL="1285632" indent="0">
              <a:buNone/>
              <a:defRPr sz="800"/>
            </a:lvl6pPr>
            <a:lvl7pPr marL="1542758" indent="0">
              <a:buNone/>
              <a:defRPr sz="800"/>
            </a:lvl7pPr>
            <a:lvl8pPr marL="1799884" indent="0">
              <a:buNone/>
              <a:defRPr sz="800"/>
            </a:lvl8pPr>
            <a:lvl9pPr marL="2057010" indent="0">
              <a:buNone/>
              <a:defRPr sz="8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365866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753"/>
            <a:ext cx="5184934" cy="540015"/>
          </a:xfrm>
          <a:prstGeom prst="rect">
            <a:avLst/>
          </a:prstGeom>
        </p:spPr>
        <p:txBody>
          <a:bodyPr lIns="51425" tIns="25713" rIns="51425" bIns="25713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288052" y="756021"/>
            <a:ext cx="2544458" cy="2138308"/>
          </a:xfrm>
          <a:prstGeom prst="rect">
            <a:avLst/>
          </a:prstGeom>
        </p:spPr>
        <p:txBody>
          <a:bodyPr lIns="51425" tIns="25713" rIns="51425" bIns="25713"/>
          <a:lstStyle>
            <a:lvl1pPr>
              <a:defRPr sz="16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928528" y="756021"/>
            <a:ext cx="2544458" cy="2138308"/>
          </a:xfrm>
          <a:prstGeom prst="rect">
            <a:avLst/>
          </a:prstGeom>
        </p:spPr>
        <p:txBody>
          <a:bodyPr lIns="51425" tIns="25713" rIns="51425" bIns="25713"/>
          <a:lstStyle>
            <a:lvl1pPr>
              <a:defRPr sz="16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195882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753"/>
            <a:ext cx="5184934" cy="540015"/>
          </a:xfrm>
          <a:prstGeom prst="rect">
            <a:avLst/>
          </a:prstGeom>
        </p:spPr>
        <p:txBody>
          <a:bodyPr lIns="51425" tIns="25713" rIns="51425" bIns="25713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2" y="725270"/>
            <a:ext cx="2545459" cy="302258"/>
          </a:xfrm>
          <a:prstGeom prst="rect">
            <a:avLst/>
          </a:prstGeom>
        </p:spPr>
        <p:txBody>
          <a:bodyPr lIns="51425" tIns="25713" rIns="51425" bIns="25713" anchor="b"/>
          <a:lstStyle>
            <a:lvl1pPr marL="0" indent="0">
              <a:buNone/>
              <a:defRPr sz="1300" b="1"/>
            </a:lvl1pPr>
            <a:lvl2pPr marL="257127" indent="0">
              <a:buNone/>
              <a:defRPr sz="1100" b="1"/>
            </a:lvl2pPr>
            <a:lvl3pPr marL="514253" indent="0">
              <a:buNone/>
              <a:defRPr sz="1000" b="1"/>
            </a:lvl3pPr>
            <a:lvl4pPr marL="771379" indent="0">
              <a:buNone/>
              <a:defRPr sz="900" b="1"/>
            </a:lvl4pPr>
            <a:lvl5pPr marL="1028505" indent="0">
              <a:buNone/>
              <a:defRPr sz="900" b="1"/>
            </a:lvl5pPr>
            <a:lvl6pPr marL="1285632" indent="0">
              <a:buNone/>
              <a:defRPr sz="900" b="1"/>
            </a:lvl6pPr>
            <a:lvl7pPr marL="1542758" indent="0">
              <a:buNone/>
              <a:defRPr sz="900" b="1"/>
            </a:lvl7pPr>
            <a:lvl8pPr marL="1799884" indent="0">
              <a:buNone/>
              <a:defRPr sz="900" b="1"/>
            </a:lvl8pPr>
            <a:lvl9pPr marL="2057010" indent="0">
              <a:buNone/>
              <a:defRPr sz="9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288052" y="1027528"/>
            <a:ext cx="2545459" cy="1866801"/>
          </a:xfrm>
          <a:prstGeom prst="rect">
            <a:avLst/>
          </a:prstGeom>
        </p:spPr>
        <p:txBody>
          <a:bodyPr lIns="51425" tIns="25713" rIns="51425" bIns="25713"/>
          <a:lstStyle>
            <a:lvl1pPr>
              <a:defRPr sz="1300"/>
            </a:lvl1pPr>
            <a:lvl2pPr>
              <a:defRPr sz="11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2926527" y="725270"/>
            <a:ext cx="2546459" cy="302258"/>
          </a:xfrm>
          <a:prstGeom prst="rect">
            <a:avLst/>
          </a:prstGeom>
        </p:spPr>
        <p:txBody>
          <a:bodyPr lIns="51425" tIns="25713" rIns="51425" bIns="25713" anchor="b"/>
          <a:lstStyle>
            <a:lvl1pPr marL="0" indent="0">
              <a:buNone/>
              <a:defRPr sz="1300" b="1"/>
            </a:lvl1pPr>
            <a:lvl2pPr marL="257127" indent="0">
              <a:buNone/>
              <a:defRPr sz="1100" b="1"/>
            </a:lvl2pPr>
            <a:lvl3pPr marL="514253" indent="0">
              <a:buNone/>
              <a:defRPr sz="1000" b="1"/>
            </a:lvl3pPr>
            <a:lvl4pPr marL="771379" indent="0">
              <a:buNone/>
              <a:defRPr sz="900" b="1"/>
            </a:lvl4pPr>
            <a:lvl5pPr marL="1028505" indent="0">
              <a:buNone/>
              <a:defRPr sz="900" b="1"/>
            </a:lvl5pPr>
            <a:lvl6pPr marL="1285632" indent="0">
              <a:buNone/>
              <a:defRPr sz="900" b="1"/>
            </a:lvl6pPr>
            <a:lvl7pPr marL="1542758" indent="0">
              <a:buNone/>
              <a:defRPr sz="900" b="1"/>
            </a:lvl7pPr>
            <a:lvl8pPr marL="1799884" indent="0">
              <a:buNone/>
              <a:defRPr sz="900" b="1"/>
            </a:lvl8pPr>
            <a:lvl9pPr marL="2057010" indent="0">
              <a:buNone/>
              <a:defRPr sz="9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2926527" y="1027528"/>
            <a:ext cx="2546459" cy="1866801"/>
          </a:xfrm>
          <a:prstGeom prst="rect">
            <a:avLst/>
          </a:prstGeom>
        </p:spPr>
        <p:txBody>
          <a:bodyPr lIns="51425" tIns="25713" rIns="51425" bIns="25713"/>
          <a:lstStyle>
            <a:lvl1pPr>
              <a:defRPr sz="1300"/>
            </a:lvl1pPr>
            <a:lvl2pPr>
              <a:defRPr sz="11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016969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753"/>
            <a:ext cx="5184934" cy="540015"/>
          </a:xfrm>
          <a:prstGeom prst="rect">
            <a:avLst/>
          </a:prstGeom>
        </p:spPr>
        <p:txBody>
          <a:bodyPr lIns="51425" tIns="25713" rIns="51425" bIns="25713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726048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969886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004"/>
            <a:ext cx="1895342" cy="549015"/>
          </a:xfrm>
          <a:prstGeom prst="rect">
            <a:avLst/>
          </a:prstGeom>
        </p:spPr>
        <p:txBody>
          <a:bodyPr lIns="51425" tIns="25713" rIns="51425" bIns="25713" anchor="b"/>
          <a:lstStyle>
            <a:lvl1pPr algn="l">
              <a:defRPr sz="11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252407" y="129004"/>
            <a:ext cx="3220580" cy="2765325"/>
          </a:xfrm>
          <a:prstGeom prst="rect">
            <a:avLst/>
          </a:prstGeom>
        </p:spPr>
        <p:txBody>
          <a:bodyPr lIns="51425" tIns="25713" rIns="51425" bIns="25713"/>
          <a:lstStyle>
            <a:lvl1pPr>
              <a:defRPr sz="1800"/>
            </a:lvl1pPr>
            <a:lvl2pPr>
              <a:defRPr sz="16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88052" y="678019"/>
            <a:ext cx="1895342" cy="2216310"/>
          </a:xfrm>
          <a:prstGeom prst="rect">
            <a:avLst/>
          </a:prstGeom>
        </p:spPr>
        <p:txBody>
          <a:bodyPr lIns="51425" tIns="25713" rIns="51425" bIns="25713"/>
          <a:lstStyle>
            <a:lvl1pPr marL="0" indent="0">
              <a:buNone/>
              <a:defRPr sz="800"/>
            </a:lvl1pPr>
            <a:lvl2pPr marL="257127" indent="0">
              <a:buNone/>
              <a:defRPr sz="700"/>
            </a:lvl2pPr>
            <a:lvl3pPr marL="514253" indent="0">
              <a:buNone/>
              <a:defRPr sz="600"/>
            </a:lvl3pPr>
            <a:lvl4pPr marL="771379" indent="0">
              <a:buNone/>
              <a:defRPr sz="500"/>
            </a:lvl4pPr>
            <a:lvl5pPr marL="1028505" indent="0">
              <a:buNone/>
              <a:defRPr sz="500"/>
            </a:lvl5pPr>
            <a:lvl6pPr marL="1285632" indent="0">
              <a:buNone/>
              <a:defRPr sz="500"/>
            </a:lvl6pPr>
            <a:lvl7pPr marL="1542758" indent="0">
              <a:buNone/>
              <a:defRPr sz="500"/>
            </a:lvl7pPr>
            <a:lvl8pPr marL="1799884" indent="0">
              <a:buNone/>
              <a:defRPr sz="500"/>
            </a:lvl8pPr>
            <a:lvl9pPr marL="2057010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192808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29204" y="2268061"/>
            <a:ext cx="3456623" cy="267758"/>
          </a:xfrm>
          <a:prstGeom prst="rect">
            <a:avLst/>
          </a:prstGeom>
        </p:spPr>
        <p:txBody>
          <a:bodyPr lIns="51425" tIns="25713" rIns="51425" bIns="25713" anchor="b"/>
          <a:lstStyle>
            <a:lvl1pPr algn="l">
              <a:defRPr sz="11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129204" y="289508"/>
            <a:ext cx="3456623" cy="1944053"/>
          </a:xfrm>
          <a:prstGeom prst="rect">
            <a:avLst/>
          </a:prstGeom>
        </p:spPr>
        <p:txBody>
          <a:bodyPr lIns="51425" tIns="25713" rIns="51425" bIns="25713"/>
          <a:lstStyle>
            <a:lvl1pPr marL="0" indent="0">
              <a:buNone/>
              <a:defRPr sz="1800"/>
            </a:lvl1pPr>
            <a:lvl2pPr marL="257127" indent="0">
              <a:buNone/>
              <a:defRPr sz="1600"/>
            </a:lvl2pPr>
            <a:lvl3pPr marL="514253" indent="0">
              <a:buNone/>
              <a:defRPr sz="1300"/>
            </a:lvl3pPr>
            <a:lvl4pPr marL="771379" indent="0">
              <a:buNone/>
              <a:defRPr sz="1100"/>
            </a:lvl4pPr>
            <a:lvl5pPr marL="1028505" indent="0">
              <a:buNone/>
              <a:defRPr sz="1100"/>
            </a:lvl5pPr>
            <a:lvl6pPr marL="1285632" indent="0">
              <a:buNone/>
              <a:defRPr sz="1100"/>
            </a:lvl6pPr>
            <a:lvl7pPr marL="1542758" indent="0">
              <a:buNone/>
              <a:defRPr sz="1100"/>
            </a:lvl7pPr>
            <a:lvl8pPr marL="1799884" indent="0">
              <a:buNone/>
              <a:defRPr sz="1100"/>
            </a:lvl8pPr>
            <a:lvl9pPr marL="2057010" indent="0">
              <a:buNone/>
              <a:defRPr sz="11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29204" y="2535819"/>
            <a:ext cx="3456623" cy="380260"/>
          </a:xfrm>
          <a:prstGeom prst="rect">
            <a:avLst/>
          </a:prstGeom>
        </p:spPr>
        <p:txBody>
          <a:bodyPr lIns="51425" tIns="25713" rIns="51425" bIns="25713"/>
          <a:lstStyle>
            <a:lvl1pPr marL="0" indent="0">
              <a:buNone/>
              <a:defRPr sz="800"/>
            </a:lvl1pPr>
            <a:lvl2pPr marL="257127" indent="0">
              <a:buNone/>
              <a:defRPr sz="700"/>
            </a:lvl2pPr>
            <a:lvl3pPr marL="514253" indent="0">
              <a:buNone/>
              <a:defRPr sz="600"/>
            </a:lvl3pPr>
            <a:lvl4pPr marL="771379" indent="0">
              <a:buNone/>
              <a:defRPr sz="500"/>
            </a:lvl4pPr>
            <a:lvl5pPr marL="1028505" indent="0">
              <a:buNone/>
              <a:defRPr sz="500"/>
            </a:lvl5pPr>
            <a:lvl6pPr marL="1285632" indent="0">
              <a:buNone/>
              <a:defRPr sz="500"/>
            </a:lvl6pPr>
            <a:lvl7pPr marL="1542758" indent="0">
              <a:buNone/>
              <a:defRPr sz="500"/>
            </a:lvl7pPr>
            <a:lvl8pPr marL="1799884" indent="0">
              <a:buNone/>
              <a:defRPr sz="500"/>
            </a:lvl8pPr>
            <a:lvl9pPr marL="2057010" indent="0">
              <a:buNone/>
              <a:defRPr sz="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640800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052" y="129753"/>
            <a:ext cx="5184934" cy="540015"/>
          </a:xfrm>
          <a:prstGeom prst="rect">
            <a:avLst/>
          </a:prstGeom>
        </p:spPr>
        <p:txBody>
          <a:bodyPr lIns="51425" tIns="25713" rIns="51425" bIns="25713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288052" y="756021"/>
            <a:ext cx="5184934" cy="2138308"/>
          </a:xfrm>
          <a:prstGeom prst="rect">
            <a:avLst/>
          </a:prstGeom>
        </p:spPr>
        <p:txBody>
          <a:bodyPr vert="eaVert" lIns="51425" tIns="25713" rIns="51425" bIns="25713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306183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4176753" y="129754"/>
            <a:ext cx="1296234" cy="2764575"/>
          </a:xfrm>
          <a:prstGeom prst="rect">
            <a:avLst/>
          </a:prstGeom>
        </p:spPr>
        <p:txBody>
          <a:bodyPr vert="eaVert" lIns="51425" tIns="25713" rIns="51425" bIns="25713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288052" y="129754"/>
            <a:ext cx="3792683" cy="2764575"/>
          </a:xfrm>
          <a:prstGeom prst="rect">
            <a:avLst/>
          </a:prstGeom>
        </p:spPr>
        <p:txBody>
          <a:bodyPr vert="eaVert" lIns="51425" tIns="25713" rIns="51425" bIns="25713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225880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23. 2. 2017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87582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288052" y="129757"/>
            <a:ext cx="5184934" cy="540015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2" y="756021"/>
            <a:ext cx="5184934" cy="2138308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288052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1968356" y="3003084"/>
            <a:ext cx="1824329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4128744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65711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431997" rtl="0" eaLnBrk="1" latinLnBrk="0" hangingPunct="1">
        <a:spcBef>
          <a:spcPct val="0"/>
        </a:spcBef>
        <a:buNone/>
        <a:defRPr sz="2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99" indent="-161999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50999" indent="-134999" algn="l" defTabSz="431997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997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755996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71994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187993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03992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619990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835990" indent="-108000" algn="l" defTabSz="431997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15998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31997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47997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63994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79994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95992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511991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7989" algn="l" defTabSz="431997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288052" y="129758"/>
            <a:ext cx="5184934" cy="540015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288052" y="756021"/>
            <a:ext cx="5184934" cy="2138308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288052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23. 2. 2017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1968357" y="3003084"/>
            <a:ext cx="1824329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4128744" y="3003084"/>
            <a:ext cx="1344242" cy="17250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6206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431976" rtl="0" eaLnBrk="1" latinLnBrk="0" hangingPunct="1">
        <a:spcBef>
          <a:spcPct val="0"/>
        </a:spcBef>
        <a:buNone/>
        <a:defRPr sz="2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91" indent="-161991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50982" indent="-134992" algn="l" defTabSz="431976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971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755959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971947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187936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03924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619912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835902" indent="-107995" algn="l" defTabSz="431976" rtl="0" eaLnBrk="1" latinLnBrk="0" hangingPunct="1">
        <a:spcBef>
          <a:spcPct val="2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1pPr>
      <a:lvl2pPr marL="215988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2pPr>
      <a:lvl3pPr marL="431976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647966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4pPr>
      <a:lvl5pPr marL="863953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5pPr>
      <a:lvl6pPr marL="1079942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1295930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7pPr>
      <a:lvl8pPr marL="1511918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7906" algn="l" defTabSz="431976" rtl="0" eaLnBrk="1" latinLnBrk="0" hangingPunct="1">
        <a:defRPr sz="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87599" y="2950916"/>
            <a:ext cx="1344545" cy="224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51425" tIns="25713" rIns="51425" bIns="25713" numCol="1" anchor="t" anchorCtr="0" compatLnSpc="1">
            <a:prstTxWarp prst="textNoShape">
              <a:avLst/>
            </a:prstTxWarp>
          </a:bodyPr>
          <a:lstStyle>
            <a:lvl1pPr defTabSz="466527" eaLnBrk="1" hangingPunct="1">
              <a:lnSpc>
                <a:spcPct val="100000"/>
              </a:lnSpc>
              <a:buClrTx/>
              <a:buSzTx/>
              <a:buFontTx/>
              <a:buNone/>
              <a:defRPr sz="8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23. 2. 2017</a:t>
            </a:fld>
            <a:endParaRPr lang="es-ES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5pPr>
      <a:lvl6pPr marL="257127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6pPr>
      <a:lvl7pPr marL="514253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7pPr>
      <a:lvl8pPr marL="771379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8pPr>
      <a:lvl9pPr marL="1028505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92766" indent="-192766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7121" indent="-160369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2pPr>
      <a:lvl3pPr marL="642285" indent="-127971" algn="l" rtl="0" eaLnBrk="0" fontAlgn="base" hangingPunct="0">
        <a:spcBef>
          <a:spcPct val="20000"/>
        </a:spcBef>
        <a:spcAft>
          <a:spcPct val="0"/>
        </a:spcAft>
        <a:buChar char="•"/>
        <a:defRPr sz="1300">
          <a:solidFill>
            <a:schemeClr val="tx1"/>
          </a:solidFill>
          <a:latin typeface="+mn-lt"/>
          <a:cs typeface="+mn-cs"/>
        </a:defRPr>
      </a:lvl3pPr>
      <a:lvl4pPr marL="899846" indent="-127971" algn="l" rtl="0" eaLnBrk="0" fontAlgn="base" hangingPunct="0">
        <a:spcBef>
          <a:spcPct val="20000"/>
        </a:spcBef>
        <a:spcAft>
          <a:spcPct val="0"/>
        </a:spcAft>
        <a:buChar char="–"/>
        <a:defRPr sz="1100">
          <a:solidFill>
            <a:schemeClr val="tx1"/>
          </a:solidFill>
          <a:latin typeface="+mn-lt"/>
          <a:cs typeface="+mn-cs"/>
        </a:defRPr>
      </a:lvl4pPr>
      <a:lvl5pPr marL="1156598" indent="-127971" algn="l" rtl="0" eaLnBrk="0" fontAlgn="base" hangingPunct="0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5pPr>
      <a:lvl6pPr marL="1414195" indent="-128563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6pPr>
      <a:lvl7pPr marL="1671321" indent="-128563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7pPr>
      <a:lvl8pPr marL="1928447" indent="-128563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8pPr>
      <a:lvl9pPr marL="2185573" indent="-128563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27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253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379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505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632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2758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99884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010" algn="l" defTabSz="51425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" y="248"/>
            <a:ext cx="5760156" cy="323959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130415" y="1375325"/>
            <a:ext cx="944070" cy="629380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57" y="530825"/>
            <a:ext cx="2389210" cy="238921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3779837" y="1632892"/>
            <a:ext cx="550488" cy="228278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</a:bodyPr>
          <a:lstStyle/>
          <a:p>
            <a:pPr algn="ctr" defTabSz="431976"/>
            <a:r>
              <a:rPr lang="sk-SK" sz="12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YEMEN</a:t>
            </a:r>
          </a:p>
        </p:txBody>
      </p:sp>
      <p:sp>
        <p:nvSpPr>
          <p:cNvPr id="13" name="Číslo"/>
          <p:cNvSpPr/>
          <p:nvPr/>
        </p:nvSpPr>
        <p:spPr>
          <a:xfrm>
            <a:off x="2655732" y="2659157"/>
            <a:ext cx="582066" cy="320611"/>
          </a:xfrm>
          <a:prstGeom prst="rect">
            <a:avLst/>
          </a:prstGeom>
          <a:noFill/>
        </p:spPr>
        <p:txBody>
          <a:bodyPr wrap="square" lIns="43188" tIns="21595" rIns="43188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sk-SK" sz="1800" b="1" spc="24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09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1092222" y="962332"/>
            <a:ext cx="1020457" cy="435821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spcFirstLastPara="1" wrap="square" lIns="91414" tIns="45707" rIns="91414" bIns="45707" numCol="1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431976"/>
            <a:r>
              <a:rPr lang="sk-SK" sz="10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3725845" y="1800219"/>
            <a:ext cx="550488" cy="228278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</a:bodyPr>
          <a:lstStyle/>
          <a:p>
            <a:pPr algn="ctr" defTabSz="431976"/>
            <a:r>
              <a:rPr lang="sk-SK" sz="12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Socotra</a:t>
            </a:r>
          </a:p>
        </p:txBody>
      </p:sp>
      <p:sp>
        <p:nvSpPr>
          <p:cNvPr id="3" name="Tommy55"/>
          <p:cNvSpPr/>
          <p:nvPr/>
        </p:nvSpPr>
        <p:spPr>
          <a:xfrm>
            <a:off x="4957843" y="2941553"/>
            <a:ext cx="532854" cy="197500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431976"/>
            <a:r>
              <a:rPr lang="sk-SK" sz="1000" b="1">
                <a:ln w="0">
                  <a:solidFill>
                    <a:prstClr val="white"/>
                  </a:solidFill>
                </a:ln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26" y="828078"/>
            <a:ext cx="2608129" cy="1570965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2555587" y="2623167"/>
            <a:ext cx="782350" cy="392548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779111" y="147446"/>
            <a:ext cx="4145662" cy="412944"/>
          </a:xfrm>
          <a:prstGeom prst="rect">
            <a:avLst/>
          </a:prstGeom>
          <a:noFill/>
        </p:spPr>
        <p:txBody>
          <a:bodyPr wrap="none" lIns="107970" tIns="21595" rIns="107970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sk-SK" sz="2400" b="1" spc="24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4732655" y="2199533"/>
            <a:ext cx="491616" cy="211184"/>
          </a:xfrm>
          <a:prstGeom prst="rect">
            <a:avLst/>
          </a:prstGeom>
          <a:noFill/>
        </p:spPr>
        <p:txBody>
          <a:bodyPr wrap="none" lIns="71980" tIns="35991" rIns="71980" bIns="35991" rtlCol="0">
            <a:spAutoFit/>
          </a:bodyPr>
          <a:lstStyle/>
          <a:p>
            <a:pPr algn="r" defTabSz="431976"/>
            <a:r>
              <a:rPr lang="sk-SK" sz="9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Socotra</a:t>
            </a:r>
          </a:p>
        </p:txBody>
      </p:sp>
      <p:sp>
        <p:nvSpPr>
          <p:cNvPr id="9" name="Rok"/>
          <p:cNvSpPr txBox="1"/>
          <p:nvPr/>
        </p:nvSpPr>
        <p:spPr>
          <a:xfrm>
            <a:off x="143955" y="2928355"/>
            <a:ext cx="432665" cy="215417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 algn="ctr" defTabSz="431976"/>
            <a:r>
              <a:rPr lang="sk-SK" sz="8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91268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sndAc>
          <p:stSnd>
            <p:snd r:embed="rId3" name="Socotra (ŠPA).wav"/>
          </p:stSnd>
        </p:sndAc>
      </p:transition>
    </mc:Choice>
    <mc:Fallback xmlns="">
      <p:transition spd="slow" advClick="0" advTm="23000">
        <p:sndAc>
          <p:stSnd>
            <p:snd r:embed="rId8" name="Socotra (ŠP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6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13552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  <p:sndAc>
          <p:stSnd loop="1">
            <p:snd r:embed="rId2" name="Yemen Music Oud - Promise.wav"/>
          </p:stSnd>
        </p:sndAc>
      </p:transition>
    </mc:Choice>
    <mc:Fallback xmlns="">
      <p:transition spd="slow" advClick="0" advTm="5000">
        <p:fade/>
        <p:sndAc>
          <p:stSnd loop="1">
            <p:snd r:embed="rId5" name="Yemen Music Oud - Promi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6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 anchorCtr="0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84382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347"/>
            <a:ext cx="4293403" cy="2413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399738" y="2791967"/>
            <a:ext cx="115568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(Photos of the week)</a:t>
            </a:r>
            <a:endParaRPr lang="sk-SK" sz="80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08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36563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532265" y="2791967"/>
            <a:ext cx="1022966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(Lunatic Outpost)</a:t>
            </a:r>
          </a:p>
        </p:txBody>
      </p:sp>
    </p:spTree>
    <p:extLst>
      <p:ext uri="{BB962C8B-B14F-4D97-AF65-F5344CB8AC3E}">
        <p14:creationId xmlns:p14="http://schemas.microsoft.com/office/powerpoint/2010/main" val="55311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667"/>
            <a:ext cx="4293403" cy="2412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86678" y="2791967"/>
            <a:ext cx="88897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Nicolas Axelrod</a:t>
            </a:r>
          </a:p>
        </p:txBody>
      </p:sp>
    </p:spTree>
    <p:extLst>
      <p:ext uri="{BB962C8B-B14F-4D97-AF65-F5344CB8AC3E}">
        <p14:creationId xmlns:p14="http://schemas.microsoft.com/office/powerpoint/2010/main" val="274837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474"/>
            <a:ext cx="4293403" cy="2413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31922" y="2791967"/>
            <a:ext cx="44373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Jules</a:t>
            </a:r>
          </a:p>
        </p:txBody>
      </p:sp>
    </p:spTree>
    <p:extLst>
      <p:ext uri="{BB962C8B-B14F-4D97-AF65-F5344CB8AC3E}">
        <p14:creationId xmlns:p14="http://schemas.microsoft.com/office/powerpoint/2010/main" val="322764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26769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21323" y="409594"/>
            <a:ext cx="4290115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51444" y="2791967"/>
            <a:ext cx="724212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(Aspundir)</a:t>
            </a:r>
          </a:p>
        </p:txBody>
      </p:sp>
    </p:spTree>
    <p:extLst>
      <p:ext uri="{BB962C8B-B14F-4D97-AF65-F5344CB8AC3E}">
        <p14:creationId xmlns:p14="http://schemas.microsoft.com/office/powerpoint/2010/main" val="214192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22303" y="2791967"/>
            <a:ext cx="753354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(HD Walls)</a:t>
            </a:r>
          </a:p>
        </p:txBody>
      </p:sp>
    </p:spTree>
    <p:extLst>
      <p:ext uri="{BB962C8B-B14F-4D97-AF65-F5344CB8AC3E}">
        <p14:creationId xmlns:p14="http://schemas.microsoft.com/office/powerpoint/2010/main" val="236133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09823"/>
            <a:ext cx="4293403" cy="2414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789621" y="2791967"/>
            <a:ext cx="786034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(The Gypsy)</a:t>
            </a:r>
          </a:p>
        </p:txBody>
      </p:sp>
    </p:spTree>
    <p:extLst>
      <p:ext uri="{BB962C8B-B14F-4D97-AF65-F5344CB8AC3E}">
        <p14:creationId xmlns:p14="http://schemas.microsoft.com/office/powerpoint/2010/main" val="266081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53093" y="2791967"/>
            <a:ext cx="722563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(Pinterest)</a:t>
            </a:r>
          </a:p>
        </p:txBody>
      </p:sp>
    </p:spTree>
    <p:extLst>
      <p:ext uri="{BB962C8B-B14F-4D97-AF65-F5344CB8AC3E}">
        <p14:creationId xmlns:p14="http://schemas.microsoft.com/office/powerpoint/2010/main" val="203695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519"/>
            <a:ext cx="4293403" cy="2413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50731" y="2791967"/>
            <a:ext cx="92492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(Oeil et plume)</a:t>
            </a:r>
          </a:p>
        </p:txBody>
      </p:sp>
    </p:spTree>
    <p:extLst>
      <p:ext uri="{BB962C8B-B14F-4D97-AF65-F5344CB8AC3E}">
        <p14:creationId xmlns:p14="http://schemas.microsoft.com/office/powerpoint/2010/main" val="887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519"/>
            <a:ext cx="4293403" cy="2413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50731" y="2791967"/>
            <a:ext cx="92492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(Oeil et plume)</a:t>
            </a:r>
          </a:p>
        </p:txBody>
      </p:sp>
    </p:spTree>
    <p:extLst>
      <p:ext uri="{BB962C8B-B14F-4D97-AF65-F5344CB8AC3E}">
        <p14:creationId xmlns:p14="http://schemas.microsoft.com/office/powerpoint/2010/main" val="162504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76185" y="2791967"/>
            <a:ext cx="699470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(Matador)</a:t>
            </a:r>
          </a:p>
        </p:txBody>
      </p:sp>
    </p:spTree>
    <p:extLst>
      <p:ext uri="{BB962C8B-B14F-4D97-AF65-F5344CB8AC3E}">
        <p14:creationId xmlns:p14="http://schemas.microsoft.com/office/powerpoint/2010/main" val="376776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942167" y="2791967"/>
            <a:ext cx="63348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(Lifefoc)</a:t>
            </a:r>
          </a:p>
        </p:txBody>
      </p:sp>
    </p:spTree>
    <p:extLst>
      <p:ext uri="{BB962C8B-B14F-4D97-AF65-F5344CB8AC3E}">
        <p14:creationId xmlns:p14="http://schemas.microsoft.com/office/powerpoint/2010/main" val="428407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20477" y="409594"/>
            <a:ext cx="4291807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49098" y="2791967"/>
            <a:ext cx="92655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(Visual Atelier)</a:t>
            </a:r>
          </a:p>
        </p:txBody>
      </p:sp>
    </p:spTree>
    <p:extLst>
      <p:ext uri="{BB962C8B-B14F-4D97-AF65-F5344CB8AC3E}">
        <p14:creationId xmlns:p14="http://schemas.microsoft.com/office/powerpoint/2010/main" val="150894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90236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519"/>
            <a:ext cx="4293403" cy="2413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50731" y="2791967"/>
            <a:ext cx="92492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(Oeil et plume)</a:t>
            </a:r>
          </a:p>
        </p:txBody>
      </p:sp>
    </p:spTree>
    <p:extLst>
      <p:ext uri="{BB962C8B-B14F-4D97-AF65-F5344CB8AC3E}">
        <p14:creationId xmlns:p14="http://schemas.microsoft.com/office/powerpoint/2010/main" val="85996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25199" y="2791967"/>
            <a:ext cx="45045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Colin</a:t>
            </a:r>
          </a:p>
        </p:txBody>
      </p:sp>
    </p:spTree>
    <p:extLst>
      <p:ext uri="{BB962C8B-B14F-4D97-AF65-F5344CB8AC3E}">
        <p14:creationId xmlns:p14="http://schemas.microsoft.com/office/powerpoint/2010/main" val="222077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4230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34949" y="2791967"/>
            <a:ext cx="74070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(You Tube)</a:t>
            </a:r>
          </a:p>
        </p:txBody>
      </p:sp>
    </p:spTree>
    <p:extLst>
      <p:ext uri="{BB962C8B-B14F-4D97-AF65-F5344CB8AC3E}">
        <p14:creationId xmlns:p14="http://schemas.microsoft.com/office/powerpoint/2010/main" val="313487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347"/>
            <a:ext cx="4293403" cy="2413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399738" y="2791967"/>
            <a:ext cx="115568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(Photos of the week)</a:t>
            </a:r>
            <a:endParaRPr lang="sk-SK" sz="80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5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08620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474"/>
            <a:ext cx="4293403" cy="2413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31922" y="2791967"/>
            <a:ext cx="44373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Jules</a:t>
            </a:r>
          </a:p>
        </p:txBody>
      </p:sp>
    </p:spTree>
    <p:extLst>
      <p:ext uri="{BB962C8B-B14F-4D97-AF65-F5344CB8AC3E}">
        <p14:creationId xmlns:p14="http://schemas.microsoft.com/office/powerpoint/2010/main" val="3456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114553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10474"/>
            <a:ext cx="4293403" cy="2413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4131922" y="2791967"/>
            <a:ext cx="443735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Jules</a:t>
            </a:r>
          </a:p>
        </p:txBody>
      </p:sp>
    </p:spTree>
    <p:extLst>
      <p:ext uri="{BB962C8B-B14F-4D97-AF65-F5344CB8AC3E}">
        <p14:creationId xmlns:p14="http://schemas.microsoft.com/office/powerpoint/2010/main" val="379394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38629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82" y="409594"/>
            <a:ext cx="4293403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834949" y="2791967"/>
            <a:ext cx="740707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(You Tube)</a:t>
            </a:r>
          </a:p>
        </p:txBody>
      </p:sp>
    </p:spTree>
    <p:extLst>
      <p:ext uri="{BB962C8B-B14F-4D97-AF65-F5344CB8AC3E}">
        <p14:creationId xmlns:p14="http://schemas.microsoft.com/office/powerpoint/2010/main" val="8189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555">
            <a:off x="319679" y="409594"/>
            <a:ext cx="4293402" cy="241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ôvod"/>
          <p:cNvSpPr/>
          <p:nvPr/>
        </p:nvSpPr>
        <p:spPr>
          <a:xfrm>
            <a:off x="4968751" y="2835277"/>
            <a:ext cx="648072" cy="198219"/>
          </a:xfrm>
          <a:prstGeom prst="ellipse">
            <a:avLst/>
          </a:prstGeom>
          <a:solidFill>
            <a:srgbClr val="996600"/>
          </a:soli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rtlCol="0" anchor="ctr"/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600">
                <a:solidFill>
                  <a:schemeClr val="tx1"/>
                </a:solidFill>
                <a:effectLst>
                  <a:outerShdw blurRad="50800" dist="50800" dir="5400000" algn="ctr" rotWithShape="0">
                    <a:schemeClr val="accent6">
                      <a:lumMod val="60000"/>
                      <a:lumOff val="40000"/>
                    </a:schemeClr>
                  </a:outerShdw>
                </a:effectLst>
                <a:latin typeface="Castanet" pitchFamily="2" charset="0"/>
              </a:rPr>
              <a:t>ORIGIN</a:t>
            </a:r>
          </a:p>
        </p:txBody>
      </p:sp>
      <p:sp>
        <p:nvSpPr>
          <p:cNvPr id="4" name="Autor"/>
          <p:cNvSpPr/>
          <p:nvPr/>
        </p:nvSpPr>
        <p:spPr>
          <a:xfrm rot="21420000">
            <a:off x="3673608" y="2791967"/>
            <a:ext cx="902049" cy="216636"/>
          </a:xfrm>
          <a:prstGeom prst="flowChartAlternateProcess">
            <a:avLst/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987" tIns="35996" rIns="107987" bIns="35996" rtlCol="0" anchor="ctr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sk-SK"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Valerian Guillot</a:t>
            </a:r>
          </a:p>
        </p:txBody>
      </p:sp>
    </p:spTree>
    <p:extLst>
      <p:ext uri="{BB962C8B-B14F-4D97-AF65-F5344CB8AC3E}">
        <p14:creationId xmlns:p14="http://schemas.microsoft.com/office/powerpoint/2010/main" val="286300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/>
      <p:bldP spid="4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" y="248"/>
            <a:ext cx="5760155" cy="323959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2178003" y="239836"/>
            <a:ext cx="3362823" cy="412944"/>
          </a:xfrm>
          <a:prstGeom prst="rect">
            <a:avLst/>
          </a:prstGeom>
          <a:noFill/>
        </p:spPr>
        <p:txBody>
          <a:bodyPr wrap="none" lIns="179949" tIns="21595" rIns="179949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431976"/>
            <a:r>
              <a:rPr lang="sk-SK" sz="2400" b="1" spc="24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</a:p>
        </p:txBody>
      </p:sp>
      <p:sp>
        <p:nvSpPr>
          <p:cNvPr id="3" name="Mail"/>
          <p:cNvSpPr/>
          <p:nvPr/>
        </p:nvSpPr>
        <p:spPr>
          <a:xfrm>
            <a:off x="4623967" y="2951104"/>
            <a:ext cx="964063" cy="197500"/>
          </a:xfrm>
          <a:prstGeom prst="rect">
            <a:avLst/>
          </a:prstGeom>
          <a:noFill/>
        </p:spPr>
        <p:txBody>
          <a:bodyPr wrap="none" lIns="43188" tIns="21595" rIns="43188" bIns="21595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431976"/>
            <a:r>
              <a:rPr lang="sk-SK" sz="1000" b="1">
                <a:ln w="0">
                  <a:solidFill>
                    <a:prstClr val="white"/>
                  </a:solidFill>
                </a:ln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3640394" y="2091703"/>
            <a:ext cx="1240330" cy="392548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57" y="530825"/>
            <a:ext cx="2389210" cy="238921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1071036" y="943718"/>
            <a:ext cx="1020457" cy="435821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spcFirstLastPara="1" wrap="square" lIns="91414" tIns="45707" rIns="91414" bIns="45707" numCol="1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431976"/>
            <a:r>
              <a:rPr lang="sk-SK" sz="100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95491" y="2930214"/>
            <a:ext cx="4416541" cy="230806"/>
          </a:xfrm>
          <a:prstGeom prst="rect">
            <a:avLst/>
          </a:prstGeom>
          <a:noFill/>
        </p:spPr>
        <p:txBody>
          <a:bodyPr wrap="none" lIns="91414" tIns="45707" rIns="91414" bIns="45707" rtlCol="0">
            <a:spAutoFit/>
          </a:bodyPr>
          <a:lstStyle/>
          <a:p>
            <a:pPr defTabSz="431976"/>
            <a:r>
              <a:rPr lang="sk-SK" sz="90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 para propósitos comerciales! / Fotografías de Internet / Música : Yemen Music Oud </a:t>
            </a:r>
          </a:p>
        </p:txBody>
      </p:sp>
      <p:sp>
        <p:nvSpPr>
          <p:cNvPr id="11" name="Next"/>
          <p:cNvSpPr/>
          <p:nvPr/>
        </p:nvSpPr>
        <p:spPr>
          <a:xfrm>
            <a:off x="3767339" y="2169168"/>
            <a:ext cx="986442" cy="259055"/>
          </a:xfrm>
          <a:prstGeom prst="rect">
            <a:avLst/>
          </a:prstGeom>
          <a:noFill/>
        </p:spPr>
        <p:txBody>
          <a:bodyPr wrap="square" lIns="43188" tIns="21595" rIns="43188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sk-SK" sz="1400" b="1" spc="24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 O N T .</a:t>
            </a:r>
          </a:p>
        </p:txBody>
      </p:sp>
      <p:sp>
        <p:nvSpPr>
          <p:cNvPr id="16" name="Pokračovanie">
            <a:hlinkClick r:id="" action="ppaction://hlinkshowjump?jump=nextslide" highlightClick="1"/>
          </p:cNvPr>
          <p:cNvSpPr/>
          <p:nvPr/>
        </p:nvSpPr>
        <p:spPr>
          <a:xfrm>
            <a:off x="3585055" y="2012322"/>
            <a:ext cx="1351009" cy="54424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 hidden="1"/>
          <p:cNvSpPr/>
          <p:nvPr/>
        </p:nvSpPr>
        <p:spPr>
          <a:xfrm>
            <a:off x="3767005" y="2158464"/>
            <a:ext cx="986442" cy="259055"/>
          </a:xfrm>
          <a:prstGeom prst="rect">
            <a:avLst/>
          </a:prstGeom>
          <a:noFill/>
        </p:spPr>
        <p:txBody>
          <a:bodyPr wrap="square" lIns="43188" tIns="21595" rIns="43188" bIns="2159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431976"/>
            <a:r>
              <a:rPr lang="sk-SK" sz="1400" b="1" spc="24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FINAL</a:t>
            </a:r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3584719" y="2025269"/>
            <a:ext cx="1351009" cy="54424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4" tIns="45707" rIns="91414" bIns="45707" rtlCol="0" anchor="ctr"/>
          <a:lstStyle/>
          <a:p>
            <a:pPr algn="ctr" defTabSz="431976"/>
            <a:endParaRPr lang="sk-SK" sz="8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298" y="2417490"/>
            <a:ext cx="198075" cy="1609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98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6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3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755930"/>
            <a:ext cx="5761038" cy="1081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51411" tIns="25706" rIns="51411" bIns="2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51417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864114"/>
            <a:ext cx="5761038" cy="2375974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51411" tIns="25706" rIns="51411" bIns="2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51417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377" y="0"/>
            <a:ext cx="3072856" cy="738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900176"/>
            <a:ext cx="5761038" cy="134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1411" tIns="25706" rIns="51411" bIns="2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51417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34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27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27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25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25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2500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2500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246773" y="2218801"/>
            <a:ext cx="1680227" cy="894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1411" tIns="25706" rIns="51411" bIns="2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51417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0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000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51417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000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747" y="2050060"/>
            <a:ext cx="1487890" cy="1115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4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001" y="2329707"/>
            <a:ext cx="768441" cy="468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04356"/>
            <a:ext cx="335683" cy="25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56106"/>
            <a:ext cx="335683" cy="25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07856"/>
            <a:ext cx="335683" cy="252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60286"/>
            <a:ext cx="335683" cy="25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4047918" y="2767189"/>
            <a:ext cx="1315659" cy="328865"/>
          </a:xfrm>
          <a:prstGeom prst="rect">
            <a:avLst/>
          </a:prstGeom>
          <a:noFill/>
        </p:spPr>
        <p:txBody>
          <a:bodyPr lIns="51361" tIns="25682" rIns="51361" bIns="25682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513637">
              <a:defRPr/>
            </a:pPr>
            <a:r>
              <a:rPr lang="sk-SK" sz="1800" b="1" spc="28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3878494" y="2708692"/>
            <a:ext cx="1654824" cy="393274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51361" tIns="25682" rIns="51361" bIns="25682" anchor="ctr"/>
          <a:lstStyle/>
          <a:p>
            <a:pPr algn="ctr" defTabSz="513637">
              <a:defRPr/>
            </a:pPr>
            <a:endParaRPr lang="sk-SK" sz="1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3805008" y="2633167"/>
            <a:ext cx="1801799" cy="544324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51361" tIns="25682" rIns="51361" bIns="25682" anchor="ctr"/>
          <a:lstStyle/>
          <a:p>
            <a:pPr algn="ctr" defTabSz="513637">
              <a:defRPr/>
            </a:pPr>
            <a:endParaRPr lang="sk-SK" sz="1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179</Words>
  <Application>Microsoft Office PowerPoint</Application>
  <PresentationFormat>Vlastná</PresentationFormat>
  <Paragraphs>77</Paragraphs>
  <Slides>33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33</vt:i4>
      </vt:variant>
    </vt:vector>
  </HeadingPairs>
  <TitlesOfParts>
    <vt:vector size="43" baseType="lpstr">
      <vt:lpstr>Arial</vt:lpstr>
      <vt:lpstr>MS Gothic</vt:lpstr>
      <vt:lpstr>Kristen ITC</vt:lpstr>
      <vt:lpstr>Wingdings</vt:lpstr>
      <vt:lpstr>Castanet</vt:lpstr>
      <vt:lpstr>Pristina</vt:lpstr>
      <vt:lpstr>Calibri</vt:lpstr>
      <vt:lpstr>Motív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2017-02-16T19:11:28Z</dcterms:created>
  <dcterms:modified xsi:type="dcterms:W3CDTF">2017-02-23T10:15:21Z</dcterms:modified>
</cp:coreProperties>
</file>