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notesMasterIdLst>
    <p:notesMasterId r:id="rId46"/>
  </p:notesMasterIdLst>
  <p:handoutMasterIdLst>
    <p:handoutMasterId r:id="rId47"/>
  </p:handoutMasterIdLst>
  <p:sldIdLst>
    <p:sldId id="256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259" r:id="rId44"/>
    <p:sldId id="300" r:id="rId45"/>
  </p:sldIdLst>
  <p:sldSz cx="9144000" cy="6858000" type="screen4x3"/>
  <p:notesSz cx="6858000" cy="9144000"/>
  <p:embeddedFontLst>
    <p:embeddedFont>
      <p:font typeface="MS Gothic" panose="020B0609070205080204" pitchFamily="49" charset="-128"/>
      <p:regular r:id="rId48"/>
    </p:embeddedFont>
    <p:embeddedFont>
      <p:font typeface="Kristen ITC" panose="03050502040202030202" pitchFamily="66" charset="0"/>
      <p:regular r:id="rId49"/>
    </p:embeddedFont>
    <p:embeddedFont>
      <p:font typeface="Calibri" panose="020F0502020204030204" pitchFamily="34" charset="0"/>
      <p:regular r:id="rId50"/>
      <p:bold r:id="rId51"/>
      <p:italic r:id="rId52"/>
      <p:boldItalic r:id="rId53"/>
    </p:embeddedFont>
    <p:embeddedFont>
      <p:font typeface="Pristina" panose="03060402040406080204" pitchFamily="66" charset="0"/>
      <p:regular r:id="rId54"/>
    </p:embeddedFont>
    <p:embeddedFont>
      <p:font typeface="Castanet" pitchFamily="2" charset="0"/>
      <p:regular r:id="rId55"/>
    </p:embeddedFont>
    <p:embeddedFont>
      <p:font typeface="Artistik CE" panose="040F0704080607010103" pitchFamily="82" charset="0"/>
      <p:regular r:id="rId56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bEZqJMVwcoqmS2nN5o6Pw==" hashData="WD8T/DObgtnCVloYq9MNcMON/+WMXpEdFF6DK4W5ljMPRdav2Ktu+4d3a6STEdyL5OCSIwUmiGhmAa2z2i7MV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9B35"/>
    <a:srgbClr val="663300"/>
    <a:srgbClr val="DEA900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398" autoAdjust="0"/>
    <p:restoredTop sz="94670" autoAdjust="0"/>
  </p:normalViewPr>
  <p:slideViewPr>
    <p:cSldViewPr>
      <p:cViewPr varScale="1">
        <p:scale>
          <a:sx n="100" d="100"/>
          <a:sy n="100" d="100"/>
        </p:scale>
        <p:origin x="162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handoutMaster" Target="handoutMasters/handoutMaster1.xml"/><Relationship Id="rId50" Type="http://schemas.openxmlformats.org/officeDocument/2006/relationships/font" Target="fonts/font3.fntdata"/><Relationship Id="rId55" Type="http://schemas.openxmlformats.org/officeDocument/2006/relationships/font" Target="fonts/font8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6.fntdata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2.fntdata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5.fntdata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font" Target="fonts/font1.fntdata"/><Relationship Id="rId56" Type="http://schemas.openxmlformats.org/officeDocument/2006/relationships/font" Target="fonts/font9.fntdata"/><Relationship Id="rId8" Type="http://schemas.openxmlformats.org/officeDocument/2006/relationships/slide" Target="slides/slide6.xml"/><Relationship Id="rId51" Type="http://schemas.openxmlformats.org/officeDocument/2006/relationships/font" Target="fonts/font4.fntdata"/><Relationship Id="rId3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7BBEF-0543-47B5-91E6-07DF021D23EA}" type="datetimeFigureOut">
              <a:rPr lang="sk-SK" smtClean="0"/>
              <a:t>21. 1. 2017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BEA776-3F8C-4CC2-A490-63F4634EC33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6505895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0D1A98-4031-45AD-A354-907739ABD859}" type="datetimeFigureOut">
              <a:rPr lang="sk-SK" smtClean="0"/>
              <a:t>21. 1. 2017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0EA90D-5DBF-47C7-96C0-9629F71129B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0564749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83217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AB958-08E1-470B-971C-A27D1DBA08FE}" type="datetime1">
              <a:rPr lang="sk-SK" smtClean="0"/>
              <a:t>21. 1. 2017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82037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264EF-8630-4E3B-B445-65502EF38045}" type="datetime1">
              <a:rPr lang="sk-SK" smtClean="0"/>
              <a:t>21. 1. 2017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89916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09A2D-36D0-4B92-BD51-5CAA08102501}" type="datetime1">
              <a:rPr lang="sk-SK" smtClean="0"/>
              <a:t>21. 1. 2017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96275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F1BD0-6BE3-4425-A0DB-8B048E361021}" type="datetime1">
              <a:rPr lang="sk-SK" smtClean="0"/>
              <a:t>21. 1. 2017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22111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DAE47-ACEB-4842-8044-133CBD48E84F}" type="datetime1">
              <a:rPr lang="sk-SK" smtClean="0"/>
              <a:t>21. 1. 2017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13957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0F44F-EEFE-4EA7-89C2-D92F308EC2E5}" type="datetime1">
              <a:rPr lang="sk-SK" smtClean="0"/>
              <a:t>21. 1. 2017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07519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FF03C-BAE3-4AB4-AEE4-8BB7BEDC2A16}" type="datetime1">
              <a:rPr lang="sk-SK" smtClean="0"/>
              <a:t>21. 1. 2017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41656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CC597-F6FC-4623-9697-3C3D5F9F3E48}" type="datetime1">
              <a:rPr lang="sk-SK" smtClean="0"/>
              <a:t>21. 1. 2017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58284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7D44E-580E-4E2C-AD8C-6455CF55A87B}" type="datetime1">
              <a:rPr lang="sk-SK" smtClean="0"/>
              <a:t>21. 1. 2017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21866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B2F7C-D5A6-4A21-8E98-3A18CB49DB48}" type="datetime1">
              <a:rPr lang="sk-SK" smtClean="0"/>
              <a:t>21. 1. 2017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02938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15F8C-05A3-4030-B93B-29AD775BE485}" type="datetime1">
              <a:rPr lang="sk-SK" smtClean="0"/>
              <a:t>21. 1. 2017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781339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1"/>
            <a:ext cx="64008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153" indent="0" algn="ctr">
              <a:buNone/>
              <a:defRPr/>
            </a:lvl2pPr>
            <a:lvl3pPr marL="914305" indent="0" algn="ctr">
              <a:buNone/>
              <a:defRPr/>
            </a:lvl3pPr>
            <a:lvl4pPr marL="1371458" indent="0" algn="ctr">
              <a:buNone/>
              <a:defRPr/>
            </a:lvl4pPr>
            <a:lvl5pPr marL="1828610" indent="0" algn="ctr">
              <a:buNone/>
              <a:defRPr/>
            </a:lvl5pPr>
            <a:lvl6pPr marL="2285763" indent="0" algn="ctr">
              <a:buNone/>
              <a:defRPr/>
            </a:lvl6pPr>
            <a:lvl7pPr marL="2742915" indent="0" algn="ctr">
              <a:buNone/>
              <a:defRPr/>
            </a:lvl7pPr>
            <a:lvl8pPr marL="3200068" indent="0" algn="ctr">
              <a:buNone/>
              <a:defRPr/>
            </a:lvl8pPr>
            <a:lvl9pPr marL="3657220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21. 1. 2017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5734697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21. 1. 2017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0296994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1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153" indent="0">
              <a:buNone/>
              <a:defRPr sz="1814"/>
            </a:lvl2pPr>
            <a:lvl3pPr marL="914305" indent="0">
              <a:buNone/>
              <a:defRPr sz="1633"/>
            </a:lvl3pPr>
            <a:lvl4pPr marL="1371458" indent="0">
              <a:buNone/>
              <a:defRPr sz="1361"/>
            </a:lvl4pPr>
            <a:lvl5pPr marL="1828610" indent="0">
              <a:buNone/>
              <a:defRPr sz="1361"/>
            </a:lvl5pPr>
            <a:lvl6pPr marL="2285763" indent="0">
              <a:buNone/>
              <a:defRPr sz="1361"/>
            </a:lvl6pPr>
            <a:lvl7pPr marL="2742915" indent="0">
              <a:buNone/>
              <a:defRPr sz="1361"/>
            </a:lvl7pPr>
            <a:lvl8pPr marL="3200068" indent="0">
              <a:buNone/>
              <a:defRPr sz="1361"/>
            </a:lvl8pPr>
            <a:lvl9pPr marL="3657220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21. 1. 2017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838670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8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8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21. 1. 2017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9921386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8" b="1"/>
            </a:lvl1pPr>
            <a:lvl2pPr marL="457153" indent="0">
              <a:buNone/>
              <a:defRPr sz="1996" b="1"/>
            </a:lvl2pPr>
            <a:lvl3pPr marL="914305" indent="0">
              <a:buNone/>
              <a:defRPr sz="1814" b="1"/>
            </a:lvl3pPr>
            <a:lvl4pPr marL="1371458" indent="0">
              <a:buNone/>
              <a:defRPr sz="1633" b="1"/>
            </a:lvl4pPr>
            <a:lvl5pPr marL="1828610" indent="0">
              <a:buNone/>
              <a:defRPr sz="1633" b="1"/>
            </a:lvl5pPr>
            <a:lvl6pPr marL="2285763" indent="0">
              <a:buNone/>
              <a:defRPr sz="1633" b="1"/>
            </a:lvl6pPr>
            <a:lvl7pPr marL="2742915" indent="0">
              <a:buNone/>
              <a:defRPr sz="1633" b="1"/>
            </a:lvl7pPr>
            <a:lvl8pPr marL="3200068" indent="0">
              <a:buNone/>
              <a:defRPr sz="1633" b="1"/>
            </a:lvl8pPr>
            <a:lvl9pPr marL="3657220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8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4"/>
            <a:ext cx="4041775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8" b="1"/>
            </a:lvl1pPr>
            <a:lvl2pPr marL="457153" indent="0">
              <a:buNone/>
              <a:defRPr sz="1996" b="1"/>
            </a:lvl2pPr>
            <a:lvl3pPr marL="914305" indent="0">
              <a:buNone/>
              <a:defRPr sz="1814" b="1"/>
            </a:lvl3pPr>
            <a:lvl4pPr marL="1371458" indent="0">
              <a:buNone/>
              <a:defRPr sz="1633" b="1"/>
            </a:lvl4pPr>
            <a:lvl5pPr marL="1828610" indent="0">
              <a:buNone/>
              <a:defRPr sz="1633" b="1"/>
            </a:lvl5pPr>
            <a:lvl6pPr marL="2285763" indent="0">
              <a:buNone/>
              <a:defRPr sz="1633" b="1"/>
            </a:lvl6pPr>
            <a:lvl7pPr marL="2742915" indent="0">
              <a:buNone/>
              <a:defRPr sz="1633" b="1"/>
            </a:lvl7pPr>
            <a:lvl8pPr marL="3200068" indent="0">
              <a:buNone/>
              <a:defRPr sz="1633" b="1"/>
            </a:lvl8pPr>
            <a:lvl9pPr marL="3657220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8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21. 1. 2017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0080792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21. 1. 2017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6730968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21. 1. 2017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769553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1" y="273051"/>
            <a:ext cx="5111750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8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153" indent="0">
              <a:buNone/>
              <a:defRPr sz="1179"/>
            </a:lvl2pPr>
            <a:lvl3pPr marL="914305" indent="0">
              <a:buNone/>
              <a:defRPr sz="998"/>
            </a:lvl3pPr>
            <a:lvl4pPr marL="1371458" indent="0">
              <a:buNone/>
              <a:defRPr sz="907"/>
            </a:lvl4pPr>
            <a:lvl5pPr marL="1828610" indent="0">
              <a:buNone/>
              <a:defRPr sz="907"/>
            </a:lvl5pPr>
            <a:lvl6pPr marL="2285763" indent="0">
              <a:buNone/>
              <a:defRPr sz="907"/>
            </a:lvl6pPr>
            <a:lvl7pPr marL="2742915" indent="0">
              <a:buNone/>
              <a:defRPr sz="907"/>
            </a:lvl7pPr>
            <a:lvl8pPr marL="3200068" indent="0">
              <a:buNone/>
              <a:defRPr sz="907"/>
            </a:lvl8pPr>
            <a:lvl9pPr marL="3657220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21. 1. 2017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2843269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153" indent="0">
              <a:buNone/>
              <a:defRPr sz="2812"/>
            </a:lvl2pPr>
            <a:lvl3pPr marL="914305" indent="0">
              <a:buNone/>
              <a:defRPr sz="2358"/>
            </a:lvl3pPr>
            <a:lvl4pPr marL="1371458" indent="0">
              <a:buNone/>
              <a:defRPr sz="1996"/>
            </a:lvl4pPr>
            <a:lvl5pPr marL="1828610" indent="0">
              <a:buNone/>
              <a:defRPr sz="1996"/>
            </a:lvl5pPr>
            <a:lvl6pPr marL="2285763" indent="0">
              <a:buNone/>
              <a:defRPr sz="1996"/>
            </a:lvl6pPr>
            <a:lvl7pPr marL="2742915" indent="0">
              <a:buNone/>
              <a:defRPr sz="1996"/>
            </a:lvl7pPr>
            <a:lvl8pPr marL="3200068" indent="0">
              <a:buNone/>
              <a:defRPr sz="1996"/>
            </a:lvl8pPr>
            <a:lvl9pPr marL="3657220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153" indent="0">
              <a:buNone/>
              <a:defRPr sz="1179"/>
            </a:lvl2pPr>
            <a:lvl3pPr marL="914305" indent="0">
              <a:buNone/>
              <a:defRPr sz="998"/>
            </a:lvl3pPr>
            <a:lvl4pPr marL="1371458" indent="0">
              <a:buNone/>
              <a:defRPr sz="907"/>
            </a:lvl4pPr>
            <a:lvl5pPr marL="1828610" indent="0">
              <a:buNone/>
              <a:defRPr sz="907"/>
            </a:lvl5pPr>
            <a:lvl6pPr marL="2285763" indent="0">
              <a:buNone/>
              <a:defRPr sz="907"/>
            </a:lvl6pPr>
            <a:lvl7pPr marL="2742915" indent="0">
              <a:buNone/>
              <a:defRPr sz="907"/>
            </a:lvl7pPr>
            <a:lvl8pPr marL="3200068" indent="0">
              <a:buNone/>
              <a:defRPr sz="907"/>
            </a:lvl8pPr>
            <a:lvl9pPr marL="3657220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21. 1. 2017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1515020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21. 1. 2017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7485288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59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21. 1. 2017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960793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20619-E8C9-4E25-BEA4-CC04852D60F3}" type="datetime1">
              <a:rPr lang="sk-SK" smtClean="0"/>
              <a:t>21. 1. 2017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58773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6481" y="6245937"/>
            <a:ext cx="213408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452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21. 1. 2017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460729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15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30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45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610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25" indent="-342725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611" indent="-285124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1937" indent="-227523" algn="l" rtl="0" eaLnBrk="0" fontAlgn="base" hangingPunct="0">
        <a:spcBef>
          <a:spcPct val="20000"/>
        </a:spcBef>
        <a:spcAft>
          <a:spcPct val="0"/>
        </a:spcAft>
        <a:buChar char="•"/>
        <a:defRPr sz="2358">
          <a:solidFill>
            <a:schemeClr val="tx1"/>
          </a:solidFill>
          <a:latin typeface="+mn-lt"/>
          <a:cs typeface="+mn-cs"/>
        </a:defRPr>
      </a:lvl3pPr>
      <a:lvl4pPr marL="1599864" indent="-227523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350" indent="-227523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340" indent="-228577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492" indent="-228577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8645" indent="-228577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5797" indent="-228577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305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2.wav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8.png"/><Relationship Id="rId10" Type="http://schemas.openxmlformats.org/officeDocument/2006/relationships/image" Target="../media/image5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Vlajka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1170">
            <a:off x="1952951" y="3229064"/>
            <a:ext cx="1998535" cy="1332356"/>
          </a:xfrm>
          <a:prstGeom prst="rect">
            <a:avLst/>
          </a:prstGeom>
          <a:scene3d>
            <a:camera prst="orthographicFront">
              <a:rot lat="0" lon="0" rev="60000"/>
            </a:camera>
            <a:lightRig rig="threePt" dir="t"/>
          </a:scene3d>
        </p:spPr>
      </p:pic>
      <p:pic>
        <p:nvPicPr>
          <p:cNvPr id="5" name="Ruka sozmeguľou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0" name="Krajina B"/>
          <p:cNvSpPr/>
          <p:nvPr/>
        </p:nvSpPr>
        <p:spPr>
          <a:xfrm rot="1028060">
            <a:off x="6090309" y="3895633"/>
            <a:ext cx="102143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RUSIA</a:t>
            </a:r>
          </a:p>
        </p:txBody>
      </p:sp>
      <p:sp>
        <p:nvSpPr>
          <p:cNvPr id="13" name="Číslo"/>
          <p:cNvSpPr/>
          <p:nvPr/>
        </p:nvSpPr>
        <p:spPr>
          <a:xfrm>
            <a:off x="5360059" y="5552545"/>
            <a:ext cx="123219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08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5" name="Save the Earth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/>
            <a:r>
              <a:rPr lang="sk-SK" sz="16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SALVA  LA  TIERRA</a:t>
            </a:r>
          </a:p>
        </p:txBody>
      </p:sp>
      <p:sp>
        <p:nvSpPr>
          <p:cNvPr id="11" name="Miesto B"/>
          <p:cNvSpPr/>
          <p:nvPr/>
        </p:nvSpPr>
        <p:spPr>
          <a:xfrm rot="1028060">
            <a:off x="6030359" y="4223442"/>
            <a:ext cx="86754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Norte</a:t>
            </a:r>
          </a:p>
        </p:txBody>
      </p:sp>
      <p:pic>
        <p:nvPicPr>
          <p:cNvPr id="2" name="Obrázok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0384" y="1474247"/>
            <a:ext cx="2961283" cy="3868658"/>
          </a:xfrm>
          <a:prstGeom prst="rect">
            <a:avLst/>
          </a:prstGeom>
        </p:spPr>
      </p:pic>
      <p:sp>
        <p:nvSpPr>
          <p:cNvPr id="14" name="Ovál"/>
          <p:cNvSpPr/>
          <p:nvPr/>
        </p:nvSpPr>
        <p:spPr>
          <a:xfrm>
            <a:off x="5148064" y="5557954"/>
            <a:ext cx="1656184" cy="830997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Tommy55"/>
          <p:cNvSpPr/>
          <p:nvPr/>
        </p:nvSpPr>
        <p:spPr>
          <a:xfrm>
            <a:off x="7773761" y="6188896"/>
            <a:ext cx="107914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sk-SK" sz="2000" b="1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Tommy55</a:t>
            </a:r>
          </a:p>
        </p:txBody>
      </p:sp>
      <p:sp>
        <p:nvSpPr>
          <p:cNvPr id="4" name="See the world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VER  EL  MUNDO  CONMIGO</a:t>
            </a:r>
          </a:p>
        </p:txBody>
      </p:sp>
      <p:sp>
        <p:nvSpPr>
          <p:cNvPr id="6" name="Miesto Č"/>
          <p:cNvSpPr txBox="1"/>
          <p:nvPr/>
        </p:nvSpPr>
        <p:spPr>
          <a:xfrm>
            <a:off x="6198920" y="5189819"/>
            <a:ext cx="2027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k-SK">
                <a:latin typeface="Castanet" pitchFamily="2" charset="0"/>
              </a:rPr>
              <a:t>Malye Kopely</a:t>
            </a:r>
          </a:p>
        </p:txBody>
      </p:sp>
      <p:sp>
        <p:nvSpPr>
          <p:cNvPr id="9" name="Rok"/>
          <p:cNvSpPr txBox="1"/>
          <p:nvPr/>
        </p:nvSpPr>
        <p:spPr>
          <a:xfrm>
            <a:off x="251520" y="6383542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/>
              <a:t>2017</a:t>
            </a:r>
          </a:p>
        </p:txBody>
      </p:sp>
    </p:spTree>
    <p:extLst>
      <p:ext uri="{BB962C8B-B14F-4D97-AF65-F5344CB8AC3E}">
        <p14:creationId xmlns:p14="http://schemas.microsoft.com/office/powerpoint/2010/main" val="109404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9000">
        <p:fade/>
        <p:sndAc>
          <p:stSnd>
            <p:snd r:embed="rId3" name="Russia SPA.wav"/>
          </p:stSnd>
        </p:sndAc>
      </p:transition>
    </mc:Choice>
    <mc:Fallback xmlns="">
      <p:transition spd="med" advClick="0" advTm="19000">
        <p:fade/>
        <p:sndAc>
          <p:stSnd>
            <p:snd r:embed="rId8" name="Russia SP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0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86 -2.54453E-8 L 0.42934 -0.09924 " pathEditMode="relative" rAng="0" ptsTypes="AA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10" y="-4973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1" grpId="0"/>
      <p:bldP spid="14" grpId="0" animBg="1"/>
      <p:bldP spid="3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8619"/>
            <a:ext cx="12223190" cy="6876619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771177" y="6488789"/>
            <a:ext cx="90904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(Zastavki)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505228" y="6082334"/>
            <a:ext cx="731726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Kizhi</a:t>
            </a:r>
          </a:p>
        </p:txBody>
      </p:sp>
    </p:spTree>
    <p:extLst>
      <p:ext uri="{BB962C8B-B14F-4D97-AF65-F5344CB8AC3E}">
        <p14:creationId xmlns:p14="http://schemas.microsoft.com/office/powerpoint/2010/main" val="415303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blinds dir="vert"/>
        <p:sndAc>
          <p:stSnd loop="1">
            <p:snd r:embed="rId2" name="Russian Folk - Troika.wav"/>
          </p:stSnd>
        </p:sndAc>
      </p:transition>
    </mc:Choice>
    <mc:Fallback xmlns="">
      <p:transition spd="slow" advClick="0" advTm="7000">
        <p:blinds dir="vert"/>
        <p:sndAc>
          <p:stSnd loop="1">
            <p:snd r:embed="rId5" name="Russian Folk - Troik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11111E-6 L -0.33385 0.00139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01" y="6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370107" y="6488789"/>
            <a:ext cx="131011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Vladimir Kezling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505228" y="6082334"/>
            <a:ext cx="731726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Kizhi</a:t>
            </a:r>
          </a:p>
        </p:txBody>
      </p:sp>
    </p:spTree>
    <p:extLst>
      <p:ext uri="{BB962C8B-B14F-4D97-AF65-F5344CB8AC3E}">
        <p14:creationId xmlns:p14="http://schemas.microsoft.com/office/powerpoint/2010/main" val="1647693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370107" y="6488789"/>
            <a:ext cx="131011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Vladimir Kezling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505228" y="6082334"/>
            <a:ext cx="731726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Kizhi</a:t>
            </a:r>
          </a:p>
        </p:txBody>
      </p:sp>
    </p:spTree>
    <p:extLst>
      <p:ext uri="{BB962C8B-B14F-4D97-AF65-F5344CB8AC3E}">
        <p14:creationId xmlns:p14="http://schemas.microsoft.com/office/powerpoint/2010/main" val="3107011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802518" y="6488789"/>
            <a:ext cx="877700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R.Melgar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505228" y="6082334"/>
            <a:ext cx="731726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Kizhi</a:t>
            </a:r>
          </a:p>
        </p:txBody>
      </p:sp>
    </p:spTree>
    <p:extLst>
      <p:ext uri="{BB962C8B-B14F-4D97-AF65-F5344CB8AC3E}">
        <p14:creationId xmlns:p14="http://schemas.microsoft.com/office/powerpoint/2010/main" val="1277853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802518" y="6488789"/>
            <a:ext cx="877700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R.Melgar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505228" y="6082334"/>
            <a:ext cx="731726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Kizhi</a:t>
            </a:r>
          </a:p>
        </p:txBody>
      </p:sp>
    </p:spTree>
    <p:extLst>
      <p:ext uri="{BB962C8B-B14F-4D97-AF65-F5344CB8AC3E}">
        <p14:creationId xmlns:p14="http://schemas.microsoft.com/office/powerpoint/2010/main" val="971814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586515" y="6488789"/>
            <a:ext cx="1093703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(Flowcomm)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505228" y="6082334"/>
            <a:ext cx="731726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Kizhi</a:t>
            </a:r>
          </a:p>
        </p:txBody>
      </p:sp>
    </p:spTree>
    <p:extLst>
      <p:ext uri="{BB962C8B-B14F-4D97-AF65-F5344CB8AC3E}">
        <p14:creationId xmlns:p14="http://schemas.microsoft.com/office/powerpoint/2010/main" val="382528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dir="d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544489" y="6488789"/>
            <a:ext cx="1135729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Larry Koester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505228" y="6082334"/>
            <a:ext cx="731726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Kizhi</a:t>
            </a:r>
          </a:p>
        </p:txBody>
      </p:sp>
    </p:spTree>
    <p:extLst>
      <p:ext uri="{BB962C8B-B14F-4D97-AF65-F5344CB8AC3E}">
        <p14:creationId xmlns:p14="http://schemas.microsoft.com/office/powerpoint/2010/main" val="2304196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dir="d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544489" y="6488789"/>
            <a:ext cx="1135729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Larry Koester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505228" y="6082334"/>
            <a:ext cx="731726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Kizhi</a:t>
            </a:r>
          </a:p>
        </p:txBody>
      </p:sp>
    </p:spTree>
    <p:extLst>
      <p:ext uri="{BB962C8B-B14F-4D97-AF65-F5344CB8AC3E}">
        <p14:creationId xmlns:p14="http://schemas.microsoft.com/office/powerpoint/2010/main" val="594389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dir="d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544489" y="6488789"/>
            <a:ext cx="1135729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Larry Koester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505228" y="6082334"/>
            <a:ext cx="731726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Kizhi</a:t>
            </a:r>
          </a:p>
        </p:txBody>
      </p:sp>
    </p:spTree>
    <p:extLst>
      <p:ext uri="{BB962C8B-B14F-4D97-AF65-F5344CB8AC3E}">
        <p14:creationId xmlns:p14="http://schemas.microsoft.com/office/powerpoint/2010/main" val="474881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dir="d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381806" y="6488789"/>
            <a:ext cx="1298412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Calude Springer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505228" y="6082334"/>
            <a:ext cx="731726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Kizhi</a:t>
            </a:r>
          </a:p>
        </p:txBody>
      </p:sp>
    </p:spTree>
    <p:extLst>
      <p:ext uri="{BB962C8B-B14F-4D97-AF65-F5344CB8AC3E}">
        <p14:creationId xmlns:p14="http://schemas.microsoft.com/office/powerpoint/2010/main" val="1087502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370107" y="6488789"/>
            <a:ext cx="131011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Vladimir Kezling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908128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Suzdal</a:t>
            </a:r>
          </a:p>
        </p:txBody>
      </p:sp>
    </p:spTree>
    <p:extLst>
      <p:ext uri="{BB962C8B-B14F-4D97-AF65-F5344CB8AC3E}">
        <p14:creationId xmlns:p14="http://schemas.microsoft.com/office/powerpoint/2010/main" val="285221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370107" y="6488789"/>
            <a:ext cx="131011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Vladimir Kezling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505228" y="6082334"/>
            <a:ext cx="731726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Kizhi</a:t>
            </a:r>
          </a:p>
        </p:txBody>
      </p:sp>
    </p:spTree>
    <p:extLst>
      <p:ext uri="{BB962C8B-B14F-4D97-AF65-F5344CB8AC3E}">
        <p14:creationId xmlns:p14="http://schemas.microsoft.com/office/powerpoint/2010/main" val="2675179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586515" y="6488789"/>
            <a:ext cx="1093703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(Flowcomm)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186687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Mandrogy</a:t>
            </a:r>
          </a:p>
        </p:txBody>
      </p:sp>
    </p:spTree>
    <p:extLst>
      <p:ext uri="{BB962C8B-B14F-4D97-AF65-F5344CB8AC3E}">
        <p14:creationId xmlns:p14="http://schemas.microsoft.com/office/powerpoint/2010/main" val="2076316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544489" y="6488789"/>
            <a:ext cx="1135729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Larry Koester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186687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Mandrogy</a:t>
            </a:r>
          </a:p>
        </p:txBody>
      </p:sp>
    </p:spTree>
    <p:extLst>
      <p:ext uri="{BB962C8B-B14F-4D97-AF65-F5344CB8AC3E}">
        <p14:creationId xmlns:p14="http://schemas.microsoft.com/office/powerpoint/2010/main" val="2814866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586515" y="6488789"/>
            <a:ext cx="1093703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(Flowcomm)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505228" y="6082334"/>
            <a:ext cx="731726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Kizhi</a:t>
            </a:r>
          </a:p>
        </p:txBody>
      </p:sp>
    </p:spTree>
    <p:extLst>
      <p:ext uri="{BB962C8B-B14F-4D97-AF65-F5344CB8AC3E}">
        <p14:creationId xmlns:p14="http://schemas.microsoft.com/office/powerpoint/2010/main" val="2743910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dir="d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370107" y="6488789"/>
            <a:ext cx="131011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Vladimir Kezling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505228" y="6082334"/>
            <a:ext cx="731726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Kizhi</a:t>
            </a:r>
          </a:p>
        </p:txBody>
      </p:sp>
    </p:spTree>
    <p:extLst>
      <p:ext uri="{BB962C8B-B14F-4D97-AF65-F5344CB8AC3E}">
        <p14:creationId xmlns:p14="http://schemas.microsoft.com/office/powerpoint/2010/main" val="3852927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dir="d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544489" y="6488789"/>
            <a:ext cx="1135729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Larry Koester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505228" y="6082334"/>
            <a:ext cx="731726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Kizhi</a:t>
            </a:r>
          </a:p>
        </p:txBody>
      </p:sp>
    </p:spTree>
    <p:extLst>
      <p:ext uri="{BB962C8B-B14F-4D97-AF65-F5344CB8AC3E}">
        <p14:creationId xmlns:p14="http://schemas.microsoft.com/office/powerpoint/2010/main" val="2673328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dir="d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370107" y="6488789"/>
            <a:ext cx="131011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Vladimir Kezling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883153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>
                <a:solidFill>
                  <a:prstClr val="white"/>
                </a:solidFill>
                <a:latin typeface="Artistik CE" panose="040F0704080607010103" pitchFamily="82" charset="0"/>
              </a:rPr>
              <a:t>Suzdal</a:t>
            </a:r>
            <a:endParaRPr kumimoji="0" lang="sk-SK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tistik CE" panose="040F0704080607010103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0575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dir="d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370107" y="6488789"/>
            <a:ext cx="131011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Vladimir Kezling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039881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Bugrovo</a:t>
            </a:r>
          </a:p>
        </p:txBody>
      </p:sp>
    </p:spTree>
    <p:extLst>
      <p:ext uri="{BB962C8B-B14F-4D97-AF65-F5344CB8AC3E}">
        <p14:creationId xmlns:p14="http://schemas.microsoft.com/office/powerpoint/2010/main" val="1050148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370107" y="6488789"/>
            <a:ext cx="131011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Vladimir Kezling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039881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Bugrovo</a:t>
            </a:r>
          </a:p>
        </p:txBody>
      </p:sp>
    </p:spTree>
    <p:extLst>
      <p:ext uri="{BB962C8B-B14F-4D97-AF65-F5344CB8AC3E}">
        <p14:creationId xmlns:p14="http://schemas.microsoft.com/office/powerpoint/2010/main" val="2777422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370107" y="6488789"/>
            <a:ext cx="131011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Vladimir Kezling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505228" y="6082334"/>
            <a:ext cx="731726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Kizhi</a:t>
            </a:r>
          </a:p>
        </p:txBody>
      </p:sp>
    </p:spTree>
    <p:extLst>
      <p:ext uri="{BB962C8B-B14F-4D97-AF65-F5344CB8AC3E}">
        <p14:creationId xmlns:p14="http://schemas.microsoft.com/office/powerpoint/2010/main" val="1042607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232534" y="6488789"/>
            <a:ext cx="1447684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Anton Ermachkov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472924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Malye Korely</a:t>
            </a:r>
          </a:p>
        </p:txBody>
      </p:sp>
    </p:spTree>
    <p:extLst>
      <p:ext uri="{BB962C8B-B14F-4D97-AF65-F5344CB8AC3E}">
        <p14:creationId xmlns:p14="http://schemas.microsoft.com/office/powerpoint/2010/main" val="3806327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370107" y="6488789"/>
            <a:ext cx="131011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Vladimir Kezling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039881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Bugrovo</a:t>
            </a:r>
          </a:p>
        </p:txBody>
      </p:sp>
    </p:spTree>
    <p:extLst>
      <p:ext uri="{BB962C8B-B14F-4D97-AF65-F5344CB8AC3E}">
        <p14:creationId xmlns:p14="http://schemas.microsoft.com/office/powerpoint/2010/main" val="1294808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586515" y="6488789"/>
            <a:ext cx="1093703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(Flowcomm)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186687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Mandrogy</a:t>
            </a:r>
          </a:p>
        </p:txBody>
      </p:sp>
    </p:spTree>
    <p:extLst>
      <p:ext uri="{BB962C8B-B14F-4D97-AF65-F5344CB8AC3E}">
        <p14:creationId xmlns:p14="http://schemas.microsoft.com/office/powerpoint/2010/main" val="1888452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dir="d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232534" y="6488789"/>
            <a:ext cx="1447684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Anton Ermachkov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472924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Malye Korely</a:t>
            </a:r>
          </a:p>
        </p:txBody>
      </p:sp>
    </p:spTree>
    <p:extLst>
      <p:ext uri="{BB962C8B-B14F-4D97-AF65-F5344CB8AC3E}">
        <p14:creationId xmlns:p14="http://schemas.microsoft.com/office/powerpoint/2010/main" val="281096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dir="d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370107" y="6488789"/>
            <a:ext cx="131011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Vladimir Kezling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039881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Bugrovo</a:t>
            </a:r>
          </a:p>
        </p:txBody>
      </p:sp>
    </p:spTree>
    <p:extLst>
      <p:ext uri="{BB962C8B-B14F-4D97-AF65-F5344CB8AC3E}">
        <p14:creationId xmlns:p14="http://schemas.microsoft.com/office/powerpoint/2010/main" val="3105971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dir="d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586515" y="6488789"/>
            <a:ext cx="1093703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(Flowcomm)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186687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Mandrogy</a:t>
            </a:r>
          </a:p>
        </p:txBody>
      </p:sp>
    </p:spTree>
    <p:extLst>
      <p:ext uri="{BB962C8B-B14F-4D97-AF65-F5344CB8AC3E}">
        <p14:creationId xmlns:p14="http://schemas.microsoft.com/office/powerpoint/2010/main" val="1440996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dir="d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370107" y="6488789"/>
            <a:ext cx="131011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Vladimir Kezling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355275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Vitoslavlitsy</a:t>
            </a:r>
          </a:p>
        </p:txBody>
      </p:sp>
    </p:spTree>
    <p:extLst>
      <p:ext uri="{BB962C8B-B14F-4D97-AF65-F5344CB8AC3E}">
        <p14:creationId xmlns:p14="http://schemas.microsoft.com/office/powerpoint/2010/main" val="4015900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370107" y="6488789"/>
            <a:ext cx="131011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Vladimir Kezling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355275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Vitoslavlitsy</a:t>
            </a:r>
          </a:p>
        </p:txBody>
      </p:sp>
    </p:spTree>
    <p:extLst>
      <p:ext uri="{BB962C8B-B14F-4D97-AF65-F5344CB8AC3E}">
        <p14:creationId xmlns:p14="http://schemas.microsoft.com/office/powerpoint/2010/main" val="1532871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370107" y="6488789"/>
            <a:ext cx="131011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Vladimir Kezling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355275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Vitoslavlitsy</a:t>
            </a:r>
          </a:p>
        </p:txBody>
      </p:sp>
    </p:spTree>
    <p:extLst>
      <p:ext uri="{BB962C8B-B14F-4D97-AF65-F5344CB8AC3E}">
        <p14:creationId xmlns:p14="http://schemas.microsoft.com/office/powerpoint/2010/main" val="2683754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370107" y="6488789"/>
            <a:ext cx="131011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Vladimir Kezling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355275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Vitoslavlitsy</a:t>
            </a:r>
          </a:p>
        </p:txBody>
      </p:sp>
    </p:spTree>
    <p:extLst>
      <p:ext uri="{BB962C8B-B14F-4D97-AF65-F5344CB8AC3E}">
        <p14:creationId xmlns:p14="http://schemas.microsoft.com/office/powerpoint/2010/main" val="3772816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232534" y="6488789"/>
            <a:ext cx="1447684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Anton Ermachkov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472924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Malye Korely</a:t>
            </a:r>
          </a:p>
        </p:txBody>
      </p:sp>
    </p:spTree>
    <p:extLst>
      <p:ext uri="{BB962C8B-B14F-4D97-AF65-F5344CB8AC3E}">
        <p14:creationId xmlns:p14="http://schemas.microsoft.com/office/powerpoint/2010/main" val="1493947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232534" y="6488789"/>
            <a:ext cx="1447684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Anton Ermachkov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472924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Malye Korely</a:t>
            </a:r>
          </a:p>
        </p:txBody>
      </p:sp>
    </p:spTree>
    <p:extLst>
      <p:ext uri="{BB962C8B-B14F-4D97-AF65-F5344CB8AC3E}">
        <p14:creationId xmlns:p14="http://schemas.microsoft.com/office/powerpoint/2010/main" val="2007928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dir="d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232534" y="6488789"/>
            <a:ext cx="1447684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Anton Ermachkov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472924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Malye Korely</a:t>
            </a:r>
          </a:p>
        </p:txBody>
      </p:sp>
    </p:spTree>
    <p:extLst>
      <p:ext uri="{BB962C8B-B14F-4D97-AF65-F5344CB8AC3E}">
        <p14:creationId xmlns:p14="http://schemas.microsoft.com/office/powerpoint/2010/main" val="10140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dir="d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232534" y="6488789"/>
            <a:ext cx="1447684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Anton Ermachkov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472924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Malye Korely</a:t>
            </a:r>
          </a:p>
        </p:txBody>
      </p:sp>
    </p:spTree>
    <p:extLst>
      <p:ext uri="{BB962C8B-B14F-4D97-AF65-F5344CB8AC3E}">
        <p14:creationId xmlns:p14="http://schemas.microsoft.com/office/powerpoint/2010/main" val="478598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dir="d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232534" y="6488789"/>
            <a:ext cx="1447684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Anton Ermachkov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472924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Malye Korely</a:t>
            </a:r>
          </a:p>
        </p:txBody>
      </p:sp>
    </p:spTree>
    <p:extLst>
      <p:ext uri="{BB962C8B-B14F-4D97-AF65-F5344CB8AC3E}">
        <p14:creationId xmlns:p14="http://schemas.microsoft.com/office/powerpoint/2010/main" val="1474802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dir="d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232534" y="6488789"/>
            <a:ext cx="1447684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Anton Ermachkov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472924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Malye Korely</a:t>
            </a:r>
          </a:p>
        </p:txBody>
      </p:sp>
    </p:spTree>
    <p:extLst>
      <p:ext uri="{BB962C8B-B14F-4D97-AF65-F5344CB8AC3E}">
        <p14:creationId xmlns:p14="http://schemas.microsoft.com/office/powerpoint/2010/main" val="3052939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doors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232534" y="6488789"/>
            <a:ext cx="1447684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Anton Ermachkov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472924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Malye Korely</a:t>
            </a:r>
          </a:p>
        </p:txBody>
      </p:sp>
    </p:spTree>
    <p:extLst>
      <p:ext uri="{BB962C8B-B14F-4D97-AF65-F5344CB8AC3E}">
        <p14:creationId xmlns:p14="http://schemas.microsoft.com/office/powerpoint/2010/main" val="1534675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doors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232534" y="6488789"/>
            <a:ext cx="1447684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Anton Ermachkov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472924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Malye Korely</a:t>
            </a:r>
          </a:p>
        </p:txBody>
      </p:sp>
    </p:spTree>
    <p:extLst>
      <p:ext uri="{BB962C8B-B14F-4D97-AF65-F5344CB8AC3E}">
        <p14:creationId xmlns:p14="http://schemas.microsoft.com/office/powerpoint/2010/main" val="2385638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doors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232534" y="6488789"/>
            <a:ext cx="1447684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Anton Ermachkov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472924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Malye Korely</a:t>
            </a:r>
          </a:p>
        </p:txBody>
      </p:sp>
    </p:spTree>
    <p:extLst>
      <p:ext uri="{BB962C8B-B14F-4D97-AF65-F5344CB8AC3E}">
        <p14:creationId xmlns:p14="http://schemas.microsoft.com/office/powerpoint/2010/main" val="4196173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doors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See you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HASTA  LA  PRÓXIMA</a:t>
            </a:r>
          </a:p>
        </p:txBody>
      </p:sp>
      <p:sp>
        <p:nvSpPr>
          <p:cNvPr id="3" name="Mail"/>
          <p:cNvSpPr/>
          <p:nvPr/>
        </p:nvSpPr>
        <p:spPr>
          <a:xfrm>
            <a:off x="6732240" y="6327395"/>
            <a:ext cx="193995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sk-SK" sz="2000" b="1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tomi55jutt@mail.com</a:t>
            </a:r>
          </a:p>
        </p:txBody>
      </p:sp>
      <p:pic>
        <p:nvPicPr>
          <p:cNvPr id="5" name="Ruka so zemeguľou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1" name="Ďalej"/>
          <p:cNvSpPr/>
          <p:nvPr/>
        </p:nvSpPr>
        <p:spPr>
          <a:xfrm>
            <a:off x="5599411" y="4877869"/>
            <a:ext cx="262569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32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CONTINUAR</a:t>
            </a:r>
            <a:endParaRPr lang="sk-SK" sz="32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3" name="The End" hidden="1"/>
          <p:cNvSpPr/>
          <p:nvPr/>
        </p:nvSpPr>
        <p:spPr>
          <a:xfrm>
            <a:off x="5868144" y="4877871"/>
            <a:ext cx="20882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32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F I N A L</a:t>
            </a:r>
          </a:p>
        </p:txBody>
      </p:sp>
      <p:sp>
        <p:nvSpPr>
          <p:cNvPr id="14" name="Ovál 13"/>
          <p:cNvSpPr/>
          <p:nvPr/>
        </p:nvSpPr>
        <p:spPr>
          <a:xfrm>
            <a:off x="5599411" y="4754759"/>
            <a:ext cx="2625697" cy="830997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5" name="Save the Earth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/>
            <a:r>
              <a:rPr lang="sk-SK" sz="16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SALVA  LA  TIERRA</a:t>
            </a:r>
          </a:p>
        </p:txBody>
      </p:sp>
      <p:sp>
        <p:nvSpPr>
          <p:cNvPr id="2" name="Poznámky"/>
          <p:cNvSpPr txBox="1"/>
          <p:nvPr/>
        </p:nvSpPr>
        <p:spPr>
          <a:xfrm>
            <a:off x="395536" y="6388951"/>
            <a:ext cx="68407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/>
              <a:t>No para propósitos comerciales! / Fotografías de Internet / Música : Russian Folk</a:t>
            </a:r>
          </a:p>
        </p:txBody>
      </p:sp>
      <p:sp>
        <p:nvSpPr>
          <p:cNvPr id="16" name="Pokračovanie">
            <a:hlinkClick r:id="" action="ppaction://hlinkshowjump?jump=nextslide" highlightClick="1"/>
          </p:cNvPr>
          <p:cNvSpPr/>
          <p:nvPr/>
        </p:nvSpPr>
        <p:spPr>
          <a:xfrm>
            <a:off x="5482262" y="4594194"/>
            <a:ext cx="2859996" cy="115212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7" name="Ukončenie" hidden="1">
            <a:hlinkClick r:id="" action="ppaction://hlinkshowjump?jump=endshow" highlightClick="1"/>
          </p:cNvPr>
          <p:cNvSpPr/>
          <p:nvPr/>
        </p:nvSpPr>
        <p:spPr>
          <a:xfrm>
            <a:off x="5453336" y="4581128"/>
            <a:ext cx="2859996" cy="115212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8" name="Myš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5452" y="5476544"/>
            <a:ext cx="419311" cy="340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52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1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6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13" grpId="0"/>
      <p:bldP spid="14" grpId="0" animBg="1"/>
      <p:bldP spid="2" grpId="0"/>
      <p:bldP spid="16" grpId="0"/>
      <p:bldP spid="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1" y="1600201"/>
            <a:ext cx="9144000" cy="22896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19" tIns="45710" rIns="91419" bIns="45710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305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1" y="1829160"/>
            <a:ext cx="9144000" cy="502848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19" tIns="45710" rIns="91419" bIns="45710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305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342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441" y="361"/>
            <a:ext cx="4877280" cy="15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1" y="1905481"/>
            <a:ext cx="9144000" cy="23817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19" tIns="45710" rIns="91419" bIns="4571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305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7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391680" y="4696202"/>
            <a:ext cx="2666880" cy="1906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19" tIns="45710" rIns="91419" bIns="4571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305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305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343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0321" y="4339081"/>
            <a:ext cx="2361600" cy="236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8561" y="4930920"/>
            <a:ext cx="1219680" cy="990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972521"/>
            <a:ext cx="532800" cy="53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05321"/>
            <a:ext cx="532800" cy="53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038121"/>
            <a:ext cx="532800" cy="534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3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572361"/>
            <a:ext cx="532800" cy="53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"/>
          <p:cNvSpPr/>
          <p:nvPr/>
        </p:nvSpPr>
        <p:spPr>
          <a:xfrm>
            <a:off x="6424911" y="5856803"/>
            <a:ext cx="2088232" cy="580819"/>
          </a:xfrm>
          <a:prstGeom prst="rect">
            <a:avLst/>
          </a:prstGeom>
          <a:noFill/>
        </p:spPr>
        <p:txBody>
          <a:bodyPr lIns="91329" tIns="45666" rIns="91329" bIns="45666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3358">
              <a:defRPr/>
            </a:pPr>
            <a:r>
              <a:rPr lang="sk-SK" sz="3175" b="1" spc="5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  <a:ea typeface="MS Gothic" panose="020B0609070205080204" pitchFamily="49" charset="-128"/>
                <a:cs typeface="Arial"/>
              </a:rPr>
              <a:t>F I N</a:t>
            </a:r>
          </a:p>
        </p:txBody>
      </p:sp>
      <p:sp>
        <p:nvSpPr>
          <p:cNvPr id="19" name="Ovál"/>
          <p:cNvSpPr/>
          <p:nvPr/>
        </p:nvSpPr>
        <p:spPr>
          <a:xfrm>
            <a:off x="6156001" y="5733001"/>
            <a:ext cx="2626560" cy="832320"/>
          </a:xfrm>
          <a:prstGeom prst="ellipse">
            <a:avLst/>
          </a:prstGeom>
          <a:noFill/>
          <a:ln w="25400" cap="flat" cmpd="sng" algn="ctr">
            <a:solidFill>
              <a:srgbClr val="1F497D">
                <a:lumMod val="40000"/>
                <a:lumOff val="60000"/>
              </a:srgbClr>
            </a:solidFill>
            <a:prstDash val="solid"/>
          </a:ln>
          <a:effectLst/>
        </p:spPr>
        <p:txBody>
          <a:bodyPr lIns="91329" tIns="45666" rIns="91329" bIns="45666" anchor="ctr"/>
          <a:lstStyle/>
          <a:p>
            <a:pPr algn="ctr" defTabSz="913358">
              <a:defRPr/>
            </a:pPr>
            <a:endParaRPr lang="sk-SK" sz="1814" kern="0">
              <a:solidFill>
                <a:prstClr val="white"/>
              </a:solidFill>
              <a:latin typeface="Calibri"/>
              <a:ea typeface="MS Gothic" panose="020B0609070205080204" pitchFamily="49" charset="-128"/>
              <a:cs typeface="Arial"/>
            </a:endParaRPr>
          </a:p>
        </p:txBody>
      </p:sp>
      <p:sp>
        <p:nvSpPr>
          <p:cNvPr id="20" name="Ukončenie">
            <a:hlinkClick r:id="" action="ppaction://hlinkshowjump?jump=endshow" highlightClick="1"/>
          </p:cNvPr>
          <p:cNvSpPr/>
          <p:nvPr/>
        </p:nvSpPr>
        <p:spPr>
          <a:xfrm>
            <a:off x="6039361" y="5573160"/>
            <a:ext cx="2859840" cy="1152000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91329" tIns="45666" rIns="91329" bIns="45666" anchor="ctr"/>
          <a:lstStyle/>
          <a:p>
            <a:pPr algn="ctr" defTabSz="913358">
              <a:defRPr/>
            </a:pPr>
            <a:endParaRPr lang="sk-SK" sz="1814" kern="0">
              <a:solidFill>
                <a:prstClr val="white"/>
              </a:solidFill>
              <a:latin typeface="Calibri"/>
              <a:ea typeface="MS Gothic" panose="020B0609070205080204" pitchFamily="49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50868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>
        <p14:doors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</p:bld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243</Words>
  <Application>Microsoft Office PowerPoint</Application>
  <PresentationFormat>Prezentácia na obrazovke (4:3)</PresentationFormat>
  <Paragraphs>137</Paragraphs>
  <Slides>43</Slides>
  <Notes>1</Notes>
  <HiddenSlides>0</HiddenSlides>
  <MMClips>0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43</vt:i4>
      </vt:variant>
    </vt:vector>
  </HeadingPairs>
  <TitlesOfParts>
    <vt:vector size="54" baseType="lpstr">
      <vt:lpstr>MS Gothic</vt:lpstr>
      <vt:lpstr>Kristen ITC</vt:lpstr>
      <vt:lpstr>Wingdings</vt:lpstr>
      <vt:lpstr>Calibri</vt:lpstr>
      <vt:lpstr>Pristina</vt:lpstr>
      <vt:lpstr>Castanet</vt:lpstr>
      <vt:lpstr>Artistik CE</vt:lpstr>
      <vt:lpstr>Arial</vt:lpstr>
      <vt:lpstr>Times New Roman</vt:lpstr>
      <vt:lpstr>Motív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1</cp:revision>
  <dcterms:created xsi:type="dcterms:W3CDTF">2016-06-05T18:12:51Z</dcterms:created>
  <dcterms:modified xsi:type="dcterms:W3CDTF">2017-01-21T13:33:38Z</dcterms:modified>
</cp:coreProperties>
</file>