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44"/>
  </p:notesMasterIdLst>
  <p:handoutMasterIdLst>
    <p:handoutMasterId r:id="rId45"/>
  </p:handoutMasterIdLst>
  <p:sldIdLst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59" r:id="rId42"/>
    <p:sldId id="297" r:id="rId43"/>
  </p:sldIdLst>
  <p:sldSz cx="9144000" cy="6858000" type="screen4x3"/>
  <p:notesSz cx="6858000" cy="9144000"/>
  <p:embeddedFontLst>
    <p:embeddedFont>
      <p:font typeface="MS Gothic" panose="020B0609070205080204" pitchFamily="49" charset="-128"/>
      <p:regular r:id="rId46"/>
    </p:embeddedFont>
    <p:embeddedFont>
      <p:font typeface="Kristen ITC" panose="03050502040202030202" pitchFamily="66" charset="0"/>
      <p:regular r:id="rId47"/>
    </p:embeddedFont>
    <p:embeddedFont>
      <p:font typeface="Pristina" panose="03060402040406080204" pitchFamily="66" charset="0"/>
      <p:regular r:id="rId48"/>
    </p:embeddedFont>
    <p:embeddedFont>
      <p:font typeface="Castanet" pitchFamily="2" charset="0"/>
      <p:regular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xAF3+iCIjsg72x7J+t0lw==" hashData="8hfx407P6tkEn6FDE4jaLEn8EF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80" d="100"/>
          <a:sy n="80" d="100"/>
        </p:scale>
        <p:origin x="-102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handoutMaster" Target="handoutMasters/handoutMaster1.xml"/><Relationship Id="rId53" Type="http://schemas.openxmlformats.org/officeDocument/2006/relationships/font" Target="fonts/font8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4.fntdata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font" Target="fonts/font3.fntdata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font" Target="fonts/font6.fntdata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14. 10. 2016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14. 10. 2016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14. 10. 2016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14. 10. 2016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14. 10. 2016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14. 10. 2016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14. 10. 2016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14. 10. 2016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14. 10. 2016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14. 10. 2016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14. 10. 2016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14. 10. 2016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14. 10. 2016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B23F-A410-468A-8FE7-A18AF544F15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86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33396-6E70-46EF-9D02-8B1523C23D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1626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AEAA-F064-4CE9-B23E-A367CA38700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478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773E-6310-4536-AE0F-2BCF617C6AF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3047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77BE9-9189-47E3-A31E-8E54C2B5CBC2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87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A2B1-E0EE-4C91-8F9B-EDA61A9F35D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1501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556FE-9441-460F-AA0D-5ED79147FD7B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557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1202-C070-4EAC-9AFF-B188AFAF494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9199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02E4D-F0A8-4B6C-8FCF-9CB1B72C2C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166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A870-FA59-4CA1-BFFF-CBAE24D87B6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347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C4A24-1446-4410-A482-923F7977831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3993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380772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94637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91430" tIns="45715" rIns="91430" bIns="45715"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735466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804781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035132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657823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663021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270991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184674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391322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53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14. 10. 2016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81D5E-A19C-4139-A9C0-153299E86D8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14. 10. 2016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18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defTabSz="829452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14. 10. 2016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4060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jpg"/><Relationship Id="rId7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18" cy="1282612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389447" y="3895633"/>
            <a:ext cx="242316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NUEVA ZELANDA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05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885289" y="4223442"/>
            <a:ext cx="11576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Rotorua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263" y="1331151"/>
            <a:ext cx="2879531" cy="3858668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Rotorua</a:t>
            </a:r>
            <a:endParaRPr lang="sk-SK">
              <a:latin typeface="Castanet" pitchFamily="2" charset="0"/>
            </a:endParaRPr>
          </a:p>
        </p:txBody>
      </p:sp>
      <p:sp>
        <p:nvSpPr>
          <p:cNvPr id="16" name="BlokTextu 15"/>
          <p:cNvSpPr txBox="1"/>
          <p:nvPr/>
        </p:nvSpPr>
        <p:spPr>
          <a:xfrm>
            <a:off x="251520" y="638354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/>
              <a:t>2016</a:t>
            </a:r>
            <a:endParaRPr lang="sk-SK" sz="1200"/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:sndAc>
          <p:stSnd>
            <p:snd r:embed="rId3" name="ŠPA 0.wav"/>
          </p:stSnd>
        </p:sndAc>
      </p:transition>
    </mc:Choice>
    <mc:Fallback xmlns="">
      <p:transition spd="slow" advClick="0" advTm="22000">
        <p:sndAc>
          <p:stSnd>
            <p:snd r:embed="rId8" name="ŠPA 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987"/>
            <a:ext cx="12697499" cy="6845013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Vladimír </a:t>
            </a:r>
            <a:r>
              <a:rPr lang="sk-SK">
                <a:solidFill>
                  <a:prstClr val="black"/>
                </a:solidFill>
              </a:rPr>
              <a:t>Linhart</a:t>
            </a:r>
          </a:p>
        </p:txBody>
      </p:sp>
    </p:spTree>
    <p:extLst>
      <p:ext uri="{BB962C8B-B14F-4D97-AF65-F5344CB8AC3E}">
        <p14:creationId xmlns:p14="http://schemas.microsoft.com/office/powerpoint/2010/main" val="202680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  <p:sndAc>
          <p:stSnd loop="1">
            <p:snd r:embed="rId2" name="Aue te Aroha.wav"/>
          </p:stSnd>
        </p:sndAc>
      </p:transition>
    </mc:Choice>
    <mc:Fallback xmlns="">
      <p:transition spd="slow" advClick="0" advTm="9000">
        <p:wedge/>
        <p:sndAc>
          <p:stSnd loop="1">
            <p:snd r:embed="rId9" name="Aue te Aroh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2.53469E-6 L -0.36753 -0.00092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85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Vladimír </a:t>
            </a:r>
            <a:r>
              <a:rPr lang="sk-SK">
                <a:solidFill>
                  <a:prstClr val="black"/>
                </a:solidFill>
              </a:rPr>
              <a:t>Linhart</a:t>
            </a:r>
          </a:p>
        </p:txBody>
      </p:sp>
    </p:spTree>
    <p:extLst>
      <p:ext uri="{BB962C8B-B14F-4D97-AF65-F5344CB8AC3E}">
        <p14:creationId xmlns:p14="http://schemas.microsoft.com/office/powerpoint/2010/main" val="242220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(Trip Advisor)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78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(Reach)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24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21"/>
            <a:ext cx="9144000" cy="6837379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Matthew Field</a:t>
            </a:r>
          </a:p>
        </p:txBody>
      </p:sp>
    </p:spTree>
    <p:extLst>
      <p:ext uri="{BB962C8B-B14F-4D97-AF65-F5344CB8AC3E}">
        <p14:creationId xmlns:p14="http://schemas.microsoft.com/office/powerpoint/2010/main" val="27815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Petra Hupáková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27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(Panoramio)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0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9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1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(unknown)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53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Zuzka Kostolná</a:t>
            </a:r>
          </a:p>
        </p:txBody>
      </p:sp>
    </p:spTree>
    <p:extLst>
      <p:ext uri="{BB962C8B-B14F-4D97-AF65-F5344CB8AC3E}">
        <p14:creationId xmlns:p14="http://schemas.microsoft.com/office/powerpoint/2010/main" val="100003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177024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Mundus Gregorius</a:t>
            </a:r>
          </a:p>
        </p:txBody>
      </p:sp>
    </p:spTree>
    <p:extLst>
      <p:ext uri="{BB962C8B-B14F-4D97-AF65-F5344CB8AC3E}">
        <p14:creationId xmlns:p14="http://schemas.microsoft.com/office/powerpoint/2010/main" val="399985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3651754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(World </a:t>
            </a:r>
            <a:r>
              <a:rPr lang="sk-SK">
                <a:solidFill>
                  <a:prstClr val="black"/>
                </a:solidFill>
              </a:rPr>
              <a:t>for </a:t>
            </a:r>
            <a:r>
              <a:rPr lang="sk-SK" smtClean="0">
                <a:solidFill>
                  <a:prstClr val="black"/>
                </a:solidFill>
              </a:rPr>
              <a:t>Travel)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25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7 2.53469E-6 L -0.49757 2.53469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7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Paul Reiffer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3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0808" y="-1"/>
            <a:ext cx="11844808" cy="6879849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424528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05556E-6 3.66327E-6 L 0.29739 -0.00162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-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Robert Linsdell</a:t>
            </a:r>
          </a:p>
        </p:txBody>
      </p:sp>
    </p:spTree>
    <p:extLst>
      <p:ext uri="{BB962C8B-B14F-4D97-AF65-F5344CB8AC3E}">
        <p14:creationId xmlns:p14="http://schemas.microsoft.com/office/powerpoint/2010/main" val="267646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Joaquim Nery</a:t>
            </a:r>
          </a:p>
        </p:txBody>
      </p:sp>
    </p:spTree>
    <p:extLst>
      <p:ext uri="{BB962C8B-B14F-4D97-AF65-F5344CB8AC3E}">
        <p14:creationId xmlns:p14="http://schemas.microsoft.com/office/powerpoint/2010/main" val="7801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Robert Linsdell</a:t>
            </a:r>
          </a:p>
        </p:txBody>
      </p:sp>
    </p:spTree>
    <p:extLst>
      <p:ext uri="{BB962C8B-B14F-4D97-AF65-F5344CB8AC3E}">
        <p14:creationId xmlns:p14="http://schemas.microsoft.com/office/powerpoint/2010/main" val="137713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(New GR)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7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9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(Activ Tours)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00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Mimi McFadden</a:t>
            </a:r>
          </a:p>
        </p:txBody>
      </p:sp>
    </p:spTree>
    <p:extLst>
      <p:ext uri="{BB962C8B-B14F-4D97-AF65-F5344CB8AC3E}">
        <p14:creationId xmlns:p14="http://schemas.microsoft.com/office/powerpoint/2010/main" val="230790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182756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61546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Henry Burrows</a:t>
            </a:r>
          </a:p>
        </p:txBody>
      </p:sp>
    </p:spTree>
    <p:extLst>
      <p:ext uri="{BB962C8B-B14F-4D97-AF65-F5344CB8AC3E}">
        <p14:creationId xmlns:p14="http://schemas.microsoft.com/office/powerpoint/2010/main" val="235105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94444E-6 2.53469E-6 L -0.35695 2.53469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Václav Hřích</a:t>
            </a:r>
          </a:p>
        </p:txBody>
      </p:sp>
    </p:spTree>
    <p:extLst>
      <p:ext uri="{BB962C8B-B14F-4D97-AF65-F5344CB8AC3E}">
        <p14:creationId xmlns:p14="http://schemas.microsoft.com/office/powerpoint/2010/main" val="312890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Joseph Holick</a:t>
            </a:r>
          </a:p>
        </p:txBody>
      </p:sp>
    </p:spTree>
    <p:extLst>
      <p:ext uri="{BB962C8B-B14F-4D97-AF65-F5344CB8AC3E}">
        <p14:creationId xmlns:p14="http://schemas.microsoft.com/office/powerpoint/2010/main" val="131705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Vladimír Linhart</a:t>
            </a:r>
          </a:p>
        </p:txBody>
      </p:sp>
    </p:spTree>
    <p:extLst>
      <p:ext uri="{BB962C8B-B14F-4D97-AF65-F5344CB8AC3E}">
        <p14:creationId xmlns:p14="http://schemas.microsoft.com/office/powerpoint/2010/main" val="335396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97680" y="0"/>
            <a:ext cx="1344168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Henry Burrows</a:t>
            </a:r>
          </a:p>
        </p:txBody>
      </p:sp>
    </p:spTree>
    <p:extLst>
      <p:ext uri="{BB962C8B-B14F-4D97-AF65-F5344CB8AC3E}">
        <p14:creationId xmlns:p14="http://schemas.microsoft.com/office/powerpoint/2010/main" val="329661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2.53469E-6 L 0.45799 2.53469E-6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9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7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9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Dschwen </a:t>
            </a:r>
            <a:r>
              <a:rPr lang="sk-SK" smtClean="0">
                <a:solidFill>
                  <a:prstClr val="black"/>
                </a:solidFill>
              </a:rPr>
              <a:t>(Wikimedia)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96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20913" y="0"/>
            <a:ext cx="16464914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Henry Burrows</a:t>
            </a:r>
          </a:p>
        </p:txBody>
      </p:sp>
    </p:spTree>
    <p:extLst>
      <p:ext uri="{BB962C8B-B14F-4D97-AF65-F5344CB8AC3E}">
        <p14:creationId xmlns:p14="http://schemas.microsoft.com/office/powerpoint/2010/main" val="321258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:wedge/>
      </p:transition>
    </mc:Choice>
    <mc:Fallback xmlns="">
      <p:transition spd="slow" advClick="0" advTm="2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2.53469E-6 L 0.7941 2.53469E-6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0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000"/>
            <a:ext cx="9144000" cy="6825042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Luigy</a:t>
            </a:r>
          </a:p>
        </p:txBody>
      </p:sp>
    </p:spTree>
    <p:extLst>
      <p:ext uri="{BB962C8B-B14F-4D97-AF65-F5344CB8AC3E}">
        <p14:creationId xmlns:p14="http://schemas.microsoft.com/office/powerpoint/2010/main" val="182203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6920629" cy="6834315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(Reach)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81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1000">
        <p:wedge/>
      </p:transition>
    </mc:Choice>
    <mc:Fallback xmlns="">
      <p:transition spd="slow" advClick="0" advTm="2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61111E-6 2.67345E-6 L -0.84253 0.00185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35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Robert Linsdell</a:t>
            </a:r>
          </a:p>
        </p:txBody>
      </p:sp>
    </p:spTree>
    <p:extLst>
      <p:ext uri="{BB962C8B-B14F-4D97-AF65-F5344CB8AC3E}">
        <p14:creationId xmlns:p14="http://schemas.microsoft.com/office/powerpoint/2010/main" val="280445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(Sherry's Travel)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0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3043"/>
            <a:ext cx="13663247" cy="6847359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(Reach)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70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7 -2.25717E-6 L -0.50382 0.00278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91" y="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 smtClean="0">
                <a:solidFill>
                  <a:prstClr val="black"/>
                </a:solidFill>
              </a:rPr>
              <a:t>Pierre Andre Leclercq</a:t>
            </a:r>
            <a:endParaRPr lang="sk-SK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29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879678" y="1"/>
            <a:ext cx="12023678" cy="6858000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Kathrin and Stefan Marks</a:t>
            </a:r>
          </a:p>
        </p:txBody>
      </p:sp>
    </p:spTree>
    <p:extLst>
      <p:ext uri="{BB962C8B-B14F-4D97-AF65-F5344CB8AC3E}">
        <p14:creationId xmlns:p14="http://schemas.microsoft.com/office/powerpoint/2010/main" val="131962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-1.26735E-6 L 0.32101 -0.00069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05"/>
            <a:ext cx="9144000" cy="6809912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Mimi McFadden</a:t>
            </a:r>
          </a:p>
        </p:txBody>
      </p:sp>
    </p:spTree>
    <p:extLst>
      <p:ext uri="{BB962C8B-B14F-4D97-AF65-F5344CB8AC3E}">
        <p14:creationId xmlns:p14="http://schemas.microsoft.com/office/powerpoint/2010/main" val="175734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wedge/>
      </p:transition>
    </mc:Choice>
    <mc:Fallback xmlns="">
      <p:transition spd="slow" advClick="0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4000" y="1"/>
            <a:ext cx="12148000" cy="6834316"/>
          </a:xfrm>
          <a:prstGeom prst="rect">
            <a:avLst/>
          </a:prstGeom>
        </p:spPr>
      </p:pic>
      <p:pic>
        <p:nvPicPr>
          <p:cNvPr id="8" name="Rám (B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pSp>
        <p:nvGrpSpPr>
          <p:cNvPr id="12" name="Rámy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" name="Rám +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4" name="Rám (Z)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" y="36000"/>
              <a:ext cx="9072000" cy="6798316"/>
            </a:xfrm>
            <a:prstGeom prst="rect">
              <a:avLst/>
            </a:prstGeom>
          </p:spPr>
        </p:pic>
      </p:grpSp>
      <p:sp>
        <p:nvSpPr>
          <p:cNvPr id="13" name="Pôvod"/>
          <p:cNvSpPr txBox="1"/>
          <p:nvPr/>
        </p:nvSpPr>
        <p:spPr>
          <a:xfrm>
            <a:off x="590853" y="6401528"/>
            <a:ext cx="617477" cy="260156"/>
          </a:xfrm>
          <a:prstGeom prst="rec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tIns="54000" bIns="36000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 b="1" smtClean="0">
                <a:solidFill>
                  <a:srgbClr val="9BBB59">
                    <a:lumMod val="50000"/>
                  </a:srgbClr>
                </a:solidFill>
              </a:rPr>
              <a:t>ORIGIN</a:t>
            </a:r>
            <a:endParaRPr lang="sk-SK" b="1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14" name="Autor"/>
          <p:cNvSpPr txBox="1"/>
          <p:nvPr/>
        </p:nvSpPr>
        <p:spPr>
          <a:xfrm>
            <a:off x="6328450" y="6390000"/>
            <a:ext cx="2304256" cy="2616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r>
              <a:rPr lang="sk-SK">
                <a:solidFill>
                  <a:prstClr val="black"/>
                </a:solidFill>
              </a:rPr>
              <a:t>Kathrin and Stefan Marks</a:t>
            </a:r>
          </a:p>
        </p:txBody>
      </p:sp>
    </p:spTree>
    <p:extLst>
      <p:ext uri="{BB962C8B-B14F-4D97-AF65-F5344CB8AC3E}">
        <p14:creationId xmlns:p14="http://schemas.microsoft.com/office/powerpoint/2010/main" val="22188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9000">
        <p:wedge/>
      </p:transition>
    </mc:Choice>
    <mc:Fallback xmlns="">
      <p:transition spd="slow" advClick="0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-1.26735E-6 L 0.32101 -0.00069 " pathEditMode="relative" rAng="0" ptsTypes="AA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-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Pokračovať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CONTINUAR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 A L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No para propósitos comerciales! / Fotografías de Internet / Música: (intérprete desconocido)</a:t>
            </a:r>
          </a:p>
        </p:txBody>
      </p:sp>
      <p:sp>
        <p:nvSpPr>
          <p:cNvPr id="7" name="Ukončenie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wedge/>
      </p:transition>
    </mc:Choice>
    <mc:Fallback xmlns="">
      <p:transition spd="slow" advClick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008"/>
            <a:ext cx="9144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992"/>
            <a:ext cx="9144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2" y="1"/>
            <a:ext cx="4877280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322"/>
            <a:ext cx="9144000" cy="238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ea typeface="MS Gothic" pitchFamily="49" charset="-128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  <a:ea typeface="MS Gothic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4696335"/>
            <a:ext cx="2666880" cy="189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latin typeface="Arial" pitchFamily="34" charset="0"/>
                <a:ea typeface="MS Gothic" pitchFamily="49" charset="-128"/>
              </a:rPr>
              <a:t> </a:t>
            </a:r>
          </a:p>
          <a:p>
            <a:pPr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b="1">
              <a:solidFill>
                <a:srgbClr val="0066FF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320" y="4339176"/>
            <a:ext cx="23616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62" y="4931078"/>
            <a:ext cx="1219680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247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328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185"/>
            <a:ext cx="5328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48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6424910" y="5857057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>
              <a:defRPr/>
            </a:pPr>
            <a:r>
              <a:rPr lang="sk-SK" sz="3200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6156000" y="5733244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6039360" y="5573385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6805922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</Words>
  <Application>Microsoft Office PowerPoint</Application>
  <PresentationFormat>Prezentácia na obrazovke (4:3)</PresentationFormat>
  <Paragraphs>91</Paragraphs>
  <Slides>40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40</vt:i4>
      </vt:variant>
    </vt:vector>
  </HeadingPairs>
  <TitlesOfParts>
    <vt:vector size="50" baseType="lpstr">
      <vt:lpstr>Arial</vt:lpstr>
      <vt:lpstr>MS Gothic</vt:lpstr>
      <vt:lpstr>Kristen ITC</vt:lpstr>
      <vt:lpstr>Wingdings</vt:lpstr>
      <vt:lpstr>Pristina</vt:lpstr>
      <vt:lpstr>Castanet</vt:lpstr>
      <vt:lpstr>Calibri</vt:lpstr>
      <vt:lpstr>Motív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2016-10-14T08:38:46Z</dcterms:modified>
</cp:coreProperties>
</file>