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  <p:sldMasterId id="2147483672" r:id="rId3"/>
  </p:sldMasterIdLst>
  <p:notesMasterIdLst>
    <p:notesMasterId r:id="rId43"/>
  </p:notesMasterIdLst>
  <p:handoutMasterIdLst>
    <p:handoutMasterId r:id="rId44"/>
  </p:handoutMasterIdLst>
  <p:sldIdLst>
    <p:sldId id="256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59" r:id="rId41"/>
    <p:sldId id="296" r:id="rId42"/>
  </p:sldIdLst>
  <p:sldSz cx="9144000" cy="6858000" type="screen4x3"/>
  <p:notesSz cx="6858000" cy="9144000"/>
  <p:embeddedFontLst>
    <p:embeddedFont>
      <p:font typeface="Pristina" panose="03060402040406080204" pitchFamily="66" charset="0"/>
      <p:regular r:id="rId45"/>
    </p:embeddedFont>
    <p:embeddedFont>
      <p:font typeface="Calibri" panose="020F0502020204030204" pitchFamily="34" charset="0"/>
      <p:regular r:id="rId46"/>
      <p:bold r:id="rId47"/>
      <p:italic r:id="rId48"/>
      <p:boldItalic r:id="rId49"/>
    </p:embeddedFont>
    <p:embeddedFont>
      <p:font typeface="MS Gothic" panose="020B0609070205080204" pitchFamily="49" charset="-128"/>
      <p:regular r:id="rId50"/>
    </p:embeddedFont>
    <p:embeddedFont>
      <p:font typeface="Kristen ITC" panose="03050502040202030202" pitchFamily="66" charset="0"/>
      <p:regular r:id="rId51"/>
    </p:embeddedFont>
    <p:embeddedFont>
      <p:font typeface="Castanet" pitchFamily="2" charset="0"/>
      <p:regular r:id="rId52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U89pSVPJpq9i5roJTw9JQ==" hashData="C5IILavcxcxQxg+ObfUlYm8Iam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897" autoAdjust="0"/>
    <p:restoredTop sz="94660"/>
  </p:normalViewPr>
  <p:slideViewPr>
    <p:cSldViewPr>
      <p:cViewPr varScale="1">
        <p:scale>
          <a:sx n="98" d="100"/>
          <a:sy n="98" d="100"/>
        </p:scale>
        <p:origin x="-114" y="-3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font" Target="fonts/font3.fntdata"/><Relationship Id="rId50" Type="http://schemas.openxmlformats.org/officeDocument/2006/relationships/font" Target="fonts/font6.fntdata"/><Relationship Id="rId55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font" Target="fonts/font2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font" Target="fonts/font1.fntdata"/><Relationship Id="rId53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font" Target="fonts/font5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handoutMaster" Target="handoutMasters/handoutMaster1.xml"/><Relationship Id="rId52" Type="http://schemas.openxmlformats.org/officeDocument/2006/relationships/font" Target="fonts/font8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notesMaster" Target="notesMasters/notesMaster1.xml"/><Relationship Id="rId48" Type="http://schemas.openxmlformats.org/officeDocument/2006/relationships/font" Target="fonts/font4.fntdata"/><Relationship Id="rId56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font" Target="fonts/font7.fntdata"/><Relationship Id="rId3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7BBEF-0543-47B5-91E6-07DF021D23EA}" type="datetimeFigureOut">
              <a:rPr lang="sk-SK" smtClean="0"/>
              <a:t>12. 9. 2016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BEA776-3F8C-4CC2-A490-63F4634EC33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650589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0D1A98-4031-45AD-A354-907739ABD859}" type="datetimeFigureOut">
              <a:rPr lang="sk-SK" smtClean="0"/>
              <a:t>12. 9. 2016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EA90D-5DBF-47C7-96C0-9629F71129B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564749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83217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CDCBF-4CC3-4E32-BBB1-F11A040A629D}" type="datetime1">
              <a:rPr lang="sk-SK" smtClean="0"/>
              <a:t>12. 9. 2016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2037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16AEA-C1AB-4729-855E-6AEE89AB0B8E}" type="datetime1">
              <a:rPr lang="sk-SK" smtClean="0"/>
              <a:t>12. 9. 2016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89916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CF2D2-7DA4-42F3-9E68-E2D19EBC8129}" type="datetime1">
              <a:rPr lang="sk-SK" smtClean="0"/>
              <a:t>12. 9. 2016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96275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3C08-11EC-4788-B33A-80CE77A78074}" type="datetime1">
              <a:rPr lang="sk-SK" smtClean="0"/>
              <a:t>12. 9. 2016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2111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DC000-D7FC-4BE0-B45F-961FAB8B298D}" type="datetime1">
              <a:rPr lang="sk-SK" smtClean="0"/>
              <a:t>12. 9. 2016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13957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F51F-338E-4839-8DFD-9BAAC262579C}" type="datetime1">
              <a:rPr lang="sk-SK" smtClean="0"/>
              <a:t>12. 9. 2016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7519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611D-7F53-45C7-AA15-A78AAE1643EE}" type="datetime1">
              <a:rPr lang="sk-SK" smtClean="0"/>
              <a:t>12. 9. 2016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41656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C56A1-F22F-40F8-8094-4F8CE0BDCBDA}" type="datetime1">
              <a:rPr lang="sk-SK" smtClean="0"/>
              <a:t>12. 9. 2016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58284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CB46E-9260-44DE-9018-96AEC641B3F8}" type="datetime1">
              <a:rPr lang="sk-SK" smtClean="0"/>
              <a:t>12. 9. 2016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21866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A6A92-4297-4379-ABB9-B377A269F4A9}" type="datetime1">
              <a:rPr lang="sk-SK" smtClean="0"/>
              <a:t>12. 9. 2016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2938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E74C2-9F73-4BA6-9984-3D1ECB42B5AC}" type="datetime1">
              <a:rPr lang="sk-SK" smtClean="0"/>
              <a:t>12. 9. 2016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78133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8B23F-A410-468A-8FE7-A18AF544F15A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12. 9. 2016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0138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33396-6E70-46EF-9D02-8B1523C23D4A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12. 9. 2016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3982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FAEAA-F064-4CE9-B23E-A367CA387007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12. 9. 2016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4613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773E-6310-4536-AE0F-2BCF617C6AF5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12. 9. 2016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1271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77BE9-9189-47E3-A31E-8E54C2B5CBC2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12. 9. 2016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6432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9A2B1-E0EE-4C91-8F9B-EDA61A9F35D5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12. 9. 2016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181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556FE-9441-460F-AA0D-5ED79147FD7B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12. 9. 2016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19372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D1202-C070-4EAC-9AFF-B188AFAF4944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12. 9. 2016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1188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02E4D-F0A8-4B6C-8FCF-9CB1B72C2C4A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12. 9. 2016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1375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2A870-FA59-4CA1-BFFF-CBAE24D87B66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12. 9. 2016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72207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C4A24-1446-4410-A482-923F7977831C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12. 9. 2016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67049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1"/>
            <a:ext cx="6400800" cy="1752600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 algn="ctr">
              <a:buNone/>
              <a:defRPr/>
            </a:lvl1pPr>
            <a:lvl2pPr marL="457153" indent="0" algn="ctr">
              <a:buNone/>
              <a:defRPr/>
            </a:lvl2pPr>
            <a:lvl3pPr marL="914305" indent="0" algn="ctr">
              <a:buNone/>
              <a:defRPr/>
            </a:lvl3pPr>
            <a:lvl4pPr marL="1371458" indent="0" algn="ctr">
              <a:buNone/>
              <a:defRPr/>
            </a:lvl4pPr>
            <a:lvl5pPr marL="1828610" indent="0" algn="ctr">
              <a:buNone/>
              <a:defRPr/>
            </a:lvl5pPr>
            <a:lvl6pPr marL="2285763" indent="0" algn="ctr">
              <a:buNone/>
              <a:defRPr/>
            </a:lvl6pPr>
            <a:lvl7pPr marL="2742915" indent="0" algn="ctr">
              <a:buNone/>
              <a:defRPr/>
            </a:lvl7pPr>
            <a:lvl8pPr marL="3200068" indent="0" algn="ctr">
              <a:buNone/>
              <a:defRPr/>
            </a:lvl8pPr>
            <a:lvl9pPr marL="365722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12. 9. 2016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2710409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lIns="91430" tIns="45715" rIns="91430" bIns="45715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12. 9. 2016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196235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  <a:prstGeom prst="rect">
            <a:avLst/>
          </a:prstGeom>
        </p:spPr>
        <p:txBody>
          <a:bodyPr lIns="91430" tIns="45715" rIns="91430" bIns="45715"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  <a:prstGeom prst="rect">
            <a:avLst/>
          </a:prstGeom>
        </p:spPr>
        <p:txBody>
          <a:bodyPr lIns="91430" tIns="45715" rIns="91430" bIns="45715" anchor="b"/>
          <a:lstStyle>
            <a:lvl1pPr marL="0" indent="0">
              <a:buNone/>
              <a:defRPr sz="2000"/>
            </a:lvl1pPr>
            <a:lvl2pPr marL="457153" indent="0">
              <a:buNone/>
              <a:defRPr sz="1800"/>
            </a:lvl2pPr>
            <a:lvl3pPr marL="914305" indent="0">
              <a:buNone/>
              <a:defRPr sz="1600"/>
            </a:lvl3pPr>
            <a:lvl4pPr marL="1371458" indent="0">
              <a:buNone/>
              <a:defRPr sz="1400"/>
            </a:lvl4pPr>
            <a:lvl5pPr marL="1828610" indent="0">
              <a:buNone/>
              <a:defRPr sz="1400"/>
            </a:lvl5pPr>
            <a:lvl6pPr marL="2285763" indent="0">
              <a:buNone/>
              <a:defRPr sz="1400"/>
            </a:lvl6pPr>
            <a:lvl7pPr marL="2742915" indent="0">
              <a:buNone/>
              <a:defRPr sz="1400"/>
            </a:lvl7pPr>
            <a:lvl8pPr marL="3200068" indent="0">
              <a:buNone/>
              <a:defRPr sz="1400"/>
            </a:lvl8pPr>
            <a:lvl9pPr marL="365722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12. 9. 2016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6973334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12. 9. 2016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018690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  <a:prstGeom prst="rect">
            <a:avLst/>
          </a:prstGeom>
        </p:spPr>
        <p:txBody>
          <a:bodyPr lIns="91430" tIns="45715" rIns="91430" bIns="45715"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  <a:prstGeom prst="rect">
            <a:avLst/>
          </a:prstGeom>
        </p:spPr>
        <p:txBody>
          <a:bodyPr lIns="91430" tIns="45715" rIns="91430" bIns="45715"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12. 9. 2016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044114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12. 9. 2016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8149729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12. 9. 2016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295978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  <a:prstGeom prst="rect">
            <a:avLst/>
          </a:prstGeom>
        </p:spPr>
        <p:txBody>
          <a:bodyPr lIns="91430" tIns="45715" rIns="91430" bIns="45715"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0" cy="5853113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12. 9. 2016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3809794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lIns="91430" tIns="45715" rIns="91430" bIns="45715"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>
              <a:buNone/>
              <a:defRPr sz="3200"/>
            </a:lvl1pPr>
            <a:lvl2pPr marL="457153" indent="0">
              <a:buNone/>
              <a:defRPr sz="2800"/>
            </a:lvl2pPr>
            <a:lvl3pPr marL="914305" indent="0">
              <a:buNone/>
              <a:defRPr sz="2400"/>
            </a:lvl3pPr>
            <a:lvl4pPr marL="1371458" indent="0">
              <a:buNone/>
              <a:defRPr sz="2000"/>
            </a:lvl4pPr>
            <a:lvl5pPr marL="1828610" indent="0">
              <a:buNone/>
              <a:defRPr sz="2000"/>
            </a:lvl5pPr>
            <a:lvl6pPr marL="2285763" indent="0">
              <a:buNone/>
              <a:defRPr sz="2000"/>
            </a:lvl6pPr>
            <a:lvl7pPr marL="2742915" indent="0">
              <a:buNone/>
              <a:defRPr sz="2000"/>
            </a:lvl7pPr>
            <a:lvl8pPr marL="3200068" indent="0">
              <a:buNone/>
              <a:defRPr sz="2000"/>
            </a:lvl8pPr>
            <a:lvl9pPr marL="365722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12. 9. 2016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9653352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eaVert" lIns="91430" tIns="45715" rIns="91430" bIns="45715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12. 9. 2016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7060408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  <a:prstGeom prst="rect">
            <a:avLst/>
          </a:prstGeom>
        </p:spPr>
        <p:txBody>
          <a:bodyPr vert="eaVert"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  <a:prstGeom prst="rect">
            <a:avLst/>
          </a:prstGeom>
        </p:spPr>
        <p:txBody>
          <a:bodyPr vert="eaVert" lIns="91430" tIns="45715" rIns="91430" bIns="45715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12. 9. 2016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01236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63931-354A-47F4-8697-21E4C6E42EA1}" type="datetime1">
              <a:rPr lang="sk-SK" smtClean="0"/>
              <a:t>12. 9. 2016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877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F81D5E-A19C-4139-A9C0-153299E86D8C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12. 9. 2016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409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6481" y="6245937"/>
            <a:ext cx="213408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 defTabSz="829452" hangingPunct="1">
              <a:lnSpc>
                <a:spcPct val="100000"/>
              </a:lnSpc>
              <a:buClrTx/>
              <a:buSzTx/>
              <a:buFontTx/>
              <a:buNone/>
              <a:defRPr sz="1400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4735D88-9579-4667-A696-FED41C5A8FBE}" type="datetime1">
              <a:rPr lang="sk-SK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12. 9. 2016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951043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15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305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45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61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25" indent="-342725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611" indent="-285124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1937" indent="-22752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599864" indent="-22752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6350" indent="-22752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340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492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8645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5797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5" Type="http://schemas.openxmlformats.org/officeDocument/2006/relationships/audio" Target="../media/audio2.wav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o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487" y="3218744"/>
            <a:ext cx="1583896" cy="1282612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0" name="Obdĺžnik 9"/>
          <p:cNvSpPr/>
          <p:nvPr/>
        </p:nvSpPr>
        <p:spPr>
          <a:xfrm rot="1028060">
            <a:off x="5765701" y="3895633"/>
            <a:ext cx="167065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INDONESIA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Obdĺžnik 12"/>
          <p:cNvSpPr/>
          <p:nvPr/>
        </p:nvSpPr>
        <p:spPr>
          <a:xfrm>
            <a:off x="5360059" y="5552545"/>
            <a:ext cx="123219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04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5" name="BlokTextu 14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SALVA  LA  TIERRA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1" name="Obdĺžnik 10"/>
          <p:cNvSpPr/>
          <p:nvPr/>
        </p:nvSpPr>
        <p:spPr>
          <a:xfrm rot="1028060">
            <a:off x="5628006" y="4223442"/>
            <a:ext cx="167225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Candi Sewu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7089" y="1405737"/>
            <a:ext cx="2604095" cy="3614006"/>
          </a:xfrm>
          <a:prstGeom prst="rect">
            <a:avLst/>
          </a:prstGeom>
        </p:spPr>
      </p:pic>
      <p:sp>
        <p:nvSpPr>
          <p:cNvPr id="14" name="Ovál 13"/>
          <p:cNvSpPr/>
          <p:nvPr/>
        </p:nvSpPr>
        <p:spPr>
          <a:xfrm>
            <a:off x="5148064" y="5557954"/>
            <a:ext cx="1656184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Obdĺžnik 2"/>
          <p:cNvSpPr/>
          <p:nvPr/>
        </p:nvSpPr>
        <p:spPr>
          <a:xfrm>
            <a:off x="7773761" y="6188896"/>
            <a:ext cx="107914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 smtClean="0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Tommy55</a:t>
            </a:r>
            <a:endParaRPr lang="sk-SK" sz="2000" b="1">
              <a:ln w="3175">
                <a:solidFill>
                  <a:schemeClr val="bg1">
                    <a:lumMod val="85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anose="03060402040406080204" pitchFamily="66" charset="0"/>
            </a:endParaRPr>
          </a:p>
        </p:txBody>
      </p:sp>
      <p:sp>
        <p:nvSpPr>
          <p:cNvPr id="4" name="Obdĺžnik 3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VER  EL  MUNDO  CONMIGO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5796136" y="5189819"/>
            <a:ext cx="2430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smtClean="0">
                <a:latin typeface="Castanet" pitchFamily="2" charset="0"/>
              </a:rPr>
              <a:t>Candi Sewu (Java)</a:t>
            </a:r>
            <a:endParaRPr lang="sk-SK">
              <a:latin typeface="Castanet" pitchFamily="2" charset="0"/>
            </a:endParaRPr>
          </a:p>
        </p:txBody>
      </p:sp>
      <p:sp>
        <p:nvSpPr>
          <p:cNvPr id="16" name="BlokTextu 15"/>
          <p:cNvSpPr txBox="1"/>
          <p:nvPr/>
        </p:nvSpPr>
        <p:spPr>
          <a:xfrm>
            <a:off x="251520" y="6383542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smtClean="0"/>
              <a:t>2016</a:t>
            </a:r>
            <a:endParaRPr lang="sk-SK" sz="1200"/>
          </a:p>
        </p:txBody>
      </p:sp>
    </p:spTree>
    <p:extLst>
      <p:ext uri="{BB962C8B-B14F-4D97-AF65-F5344CB8AC3E}">
        <p14:creationId xmlns:p14="http://schemas.microsoft.com/office/powerpoint/2010/main" val="109404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>
        <p:fade/>
        <p:sndAc>
          <p:stSnd>
            <p:snd r:embed="rId3" name="Candi Sewu 1 (ŠPA).wav"/>
          </p:stSnd>
        </p:sndAc>
      </p:transition>
    </mc:Choice>
    <mc:Fallback xmlns="">
      <p:transition spd="slow" advClick="0" advTm="25000">
        <p:fade/>
        <p:sndAc>
          <p:stSnd>
            <p:snd r:embed="rId8" name="Candi Sewu 1 (ŠP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5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87 -2.28776E-6 L 0.43143 -0.08397 " pathEditMode="relative" rAng="0" ptsTypes="AA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15" y="-421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14" grpId="0" animBg="1"/>
      <p:bldP spid="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852"/>
            <a:ext cx="12382035" cy="6859852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Jean-Claude </a:t>
            </a:r>
            <a:r>
              <a:rPr lang="sk-SK" smtClean="0">
                <a:solidFill>
                  <a:prstClr val="black"/>
                </a:solidFill>
              </a:rPr>
              <a:t>Latombe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863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8000">
        <p14:doors dir="vert"/>
        <p:sndAc>
          <p:stSnd loop="1">
            <p:snd r:embed="rId2" name="Gus Teja - Beauty In Color.wav"/>
          </p:stSnd>
        </p:sndAc>
      </p:transition>
    </mc:Choice>
    <mc:Fallback xmlns="">
      <p:transition spd="slow" advClick="0" advTm="18000">
        <p:fade/>
        <p:sndAc>
          <p:stSnd loop="1">
            <p:snd r:embed="rId5" name="Gus Teja - Beauty In Col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33333E-6 1.48148E-6 L -0.34253 0.00023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35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(Photo Darma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878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177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041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989" y="-1"/>
            <a:ext cx="4512564" cy="6858001"/>
          </a:xfrm>
          <a:prstGeom prst="rect">
            <a:avLst/>
          </a:prstGeom>
        </p:spPr>
      </p:pic>
      <p:pic>
        <p:nvPicPr>
          <p:cNvPr id="3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30582" cy="6858000"/>
          </a:xfrm>
          <a:prstGeom prst="rect">
            <a:avLst/>
          </a:prstGeom>
        </p:spPr>
      </p:pic>
      <p:pic>
        <p:nvPicPr>
          <p:cNvPr id="2" name="Obrázo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4530580" cy="6858000"/>
          </a:xfrm>
          <a:prstGeom prst="rect">
            <a:avLst/>
          </a:prstGeom>
        </p:spPr>
      </p:pic>
      <p:pic>
        <p:nvPicPr>
          <p:cNvPr id="11" name="Obrázo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6" y="0"/>
            <a:ext cx="4512564" cy="6858000"/>
          </a:xfrm>
          <a:prstGeom prst="rect">
            <a:avLst/>
          </a:prstGeom>
        </p:spPr>
      </p:pic>
      <p:sp>
        <p:nvSpPr>
          <p:cNvPr id="13" name="Pôvod"/>
          <p:cNvSpPr txBox="1"/>
          <p:nvPr/>
        </p:nvSpPr>
        <p:spPr>
          <a:xfrm>
            <a:off x="3444577" y="5994617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5" name="Pôvod"/>
          <p:cNvSpPr txBox="1"/>
          <p:nvPr/>
        </p:nvSpPr>
        <p:spPr>
          <a:xfrm>
            <a:off x="8028384" y="5996313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6" name="Autor"/>
          <p:cNvSpPr txBox="1"/>
          <p:nvPr/>
        </p:nvSpPr>
        <p:spPr>
          <a:xfrm>
            <a:off x="395536" y="6375816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7" name="Autor"/>
          <p:cNvSpPr txBox="1"/>
          <p:nvPr/>
        </p:nvSpPr>
        <p:spPr>
          <a:xfrm>
            <a:off x="5115272" y="6375816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517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Jean-Claude </a:t>
            </a:r>
            <a:r>
              <a:rPr lang="sk-SK" smtClean="0">
                <a:solidFill>
                  <a:prstClr val="black"/>
                </a:solidFill>
              </a:rPr>
              <a:t>Latombe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852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14:doors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0452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Jean-Claude </a:t>
            </a:r>
            <a:r>
              <a:rPr lang="sk-SK" smtClean="0">
                <a:solidFill>
                  <a:prstClr val="black"/>
                </a:solidFill>
              </a:rPr>
              <a:t>Latombe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209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3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(Photo Darma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830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96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939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624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989" y="-1"/>
            <a:ext cx="4512564" cy="6858001"/>
          </a:xfrm>
          <a:prstGeom prst="rect">
            <a:avLst/>
          </a:prstGeom>
        </p:spPr>
      </p:pic>
      <p:pic>
        <p:nvPicPr>
          <p:cNvPr id="3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30582" cy="6858000"/>
          </a:xfrm>
          <a:prstGeom prst="rect">
            <a:avLst/>
          </a:prstGeom>
        </p:spPr>
      </p:pic>
      <p:pic>
        <p:nvPicPr>
          <p:cNvPr id="9" name="Obrázo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4530580" cy="6858000"/>
          </a:xfrm>
          <a:prstGeom prst="rect">
            <a:avLst/>
          </a:prstGeom>
        </p:spPr>
      </p:pic>
      <p:pic>
        <p:nvPicPr>
          <p:cNvPr id="11" name="Obrázo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6" y="0"/>
            <a:ext cx="4512564" cy="6858000"/>
          </a:xfrm>
          <a:prstGeom prst="rect">
            <a:avLst/>
          </a:prstGeom>
        </p:spPr>
      </p:pic>
      <p:sp>
        <p:nvSpPr>
          <p:cNvPr id="13" name="Pôvod"/>
          <p:cNvSpPr txBox="1"/>
          <p:nvPr/>
        </p:nvSpPr>
        <p:spPr>
          <a:xfrm>
            <a:off x="3444577" y="5994617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4" name="Pôvod"/>
          <p:cNvSpPr txBox="1"/>
          <p:nvPr/>
        </p:nvSpPr>
        <p:spPr>
          <a:xfrm>
            <a:off x="8028384" y="5996313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5" name="Autor"/>
          <p:cNvSpPr txBox="1"/>
          <p:nvPr/>
        </p:nvSpPr>
        <p:spPr>
          <a:xfrm>
            <a:off x="395536" y="6375816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6" name="Autor"/>
          <p:cNvSpPr txBox="1"/>
          <p:nvPr/>
        </p:nvSpPr>
        <p:spPr>
          <a:xfrm>
            <a:off x="5115272" y="6375816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9614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50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14:doors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219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010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683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9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322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722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088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754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989" y="-1"/>
            <a:ext cx="4512564" cy="6858001"/>
          </a:xfrm>
          <a:prstGeom prst="rect">
            <a:avLst/>
          </a:prstGeom>
        </p:spPr>
      </p:pic>
      <p:pic>
        <p:nvPicPr>
          <p:cNvPr id="3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30582" cy="6858000"/>
          </a:xfrm>
          <a:prstGeom prst="rect">
            <a:avLst/>
          </a:prstGeom>
        </p:spPr>
      </p:pic>
      <p:pic>
        <p:nvPicPr>
          <p:cNvPr id="9" name="Obrázo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4530580" cy="6858000"/>
          </a:xfrm>
          <a:prstGeom prst="rect">
            <a:avLst/>
          </a:prstGeom>
        </p:spPr>
      </p:pic>
      <p:pic>
        <p:nvPicPr>
          <p:cNvPr id="11" name="Obrázo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6" y="0"/>
            <a:ext cx="4512564" cy="6858000"/>
          </a:xfrm>
          <a:prstGeom prst="rect">
            <a:avLst/>
          </a:prstGeom>
        </p:spPr>
      </p:pic>
      <p:sp>
        <p:nvSpPr>
          <p:cNvPr id="13" name="Pôvod"/>
          <p:cNvSpPr txBox="1"/>
          <p:nvPr/>
        </p:nvSpPr>
        <p:spPr>
          <a:xfrm>
            <a:off x="3444577" y="5994617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4" name="Pôvod"/>
          <p:cNvSpPr txBox="1"/>
          <p:nvPr/>
        </p:nvSpPr>
        <p:spPr>
          <a:xfrm>
            <a:off x="8028384" y="5996313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5" name="Autor"/>
          <p:cNvSpPr txBox="1"/>
          <p:nvPr/>
        </p:nvSpPr>
        <p:spPr>
          <a:xfrm>
            <a:off x="395536" y="6375816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6" name="Autor"/>
          <p:cNvSpPr txBox="1"/>
          <p:nvPr/>
        </p:nvSpPr>
        <p:spPr>
          <a:xfrm>
            <a:off x="5115272" y="6375816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599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087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14:doors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139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21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765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989" y="-1"/>
            <a:ext cx="4512565" cy="6858001"/>
          </a:xfrm>
          <a:prstGeom prst="rect">
            <a:avLst/>
          </a:prstGeom>
        </p:spPr>
      </p:pic>
      <p:pic>
        <p:nvPicPr>
          <p:cNvPr id="3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30582" cy="6862273"/>
          </a:xfrm>
          <a:prstGeom prst="rect">
            <a:avLst/>
          </a:prstGeom>
        </p:spPr>
      </p:pic>
      <p:pic>
        <p:nvPicPr>
          <p:cNvPr id="9" name="Obrázo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4530580" cy="6858000"/>
          </a:xfrm>
          <a:prstGeom prst="rect">
            <a:avLst/>
          </a:prstGeom>
        </p:spPr>
      </p:pic>
      <p:pic>
        <p:nvPicPr>
          <p:cNvPr id="11" name="Obrázo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6" y="0"/>
            <a:ext cx="4512564" cy="6858000"/>
          </a:xfrm>
          <a:prstGeom prst="rect">
            <a:avLst/>
          </a:prstGeom>
        </p:spPr>
      </p:pic>
      <p:sp>
        <p:nvSpPr>
          <p:cNvPr id="13" name="Pôvod"/>
          <p:cNvSpPr txBox="1"/>
          <p:nvPr/>
        </p:nvSpPr>
        <p:spPr>
          <a:xfrm>
            <a:off x="3444577" y="5994617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4" name="Pôvod"/>
          <p:cNvSpPr txBox="1"/>
          <p:nvPr/>
        </p:nvSpPr>
        <p:spPr>
          <a:xfrm>
            <a:off x="8028384" y="5996313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5" name="Autor"/>
          <p:cNvSpPr txBox="1"/>
          <p:nvPr/>
        </p:nvSpPr>
        <p:spPr>
          <a:xfrm>
            <a:off x="395536" y="6375816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6" name="Autor"/>
          <p:cNvSpPr txBox="1"/>
          <p:nvPr/>
        </p:nvSpPr>
        <p:spPr>
          <a:xfrm>
            <a:off x="5115272" y="6375816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818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293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14:doors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4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Ziegler </a:t>
            </a:r>
            <a:r>
              <a:rPr lang="sk-SK" smtClean="0">
                <a:solidFill>
                  <a:prstClr val="black"/>
                </a:solidFill>
              </a:rPr>
              <a:t>175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96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0493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989" y="-1"/>
            <a:ext cx="4512564" cy="6858001"/>
          </a:xfrm>
          <a:prstGeom prst="rect">
            <a:avLst/>
          </a:prstGeom>
        </p:spPr>
      </p:pic>
      <p:pic>
        <p:nvPicPr>
          <p:cNvPr id="3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30582" cy="6858000"/>
          </a:xfrm>
          <a:prstGeom prst="rect">
            <a:avLst/>
          </a:prstGeom>
        </p:spPr>
      </p:pic>
      <p:pic>
        <p:nvPicPr>
          <p:cNvPr id="9" name="Obrázo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4530580" cy="6858000"/>
          </a:xfrm>
          <a:prstGeom prst="rect">
            <a:avLst/>
          </a:prstGeom>
        </p:spPr>
      </p:pic>
      <p:pic>
        <p:nvPicPr>
          <p:cNvPr id="11" name="Obrázo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6" y="0"/>
            <a:ext cx="4512564" cy="6858000"/>
          </a:xfrm>
          <a:prstGeom prst="rect">
            <a:avLst/>
          </a:prstGeom>
        </p:spPr>
      </p:pic>
      <p:sp>
        <p:nvSpPr>
          <p:cNvPr id="13" name="Pôvod"/>
          <p:cNvSpPr txBox="1"/>
          <p:nvPr/>
        </p:nvSpPr>
        <p:spPr>
          <a:xfrm>
            <a:off x="3444577" y="5994617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4" name="Pôvod"/>
          <p:cNvSpPr txBox="1"/>
          <p:nvPr/>
        </p:nvSpPr>
        <p:spPr>
          <a:xfrm>
            <a:off x="8028384" y="5996313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5" name="Autor"/>
          <p:cNvSpPr txBox="1"/>
          <p:nvPr/>
        </p:nvSpPr>
        <p:spPr>
          <a:xfrm>
            <a:off x="395536" y="6375816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6" name="Autor"/>
          <p:cNvSpPr txBox="1"/>
          <p:nvPr/>
        </p:nvSpPr>
        <p:spPr>
          <a:xfrm>
            <a:off x="5115272" y="6375816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64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89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14:doors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2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90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4907"/>
            <a:ext cx="15830443" cy="6862907"/>
          </a:xfrm>
          <a:prstGeom prst="rect">
            <a:avLst/>
          </a:prstGeom>
        </p:spPr>
      </p:pic>
      <p:pic>
        <p:nvPicPr>
          <p:cNvPr id="8" name="Rám +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Pôvod"/>
          <p:cNvSpPr txBox="1"/>
          <p:nvPr/>
        </p:nvSpPr>
        <p:spPr>
          <a:xfrm>
            <a:off x="7913888" y="5992921"/>
            <a:ext cx="720080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ORIGIN</a:t>
            </a:r>
            <a:endParaRPr lang="sk-SK">
              <a:solidFill>
                <a:prstClr val="black"/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11560" y="6381328"/>
            <a:ext cx="2304256" cy="26161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Anandajoti Bhikkhu (Photo Dharma</a:t>
            </a:r>
            <a:r>
              <a:rPr lang="sk-SK" smtClean="0">
                <a:solidFill>
                  <a:prstClr val="black"/>
                </a:solidFill>
              </a:rPr>
              <a:t>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4827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8000">
        <p:blinds dir="vert"/>
      </p:transition>
    </mc:Choice>
    <mc:Fallback xmlns="">
      <p:transition spd="slow" advClick="0" advTm="18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5E-6 2.96296E-6 L -0.71997 0.00046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07" y="2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ovidenia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HASTA  LA  PRÓXIMA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3" name="Mail"/>
          <p:cNvSpPr/>
          <p:nvPr/>
        </p:nvSpPr>
        <p:spPr>
          <a:xfrm>
            <a:off x="6732240" y="6327395"/>
            <a:ext cx="193995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tomi55jutt@mail.com</a:t>
            </a:r>
          </a:p>
        </p:txBody>
      </p:sp>
      <p:pic>
        <p:nvPicPr>
          <p:cNvPr id="5" name="Ruka so zemeguľou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1" name="Pokračovať"/>
          <p:cNvSpPr/>
          <p:nvPr/>
        </p:nvSpPr>
        <p:spPr>
          <a:xfrm>
            <a:off x="5724128" y="4877869"/>
            <a:ext cx="237626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CONTINUAR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Koniec" hidden="1"/>
          <p:cNvSpPr/>
          <p:nvPr/>
        </p:nvSpPr>
        <p:spPr>
          <a:xfrm>
            <a:off x="5868144" y="4877871"/>
            <a:ext cx="20882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 I N A L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5599411" y="4754759"/>
            <a:ext cx="2625697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Chrániť svet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SALVA  LA  TIERRA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2" name="Poznámky"/>
          <p:cNvSpPr txBox="1"/>
          <p:nvPr/>
        </p:nvSpPr>
        <p:spPr>
          <a:xfrm>
            <a:off x="395536" y="6388951"/>
            <a:ext cx="6840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/>
              <a:t>No para propósitos comerciales! / Fotografías de Internet / Música :  </a:t>
            </a:r>
            <a:r>
              <a:rPr lang="sk-SK" sz="1200" smtClean="0"/>
              <a:t>Gus Teja </a:t>
            </a:r>
            <a:endParaRPr lang="sk-SK" sz="1200"/>
          </a:p>
        </p:txBody>
      </p:sp>
      <p:sp>
        <p:nvSpPr>
          <p:cNvPr id="7" name="Ukončenie">
            <a:hlinkClick r:id="" action="ppaction://hlinkshowjump?jump=nextslide" highlightClick="1"/>
          </p:cNvPr>
          <p:cNvSpPr/>
          <p:nvPr/>
        </p:nvSpPr>
        <p:spPr>
          <a:xfrm>
            <a:off x="5453336" y="4581128"/>
            <a:ext cx="2859996" cy="11521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9052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1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3" grpId="0"/>
      <p:bldP spid="14" grpId="0" animBg="1"/>
      <p:bldP spid="2" grpId="0"/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008"/>
            <a:ext cx="9144000" cy="22898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10" tIns="45706" rIns="91410" bIns="45706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21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>
              <a:solidFill>
                <a:srgbClr val="000000"/>
              </a:solidFill>
              <a:latin typeface="Arial" pitchFamily="34" charset="0"/>
              <a:ea typeface="MS Gothic" pitchFamily="49" charset="-128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992"/>
            <a:ext cx="9144000" cy="5029008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10" tIns="45706" rIns="91410" bIns="45706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21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>
              <a:solidFill>
                <a:srgbClr val="000000"/>
              </a:solidFill>
              <a:latin typeface="Arial" pitchFamily="34" charset="0"/>
              <a:ea typeface="MS Gothic" pitchFamily="49" charset="-128"/>
            </a:endParaRPr>
          </a:p>
        </p:txBody>
      </p:sp>
      <p:pic>
        <p:nvPicPr>
          <p:cNvPr id="10342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442" y="1"/>
            <a:ext cx="4877280" cy="1562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322"/>
            <a:ext cx="9144000" cy="2382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10" tIns="45706" rIns="91410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210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6000" b="1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¿Te ha gustado?</a:t>
            </a:r>
            <a:r>
              <a:rPr lang="es-ES" altLang="sk-SK" sz="48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 </a:t>
            </a:r>
            <a:br>
              <a:rPr lang="es-ES" altLang="sk-SK" sz="48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</a:br>
            <a:r>
              <a:rPr lang="es-ES" altLang="sk-SK" sz="44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Puedes ver más entrando </a:t>
            </a:r>
            <a:br>
              <a:rPr lang="es-ES" altLang="sk-SK" sz="44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</a:br>
            <a:r>
              <a:rPr lang="es-ES" altLang="sk-SK" sz="4400" b="1">
                <a:solidFill>
                  <a:srgbClr val="40F903"/>
                </a:solidFill>
                <a:latin typeface="Kristen ITC" pitchFamily="66" charset="0"/>
                <a:ea typeface="MS Gothic" pitchFamily="49" charset="-128"/>
                <a:hlinkClick r:id="rId2"/>
              </a:rPr>
              <a:t>Aquí</a:t>
            </a:r>
            <a:endParaRPr lang="es-ES" altLang="sk-SK" sz="4400" b="1">
              <a:solidFill>
                <a:srgbClr val="40F903"/>
              </a:solidFill>
              <a:latin typeface="Kristen ITC" pitchFamily="66" charset="0"/>
              <a:ea typeface="MS Gothic" pitchFamily="49" charset="-128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391680" y="4696335"/>
            <a:ext cx="2666880" cy="1892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10" tIns="45706" rIns="91410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210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b="1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Además puedes recibir powerpoints en tu correo electrónico suscribiéndote aquí:</a:t>
            </a:r>
            <a:r>
              <a:rPr lang="es-ES_tradnl" altLang="sk-SK" b="1">
                <a:solidFill>
                  <a:srgbClr val="0066FF"/>
                </a:solidFill>
                <a:latin typeface="Arial" pitchFamily="34" charset="0"/>
                <a:ea typeface="MS Gothic" pitchFamily="49" charset="-128"/>
              </a:rPr>
              <a:t> </a:t>
            </a:r>
          </a:p>
          <a:p>
            <a:pPr defTabSz="914210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b="1">
              <a:solidFill>
                <a:srgbClr val="0066FF"/>
              </a:solidFill>
              <a:latin typeface="Arial" pitchFamily="34" charset="0"/>
              <a:ea typeface="MS Gothic" pitchFamily="49" charset="-128"/>
            </a:endParaRPr>
          </a:p>
        </p:txBody>
      </p:sp>
      <p:pic>
        <p:nvPicPr>
          <p:cNvPr id="10343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320" y="4339176"/>
            <a:ext cx="2361600" cy="2361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8562" y="4931078"/>
            <a:ext cx="1219680" cy="990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2472"/>
            <a:ext cx="5328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328"/>
            <a:ext cx="5328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185"/>
            <a:ext cx="532800" cy="534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482"/>
            <a:ext cx="5328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"/>
          <p:cNvSpPr/>
          <p:nvPr/>
        </p:nvSpPr>
        <p:spPr>
          <a:xfrm>
            <a:off x="6424910" y="5857057"/>
            <a:ext cx="2088232" cy="584775"/>
          </a:xfrm>
          <a:prstGeom prst="rect">
            <a:avLst/>
          </a:prstGeom>
          <a:noFill/>
        </p:spPr>
        <p:txBody>
          <a:bodyPr lIns="91320" tIns="45663" rIns="91320" bIns="45663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3264">
              <a:defRPr/>
            </a:pPr>
            <a:r>
              <a:rPr lang="sk-SK" sz="3200" b="1" spc="5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ea typeface="MS Gothic" pitchFamily="49" charset="-128"/>
              </a:rPr>
              <a:t>F I N</a:t>
            </a:r>
          </a:p>
        </p:txBody>
      </p:sp>
      <p:sp>
        <p:nvSpPr>
          <p:cNvPr id="19" name="Ovál"/>
          <p:cNvSpPr/>
          <p:nvPr/>
        </p:nvSpPr>
        <p:spPr>
          <a:xfrm>
            <a:off x="6156000" y="5733244"/>
            <a:ext cx="2626560" cy="832407"/>
          </a:xfrm>
          <a:prstGeom prst="ellipse">
            <a:avLst/>
          </a:prstGeom>
          <a:noFill/>
          <a:ln w="25400" cap="flat" cmpd="sng" algn="ctr">
            <a:solidFill>
              <a:srgbClr val="1F497D">
                <a:lumMod val="40000"/>
                <a:lumOff val="60000"/>
              </a:srgbClr>
            </a:solidFill>
            <a:prstDash val="solid"/>
          </a:ln>
          <a:effectLst/>
        </p:spPr>
        <p:txBody>
          <a:bodyPr lIns="91320" tIns="45663" rIns="91320" bIns="45663" anchor="ctr"/>
          <a:lstStyle/>
          <a:p>
            <a:pPr algn="ctr" defTabSz="913264">
              <a:defRPr/>
            </a:pPr>
            <a:endParaRPr lang="sk-SK" kern="0">
              <a:solidFill>
                <a:prstClr val="white"/>
              </a:solidFill>
              <a:latin typeface="Calibri"/>
              <a:ea typeface="MS Gothic" pitchFamily="49" charset="-128"/>
            </a:endParaRPr>
          </a:p>
        </p:txBody>
      </p:sp>
      <p:sp>
        <p:nvSpPr>
          <p:cNvPr id="20" name="Ukončenie">
            <a:hlinkClick r:id="" action="ppaction://hlinkshowjump?jump=endshow" highlightClick="1"/>
          </p:cNvPr>
          <p:cNvSpPr/>
          <p:nvPr/>
        </p:nvSpPr>
        <p:spPr>
          <a:xfrm>
            <a:off x="6039360" y="5573385"/>
            <a:ext cx="2859840" cy="1152121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91320" tIns="45663" rIns="91320" bIns="45663" anchor="ctr"/>
          <a:lstStyle/>
          <a:p>
            <a:pPr algn="ctr" defTabSz="913264">
              <a:defRPr/>
            </a:pPr>
            <a:endParaRPr lang="sk-SK" kern="0">
              <a:solidFill>
                <a:prstClr val="white"/>
              </a:solidFill>
              <a:latin typeface="Calibri"/>
              <a:ea typeface="MS Gothic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38294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331</Words>
  <Application>Microsoft Office PowerPoint</Application>
  <PresentationFormat>Prezentácia na obrazovke (4:3)</PresentationFormat>
  <Paragraphs>99</Paragraphs>
  <Slides>39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39</vt:i4>
      </vt:variant>
    </vt:vector>
  </HeadingPairs>
  <TitlesOfParts>
    <vt:vector size="49" baseType="lpstr">
      <vt:lpstr>Arial</vt:lpstr>
      <vt:lpstr>Pristina</vt:lpstr>
      <vt:lpstr>Calibri</vt:lpstr>
      <vt:lpstr>MS Gothic</vt:lpstr>
      <vt:lpstr>Kristen ITC</vt:lpstr>
      <vt:lpstr>Castanet</vt:lpstr>
      <vt:lpstr>Wingdings</vt:lpstr>
      <vt:lpstr>Motív Office</vt:lpstr>
      <vt:lpstr>1_Motív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2016-06-05T18:12:51Z</dcterms:created>
  <dcterms:modified xsi:type="dcterms:W3CDTF">2016-09-12T08:43:12Z</dcterms:modified>
</cp:coreProperties>
</file>