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45"/>
  </p:notesMasterIdLst>
  <p:handoutMasterIdLst>
    <p:handoutMasterId r:id="rId46"/>
  </p:handoutMasterIdLst>
  <p:sldIdLst>
    <p:sldId id="256" r:id="rId4"/>
    <p:sldId id="260" r:id="rId5"/>
    <p:sldId id="263" r:id="rId6"/>
    <p:sldId id="264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61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59" r:id="rId43"/>
    <p:sldId id="299" r:id="rId44"/>
  </p:sldIdLst>
  <p:sldSz cx="9144000" cy="6858000" type="screen4x3"/>
  <p:notesSz cx="6858000" cy="9144000"/>
  <p:embeddedFontLst>
    <p:embeddedFont>
      <p:font typeface="Castanet" pitchFamily="2" charset="0"/>
      <p:regular r:id="rId47"/>
    </p:embeddedFont>
    <p:embeddedFont>
      <p:font typeface="Pristina" panose="03060402040406080204" pitchFamily="66" charset="0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MS Gothic" panose="020B0609070205080204" pitchFamily="49" charset="-128"/>
      <p:regular r:id="rId53"/>
    </p:embeddedFont>
    <p:embeddedFont>
      <p:font typeface="Kristen ITC" panose="03050502040202030202" pitchFamily="66" charset="0"/>
      <p:regular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0fqZwpsG98+upfdQ70O8g==" hashData="437tCw4jcAy6AYOKUtTgTfKoo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4660"/>
  </p:normalViewPr>
  <p:slideViewPr>
    <p:cSldViewPr>
      <p:cViewPr varScale="1">
        <p:scale>
          <a:sx n="83" d="100"/>
          <a:sy n="83" d="100"/>
        </p:scale>
        <p:origin x="-96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7.fntdata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3.fntdata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6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2.fntdata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font" Target="fonts/font5.fntdata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17. 8. 2016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17. 8. 2016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51487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17. 8. 2016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17. 8. 2016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17. 8. 2016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17. 8. 2016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17. 8. 2016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17. 8. 2016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17. 8. 2016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17. 8. 2016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17. 8. 2016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17. 8. 2016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17. 8. 2016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8B23F-A410-468A-8FE7-A18AF544F15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882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33396-6E70-46EF-9D02-8B1523C23D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380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AEAA-F064-4CE9-B23E-A367CA387007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866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73E-6310-4536-AE0F-2BCF617C6AF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807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77BE9-9189-47E3-A31E-8E54C2B5CBC2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17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A2B1-E0EE-4C91-8F9B-EDA61A9F35D5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2057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556FE-9441-460F-AA0D-5ED79147FD7B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123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1202-C070-4EAC-9AFF-B188AFAF4944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969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02E4D-F0A8-4B6C-8FCF-9CB1B72C2C4A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270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2A870-FA59-4CA1-BFFF-CBAE24D87B66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8797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C4A24-1446-4410-A482-923F7977831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4652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820386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362998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689051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95737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605513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426448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993875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731244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980675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020352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1520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17. 8. 2016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81D5E-A19C-4139-A9C0-153299E86D8C}" type="datetime1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17. 8. 2016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17. 8. 2016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8903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19" cy="1282612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683498" y="3895633"/>
            <a:ext cx="18350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UZBEKISTÁN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03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602358" y="4223442"/>
            <a:ext cx="172355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Samarcanda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89" y="1235661"/>
            <a:ext cx="2604095" cy="3954158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425973" y="518981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Samarcanda</a:t>
            </a:r>
            <a:endParaRPr lang="sk-SK">
              <a:latin typeface="Castanet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390312"/>
            <a:ext cx="506413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Samarkand (ŠPA).wav"/>
          </p:stSnd>
        </p:sndAc>
      </p:transition>
    </mc:Choice>
    <mc:Fallback xmlns="">
      <p:transition spd="slow" advClick="0" advTm="16000">
        <p:sndAc>
          <p:stSnd>
            <p:snd r:embed="rId9" name="Samarkand (ŠP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5445208" cy="688903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095172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Registan</a:t>
            </a:r>
          </a:p>
        </p:txBody>
      </p:sp>
    </p:spTree>
    <p:extLst>
      <p:ext uri="{BB962C8B-B14F-4D97-AF65-F5344CB8AC3E}">
        <p14:creationId xmlns:p14="http://schemas.microsoft.com/office/powerpoint/2010/main" val="246161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:pull/>
        <p:sndAc>
          <p:stSnd loop="1">
            <p:snd r:embed="rId3" name="Instrumental Musiqi.wav"/>
          </p:stSnd>
        </p:sndAc>
      </p:transition>
    </mc:Choice>
    <mc:Fallback xmlns="">
      <p:transition spd="slow" advClick="0" advTm="17000">
        <p:pull/>
        <p:sndAc>
          <p:stSnd loop="1">
            <p:snd r:embed="rId7" name="Instrumental Musiq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44444E-6 -1.3876E-7 L -0.68298 -0.00231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49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348786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60272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405842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211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Fulvio Spada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62783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Amir Timur Mausoleum</a:t>
            </a:r>
          </a:p>
        </p:txBody>
      </p:sp>
    </p:spTree>
    <p:extLst>
      <p:ext uri="{BB962C8B-B14F-4D97-AF65-F5344CB8AC3E}">
        <p14:creationId xmlns:p14="http://schemas.microsoft.com/office/powerpoint/2010/main" val="87689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Patrick Ringgenberg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330075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17723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115707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411326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Shuhrat Sadiyev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18638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Complex Shakhi Zinda</a:t>
            </a:r>
          </a:p>
        </p:txBody>
      </p:sp>
    </p:spTree>
    <p:extLst>
      <p:ext uri="{BB962C8B-B14F-4D97-AF65-F5344CB8AC3E}">
        <p14:creationId xmlns:p14="http://schemas.microsoft.com/office/powerpoint/2010/main" val="86813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973891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Khoja Daniyar</a:t>
            </a:r>
          </a:p>
        </p:txBody>
      </p:sp>
    </p:spTree>
    <p:extLst>
      <p:ext uri="{BB962C8B-B14F-4D97-AF65-F5344CB8AC3E}">
        <p14:creationId xmlns:p14="http://schemas.microsoft.com/office/powerpoint/2010/main" val="405867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973891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Khoja Daniyar</a:t>
            </a:r>
          </a:p>
        </p:txBody>
      </p:sp>
    </p:spTree>
    <p:extLst>
      <p:ext uri="{BB962C8B-B14F-4D97-AF65-F5344CB8AC3E}">
        <p14:creationId xmlns:p14="http://schemas.microsoft.com/office/powerpoint/2010/main" val="261063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377574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Ruhabad</a:t>
            </a:r>
          </a:p>
        </p:txBody>
      </p:sp>
    </p:spTree>
    <p:extLst>
      <p:ext uri="{BB962C8B-B14F-4D97-AF65-F5344CB8AC3E}">
        <p14:creationId xmlns:p14="http://schemas.microsoft.com/office/powerpoint/2010/main" val="6493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88197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Chorsu</a:t>
            </a:r>
          </a:p>
        </p:txBody>
      </p:sp>
    </p:spTree>
    <p:extLst>
      <p:ext uri="{BB962C8B-B14F-4D97-AF65-F5344CB8AC3E}">
        <p14:creationId xmlns:p14="http://schemas.microsoft.com/office/powerpoint/2010/main" val="182801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574744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Mausoleum Sheibanids</a:t>
            </a:r>
          </a:p>
        </p:txBody>
      </p:sp>
    </p:spTree>
    <p:extLst>
      <p:ext uri="{BB962C8B-B14F-4D97-AF65-F5344CB8AC3E}">
        <p14:creationId xmlns:p14="http://schemas.microsoft.com/office/powerpoint/2010/main" val="22640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97077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Fabio Achilli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370868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Jean-Piérre Dalbéra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406400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Mike Moss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235562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810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Bibi Khanum</a:t>
            </a:r>
          </a:p>
        </p:txBody>
      </p:sp>
    </p:spTree>
    <p:extLst>
      <p:ext uri="{BB962C8B-B14F-4D97-AF65-F5344CB8AC3E}">
        <p14:creationId xmlns:p14="http://schemas.microsoft.com/office/powerpoint/2010/main" val="347336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347117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Khoja Ahrar</a:t>
            </a:r>
          </a:p>
        </p:txBody>
      </p:sp>
    </p:spTree>
    <p:extLst>
      <p:ext uri="{BB962C8B-B14F-4D97-AF65-F5344CB8AC3E}">
        <p14:creationId xmlns:p14="http://schemas.microsoft.com/office/powerpoint/2010/main" val="35794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3201517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Observatie Ulugbek Museum</a:t>
            </a:r>
          </a:p>
        </p:txBody>
      </p:sp>
    </p:spTree>
    <p:extLst>
      <p:ext uri="{BB962C8B-B14F-4D97-AF65-F5344CB8AC3E}">
        <p14:creationId xmlns:p14="http://schemas.microsoft.com/office/powerpoint/2010/main" val="145144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3201517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Observatie Ulugbek Museum</a:t>
            </a:r>
          </a:p>
        </p:txBody>
      </p:sp>
    </p:spTree>
    <p:extLst>
      <p:ext uri="{BB962C8B-B14F-4D97-AF65-F5344CB8AC3E}">
        <p14:creationId xmlns:p14="http://schemas.microsoft.com/office/powerpoint/2010/main" val="311973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97682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Sher Dor Mosque</a:t>
            </a:r>
          </a:p>
        </p:txBody>
      </p:sp>
    </p:spTree>
    <p:extLst>
      <p:ext uri="{BB962C8B-B14F-4D97-AF65-F5344CB8AC3E}">
        <p14:creationId xmlns:p14="http://schemas.microsoft.com/office/powerpoint/2010/main" val="80922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Dave Proffer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97682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Sher Dor Mosque</a:t>
            </a:r>
          </a:p>
        </p:txBody>
      </p:sp>
    </p:spTree>
    <p:extLst>
      <p:ext uri="{BB962C8B-B14F-4D97-AF65-F5344CB8AC3E}">
        <p14:creationId xmlns:p14="http://schemas.microsoft.com/office/powerpoint/2010/main" val="196596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322352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273112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396537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248086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05556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Tilla Kari Mosque</a:t>
            </a:r>
          </a:p>
        </p:txBody>
      </p:sp>
    </p:spTree>
    <p:extLst>
      <p:ext uri="{BB962C8B-B14F-4D97-AF65-F5344CB8AC3E}">
        <p14:creationId xmlns:p14="http://schemas.microsoft.com/office/powerpoint/2010/main" val="150614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Adam Jones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19162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Ulugh Beg Mosque</a:t>
            </a:r>
          </a:p>
        </p:txBody>
      </p:sp>
    </p:spTree>
    <p:extLst>
      <p:ext uri="{BB962C8B-B14F-4D97-AF65-F5344CB8AC3E}">
        <p14:creationId xmlns:p14="http://schemas.microsoft.com/office/powerpoint/2010/main" val="196834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Dan Lundberg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191626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Ulugh Beg Mosque</a:t>
            </a:r>
          </a:p>
        </p:txBody>
      </p:sp>
    </p:spTree>
    <p:extLst>
      <p:ext uri="{BB962C8B-B14F-4D97-AF65-F5344CB8AC3E}">
        <p14:creationId xmlns:p14="http://schemas.microsoft.com/office/powerpoint/2010/main" val="218220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446504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Mosque Hazrat Hyzr </a:t>
            </a:r>
          </a:p>
        </p:txBody>
      </p:sp>
    </p:spTree>
    <p:extLst>
      <p:ext uri="{BB962C8B-B14F-4D97-AF65-F5344CB8AC3E}">
        <p14:creationId xmlns:p14="http://schemas.microsoft.com/office/powerpoint/2010/main" val="98764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Bobyrr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1920719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Orthodox Church</a:t>
            </a:r>
          </a:p>
        </p:txBody>
      </p:sp>
    </p:spTree>
    <p:extLst>
      <p:ext uri="{BB962C8B-B14F-4D97-AF65-F5344CB8AC3E}">
        <p14:creationId xmlns:p14="http://schemas.microsoft.com/office/powerpoint/2010/main" val="165582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Giorgio Montersino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86754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83029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Gustavo Jeronimo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0139" y="6365222"/>
            <a:ext cx="867545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140606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 (V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Lemovani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5547" y="6434472"/>
            <a:ext cx="2304256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Farsizabon</a:t>
            </a:r>
          </a:p>
        </p:txBody>
      </p:sp>
      <p:sp>
        <p:nvSpPr>
          <p:cNvPr id="6" name="Foto"/>
          <p:cNvSpPr txBox="1"/>
          <p:nvPr/>
        </p:nvSpPr>
        <p:spPr>
          <a:xfrm>
            <a:off x="7812360" y="6434472"/>
            <a:ext cx="720080" cy="2616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b" anchorCtr="0">
            <a:spAutoFit/>
          </a:bodyPr>
          <a:lstStyle>
            <a:defPPr>
              <a:defRPr lang="sk-SK"/>
            </a:defPPr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r>
              <a:rPr lang="sk-SK">
                <a:solidFill>
                  <a:prstClr val="white"/>
                </a:solidFill>
              </a:rPr>
              <a:t>ORIGIN</a:t>
            </a:r>
          </a:p>
        </p:txBody>
      </p:sp>
      <p:sp>
        <p:nvSpPr>
          <p:cNvPr id="3" name="Popis"/>
          <p:cNvSpPr/>
          <p:nvPr/>
        </p:nvSpPr>
        <p:spPr>
          <a:xfrm>
            <a:off x="611560" y="6357245"/>
            <a:ext cx="2302233" cy="400110"/>
          </a:xfrm>
          <a:prstGeom prst="rect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 w="3175"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r>
              <a:rPr lang="sk-SK" sz="2000" b="1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prstClr val="white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Miranqul Mountains</a:t>
            </a:r>
          </a:p>
        </p:txBody>
      </p:sp>
    </p:spTree>
    <p:extLst>
      <p:ext uri="{BB962C8B-B14F-4D97-AF65-F5344CB8AC3E}">
        <p14:creationId xmlns:p14="http://schemas.microsoft.com/office/powerpoint/2010/main" val="11810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ovidenia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Pokračovať"/>
          <p:cNvSpPr/>
          <p:nvPr/>
        </p:nvSpPr>
        <p:spPr>
          <a:xfrm>
            <a:off x="5724128" y="4877869"/>
            <a:ext cx="23762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CONTINUAR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Chrániť svet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 : (artista desconocido) </a:t>
            </a:r>
          </a:p>
        </p:txBody>
      </p:sp>
      <p:sp>
        <p:nvSpPr>
          <p:cNvPr id="7" name="Ukončenie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008"/>
            <a:ext cx="9144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992"/>
            <a:ext cx="9144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322"/>
            <a:ext cx="9144000" cy="238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6335"/>
            <a:ext cx="2666880" cy="189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latin typeface="Arial" pitchFamily="34" charset="0"/>
                <a:ea typeface="MS Gothic" pitchFamily="49" charset="-128"/>
              </a:rPr>
              <a:t> </a:t>
            </a:r>
          </a:p>
          <a:p>
            <a:pPr defTabSz="914210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b="1">
              <a:solidFill>
                <a:srgbClr val="0066FF"/>
              </a:solidFill>
              <a:latin typeface="Arial" pitchFamily="34" charset="0"/>
              <a:ea typeface="MS Gothic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0" y="4339176"/>
            <a:ext cx="23616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2" y="4931078"/>
            <a:ext cx="1219680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247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328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185"/>
            <a:ext cx="5328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48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0" y="5857057"/>
            <a:ext cx="2088232" cy="584775"/>
          </a:xfrm>
          <a:prstGeom prst="rect">
            <a:avLst/>
          </a:prstGeom>
          <a:noFill/>
        </p:spPr>
        <p:txBody>
          <a:bodyPr lIns="91320" tIns="45663" rIns="91320" bIns="45663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264">
              <a:defRPr/>
            </a:pPr>
            <a:r>
              <a:rPr lang="sk-SK" sz="3200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0" y="5733244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0" y="5573385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0" tIns="45663" rIns="91320" bIns="45663" anchor="ctr"/>
          <a:lstStyle/>
          <a:p>
            <a:pPr algn="ctr" defTabSz="913264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0471834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</Words>
  <Application>Microsoft Office PowerPoint</Application>
  <PresentationFormat>Prezentácia na obrazovke (4:3)</PresentationFormat>
  <Paragraphs>130</Paragraphs>
  <Slides>41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41</vt:i4>
      </vt:variant>
    </vt:vector>
  </HeadingPairs>
  <TitlesOfParts>
    <vt:vector size="51" baseType="lpstr">
      <vt:lpstr>Arial</vt:lpstr>
      <vt:lpstr>Castanet</vt:lpstr>
      <vt:lpstr>Wingdings</vt:lpstr>
      <vt:lpstr>Pristina</vt:lpstr>
      <vt:lpstr>Calibri</vt:lpstr>
      <vt:lpstr>MS Gothic</vt:lpstr>
      <vt:lpstr>Kristen ITC</vt:lpstr>
      <vt:lpstr>Motív Office</vt:lpstr>
      <vt:lpstr>1_Motív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2016-08-17T12:56:26Z</dcterms:modified>
</cp:coreProperties>
</file>