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51"/>
  </p:notesMasterIdLst>
  <p:handoutMasterIdLst>
    <p:handoutMasterId r:id="rId52"/>
  </p:handoutMasterIdLst>
  <p:sldIdLst>
    <p:sldId id="256" r:id="rId3"/>
    <p:sldId id="379" r:id="rId4"/>
    <p:sldId id="384" r:id="rId5"/>
    <p:sldId id="413" r:id="rId6"/>
    <p:sldId id="331" r:id="rId7"/>
    <p:sldId id="397" r:id="rId8"/>
    <p:sldId id="349" r:id="rId9"/>
    <p:sldId id="338" r:id="rId10"/>
    <p:sldId id="337" r:id="rId11"/>
    <p:sldId id="409" r:id="rId12"/>
    <p:sldId id="367" r:id="rId13"/>
    <p:sldId id="362" r:id="rId14"/>
    <p:sldId id="400" r:id="rId15"/>
    <p:sldId id="333" r:id="rId16"/>
    <p:sldId id="347" r:id="rId17"/>
    <p:sldId id="395" r:id="rId18"/>
    <p:sldId id="387" r:id="rId19"/>
    <p:sldId id="355" r:id="rId20"/>
    <p:sldId id="356" r:id="rId21"/>
    <p:sldId id="339" r:id="rId22"/>
    <p:sldId id="348" r:id="rId23"/>
    <p:sldId id="354" r:id="rId24"/>
    <p:sldId id="352" r:id="rId25"/>
    <p:sldId id="357" r:id="rId26"/>
    <p:sldId id="412" r:id="rId27"/>
    <p:sldId id="336" r:id="rId28"/>
    <p:sldId id="340" r:id="rId29"/>
    <p:sldId id="343" r:id="rId30"/>
    <p:sldId id="346" r:id="rId31"/>
    <p:sldId id="345" r:id="rId32"/>
    <p:sldId id="353" r:id="rId33"/>
    <p:sldId id="358" r:id="rId34"/>
    <p:sldId id="403" r:id="rId35"/>
    <p:sldId id="371" r:id="rId36"/>
    <p:sldId id="372" r:id="rId37"/>
    <p:sldId id="359" r:id="rId38"/>
    <p:sldId id="361" r:id="rId39"/>
    <p:sldId id="414" r:id="rId40"/>
    <p:sldId id="411" r:id="rId41"/>
    <p:sldId id="375" r:id="rId42"/>
    <p:sldId id="391" r:id="rId43"/>
    <p:sldId id="390" r:id="rId44"/>
    <p:sldId id="399" r:id="rId45"/>
    <p:sldId id="396" r:id="rId46"/>
    <p:sldId id="394" r:id="rId47"/>
    <p:sldId id="393" r:id="rId48"/>
    <p:sldId id="259" r:id="rId49"/>
    <p:sldId id="415" r:id="rId50"/>
  </p:sldIdLst>
  <p:sldSz cx="9144000" cy="6858000" type="screen4x3"/>
  <p:notesSz cx="6858000" cy="9144000"/>
  <p:embeddedFontLst>
    <p:embeddedFont>
      <p:font typeface="Castanet" pitchFamily="2" charset="0"/>
      <p:regular r:id="rId53"/>
    </p:embeddedFont>
    <p:embeddedFont>
      <p:font typeface="Pristina" panose="03060402040406080204" pitchFamily="66" charset="0"/>
      <p:regular r:id="rId54"/>
    </p:embeddedFon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MS Gothic" panose="020B0609070205080204" pitchFamily="49" charset="-128"/>
      <p:regular r:id="rId59"/>
    </p:embeddedFont>
    <p:embeddedFont>
      <p:font typeface="Kristen ITC" panose="03050502040202030202" pitchFamily="66" charset="0"/>
      <p:regular r:id="rId6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1JrzFBK5s1gY1Cx6uGDAQ==" hashData="mMuQfMB4Uxo6bRXwdP1xvKwxJ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85" d="100"/>
          <a:sy n="85" d="100"/>
        </p:scale>
        <p:origin x="-8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handoutMaster" Target="handoutMasters/handoutMaster1.xml"/><Relationship Id="rId60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1. 8. 2016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6158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1. 8. 2016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1. 8. 2016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365432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339200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725100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26420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093773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52469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49149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18041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446582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58613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9963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defTabSz="829452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fld id="{14735D88-9579-4667-A696-FED41C5A8FBE}" type="datetime1">
              <a:rPr lang="sk-SK" altLang="sk-SK" smtClean="0">
                <a:ea typeface="MS Gothic" pitchFamily="49" charset="-128"/>
              </a:rPr>
              <a:pPr defTabSz="829452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None/>
                <a:defRPr/>
              </a:pPr>
              <a:t>1. 8. 2016</a:t>
            </a:fld>
            <a:endParaRPr lang="es-ES" altLang="sk-SK">
              <a:ea typeface="MS Gothic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7345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65" indent="-34286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73" indent="-28572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882" indent="-228577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034" indent="-228577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187" indent="-228577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9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6090307" y="3895633"/>
            <a:ext cx="10214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RUSIA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02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979064" y="4223442"/>
            <a:ext cx="97013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Moscú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34" y="976332"/>
            <a:ext cx="3012327" cy="4381567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Moscú</a:t>
            </a:r>
            <a:endParaRPr lang="sk-SK"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Moscow (ESP).wav"/>
          </p:stSnd>
        </p:sndAc>
      </p:transition>
    </mc:Choice>
    <mc:Fallback xmlns="">
      <p:transition spd="slow" advClick="0" advTm="16000">
        <p:sndAc>
          <p:stSnd>
            <p:snd r:embed="rId8" name="Moscow (ESP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2501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Panorama</a:t>
            </a:r>
          </a:p>
        </p:txBody>
      </p:sp>
    </p:spTree>
    <p:extLst>
      <p:ext uri="{BB962C8B-B14F-4D97-AF65-F5344CB8AC3E}">
        <p14:creationId xmlns:p14="http://schemas.microsoft.com/office/powerpoint/2010/main" val="406329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  <p:sndAc>
          <p:stSnd loop="1">
            <p:snd r:embed="rId2" name="Isao Saito - xxx.wav"/>
          </p:stSnd>
        </p:sndAc>
      </p:transition>
    </mc:Choice>
    <mc:Fallback xmlns="">
      <p:transition spd="slow" advClick="0" advTm="6000">
        <p:pull/>
        <p:sndAc>
          <p:stSnd loop="1">
            <p:snd r:embed="rId6" name="Isao Saito - xx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111725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78"/>
            <a:ext cx="12519766" cy="6863278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Apostrof Tour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288828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93062E-6 L -0.34202 0.000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2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597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Department Store</a:t>
            </a:r>
          </a:p>
        </p:txBody>
      </p:sp>
    </p:spTree>
    <p:extLst>
      <p:ext uri="{BB962C8B-B14F-4D97-AF65-F5344CB8AC3E}">
        <p14:creationId xmlns:p14="http://schemas.microsoft.com/office/powerpoint/2010/main" val="68790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401189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559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St.Basil's Cathedral</a:t>
            </a:r>
          </a:p>
        </p:txBody>
      </p:sp>
    </p:spTree>
    <p:extLst>
      <p:ext uri="{BB962C8B-B14F-4D97-AF65-F5344CB8AC3E}">
        <p14:creationId xmlns:p14="http://schemas.microsoft.com/office/powerpoint/2010/main" val="340118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1" y="27901"/>
            <a:ext cx="9144000" cy="1008697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Voytek S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15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-0.3655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8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IMIGO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9647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Christ the Saviour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23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1813" y="-13614"/>
            <a:ext cx="12935813" cy="687161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Képguru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5018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Red Square</a:t>
            </a:r>
          </a:p>
        </p:txBody>
      </p:sp>
    </p:spTree>
    <p:extLst>
      <p:ext uri="{BB962C8B-B14F-4D97-AF65-F5344CB8AC3E}">
        <p14:creationId xmlns:p14="http://schemas.microsoft.com/office/powerpoint/2010/main" val="78184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2858E-6 L 0.34132 0.00116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42"/>
            <a:ext cx="11268744" cy="6860726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222358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23421 -0.00162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"/>
            <a:ext cx="11412760" cy="684423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Aelitefon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272029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3786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Tretyakov Gallery</a:t>
            </a:r>
          </a:p>
        </p:txBody>
      </p:sp>
    </p:spTree>
    <p:extLst>
      <p:ext uri="{BB962C8B-B14F-4D97-AF65-F5344CB8AC3E}">
        <p14:creationId xmlns:p14="http://schemas.microsoft.com/office/powerpoint/2010/main" val="18077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0530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Bolshoi Theatre</a:t>
            </a:r>
          </a:p>
        </p:txBody>
      </p:sp>
    </p:spTree>
    <p:extLst>
      <p:ext uri="{BB962C8B-B14F-4D97-AF65-F5344CB8AC3E}">
        <p14:creationId xmlns:p14="http://schemas.microsoft.com/office/powerpoint/2010/main" val="35935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831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Moscow Choral Synagogue</a:t>
            </a:r>
          </a:p>
        </p:txBody>
      </p:sp>
    </p:spTree>
    <p:extLst>
      <p:ext uri="{BB962C8B-B14F-4D97-AF65-F5344CB8AC3E}">
        <p14:creationId xmlns:p14="http://schemas.microsoft.com/office/powerpoint/2010/main" val="332840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4711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Polytechnic Museum</a:t>
            </a:r>
          </a:p>
        </p:txBody>
      </p:sp>
    </p:spTree>
    <p:extLst>
      <p:ext uri="{BB962C8B-B14F-4D97-AF65-F5344CB8AC3E}">
        <p14:creationId xmlns:p14="http://schemas.microsoft.com/office/powerpoint/2010/main" val="346352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007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Moscow State University</a:t>
            </a:r>
          </a:p>
        </p:txBody>
      </p:sp>
    </p:spTree>
    <p:extLst>
      <p:ext uri="{BB962C8B-B14F-4D97-AF65-F5344CB8AC3E}">
        <p14:creationId xmlns:p14="http://schemas.microsoft.com/office/powerpoint/2010/main" val="293077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</a:t>
            </a:r>
          </a:p>
        </p:txBody>
      </p:sp>
    </p:spTree>
    <p:extLst>
      <p:ext uri="{BB962C8B-B14F-4D97-AF65-F5344CB8AC3E}">
        <p14:creationId xmlns:p14="http://schemas.microsoft.com/office/powerpoint/2010/main" val="160149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8326755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83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</a:t>
            </a:r>
          </a:p>
        </p:txBody>
      </p:sp>
    </p:spTree>
    <p:extLst>
      <p:ext uri="{BB962C8B-B14F-4D97-AF65-F5344CB8AC3E}">
        <p14:creationId xmlns:p14="http://schemas.microsoft.com/office/powerpoint/2010/main" val="34686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0.1909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56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Petar Milošević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9868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the Annunciation</a:t>
            </a:r>
          </a:p>
        </p:txBody>
      </p:sp>
    </p:spTree>
    <p:extLst>
      <p:ext uri="{BB962C8B-B14F-4D97-AF65-F5344CB8AC3E}">
        <p14:creationId xmlns:p14="http://schemas.microsoft.com/office/powerpoint/2010/main" val="377108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1765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Pokrovsky Monastery</a:t>
            </a:r>
          </a:p>
        </p:txBody>
      </p:sp>
    </p:spTree>
    <p:extLst>
      <p:ext uri="{BB962C8B-B14F-4D97-AF65-F5344CB8AC3E}">
        <p14:creationId xmlns:p14="http://schemas.microsoft.com/office/powerpoint/2010/main" val="2855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8056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Temple of the Holy Trinity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42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9002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St.Nicholas Church</a:t>
            </a:r>
          </a:p>
        </p:txBody>
      </p:sp>
    </p:spTree>
    <p:extLst>
      <p:ext uri="{BB962C8B-B14F-4D97-AF65-F5344CB8AC3E}">
        <p14:creationId xmlns:p14="http://schemas.microsoft.com/office/powerpoint/2010/main" val="32862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6725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Trinity Temple</a:t>
            </a:r>
          </a:p>
        </p:txBody>
      </p:sp>
    </p:spTree>
    <p:extLst>
      <p:ext uri="{BB962C8B-B14F-4D97-AF65-F5344CB8AC3E}">
        <p14:creationId xmlns:p14="http://schemas.microsoft.com/office/powerpoint/2010/main" val="294200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36"/>
            <a:ext cx="10404648" cy="6930336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204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Kolomensky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Palace</a:t>
            </a:r>
          </a:p>
        </p:txBody>
      </p:sp>
    </p:spTree>
    <p:extLst>
      <p:ext uri="{BB962C8B-B14F-4D97-AF65-F5344CB8AC3E}">
        <p14:creationId xmlns:p14="http://schemas.microsoft.com/office/powerpoint/2010/main" val="37940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66327E-6 L -0.13975 -0.0016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97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8709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Blagoveshchensky Cathedral</a:t>
            </a:r>
          </a:p>
        </p:txBody>
      </p:sp>
    </p:spTree>
    <p:extLst>
      <p:ext uri="{BB962C8B-B14F-4D97-AF65-F5344CB8AC3E}">
        <p14:creationId xmlns:p14="http://schemas.microsoft.com/office/powerpoint/2010/main" val="382887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16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the Archangel</a:t>
            </a:r>
          </a:p>
        </p:txBody>
      </p:sp>
    </p:spTree>
    <p:extLst>
      <p:ext uri="{BB962C8B-B14F-4D97-AF65-F5344CB8AC3E}">
        <p14:creationId xmlns:p14="http://schemas.microsoft.com/office/powerpoint/2010/main" val="399686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ProtoplasmaKid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0366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Church of the Nativity of the Virgin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75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Hons084 -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33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Cathedral of Kazan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9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75615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Immaculate Conception Cathedral</a:t>
            </a:r>
          </a:p>
        </p:txBody>
      </p:sp>
    </p:spTree>
    <p:extLst>
      <p:ext uri="{BB962C8B-B14F-4D97-AF65-F5344CB8AC3E}">
        <p14:creationId xmlns:p14="http://schemas.microsoft.com/office/powerpoint/2010/main" val="31431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8523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St.Nicholas Perervinsky Monastery</a:t>
            </a:r>
          </a:p>
        </p:txBody>
      </p:sp>
    </p:spTree>
    <p:extLst>
      <p:ext uri="{BB962C8B-B14F-4D97-AF65-F5344CB8AC3E}">
        <p14:creationId xmlns:p14="http://schemas.microsoft.com/office/powerpoint/2010/main" val="168775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5328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Vlachernae Temple</a:t>
            </a:r>
          </a:p>
        </p:txBody>
      </p:sp>
    </p:spTree>
    <p:extLst>
      <p:ext uri="{BB962C8B-B14F-4D97-AF65-F5344CB8AC3E}">
        <p14:creationId xmlns:p14="http://schemas.microsoft.com/office/powerpoint/2010/main" val="99165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Erbala - Jandex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3730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Embankment of Moscow River</a:t>
            </a:r>
          </a:p>
        </p:txBody>
      </p:sp>
    </p:spTree>
    <p:extLst>
      <p:ext uri="{BB962C8B-B14F-4D97-AF65-F5344CB8AC3E}">
        <p14:creationId xmlns:p14="http://schemas.microsoft.com/office/powerpoint/2010/main" val="269204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052720" cy="690795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113334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-0.20677 -0.00347 " pathEditMode="relative" rAng="0" ptsTypes="AA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" y="-29305"/>
            <a:ext cx="10324862" cy="6887305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99578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Kremlin</a:t>
            </a:r>
          </a:p>
        </p:txBody>
      </p:sp>
    </p:spTree>
    <p:extLst>
      <p:ext uri="{BB962C8B-B14F-4D97-AF65-F5344CB8AC3E}">
        <p14:creationId xmlns:p14="http://schemas.microsoft.com/office/powerpoint/2010/main" val="329574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13541 -0.00834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-41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67453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Blagovestsensky </a:t>
            </a:r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Tower - Kremlin</a:t>
            </a:r>
          </a:p>
        </p:txBody>
      </p:sp>
    </p:spTree>
    <p:extLst>
      <p:ext uri="{BB962C8B-B14F-4D97-AF65-F5344CB8AC3E}">
        <p14:creationId xmlns:p14="http://schemas.microsoft.com/office/powerpoint/2010/main" val="272234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Liv In Msk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51863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Grand Kremlin Palace</a:t>
            </a:r>
          </a:p>
        </p:txBody>
      </p:sp>
    </p:spTree>
    <p:extLst>
      <p:ext uri="{BB962C8B-B14F-4D97-AF65-F5344CB8AC3E}">
        <p14:creationId xmlns:p14="http://schemas.microsoft.com/office/powerpoint/2010/main" val="9056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Alvesgaspar - Wikimedia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7040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Tsar Cannon</a:t>
            </a:r>
          </a:p>
        </p:txBody>
      </p:sp>
    </p:spTree>
    <p:extLst>
      <p:ext uri="{BB962C8B-B14F-4D97-AF65-F5344CB8AC3E}">
        <p14:creationId xmlns:p14="http://schemas.microsoft.com/office/powerpoint/2010/main" val="396502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789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en-US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Fountain Watch of the World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01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0775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Aerial View</a:t>
            </a:r>
          </a:p>
        </p:txBody>
      </p:sp>
    </p:spTree>
    <p:extLst>
      <p:ext uri="{BB962C8B-B14F-4D97-AF65-F5344CB8AC3E}">
        <p14:creationId xmlns:p14="http://schemas.microsoft.com/office/powerpoint/2010/main" val="155371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100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Palace of Triumph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34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Residential House</a:t>
            </a:r>
          </a:p>
        </p:txBody>
      </p:sp>
    </p:spTree>
    <p:extLst>
      <p:ext uri="{BB962C8B-B14F-4D97-AF65-F5344CB8AC3E}">
        <p14:creationId xmlns:p14="http://schemas.microsoft.com/office/powerpoint/2010/main" val="99709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Slava Stepanov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70853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All Free Photos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State Historical Museum</a:t>
            </a:r>
          </a:p>
        </p:txBody>
      </p:sp>
    </p:spTree>
    <p:extLst>
      <p:ext uri="{BB962C8B-B14F-4D97-AF65-F5344CB8AC3E}">
        <p14:creationId xmlns:p14="http://schemas.microsoft.com/office/powerpoint/2010/main" val="163267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Sergey Anashkevitch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International Business Center</a:t>
            </a:r>
          </a:p>
        </p:txBody>
      </p:sp>
    </p:spTree>
    <p:extLst>
      <p:ext uri="{BB962C8B-B14F-4D97-AF65-F5344CB8AC3E}">
        <p14:creationId xmlns:p14="http://schemas.microsoft.com/office/powerpoint/2010/main" val="1744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Rabstol Net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2976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International Business Center</a:t>
            </a:r>
          </a:p>
        </p:txBody>
      </p:sp>
    </p:spTree>
    <p:extLst>
      <p:ext uri="{BB962C8B-B14F-4D97-AF65-F5344CB8AC3E}">
        <p14:creationId xmlns:p14="http://schemas.microsoft.com/office/powerpoint/2010/main" val="302359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Pokračovať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CONTINUAR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 : Isao Saito</a:t>
            </a:r>
          </a:p>
        </p:txBody>
      </p:sp>
      <p:sp>
        <p:nvSpPr>
          <p:cNvPr id="7" name="Ukončenie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210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3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81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5876"/>
            <a:ext cx="2667000" cy="189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  <a:ea typeface="MS Gothic" pitchFamily="49" charset="-128"/>
              </a:rPr>
              <a:t> </a:t>
            </a:r>
          </a:p>
          <a:p>
            <a:pPr defTabSz="914210"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>
              <a:solidFill>
                <a:srgbClr val="0066FF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96" y="4339124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680" y="4931711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2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0" y="5857057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0" y="5733248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73385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9108943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</Words>
  <Application>Microsoft Office PowerPoint</Application>
  <PresentationFormat>Prezentácia na obrazovke (4:3)</PresentationFormat>
  <Paragraphs>151</Paragraphs>
  <Slides>48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48</vt:i4>
      </vt:variant>
    </vt:vector>
  </HeadingPairs>
  <TitlesOfParts>
    <vt:vector size="57" baseType="lpstr">
      <vt:lpstr>Arial</vt:lpstr>
      <vt:lpstr>Wingdings</vt:lpstr>
      <vt:lpstr>Castanet</vt:lpstr>
      <vt:lpstr>Pristina</vt:lpstr>
      <vt:lpstr>Calibri</vt:lpstr>
      <vt:lpstr>MS Gothic</vt:lpstr>
      <vt:lpstr>Kristen ITC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2016-08-01T15:06:29Z</dcterms:modified>
</cp:coreProperties>
</file>