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47"/>
  </p:notesMasterIdLst>
  <p:handoutMasterIdLst>
    <p:handoutMasterId r:id="rId48"/>
  </p:handoutMasterIdLst>
  <p:sldIdLst>
    <p:sldId id="256" r:id="rId3"/>
    <p:sldId id="324" r:id="rId4"/>
    <p:sldId id="334" r:id="rId5"/>
    <p:sldId id="327" r:id="rId6"/>
    <p:sldId id="298" r:id="rId7"/>
    <p:sldId id="301" r:id="rId8"/>
    <p:sldId id="282" r:id="rId9"/>
    <p:sldId id="286" r:id="rId10"/>
    <p:sldId id="287" r:id="rId11"/>
    <p:sldId id="321" r:id="rId12"/>
    <p:sldId id="335" r:id="rId13"/>
    <p:sldId id="303" r:id="rId14"/>
    <p:sldId id="304" r:id="rId15"/>
    <p:sldId id="285" r:id="rId16"/>
    <p:sldId id="283" r:id="rId17"/>
    <p:sldId id="312" r:id="rId18"/>
    <p:sldId id="313" r:id="rId19"/>
    <p:sldId id="306" r:id="rId20"/>
    <p:sldId id="332" r:id="rId21"/>
    <p:sldId id="333" r:id="rId22"/>
    <p:sldId id="320" r:id="rId23"/>
    <p:sldId id="331" r:id="rId24"/>
    <p:sldId id="305" r:id="rId25"/>
    <p:sldId id="325" r:id="rId26"/>
    <p:sldId id="316" r:id="rId27"/>
    <p:sldId id="310" r:id="rId28"/>
    <p:sldId id="292" r:id="rId29"/>
    <p:sldId id="293" r:id="rId30"/>
    <p:sldId id="294" r:id="rId31"/>
    <p:sldId id="296" r:id="rId32"/>
    <p:sldId id="329" r:id="rId33"/>
    <p:sldId id="323" r:id="rId34"/>
    <p:sldId id="291" r:id="rId35"/>
    <p:sldId id="308" r:id="rId36"/>
    <p:sldId id="314" r:id="rId37"/>
    <p:sldId id="315" r:id="rId38"/>
    <p:sldId id="328" r:id="rId39"/>
    <p:sldId id="330" r:id="rId40"/>
    <p:sldId id="299" r:id="rId41"/>
    <p:sldId id="278" r:id="rId42"/>
    <p:sldId id="290" r:id="rId43"/>
    <p:sldId id="300" r:id="rId44"/>
    <p:sldId id="259" r:id="rId45"/>
    <p:sldId id="336" r:id="rId46"/>
  </p:sldIdLst>
  <p:sldSz cx="9144000" cy="6858000" type="screen4x3"/>
  <p:notesSz cx="6858000" cy="9144000"/>
  <p:embeddedFontLst>
    <p:embeddedFont>
      <p:font typeface="Pristina" panose="03060402040406080204" pitchFamily="66" charset="0"/>
      <p:regular r:id="rId49"/>
    </p:embeddedFont>
    <p:embeddedFont>
      <p:font typeface="Calibri" panose="020F0502020204030204" pitchFamily="34" charset="0"/>
      <p:regular r:id="rId50"/>
      <p:bold r:id="rId51"/>
      <p:italic r:id="rId52"/>
      <p:boldItalic r:id="rId53"/>
    </p:embeddedFont>
    <p:embeddedFont>
      <p:font typeface="MS Gothic" panose="020B0609070205080204" pitchFamily="49" charset="-128"/>
      <p:regular r:id="rId54"/>
    </p:embeddedFont>
    <p:embeddedFont>
      <p:font typeface="Kristen ITC" panose="03050502040202030202" pitchFamily="66" charset="0"/>
      <p:regular r:id="rId55"/>
    </p:embeddedFont>
    <p:embeddedFont>
      <p:font typeface="Castanet" pitchFamily="2" charset="0"/>
      <p:regular r:id="rId56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sueb9Yhv973bkxiicrePA==" hashData="1jXcxn8L6VdCH0yTl6TdGI8Nc3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390" autoAdjust="0"/>
    <p:restoredTop sz="94660"/>
  </p:normalViewPr>
  <p:slideViewPr>
    <p:cSldViewPr>
      <p:cViewPr varScale="1">
        <p:scale>
          <a:sx n="101" d="100"/>
          <a:sy n="101" d="100"/>
        </p:scale>
        <p:origin x="-84" y="-2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5.fntdata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1.fntdata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4.fntdata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handoutMaster" Target="handoutMasters/handoutMaster1.xml"/><Relationship Id="rId56" Type="http://schemas.openxmlformats.org/officeDocument/2006/relationships/font" Target="fonts/font8.fntdata"/><Relationship Id="rId8" Type="http://schemas.openxmlformats.org/officeDocument/2006/relationships/slide" Target="slides/slide6.xml"/><Relationship Id="rId51" Type="http://schemas.openxmlformats.org/officeDocument/2006/relationships/font" Target="fonts/font3.fntdata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7BBEF-0543-47B5-91E6-07DF021D23EA}" type="datetimeFigureOut">
              <a:rPr lang="sk-SK" smtClean="0"/>
              <a:t>28. 6. 2016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EA776-3F8C-4CC2-A490-63F4634EC33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50589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D1A98-4031-45AD-A354-907739ABD859}" type="datetimeFigureOut">
              <a:rPr lang="sk-SK" smtClean="0"/>
              <a:t>28. 6. 2016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EA90D-5DBF-47C7-96C0-9629F71129B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5647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3217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CDCBF-4CC3-4E32-BBB1-F11A040A629D}" type="datetime1">
              <a:rPr lang="sk-SK" smtClean="0"/>
              <a:t>28. 6. 2016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203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16AEA-C1AB-4729-855E-6AEE89AB0B8E}" type="datetime1">
              <a:rPr lang="sk-SK" smtClean="0"/>
              <a:t>28. 6. 2016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8991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CF2D2-7DA4-42F3-9E68-E2D19EBC8129}" type="datetime1">
              <a:rPr lang="sk-SK" smtClean="0"/>
              <a:t>28. 6. 2016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275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3C08-11EC-4788-B33A-80CE77A78074}" type="datetime1">
              <a:rPr lang="sk-SK" smtClean="0"/>
              <a:t>28. 6. 2016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211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000-D7FC-4BE0-B45F-961FAB8B298D}" type="datetime1">
              <a:rPr lang="sk-SK" smtClean="0"/>
              <a:t>28. 6. 2016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39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F51F-338E-4839-8DFD-9BAAC262579C}" type="datetime1">
              <a:rPr lang="sk-SK" smtClean="0"/>
              <a:t>28. 6. 2016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751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611D-7F53-45C7-AA15-A78AAE1643EE}" type="datetime1">
              <a:rPr lang="sk-SK" smtClean="0"/>
              <a:t>28. 6. 2016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165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C56A1-F22F-40F8-8094-4F8CE0BDCBDA}" type="datetime1">
              <a:rPr lang="sk-SK" smtClean="0"/>
              <a:t>28. 6. 2016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828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CB46E-9260-44DE-9018-96AEC641B3F8}" type="datetime1">
              <a:rPr lang="sk-SK" smtClean="0"/>
              <a:t>28. 6. 2016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2186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A6A92-4297-4379-ABB9-B377A269F4A9}" type="datetime1">
              <a:rPr lang="sk-SK" smtClean="0"/>
              <a:t>28. 6. 2016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293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E74C2-9F73-4BA6-9984-3D1ECB42B5AC}" type="datetime1">
              <a:rPr lang="sk-SK" smtClean="0"/>
              <a:t>28. 6. 2016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8133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1"/>
            <a:ext cx="6400800" cy="1752600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 algn="ctr">
              <a:buNone/>
              <a:defRPr/>
            </a:lvl1pPr>
            <a:lvl2pPr marL="457153" indent="0" algn="ctr">
              <a:buNone/>
              <a:defRPr/>
            </a:lvl2pPr>
            <a:lvl3pPr marL="914305" indent="0" algn="ctr">
              <a:buNone/>
              <a:defRPr/>
            </a:lvl3pPr>
            <a:lvl4pPr marL="1371458" indent="0" algn="ctr">
              <a:buNone/>
              <a:defRPr/>
            </a:lvl4pPr>
            <a:lvl5pPr marL="1828610" indent="0" algn="ctr">
              <a:buNone/>
              <a:defRPr/>
            </a:lvl5pPr>
            <a:lvl6pPr marL="2285763" indent="0" algn="ctr">
              <a:buNone/>
              <a:defRPr/>
            </a:lvl6pPr>
            <a:lvl7pPr marL="2742915" indent="0" algn="ctr">
              <a:buNone/>
              <a:defRPr/>
            </a:lvl7pPr>
            <a:lvl8pPr marL="3200068" indent="0" algn="ctr">
              <a:buNone/>
              <a:defRPr/>
            </a:lvl8pPr>
            <a:lvl9pPr marL="365722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748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 smtClean="0">
                <a:ea typeface="MS Gothic" pitchFamily="49" charset="-128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049743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lIns="91430" tIns="45715" rIns="91430" bIns="45715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748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 smtClean="0">
                <a:ea typeface="MS Gothic" pitchFamily="49" charset="-128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211223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  <a:prstGeom prst="rect">
            <a:avLst/>
          </a:prstGeom>
        </p:spPr>
        <p:txBody>
          <a:bodyPr lIns="91430" tIns="45715" rIns="91430" bIns="45715"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000"/>
            </a:lvl1pPr>
            <a:lvl2pPr marL="457153" indent="0">
              <a:buNone/>
              <a:defRPr sz="1800"/>
            </a:lvl2pPr>
            <a:lvl3pPr marL="914305" indent="0">
              <a:buNone/>
              <a:defRPr sz="1600"/>
            </a:lvl3pPr>
            <a:lvl4pPr marL="1371458" indent="0">
              <a:buNone/>
              <a:defRPr sz="1400"/>
            </a:lvl4pPr>
            <a:lvl5pPr marL="1828610" indent="0">
              <a:buNone/>
              <a:defRPr sz="1400"/>
            </a:lvl5pPr>
            <a:lvl6pPr marL="2285763" indent="0">
              <a:buNone/>
              <a:defRPr sz="1400"/>
            </a:lvl6pPr>
            <a:lvl7pPr marL="2742915" indent="0">
              <a:buNone/>
              <a:defRPr sz="1400"/>
            </a:lvl7pPr>
            <a:lvl8pPr marL="3200068" indent="0">
              <a:buNone/>
              <a:defRPr sz="1400"/>
            </a:lvl8pPr>
            <a:lvl9pPr marL="365722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748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 smtClean="0">
                <a:ea typeface="MS Gothic" pitchFamily="49" charset="-128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026788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748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 smtClean="0">
                <a:ea typeface="MS Gothic" pitchFamily="49" charset="-128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488836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  <a:prstGeom prst="rect">
            <a:avLst/>
          </a:prstGeom>
        </p:spPr>
        <p:txBody>
          <a:bodyPr lIns="91430" tIns="45715" rIns="91430" bIns="45715" anchor="b"/>
          <a:lstStyle>
            <a:lvl1pPr marL="0" indent="0">
              <a:buNone/>
              <a:defRPr sz="2400" b="1"/>
            </a:lvl1pPr>
            <a:lvl2pPr marL="457153" indent="0">
              <a:buNone/>
              <a:defRPr sz="2000" b="1"/>
            </a:lvl2pPr>
            <a:lvl3pPr marL="914305" indent="0">
              <a:buNone/>
              <a:defRPr sz="1800" b="1"/>
            </a:lvl3pPr>
            <a:lvl4pPr marL="1371458" indent="0">
              <a:buNone/>
              <a:defRPr sz="1600" b="1"/>
            </a:lvl4pPr>
            <a:lvl5pPr marL="1828610" indent="0">
              <a:buNone/>
              <a:defRPr sz="1600" b="1"/>
            </a:lvl5pPr>
            <a:lvl6pPr marL="2285763" indent="0">
              <a:buNone/>
              <a:defRPr sz="1600" b="1"/>
            </a:lvl6pPr>
            <a:lvl7pPr marL="2742915" indent="0">
              <a:buNone/>
              <a:defRPr sz="1600" b="1"/>
            </a:lvl7pPr>
            <a:lvl8pPr marL="3200068" indent="0">
              <a:buNone/>
              <a:defRPr sz="1600" b="1"/>
            </a:lvl8pPr>
            <a:lvl9pPr marL="365722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748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 smtClean="0">
                <a:ea typeface="MS Gothic" pitchFamily="49" charset="-128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9293064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748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 smtClean="0">
                <a:ea typeface="MS Gothic" pitchFamily="49" charset="-128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569616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748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 smtClean="0">
                <a:ea typeface="MS Gothic" pitchFamily="49" charset="-128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309221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  <a:prstGeom prst="rect">
            <a:avLst/>
          </a:prstGeom>
        </p:spPr>
        <p:txBody>
          <a:bodyPr lIns="91430" tIns="45715" rIns="91430" bIns="45715"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3"/>
          </a:xfrm>
          <a:prstGeom prst="rect">
            <a:avLst/>
          </a:prstGeom>
        </p:spPr>
        <p:txBody>
          <a:bodyPr lIns="91430" tIns="45715" rIns="91430" bIns="45715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748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 smtClean="0">
                <a:ea typeface="MS Gothic" pitchFamily="49" charset="-128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809369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lIns="91430" tIns="45715" rIns="91430" bIns="45715"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3200"/>
            </a:lvl1pPr>
            <a:lvl2pPr marL="457153" indent="0">
              <a:buNone/>
              <a:defRPr sz="2800"/>
            </a:lvl2pPr>
            <a:lvl3pPr marL="914305" indent="0">
              <a:buNone/>
              <a:defRPr sz="2400"/>
            </a:lvl3pPr>
            <a:lvl4pPr marL="1371458" indent="0">
              <a:buNone/>
              <a:defRPr sz="2000"/>
            </a:lvl4pPr>
            <a:lvl5pPr marL="1828610" indent="0">
              <a:buNone/>
              <a:defRPr sz="2000"/>
            </a:lvl5pPr>
            <a:lvl6pPr marL="2285763" indent="0">
              <a:buNone/>
              <a:defRPr sz="2000"/>
            </a:lvl6pPr>
            <a:lvl7pPr marL="2742915" indent="0">
              <a:buNone/>
              <a:defRPr sz="2000"/>
            </a:lvl7pPr>
            <a:lvl8pPr marL="3200068" indent="0">
              <a:buNone/>
              <a:defRPr sz="2000"/>
            </a:lvl8pPr>
            <a:lvl9pPr marL="365722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 lIns="91430" tIns="45715" rIns="91430" bIns="45715"/>
          <a:lstStyle>
            <a:lvl1pPr marL="0" indent="0">
              <a:buNone/>
              <a:defRPr sz="1400"/>
            </a:lvl1pPr>
            <a:lvl2pPr marL="457153" indent="0">
              <a:buNone/>
              <a:defRPr sz="1200"/>
            </a:lvl2pPr>
            <a:lvl3pPr marL="914305" indent="0">
              <a:buNone/>
              <a:defRPr sz="1000"/>
            </a:lvl3pPr>
            <a:lvl4pPr marL="1371458" indent="0">
              <a:buNone/>
              <a:defRPr sz="900"/>
            </a:lvl4pPr>
            <a:lvl5pPr marL="1828610" indent="0">
              <a:buNone/>
              <a:defRPr sz="900"/>
            </a:lvl5pPr>
            <a:lvl6pPr marL="2285763" indent="0">
              <a:buNone/>
              <a:defRPr sz="900"/>
            </a:lvl6pPr>
            <a:lvl7pPr marL="2742915" indent="0">
              <a:buNone/>
              <a:defRPr sz="900"/>
            </a:lvl7pPr>
            <a:lvl8pPr marL="3200068" indent="0">
              <a:buNone/>
              <a:defRPr sz="900"/>
            </a:lvl8pPr>
            <a:lvl9pPr marL="365722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748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 smtClean="0">
                <a:ea typeface="MS Gothic" pitchFamily="49" charset="-128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40858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748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 smtClean="0">
                <a:ea typeface="MS Gothic" pitchFamily="49" charset="-128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5348904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  <a:prstGeom prst="rect">
            <a:avLst/>
          </a:prstGeom>
        </p:spPr>
        <p:txBody>
          <a:bodyPr vert="eaVert" lIns="91430" tIns="45715" rIns="91430" bIns="45715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748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 smtClean="0">
                <a:ea typeface="MS Gothic" pitchFamily="49" charset="-128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62191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63931-354A-47F4-8697-21E4C6E42EA1}" type="datetime1">
              <a:rPr lang="sk-SK" smtClean="0"/>
              <a:t>28. 6. 2016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877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6481" y="6245937"/>
            <a:ext cx="213408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0" tIns="45715" rIns="91430" bIns="45715" numCol="1" anchor="t" anchorCtr="0" compatLnSpc="1">
            <a:prstTxWarp prst="textNoShape">
              <a:avLst/>
            </a:prstTxWarp>
          </a:bodyPr>
          <a:lstStyle>
            <a:lvl1pPr defTabSz="829452" hangingPunct="1">
              <a:lnSpc>
                <a:spcPct val="100000"/>
              </a:lnSpc>
              <a:buClrTx/>
              <a:buSzTx/>
              <a:buFontTx/>
              <a:buNone/>
              <a:defRPr sz="1400" u="none" smtClean="0">
                <a:solidFill>
                  <a:srgbClr val="000000"/>
                </a:solidFill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06489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15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305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45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61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25" indent="-342725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611" indent="-285124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1937" indent="-227523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599864" indent="-22752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6350" indent="-22752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340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492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8645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5797" indent="-228577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0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5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63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15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68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20" algn="l" defTabSz="914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5" Type="http://schemas.openxmlformats.org/officeDocument/2006/relationships/image" Target="../media/image1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VER  EL  MUNDO  CONMIGO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pic>
        <p:nvPicPr>
          <p:cNvPr id="8" name="Obrázo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1962476" y="3218744"/>
            <a:ext cx="1923920" cy="1282613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0" name="Obdĺžnik 9"/>
          <p:cNvSpPr/>
          <p:nvPr/>
        </p:nvSpPr>
        <p:spPr>
          <a:xfrm rot="1028060">
            <a:off x="5526050" y="3895633"/>
            <a:ext cx="214994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REINO  UNIDO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Obdĺžnik 12"/>
          <p:cNvSpPr/>
          <p:nvPr/>
        </p:nvSpPr>
        <p:spPr>
          <a:xfrm>
            <a:off x="5351301" y="5357899"/>
            <a:ext cx="12321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01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5" name="BlokTextu 14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1" name="Obdĺžnik 10"/>
          <p:cNvSpPr/>
          <p:nvPr/>
        </p:nvSpPr>
        <p:spPr>
          <a:xfrm rot="1028060">
            <a:off x="5809148" y="4223442"/>
            <a:ext cx="13099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Liverpool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780" y="1371840"/>
            <a:ext cx="3032280" cy="3638735"/>
          </a:xfrm>
          <a:prstGeom prst="rect">
            <a:avLst/>
          </a:prstGeom>
        </p:spPr>
      </p:pic>
      <p:sp>
        <p:nvSpPr>
          <p:cNvPr id="14" name="Ovál 13"/>
          <p:cNvSpPr/>
          <p:nvPr/>
        </p:nvSpPr>
        <p:spPr>
          <a:xfrm>
            <a:off x="5148064" y="5369010"/>
            <a:ext cx="1656184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" name="BlokTextu 5"/>
          <p:cNvSpPr txBox="1"/>
          <p:nvPr/>
        </p:nvSpPr>
        <p:spPr>
          <a:xfrm>
            <a:off x="6300192" y="4988567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smtClean="0">
                <a:latin typeface="Castanet" pitchFamily="2" charset="0"/>
              </a:rPr>
              <a:t>Liverpool</a:t>
            </a:r>
            <a:endParaRPr lang="sk-SK">
              <a:latin typeface="Castanet" pitchFamily="2" charset="0"/>
            </a:endParaRPr>
          </a:p>
        </p:txBody>
      </p:sp>
      <p:sp>
        <p:nvSpPr>
          <p:cNvPr id="3" name="Obdĺžnik 2"/>
          <p:cNvSpPr/>
          <p:nvPr/>
        </p:nvSpPr>
        <p:spPr>
          <a:xfrm>
            <a:off x="7773761" y="6188896"/>
            <a:ext cx="10791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 smtClean="0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  <a:endParaRPr lang="sk-SK" sz="2000" b="1">
              <a:ln w="3175">
                <a:solidFill>
                  <a:schemeClr val="bg1">
                    <a:lumMod val="85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04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:sndAc>
          <p:stSnd>
            <p:snd r:embed="rId3" name="Liverpool ESP.wav"/>
          </p:stSnd>
        </p:sndAc>
      </p:transition>
    </mc:Choice>
    <mc:Fallback xmlns="">
      <p:transition spd="slow" advClick="0" advTm="16000">
        <p:sndAc>
          <p:stSnd>
            <p:snd r:embed="rId8" name="Liverpool ESP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7 -2.28776E-6 L 0.43143 -0.08397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5" y="-421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14" grpId="0" animBg="1"/>
      <p:bldP spid="6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(Pool of </a:t>
            </a:r>
            <a:r>
              <a:rPr lang="sk-SK" sz="1100" smtClean="0">
                <a:solidFill>
                  <a:schemeClr val="bg1"/>
                </a:solidFill>
              </a:rPr>
              <a:t>Life)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15823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View Across Salthouse Dock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27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  <p:sndAc>
          <p:stSnd loop="1">
            <p:snd r:embed="rId2" name="xxx - Hey Jude.wav"/>
          </p:stSnd>
        </p:sndAc>
      </p:transition>
    </mc:Choice>
    <mc:Fallback xmlns="">
      <p:transition spd="slow" advClick="0" advTm="7000">
        <p:pull/>
        <p:sndAc>
          <p:stSnd loop="1">
            <p:snd r:embed="rId6" name="xxx - Hey Ju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(World </a:t>
            </a:r>
            <a:r>
              <a:rPr lang="sk-SK" sz="1100" smtClean="0">
                <a:solidFill>
                  <a:schemeClr val="bg1"/>
                </a:solidFill>
              </a:rPr>
              <a:t>Countries)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1642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Buildings of Pier Head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15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(Psyche Della - </a:t>
            </a:r>
            <a:r>
              <a:rPr lang="sk-SK" sz="1100" smtClean="0">
                <a:solidFill>
                  <a:schemeClr val="bg1"/>
                </a:solidFill>
              </a:rPr>
              <a:t>Flickr)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2924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Liverpool Port Building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68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793"/>
            <a:ext cx="13215274" cy="6875793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(YB News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37890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City Centre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78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.55556E-7 1.3876E-7 L -0.42726 0.0013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72" y="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(Ronnie Hughes)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450007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View from the Anglican Cathedral Tower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65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(Pool of Life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1481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Metropolitan Cathedral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53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(Jorge Gutiérrez)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4527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Black-E Art Centre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888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(Pool of Life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56485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Chinese Arch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858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3453"/>
            <a:ext cx="12217443" cy="6871453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(Paco Piniella - El Lobo </a:t>
            </a:r>
            <a:r>
              <a:rPr lang="sk-SK" sz="1100" smtClean="0">
                <a:solidFill>
                  <a:schemeClr val="bg1"/>
                </a:solidFill>
              </a:rPr>
              <a:t>Bobo)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7719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St.Lukes Chambers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45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44444E-6 -4.07407E-6 L -0.31771 0.0009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85" y="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406122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(Terry Kearney - Flickr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4674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Georgian Liverpool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97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38889E-6 0 L -0.35156 0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8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(Ronnie Hughes)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07620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Gregorian Quarter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95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(Ronnie Hughes)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07327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Greek Orthodox Church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55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(Wikipedia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31701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Lime Street Station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19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(Rail Technology Magazine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31701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Lime Street Station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63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</a:t>
            </a:r>
            <a:r>
              <a:rPr lang="sk-SK" sz="1100" smtClean="0">
                <a:solidFill>
                  <a:schemeClr val="bg1"/>
                </a:solidFill>
              </a:rPr>
              <a:t>Jump)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53439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Castle Street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78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(Liverpool </a:t>
            </a:r>
            <a:r>
              <a:rPr lang="sk-SK" sz="1100" smtClean="0">
                <a:solidFill>
                  <a:schemeClr val="bg1"/>
                </a:solidFill>
              </a:rPr>
              <a:t>Echo)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24277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Town Hall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34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(Alfonso Rojo - Periodista </a:t>
            </a:r>
            <a:r>
              <a:rPr lang="sk-SK" sz="1100" smtClean="0">
                <a:solidFill>
                  <a:schemeClr val="bg1"/>
                </a:solidFill>
              </a:rPr>
              <a:t>Digital)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23783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Pier Head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54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884396" cy="6857999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</a:t>
            </a:r>
            <a:r>
              <a:rPr lang="sk-SK" sz="1100" smtClean="0">
                <a:solidFill>
                  <a:schemeClr val="bg1"/>
                </a:solidFill>
              </a:rPr>
              <a:t>Shutterstock)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53599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Albert Docks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07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>
        <p:pull/>
      </p:transition>
    </mc:Choice>
    <mc:Fallback xmlns="">
      <p:transition spd="slow" advClick="0" advTm="11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10000" decel="1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88889E-6 0 L -0.8092 0.01042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469" y="50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</a:t>
            </a:r>
            <a:r>
              <a:rPr lang="sk-SK" sz="1100" smtClean="0">
                <a:solidFill>
                  <a:schemeClr val="bg1"/>
                </a:solidFill>
              </a:rPr>
              <a:t>Wikia)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0666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Al-Rahma Mosque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657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762739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(Notimex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74458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World Museum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24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33333E-6 0 L -0.38698 0.0104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58" y="50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(Sen Together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48029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Town Hall (at night)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53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(Abode Group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23783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Pier Head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14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712"/>
            <a:ext cx="12824371" cy="6854287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(Princess Cruises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1642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Buildings of Pier Head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094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1.48148E-6 L -0.39809 -0.0002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13" y="-2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(Mi diario de viajes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7743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St.George‘s Hall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612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(Here There Everywhere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92740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Port of Liverpool Building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51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406122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(Wikia)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33722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Speke Hall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44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38889E-6 2.53469E-6 L -0.35156 2.53469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8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(Liverpool Echo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37436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Royal Liver Building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919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(Royal Liverpool Hospitals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78634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Royal Liverpool Hospital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36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(World Countries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8237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Terraced Houses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28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(Ronnie </a:t>
            </a:r>
            <a:r>
              <a:rPr lang="sk-SK" sz="1100" smtClean="0">
                <a:solidFill>
                  <a:schemeClr val="bg1"/>
                </a:solidFill>
              </a:rPr>
              <a:t>Hughes)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4674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Georgian Liverpool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83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(Paul Holloway - </a:t>
            </a:r>
            <a:r>
              <a:rPr lang="sk-SK" sz="1100" smtClean="0">
                <a:solidFill>
                  <a:schemeClr val="bg1"/>
                </a:solidFill>
              </a:rPr>
              <a:t>Wikimedia)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93514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Georgian Houses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0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(Wikia)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1887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Anglican Cathedral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317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(FC Augsburg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720343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Beatles Statue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79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(Mapio Net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04735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Beatles Story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00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(Maura Sweeney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042821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Beatles Story (inside)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32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(Ronnie </a:t>
            </a:r>
            <a:r>
              <a:rPr lang="sk-SK" sz="1100" smtClean="0">
                <a:solidFill>
                  <a:schemeClr val="bg1"/>
                </a:solidFill>
              </a:rPr>
              <a:t>Hughes)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42218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Back Street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286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6040866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(SC </a:t>
            </a:r>
            <a:r>
              <a:rPr lang="sk-SK" sz="1100" smtClean="0">
                <a:solidFill>
                  <a:schemeClr val="bg1"/>
                </a:solidFill>
              </a:rPr>
              <a:t>Sheffield)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77351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Albert Docks (at night)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01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>
        <p:pull/>
      </p:transition>
    </mc:Choice>
    <mc:Fallback xmlns="">
      <p:transition spd="slow" advClick="0" advTm="11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10000" decel="1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33333E-6 0 L -0.74722 0.01042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61" y="50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</a:t>
            </a:r>
            <a:r>
              <a:rPr lang="sk-SK" sz="1100">
                <a:solidFill>
                  <a:schemeClr val="bg1"/>
                </a:solidFill>
              </a:rPr>
              <a:t>Jump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37436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Museum of Liverpool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699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(Arch Daily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02010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Department Store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5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(Wikia)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81679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New Commercial District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51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</a:t>
            </a:r>
            <a:r>
              <a:rPr lang="sk-SK" sz="1100">
                <a:solidFill>
                  <a:schemeClr val="bg1"/>
                </a:solidFill>
              </a:rPr>
              <a:t>Liverpool Echo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45479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Liverpool City Centre (plans)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87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o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HASTA  LA  PRÓXIMA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3" name="Obdĺžnik 2"/>
          <p:cNvSpPr/>
          <p:nvPr/>
        </p:nvSpPr>
        <p:spPr>
          <a:xfrm>
            <a:off x="6732240" y="6327395"/>
            <a:ext cx="19399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3" name="Obdĺžnik 12"/>
          <p:cNvSpPr/>
          <p:nvPr/>
        </p:nvSpPr>
        <p:spPr>
          <a:xfrm>
            <a:off x="5868144" y="4877871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FINAL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599411" y="4754759"/>
            <a:ext cx="2625697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BlokTextu 14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SALVA  LA  TIERRA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2" name="BlokTextu 1"/>
          <p:cNvSpPr txBox="1"/>
          <p:nvPr/>
        </p:nvSpPr>
        <p:spPr>
          <a:xfrm>
            <a:off x="395536" y="6388951"/>
            <a:ext cx="6840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/>
              <a:t>No </a:t>
            </a:r>
            <a:r>
              <a:rPr lang="sk-SK" sz="1200" smtClean="0"/>
              <a:t>para propósitos</a:t>
            </a:r>
            <a:r>
              <a:rPr lang="es-ES" sz="1200" smtClean="0"/>
              <a:t> </a:t>
            </a:r>
            <a:r>
              <a:rPr lang="es-ES" sz="1200"/>
              <a:t>comerciales!</a:t>
            </a:r>
            <a:r>
              <a:rPr lang="sk-SK" sz="1200" smtClean="0"/>
              <a:t> / </a:t>
            </a:r>
            <a:r>
              <a:rPr lang="sk-SK" sz="1200"/>
              <a:t>Fotografías de </a:t>
            </a:r>
            <a:r>
              <a:rPr lang="sk-SK" sz="1200" smtClean="0"/>
              <a:t>Internet / </a:t>
            </a:r>
            <a:r>
              <a:rPr lang="sk-SK" sz="1200"/>
              <a:t>Música: </a:t>
            </a:r>
            <a:r>
              <a:rPr lang="sk-SK" sz="1200" smtClean="0"/>
              <a:t>(intérprete </a:t>
            </a:r>
            <a:r>
              <a:rPr lang="sk-SK" sz="1200"/>
              <a:t>desconocido)</a:t>
            </a:r>
          </a:p>
        </p:txBody>
      </p:sp>
      <p:sp>
        <p:nvSpPr>
          <p:cNvPr id="7" name="Koniec">
            <a:hlinkClick r:id="" action="ppaction://hlinkshowjump?jump=nextslide" highlightClick="1"/>
          </p:cNvPr>
          <p:cNvSpPr/>
          <p:nvPr/>
        </p:nvSpPr>
        <p:spPr>
          <a:xfrm>
            <a:off x="5453336" y="4581128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05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:pull/>
      </p:transition>
    </mc:Choice>
    <mc:Fallback xmlns="">
      <p:transition spd="slow" advClick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4" grpId="0" animBg="1"/>
      <p:bldP spid="2" grpId="0"/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008"/>
            <a:ext cx="9144000" cy="22898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10" tIns="45706" rIns="91410" bIns="45706" anchor="ctr"/>
          <a:lstStyle/>
          <a:p>
            <a:pPr defTabSz="914210" fontAlgn="base">
              <a:spcBef>
                <a:spcPct val="0"/>
              </a:spcBef>
              <a:spcAft>
                <a:spcPct val="0"/>
              </a:spcAft>
              <a:defRPr/>
            </a:pPr>
            <a:endParaRPr lang="sk-SK">
              <a:solidFill>
                <a:srgbClr val="000000"/>
              </a:solidFill>
              <a:ea typeface="MS Gothic" pitchFamily="49" charset="-128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992"/>
            <a:ext cx="9144000" cy="5029008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10" tIns="45706" rIns="91410" bIns="45706" anchor="ctr"/>
          <a:lstStyle/>
          <a:p>
            <a:pPr algn="ctr" defTabSz="914210" fontAlgn="base">
              <a:spcBef>
                <a:spcPct val="0"/>
              </a:spcBef>
              <a:spcAft>
                <a:spcPct val="0"/>
              </a:spcAft>
              <a:defRPr/>
            </a:pPr>
            <a:endParaRPr lang="sk-SK" altLang="sk-SK">
              <a:solidFill>
                <a:srgbClr val="000000"/>
              </a:solidFill>
              <a:ea typeface="MS Gothic" pitchFamily="49" charset="-128"/>
            </a:endParaRPr>
          </a:p>
        </p:txBody>
      </p:sp>
      <p:pic>
        <p:nvPicPr>
          <p:cNvPr id="29700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442" y="1"/>
            <a:ext cx="4877280" cy="1562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322"/>
            <a:ext cx="9144000" cy="2382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0" tIns="45706" rIns="91410" bIns="45706">
            <a:spAutoFit/>
          </a:bodyPr>
          <a:lstStyle/>
          <a:p>
            <a:pPr algn="ctr" defTabSz="91421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6000" b="1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¿Te ha gustado?</a:t>
            </a:r>
            <a:r>
              <a:rPr lang="es-ES" altLang="sk-SK" sz="48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 </a:t>
            </a:r>
            <a:br>
              <a:rPr lang="es-ES" altLang="sk-SK" sz="48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</a:br>
            <a:r>
              <a:rPr lang="es-ES" altLang="sk-SK" sz="44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Puedes ver más entrando </a:t>
            </a:r>
            <a:br>
              <a:rPr lang="es-ES" altLang="sk-SK" sz="4400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</a:br>
            <a:r>
              <a:rPr lang="es-ES" altLang="sk-SK" sz="4400" b="1">
                <a:solidFill>
                  <a:srgbClr val="40F903"/>
                </a:solidFill>
                <a:latin typeface="Kristen ITC" pitchFamily="66" charset="0"/>
                <a:ea typeface="MS Gothic" pitchFamily="49" charset="-128"/>
                <a:hlinkClick r:id="rId2"/>
              </a:rPr>
              <a:t>Aquí</a:t>
            </a:r>
            <a:endParaRPr lang="es-ES" altLang="sk-SK" sz="4400" b="1">
              <a:solidFill>
                <a:srgbClr val="40F903"/>
              </a:solidFill>
              <a:latin typeface="Kristen ITC" pitchFamily="66" charset="0"/>
              <a:ea typeface="MS Gothic" pitchFamily="49" charset="-128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761762" y="4723697"/>
            <a:ext cx="2514240" cy="1477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10" tIns="45706" rIns="91410" bIns="45706">
            <a:spAutoFit/>
          </a:bodyPr>
          <a:lstStyle/>
          <a:p>
            <a:pPr algn="ctr" defTabSz="91421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b="1">
                <a:solidFill>
                  <a:srgbClr val="000000"/>
                </a:solidFill>
                <a:latin typeface="Kristen ITC" pitchFamily="66" charset="0"/>
                <a:ea typeface="MS Gothic" pitchFamily="49" charset="-128"/>
              </a:rPr>
              <a:t>Además puedes recibir powerpoints en tu correo electrónico suscribiéndote aquí:</a:t>
            </a:r>
            <a:r>
              <a:rPr lang="es-ES_tradnl" altLang="sk-SK" b="1">
                <a:solidFill>
                  <a:srgbClr val="0066FF"/>
                </a:solidFill>
                <a:ea typeface="MS Gothic" pitchFamily="49" charset="-128"/>
              </a:rPr>
              <a:t> </a:t>
            </a:r>
          </a:p>
        </p:txBody>
      </p:sp>
      <p:pic>
        <p:nvPicPr>
          <p:cNvPr id="29703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920" y="4647368"/>
            <a:ext cx="1501920" cy="1502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960" y="4903715"/>
            <a:ext cx="1218240" cy="989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2472"/>
            <a:ext cx="5328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328"/>
            <a:ext cx="5328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185"/>
            <a:ext cx="532800" cy="534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482"/>
            <a:ext cx="532800" cy="532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ál 12"/>
          <p:cNvSpPr/>
          <p:nvPr/>
        </p:nvSpPr>
        <p:spPr>
          <a:xfrm>
            <a:off x="6156176" y="5733946"/>
            <a:ext cx="2625697" cy="830997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Obrázok 1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Obdĺžnik 14"/>
          <p:cNvSpPr/>
          <p:nvPr/>
        </p:nvSpPr>
        <p:spPr>
          <a:xfrm>
            <a:off x="6424908" y="5857057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rgbClr val="1F497D">
                        <a:lumMod val="60000"/>
                        <a:lumOff val="40000"/>
                        <a:tint val="66000"/>
                        <a:satMod val="160000"/>
                      </a:srgbClr>
                    </a:gs>
                    <a:gs pos="50000">
                      <a:srgbClr val="1F497D">
                        <a:lumMod val="60000"/>
                        <a:lumOff val="40000"/>
                        <a:tint val="44500"/>
                        <a:satMod val="160000"/>
                      </a:srgbClr>
                    </a:gs>
                    <a:gs pos="100000">
                      <a:srgbClr val="1F497D">
                        <a:lumMod val="60000"/>
                        <a:lumOff val="40000"/>
                        <a:tint val="23500"/>
                        <a:satMod val="160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</a:t>
            </a:r>
            <a:endParaRPr lang="sk-SK" sz="3200" b="1" spc="50">
              <a:ln w="11430"/>
              <a:gradFill flip="none" rotWithShape="1">
                <a:gsLst>
                  <a:gs pos="0">
                    <a:srgbClr val="1F497D">
                      <a:lumMod val="60000"/>
                      <a:lumOff val="40000"/>
                      <a:tint val="66000"/>
                      <a:satMod val="160000"/>
                    </a:srgbClr>
                  </a:gs>
                  <a:gs pos="50000">
                    <a:srgbClr val="1F497D">
                      <a:lumMod val="60000"/>
                      <a:lumOff val="40000"/>
                      <a:tint val="44500"/>
                      <a:satMod val="160000"/>
                    </a:srgbClr>
                  </a:gs>
                  <a:gs pos="100000">
                    <a:srgbClr val="1F497D">
                      <a:lumMod val="60000"/>
                      <a:lumOff val="40000"/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6" name="Koniec">
            <a:hlinkClick r:id="" action="ppaction://hlinkshowjump?jump=endshow" highlightClick="1"/>
          </p:cNvPr>
          <p:cNvSpPr/>
          <p:nvPr/>
        </p:nvSpPr>
        <p:spPr>
          <a:xfrm>
            <a:off x="6039026" y="5573381"/>
            <a:ext cx="2859996" cy="1152128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208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>
        <p:pull/>
      </p:transition>
    </mc:Choice>
    <mc:Fallback>
      <p:transition spd="slow" advClick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/>
      <p:bldP spid="16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395</Words>
  <Application>Microsoft Office PowerPoint</Application>
  <PresentationFormat>Prezentácia na obrazovke (4:3)</PresentationFormat>
  <Paragraphs>138</Paragraphs>
  <Slides>44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44</vt:i4>
      </vt:variant>
    </vt:vector>
  </HeadingPairs>
  <TitlesOfParts>
    <vt:vector size="53" baseType="lpstr">
      <vt:lpstr>Arial</vt:lpstr>
      <vt:lpstr>Pristina</vt:lpstr>
      <vt:lpstr>Calibri</vt:lpstr>
      <vt:lpstr>MS Gothic</vt:lpstr>
      <vt:lpstr>Kristen ITC</vt:lpstr>
      <vt:lpstr>Castanet</vt:lpstr>
      <vt:lpstr>Wingdings</vt:lpstr>
      <vt:lpstr>Motív Office</vt:lpstr>
      <vt:lpstr>1_Diseño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2016-06-05T18:12:51Z</dcterms:created>
  <dcterms:modified xsi:type="dcterms:W3CDTF">2016-06-28T16:36:11Z</dcterms:modified>
</cp:coreProperties>
</file>