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88" r:id="rId2"/>
    <p:sldId id="289" r:id="rId3"/>
    <p:sldId id="294" r:id="rId4"/>
    <p:sldId id="290" r:id="rId5"/>
    <p:sldId id="295" r:id="rId6"/>
    <p:sldId id="291" r:id="rId7"/>
    <p:sldId id="292" r:id="rId8"/>
    <p:sldId id="296" r:id="rId9"/>
    <p:sldId id="293" r:id="rId10"/>
    <p:sldId id="298" r:id="rId11"/>
    <p:sldId id="297" r:id="rId12"/>
    <p:sldId id="300" r:id="rId13"/>
    <p:sldId id="303" r:id="rId14"/>
    <p:sldId id="307" r:id="rId15"/>
    <p:sldId id="299" r:id="rId16"/>
    <p:sldId id="305" r:id="rId17"/>
    <p:sldId id="304" r:id="rId18"/>
    <p:sldId id="301" r:id="rId19"/>
    <p:sldId id="302" r:id="rId20"/>
    <p:sldId id="306" r:id="rId21"/>
    <p:sldId id="308" r:id="rId22"/>
    <p:sldId id="256" r:id="rId2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6" autoAdjust="0"/>
    <p:restoredTop sz="94750" autoAdjust="0"/>
  </p:normalViewPr>
  <p:slideViewPr>
    <p:cSldViewPr showGuides="1">
      <p:cViewPr varScale="1">
        <p:scale>
          <a:sx n="67" d="100"/>
          <a:sy n="67" d="100"/>
        </p:scale>
        <p:origin x="52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0249209-D25E-4807-9AAF-9230E917B7B1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  <p:sp>
        <p:nvSpPr>
          <p:cNvPr id="686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686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DA9FAE16-D93F-414C-A874-BCED7E4304FC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967427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5457835-B28E-4BCE-A94E-6779498E8DFD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noProof="0" smtClean="0"/>
              <a:t>Haga clic para modificar el estilo de texto del patrón</a:t>
            </a:r>
          </a:p>
          <a:p>
            <a:pPr lvl="1"/>
            <a:r>
              <a:rPr lang="es-ES" altLang="es-VE" noProof="0" smtClean="0"/>
              <a:t>Segundo nivel</a:t>
            </a:r>
          </a:p>
          <a:p>
            <a:pPr lvl="2"/>
            <a:r>
              <a:rPr lang="es-ES" altLang="es-VE" noProof="0" smtClean="0"/>
              <a:t>Tercer nivel</a:t>
            </a:r>
          </a:p>
          <a:p>
            <a:pPr lvl="3"/>
            <a:r>
              <a:rPr lang="es-ES" altLang="es-VE" noProof="0" smtClean="0"/>
              <a:t>Cuarto nivel</a:t>
            </a:r>
          </a:p>
          <a:p>
            <a:pPr lvl="4"/>
            <a:r>
              <a:rPr lang="es-ES" altLang="es-VE" noProof="0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 altLang="es-VE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43AF712-D8A0-47B0-8649-3AA3B6879A16}" type="slidenum">
              <a:rPr lang="es-ES" altLang="es-VE"/>
              <a:pPr>
                <a:defRPr/>
              </a:pPr>
              <a:t>‹Nº›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2821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2860036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VE" altLang="es-VE" smtClean="0"/>
          </a:p>
        </p:txBody>
      </p:sp>
    </p:spTree>
    <p:extLst>
      <p:ext uri="{BB962C8B-B14F-4D97-AF65-F5344CB8AC3E}">
        <p14:creationId xmlns:p14="http://schemas.microsoft.com/office/powerpoint/2010/main" val="1543062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B8DEB-8984-4522-8A6B-4BDAC2A52E0F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1602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87EC8-6087-473C-B569-44D2409979E9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82535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23621-ECE2-4E35-948B-BF2A4EA55A1C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88377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F3A4-52EF-4EC4-A62E-6252244A928E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87235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306FC-BDD8-414B-B7F6-82AD22AF1484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66046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C9A7B-F8D3-480A-BF64-DA1E5AEC47F6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64953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A88C0-6AE6-4F3D-9C7E-134511A52F1F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5986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94DB3-C581-411F-8F27-13563275F1C5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5240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E5646-115C-4461-B8BD-497ABDEB24CB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024106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B63B5-C3C9-4649-9674-82BDA85844B0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24423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A2069-842F-4D34-8F42-E161A2C666E8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55957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fld id="{3F118E00-C381-481B-BFC8-BC48FB01AF31}" type="datetimeFigureOut">
              <a:rPr lang="es-ES" altLang="es-VE"/>
              <a:pPr>
                <a:defRPr/>
              </a:pPr>
              <a:t>03/05/2015</a:t>
            </a:fld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0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27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image" Target="../media/image29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1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5.png"/><Relationship Id="rId9" Type="http://schemas.openxmlformats.org/officeDocument/2006/relationships/image" Target="../media/image28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ICARDO AGUIRRE GONZALEZ   LA GREY ZULIAN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125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5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3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8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6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0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2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9105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1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304800"/>
            <a:ext cx="99060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7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3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1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6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9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02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77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81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2857500"/>
            <a:ext cx="3987800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5" y="-4763"/>
            <a:ext cx="4576763" cy="365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4625"/>
            <a:ext cx="36576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Click="0" advTm="139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6628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663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6631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417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5.5|3.6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994</TotalTime>
  <Words>16</Words>
  <Application>Microsoft Office PowerPoint</Application>
  <PresentationFormat>Presentación en pantalla (4:3)</PresentationFormat>
  <Paragraphs>2</Paragraphs>
  <Slides>22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35</cp:revision>
  <cp:lastPrinted>1601-01-01T00:00:00Z</cp:lastPrinted>
  <dcterms:created xsi:type="dcterms:W3CDTF">2015-02-14T17:45:45Z</dcterms:created>
  <dcterms:modified xsi:type="dcterms:W3CDTF">2015-05-03T17:18:51Z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