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slideLayouts/slideLayout45.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708" r:id="rId2"/>
    <p:sldMasterId id="2147483720" r:id="rId3"/>
    <p:sldMasterId id="2147483732" r:id="rId4"/>
    <p:sldMasterId id="2147483744" r:id="rId5"/>
  </p:sldMasterIdLst>
  <p:notesMasterIdLst>
    <p:notesMasterId r:id="rId78"/>
  </p:notesMasterIdLst>
  <p:sldIdLst>
    <p:sldId id="410" r:id="rId6"/>
    <p:sldId id="554" r:id="rId7"/>
    <p:sldId id="597" r:id="rId8"/>
    <p:sldId id="489" r:id="rId9"/>
    <p:sldId id="576" r:id="rId10"/>
    <p:sldId id="491" r:id="rId11"/>
    <p:sldId id="492" r:id="rId12"/>
    <p:sldId id="493" r:id="rId13"/>
    <p:sldId id="526" r:id="rId14"/>
    <p:sldId id="577" r:id="rId15"/>
    <p:sldId id="495" r:id="rId16"/>
    <p:sldId id="558" r:id="rId17"/>
    <p:sldId id="553" r:id="rId18"/>
    <p:sldId id="496" r:id="rId19"/>
    <p:sldId id="547" r:id="rId20"/>
    <p:sldId id="559" r:id="rId21"/>
    <p:sldId id="578" r:id="rId22"/>
    <p:sldId id="548" r:id="rId23"/>
    <p:sldId id="610" r:id="rId24"/>
    <p:sldId id="561" r:id="rId25"/>
    <p:sldId id="580" r:id="rId26"/>
    <p:sldId id="498" r:id="rId27"/>
    <p:sldId id="499" r:id="rId28"/>
    <p:sldId id="500" r:id="rId29"/>
    <p:sldId id="501" r:id="rId30"/>
    <p:sldId id="502" r:id="rId31"/>
    <p:sldId id="504" r:id="rId32"/>
    <p:sldId id="505" r:id="rId33"/>
    <p:sldId id="506" r:id="rId34"/>
    <p:sldId id="507" r:id="rId35"/>
    <p:sldId id="508" r:id="rId36"/>
    <p:sldId id="581" r:id="rId37"/>
    <p:sldId id="510" r:id="rId38"/>
    <p:sldId id="600" r:id="rId39"/>
    <p:sldId id="511" r:id="rId40"/>
    <p:sldId id="584" r:id="rId41"/>
    <p:sldId id="552" r:id="rId42"/>
    <p:sldId id="585" r:id="rId43"/>
    <p:sldId id="523" r:id="rId44"/>
    <p:sldId id="586" r:id="rId45"/>
    <p:sldId id="521" r:id="rId46"/>
    <p:sldId id="587" r:id="rId47"/>
    <p:sldId id="524" r:id="rId48"/>
    <p:sldId id="588" r:id="rId49"/>
    <p:sldId id="599" r:id="rId50"/>
    <p:sldId id="589" r:id="rId51"/>
    <p:sldId id="528" r:id="rId52"/>
    <p:sldId id="529" r:id="rId53"/>
    <p:sldId id="579" r:id="rId54"/>
    <p:sldId id="596" r:id="rId55"/>
    <p:sldId id="542" r:id="rId56"/>
    <p:sldId id="546" r:id="rId57"/>
    <p:sldId id="601" r:id="rId58"/>
    <p:sldId id="545" r:id="rId59"/>
    <p:sldId id="595" r:id="rId60"/>
    <p:sldId id="602" r:id="rId61"/>
    <p:sldId id="603" r:id="rId62"/>
    <p:sldId id="590" r:id="rId63"/>
    <p:sldId id="551" r:id="rId64"/>
    <p:sldId id="591" r:id="rId65"/>
    <p:sldId id="604" r:id="rId66"/>
    <p:sldId id="598" r:id="rId67"/>
    <p:sldId id="592" r:id="rId68"/>
    <p:sldId id="605" r:id="rId69"/>
    <p:sldId id="593" r:id="rId70"/>
    <p:sldId id="606" r:id="rId71"/>
    <p:sldId id="594" r:id="rId72"/>
    <p:sldId id="607" r:id="rId73"/>
    <p:sldId id="582" r:id="rId74"/>
    <p:sldId id="608" r:id="rId75"/>
    <p:sldId id="411" r:id="rId76"/>
    <p:sldId id="609" r:id="rId77"/>
  </p:sldIdLst>
  <p:sldSz cx="11485563" cy="6516688"/>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EWGAbmbC5mfFcBHKbkNzfw==" hashData="+/SfRO6yKRRmDLwVzV+riTgRCm8="/>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a:srgbClr val="660066"/>
    <a:srgbClr val="006600"/>
    <a:srgbClr val="00FFFF"/>
    <a:srgbClr val="FF00FF"/>
    <a:srgbClr val="6633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17" autoAdjust="0"/>
    <p:restoredTop sz="94627" autoAdjust="0"/>
  </p:normalViewPr>
  <p:slideViewPr>
    <p:cSldViewPr>
      <p:cViewPr>
        <p:scale>
          <a:sx n="30" d="100"/>
          <a:sy n="30" d="100"/>
        </p:scale>
        <p:origin x="-1830" y="-984"/>
      </p:cViewPr>
      <p:guideLst>
        <p:guide orient="horz" pos="2053"/>
        <p:guide pos="3618"/>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1.xml"/><Relationship Id="rId21" Type="http://schemas.openxmlformats.org/officeDocument/2006/relationships/slide" Target="slides/slide16.xml"/><Relationship Id="rId42" Type="http://schemas.openxmlformats.org/officeDocument/2006/relationships/slide" Target="slides/slide37.xml"/><Relationship Id="rId47" Type="http://schemas.openxmlformats.org/officeDocument/2006/relationships/slide" Target="slides/slide42.xml"/><Relationship Id="rId63" Type="http://schemas.openxmlformats.org/officeDocument/2006/relationships/slide" Target="slides/slide58.xml"/><Relationship Id="rId68" Type="http://schemas.openxmlformats.org/officeDocument/2006/relationships/slide" Target="slides/slide63.xml"/><Relationship Id="rId16" Type="http://schemas.openxmlformats.org/officeDocument/2006/relationships/slide" Target="slides/slide11.xml"/><Relationship Id="rId11" Type="http://schemas.openxmlformats.org/officeDocument/2006/relationships/slide" Target="slides/slide6.xml"/><Relationship Id="rId32" Type="http://schemas.openxmlformats.org/officeDocument/2006/relationships/slide" Target="slides/slide27.xml"/><Relationship Id="rId37" Type="http://schemas.openxmlformats.org/officeDocument/2006/relationships/slide" Target="slides/slide32.xml"/><Relationship Id="rId53" Type="http://schemas.openxmlformats.org/officeDocument/2006/relationships/slide" Target="slides/slide48.xml"/><Relationship Id="rId58" Type="http://schemas.openxmlformats.org/officeDocument/2006/relationships/slide" Target="slides/slide53.xml"/><Relationship Id="rId74" Type="http://schemas.openxmlformats.org/officeDocument/2006/relationships/slide" Target="slides/slide69.xml"/><Relationship Id="rId79" Type="http://schemas.openxmlformats.org/officeDocument/2006/relationships/presProps" Target="presProps.xml"/><Relationship Id="rId5" Type="http://schemas.openxmlformats.org/officeDocument/2006/relationships/slideMaster" Target="slideMasters/slideMaster5.xml"/><Relationship Id="rId61" Type="http://schemas.openxmlformats.org/officeDocument/2006/relationships/slide" Target="slides/slide56.xml"/><Relationship Id="rId82" Type="http://schemas.openxmlformats.org/officeDocument/2006/relationships/tableStyles" Target="tableStyles.xml"/><Relationship Id="rId19" Type="http://schemas.openxmlformats.org/officeDocument/2006/relationships/slide" Target="slides/slide1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openxmlformats.org/officeDocument/2006/relationships/slide" Target="slides/slide51.xml"/><Relationship Id="rId64" Type="http://schemas.openxmlformats.org/officeDocument/2006/relationships/slide" Target="slides/slide59.xml"/><Relationship Id="rId69" Type="http://schemas.openxmlformats.org/officeDocument/2006/relationships/slide" Target="slides/slide64.xml"/><Relationship Id="rId77" Type="http://schemas.openxmlformats.org/officeDocument/2006/relationships/slide" Target="slides/slide72.xml"/><Relationship Id="rId8" Type="http://schemas.openxmlformats.org/officeDocument/2006/relationships/slide" Target="slides/slide3.xml"/><Relationship Id="rId51" Type="http://schemas.openxmlformats.org/officeDocument/2006/relationships/slide" Target="slides/slide46.xml"/><Relationship Id="rId72" Type="http://schemas.openxmlformats.org/officeDocument/2006/relationships/slide" Target="slides/slide67.xml"/><Relationship Id="rId80" Type="http://schemas.openxmlformats.org/officeDocument/2006/relationships/viewProps" Target="viewProps.xml"/><Relationship Id="rId3" Type="http://schemas.openxmlformats.org/officeDocument/2006/relationships/slideMaster" Target="slideMasters/slideMaster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59" Type="http://schemas.openxmlformats.org/officeDocument/2006/relationships/slide" Target="slides/slide54.xml"/><Relationship Id="rId67" Type="http://schemas.openxmlformats.org/officeDocument/2006/relationships/slide" Target="slides/slide62.xml"/><Relationship Id="rId20" Type="http://schemas.openxmlformats.org/officeDocument/2006/relationships/slide" Target="slides/slide15.xml"/><Relationship Id="rId41" Type="http://schemas.openxmlformats.org/officeDocument/2006/relationships/slide" Target="slides/slide36.xml"/><Relationship Id="rId54" Type="http://schemas.openxmlformats.org/officeDocument/2006/relationships/slide" Target="slides/slide49.xml"/><Relationship Id="rId62" Type="http://schemas.openxmlformats.org/officeDocument/2006/relationships/slide" Target="slides/slide57.xml"/><Relationship Id="rId70" Type="http://schemas.openxmlformats.org/officeDocument/2006/relationships/slide" Target="slides/slide65.xml"/><Relationship Id="rId75" Type="http://schemas.openxmlformats.org/officeDocument/2006/relationships/slide" Target="slides/slide70.xml"/><Relationship Id="rId1" Type="http://schemas.openxmlformats.org/officeDocument/2006/relationships/slideMaster" Target="slideMasters/slideMaster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57" Type="http://schemas.openxmlformats.org/officeDocument/2006/relationships/slide" Target="slides/slide52.xml"/><Relationship Id="rId10" Type="http://schemas.openxmlformats.org/officeDocument/2006/relationships/slide" Target="slides/slide5.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slide" Target="slides/slide47.xml"/><Relationship Id="rId60" Type="http://schemas.openxmlformats.org/officeDocument/2006/relationships/slide" Target="slides/slide55.xml"/><Relationship Id="rId65" Type="http://schemas.openxmlformats.org/officeDocument/2006/relationships/slide" Target="slides/slide60.xml"/><Relationship Id="rId73" Type="http://schemas.openxmlformats.org/officeDocument/2006/relationships/slide" Target="slides/slide68.xml"/><Relationship Id="rId78" Type="http://schemas.openxmlformats.org/officeDocument/2006/relationships/notesMaster" Target="notesMasters/notesMaster1.xml"/><Relationship Id="rId81" Type="http://schemas.openxmlformats.org/officeDocument/2006/relationships/theme" Target="theme/theme1.xml"/><Relationship Id="rId4" Type="http://schemas.openxmlformats.org/officeDocument/2006/relationships/slideMaster" Target="slideMasters/slideMaster4.xml"/><Relationship Id="rId9" Type="http://schemas.openxmlformats.org/officeDocument/2006/relationships/slide" Target="slides/slide4.xml"/><Relationship Id="rId13" Type="http://schemas.openxmlformats.org/officeDocument/2006/relationships/slide" Target="slides/slide8.xml"/><Relationship Id="rId18" Type="http://schemas.openxmlformats.org/officeDocument/2006/relationships/slide" Target="slides/slide13.xml"/><Relationship Id="rId39" Type="http://schemas.openxmlformats.org/officeDocument/2006/relationships/slide" Target="slides/slide34.xml"/><Relationship Id="rId34" Type="http://schemas.openxmlformats.org/officeDocument/2006/relationships/slide" Target="slides/slide29.xml"/><Relationship Id="rId50" Type="http://schemas.openxmlformats.org/officeDocument/2006/relationships/slide" Target="slides/slide45.xml"/><Relationship Id="rId55" Type="http://schemas.openxmlformats.org/officeDocument/2006/relationships/slide" Target="slides/slide50.xml"/><Relationship Id="rId76" Type="http://schemas.openxmlformats.org/officeDocument/2006/relationships/slide" Target="slides/slide71.xml"/><Relationship Id="rId7" Type="http://schemas.openxmlformats.org/officeDocument/2006/relationships/slide" Target="slides/slide2.xml"/><Relationship Id="rId71" Type="http://schemas.openxmlformats.org/officeDocument/2006/relationships/slide" Target="slides/slide66.xml"/><Relationship Id="rId2" Type="http://schemas.openxmlformats.org/officeDocument/2006/relationships/slideMaster" Target="slideMasters/slideMaster2.xml"/><Relationship Id="rId29" Type="http://schemas.openxmlformats.org/officeDocument/2006/relationships/slide" Target="slides/slide24.xml"/><Relationship Id="rId24" Type="http://schemas.openxmlformats.org/officeDocument/2006/relationships/slide" Target="slides/slide19.xml"/><Relationship Id="rId40" Type="http://schemas.openxmlformats.org/officeDocument/2006/relationships/slide" Target="slides/slide35.xml"/><Relationship Id="rId45" Type="http://schemas.openxmlformats.org/officeDocument/2006/relationships/slide" Target="slides/slide40.xml"/><Relationship Id="rId66" Type="http://schemas.openxmlformats.org/officeDocument/2006/relationships/slide" Target="slides/slide6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31DE5D2-77CF-4C90-AFE6-917EC95740D1}" type="datetimeFigureOut">
              <a:rPr lang="es-ES" smtClean="0"/>
              <a:pPr/>
              <a:t>03/12/2019</a:t>
            </a:fld>
            <a:endParaRPr lang="es-ES"/>
          </a:p>
        </p:txBody>
      </p:sp>
      <p:sp>
        <p:nvSpPr>
          <p:cNvPr id="4" name="3 Marcador de imagen de diapositiva"/>
          <p:cNvSpPr>
            <a:spLocks noGrp="1" noRot="1" noChangeAspect="1"/>
          </p:cNvSpPr>
          <p:nvPr>
            <p:ph type="sldImg" idx="2"/>
          </p:nvPr>
        </p:nvSpPr>
        <p:spPr>
          <a:xfrm>
            <a:off x="407988" y="685800"/>
            <a:ext cx="6042025"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BDCFCD8-AF87-492C-824C-3732A24C4938}" type="slidenum">
              <a:rPr lang="es-ES" smtClean="0"/>
              <a:pPr/>
              <a:t>‹Nº›</a:t>
            </a:fld>
            <a:endParaRPr lang="es-ES"/>
          </a:p>
        </p:txBody>
      </p:sp>
    </p:spTree>
    <p:extLst>
      <p:ext uri="{BB962C8B-B14F-4D97-AF65-F5344CB8AC3E}">
        <p14:creationId xmlns:p14="http://schemas.microsoft.com/office/powerpoint/2010/main" val="48651651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7"/>
          <p:cNvSpPr>
            <a:spLocks noGrp="1" noChangeArrowheads="1"/>
          </p:cNvSpPr>
          <p:nvPr>
            <p:ph type="sldNum" sz="quarter" idx="5"/>
          </p:nvPr>
        </p:nvSpPr>
        <p:spPr>
          <a:noFill/>
        </p:spPr>
        <p:txBody>
          <a:bodyPr/>
          <a:lstStyle>
            <a:lvl1pPr>
              <a:defRPr sz="1200">
                <a:solidFill>
                  <a:schemeClr val="tx1"/>
                </a:solidFill>
                <a:latin typeface="Arial" charset="0"/>
                <a:cs typeface="Arial" charset="0"/>
              </a:defRPr>
            </a:lvl1pPr>
            <a:lvl2pPr marL="742950" indent="-285750">
              <a:defRPr sz="1200">
                <a:solidFill>
                  <a:schemeClr val="tx1"/>
                </a:solidFill>
                <a:latin typeface="Arial" charset="0"/>
                <a:cs typeface="Arial" charset="0"/>
              </a:defRPr>
            </a:lvl2pPr>
            <a:lvl3pPr marL="1143000" indent="-228600">
              <a:defRPr sz="1200">
                <a:solidFill>
                  <a:schemeClr val="tx1"/>
                </a:solidFill>
                <a:latin typeface="Arial" charset="0"/>
                <a:cs typeface="Arial" charset="0"/>
              </a:defRPr>
            </a:lvl3pPr>
            <a:lvl4pPr marL="1600200" indent="-228600">
              <a:defRPr sz="1200">
                <a:solidFill>
                  <a:schemeClr val="tx1"/>
                </a:solidFill>
                <a:latin typeface="Arial" charset="0"/>
                <a:cs typeface="Arial" charset="0"/>
              </a:defRPr>
            </a:lvl4pPr>
            <a:lvl5pPr marL="2057400" indent="-228600">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fld id="{1EE5F80F-2225-488F-B6CB-84520E7EE0A0}" type="slidenum">
              <a:rPr lang="es-ES" altLang="es-ES">
                <a:solidFill>
                  <a:prstClr val="black"/>
                </a:solidFill>
              </a:rPr>
              <a:pPr/>
              <a:t>2</a:t>
            </a:fld>
            <a:endParaRPr lang="es-ES" altLang="es-ES">
              <a:solidFill>
                <a:prstClr val="black"/>
              </a:solidFill>
            </a:endParaRPr>
          </a:p>
        </p:txBody>
      </p:sp>
      <p:sp>
        <p:nvSpPr>
          <p:cNvPr id="15363" name="1 Marcador de imagen de diapositiva"/>
          <p:cNvSpPr>
            <a:spLocks noGrp="1" noRot="1" noChangeAspect="1" noChangeArrowheads="1" noTextEdit="1"/>
          </p:cNvSpPr>
          <p:nvPr>
            <p:ph type="sldImg"/>
          </p:nvPr>
        </p:nvSpPr>
        <p:spPr>
          <a:xfrm>
            <a:off x="407988" y="685800"/>
            <a:ext cx="6042025" cy="3429000"/>
          </a:xfrm>
          <a:ln/>
        </p:spPr>
      </p:sp>
      <p:sp>
        <p:nvSpPr>
          <p:cNvPr id="15364" name="2 Marcador de notas"/>
          <p:cNvSpPr>
            <a:spLocks noGrp="1" noChangeArrowheads="1"/>
          </p:cNvSpPr>
          <p:nvPr>
            <p:ph type="body" idx="1"/>
          </p:nvPr>
        </p:nvSpPr>
        <p:spPr>
          <a:noFill/>
        </p:spPr>
        <p:txBody>
          <a:bodyPr/>
          <a:lstStyle/>
          <a:p>
            <a:pPr eaLnBrk="1" hangingPunct="1">
              <a:spcBef>
                <a:spcPct val="0"/>
              </a:spcBef>
            </a:pPr>
            <a:endParaRPr lang="es-ES" altLang="es-ES" smtClean="0"/>
          </a:p>
        </p:txBody>
      </p:sp>
      <p:sp>
        <p:nvSpPr>
          <p:cNvPr id="15365" name="3 Marcador de número de diapositiva"/>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sz="1200">
                <a:solidFill>
                  <a:schemeClr val="tx1"/>
                </a:solidFill>
                <a:latin typeface="Arial" charset="0"/>
                <a:cs typeface="Arial" charset="0"/>
              </a:defRPr>
            </a:lvl1pPr>
            <a:lvl2pPr marL="742950" indent="-285750">
              <a:defRPr sz="1200">
                <a:solidFill>
                  <a:schemeClr val="tx1"/>
                </a:solidFill>
                <a:latin typeface="Arial" charset="0"/>
                <a:cs typeface="Arial" charset="0"/>
              </a:defRPr>
            </a:lvl2pPr>
            <a:lvl3pPr marL="1143000" indent="-228600">
              <a:defRPr sz="1200">
                <a:solidFill>
                  <a:schemeClr val="tx1"/>
                </a:solidFill>
                <a:latin typeface="Arial" charset="0"/>
                <a:cs typeface="Arial" charset="0"/>
              </a:defRPr>
            </a:lvl3pPr>
            <a:lvl4pPr marL="1600200" indent="-228600">
              <a:defRPr sz="1200">
                <a:solidFill>
                  <a:schemeClr val="tx1"/>
                </a:solidFill>
                <a:latin typeface="Arial" charset="0"/>
                <a:cs typeface="Arial" charset="0"/>
              </a:defRPr>
            </a:lvl4pPr>
            <a:lvl5pPr marL="2057400" indent="-228600">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algn="r" fontAlgn="base">
              <a:spcBef>
                <a:spcPct val="0"/>
              </a:spcBef>
              <a:spcAft>
                <a:spcPct val="0"/>
              </a:spcAft>
            </a:pPr>
            <a:fld id="{5F535CF0-E0B0-424D-83DC-9F5697A81977}" type="slidenum">
              <a:rPr lang="es-ES" altLang="es-ES" smtClean="0">
                <a:solidFill>
                  <a:prstClr val="black"/>
                </a:solidFill>
                <a:latin typeface="Calibri" pitchFamily="34" charset="0"/>
              </a:rPr>
              <a:pPr algn="r" fontAlgn="base">
                <a:spcBef>
                  <a:spcPct val="0"/>
                </a:spcBef>
                <a:spcAft>
                  <a:spcPct val="0"/>
                </a:spcAft>
              </a:pPr>
              <a:t>2</a:t>
            </a:fld>
            <a:endParaRPr lang="es-ES" altLang="es-ES" smtClean="0">
              <a:solidFill>
                <a:prstClr val="black"/>
              </a:solidFill>
              <a:latin typeface="Calibri"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7"/>
          <p:cNvSpPr>
            <a:spLocks noGrp="1" noChangeArrowheads="1"/>
          </p:cNvSpPr>
          <p:nvPr>
            <p:ph type="sldNum" sz="quarter" idx="5"/>
          </p:nvPr>
        </p:nvSpPr>
        <p:spPr>
          <a:noFill/>
        </p:spPr>
        <p:txBody>
          <a:bodyPr/>
          <a:lstStyle>
            <a:lvl1pPr>
              <a:defRPr sz="1200">
                <a:solidFill>
                  <a:schemeClr val="tx1"/>
                </a:solidFill>
                <a:latin typeface="Arial" charset="0"/>
                <a:cs typeface="Arial" charset="0"/>
              </a:defRPr>
            </a:lvl1pPr>
            <a:lvl2pPr marL="742950" indent="-285750">
              <a:defRPr sz="1200">
                <a:solidFill>
                  <a:schemeClr val="tx1"/>
                </a:solidFill>
                <a:latin typeface="Arial" charset="0"/>
                <a:cs typeface="Arial" charset="0"/>
              </a:defRPr>
            </a:lvl2pPr>
            <a:lvl3pPr marL="1143000" indent="-228600">
              <a:defRPr sz="1200">
                <a:solidFill>
                  <a:schemeClr val="tx1"/>
                </a:solidFill>
                <a:latin typeface="Arial" charset="0"/>
                <a:cs typeface="Arial" charset="0"/>
              </a:defRPr>
            </a:lvl3pPr>
            <a:lvl4pPr marL="1600200" indent="-228600">
              <a:defRPr sz="1200">
                <a:solidFill>
                  <a:schemeClr val="tx1"/>
                </a:solidFill>
                <a:latin typeface="Arial" charset="0"/>
                <a:cs typeface="Arial" charset="0"/>
              </a:defRPr>
            </a:lvl4pPr>
            <a:lvl5pPr marL="2057400" indent="-228600">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fld id="{1EE5F80F-2225-488F-B6CB-84520E7EE0A0}" type="slidenum">
              <a:rPr lang="es-ES" altLang="es-ES">
                <a:solidFill>
                  <a:prstClr val="black"/>
                </a:solidFill>
              </a:rPr>
              <a:pPr/>
              <a:t>5</a:t>
            </a:fld>
            <a:endParaRPr lang="es-ES" altLang="es-ES">
              <a:solidFill>
                <a:prstClr val="black"/>
              </a:solidFill>
            </a:endParaRPr>
          </a:p>
        </p:txBody>
      </p:sp>
      <p:sp>
        <p:nvSpPr>
          <p:cNvPr id="15363" name="1 Marcador de imagen de diapositiva"/>
          <p:cNvSpPr>
            <a:spLocks noGrp="1" noRot="1" noChangeAspect="1" noChangeArrowheads="1" noTextEdit="1"/>
          </p:cNvSpPr>
          <p:nvPr>
            <p:ph type="sldImg"/>
          </p:nvPr>
        </p:nvSpPr>
        <p:spPr>
          <a:xfrm>
            <a:off x="407988" y="685800"/>
            <a:ext cx="6042025" cy="3429000"/>
          </a:xfrm>
          <a:ln/>
        </p:spPr>
      </p:sp>
      <p:sp>
        <p:nvSpPr>
          <p:cNvPr id="15364" name="2 Marcador de notas"/>
          <p:cNvSpPr>
            <a:spLocks noGrp="1" noChangeArrowheads="1"/>
          </p:cNvSpPr>
          <p:nvPr>
            <p:ph type="body" idx="1"/>
          </p:nvPr>
        </p:nvSpPr>
        <p:spPr>
          <a:noFill/>
        </p:spPr>
        <p:txBody>
          <a:bodyPr/>
          <a:lstStyle/>
          <a:p>
            <a:pPr eaLnBrk="1" hangingPunct="1">
              <a:spcBef>
                <a:spcPct val="0"/>
              </a:spcBef>
            </a:pPr>
            <a:endParaRPr lang="es-ES" altLang="es-ES" smtClean="0"/>
          </a:p>
        </p:txBody>
      </p:sp>
      <p:sp>
        <p:nvSpPr>
          <p:cNvPr id="15365" name="3 Marcador de número de diapositiva"/>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sz="1200">
                <a:solidFill>
                  <a:schemeClr val="tx1"/>
                </a:solidFill>
                <a:latin typeface="Arial" charset="0"/>
                <a:cs typeface="Arial" charset="0"/>
              </a:defRPr>
            </a:lvl1pPr>
            <a:lvl2pPr marL="742950" indent="-285750">
              <a:defRPr sz="1200">
                <a:solidFill>
                  <a:schemeClr val="tx1"/>
                </a:solidFill>
                <a:latin typeface="Arial" charset="0"/>
                <a:cs typeface="Arial" charset="0"/>
              </a:defRPr>
            </a:lvl2pPr>
            <a:lvl3pPr marL="1143000" indent="-228600">
              <a:defRPr sz="1200">
                <a:solidFill>
                  <a:schemeClr val="tx1"/>
                </a:solidFill>
                <a:latin typeface="Arial" charset="0"/>
                <a:cs typeface="Arial" charset="0"/>
              </a:defRPr>
            </a:lvl3pPr>
            <a:lvl4pPr marL="1600200" indent="-228600">
              <a:defRPr sz="1200">
                <a:solidFill>
                  <a:schemeClr val="tx1"/>
                </a:solidFill>
                <a:latin typeface="Arial" charset="0"/>
                <a:cs typeface="Arial" charset="0"/>
              </a:defRPr>
            </a:lvl4pPr>
            <a:lvl5pPr marL="2057400" indent="-228600">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algn="r" fontAlgn="base">
              <a:spcBef>
                <a:spcPct val="0"/>
              </a:spcBef>
              <a:spcAft>
                <a:spcPct val="0"/>
              </a:spcAft>
            </a:pPr>
            <a:fld id="{5F535CF0-E0B0-424D-83DC-9F5697A81977}" type="slidenum">
              <a:rPr lang="es-ES" altLang="es-ES" smtClean="0">
                <a:solidFill>
                  <a:prstClr val="black"/>
                </a:solidFill>
                <a:latin typeface="Calibri" pitchFamily="34" charset="0"/>
              </a:rPr>
              <a:pPr algn="r" fontAlgn="base">
                <a:spcBef>
                  <a:spcPct val="0"/>
                </a:spcBef>
                <a:spcAft>
                  <a:spcPct val="0"/>
                </a:spcAft>
              </a:pPr>
              <a:t>5</a:t>
            </a:fld>
            <a:endParaRPr lang="es-ES" altLang="es-ES" smtClean="0">
              <a:solidFill>
                <a:prstClr val="black"/>
              </a:solidFill>
              <a:latin typeface="Calibri"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7"/>
          <p:cNvSpPr>
            <a:spLocks noGrp="1" noChangeArrowheads="1"/>
          </p:cNvSpPr>
          <p:nvPr>
            <p:ph type="sldNum" sz="quarter" idx="5"/>
          </p:nvPr>
        </p:nvSpPr>
        <p:spPr>
          <a:noFill/>
        </p:spPr>
        <p:txBody>
          <a:bodyPr/>
          <a:lstStyle>
            <a:lvl1pPr>
              <a:defRPr sz="1200">
                <a:solidFill>
                  <a:schemeClr val="tx1"/>
                </a:solidFill>
                <a:latin typeface="Arial" charset="0"/>
                <a:cs typeface="Arial" charset="0"/>
              </a:defRPr>
            </a:lvl1pPr>
            <a:lvl2pPr marL="742950" indent="-285750">
              <a:defRPr sz="1200">
                <a:solidFill>
                  <a:schemeClr val="tx1"/>
                </a:solidFill>
                <a:latin typeface="Arial" charset="0"/>
                <a:cs typeface="Arial" charset="0"/>
              </a:defRPr>
            </a:lvl2pPr>
            <a:lvl3pPr marL="1143000" indent="-228600">
              <a:defRPr sz="1200">
                <a:solidFill>
                  <a:schemeClr val="tx1"/>
                </a:solidFill>
                <a:latin typeface="Arial" charset="0"/>
                <a:cs typeface="Arial" charset="0"/>
              </a:defRPr>
            </a:lvl3pPr>
            <a:lvl4pPr marL="1600200" indent="-228600">
              <a:defRPr sz="1200">
                <a:solidFill>
                  <a:schemeClr val="tx1"/>
                </a:solidFill>
                <a:latin typeface="Arial" charset="0"/>
                <a:cs typeface="Arial" charset="0"/>
              </a:defRPr>
            </a:lvl4pPr>
            <a:lvl5pPr marL="2057400" indent="-228600">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fld id="{1EE5F80F-2225-488F-B6CB-84520E7EE0A0}" type="slidenum">
              <a:rPr lang="es-ES" altLang="es-ES">
                <a:solidFill>
                  <a:prstClr val="black"/>
                </a:solidFill>
              </a:rPr>
              <a:pPr/>
              <a:t>10</a:t>
            </a:fld>
            <a:endParaRPr lang="es-ES" altLang="es-ES">
              <a:solidFill>
                <a:prstClr val="black"/>
              </a:solidFill>
            </a:endParaRPr>
          </a:p>
        </p:txBody>
      </p:sp>
      <p:sp>
        <p:nvSpPr>
          <p:cNvPr id="15363" name="1 Marcador de imagen de diapositiva"/>
          <p:cNvSpPr>
            <a:spLocks noGrp="1" noRot="1" noChangeAspect="1" noChangeArrowheads="1" noTextEdit="1"/>
          </p:cNvSpPr>
          <p:nvPr>
            <p:ph type="sldImg"/>
          </p:nvPr>
        </p:nvSpPr>
        <p:spPr>
          <a:xfrm>
            <a:off x="407988" y="685800"/>
            <a:ext cx="6042025" cy="3429000"/>
          </a:xfrm>
          <a:ln/>
        </p:spPr>
      </p:sp>
      <p:sp>
        <p:nvSpPr>
          <p:cNvPr id="15364" name="2 Marcador de notas"/>
          <p:cNvSpPr>
            <a:spLocks noGrp="1" noChangeArrowheads="1"/>
          </p:cNvSpPr>
          <p:nvPr>
            <p:ph type="body" idx="1"/>
          </p:nvPr>
        </p:nvSpPr>
        <p:spPr>
          <a:noFill/>
        </p:spPr>
        <p:txBody>
          <a:bodyPr/>
          <a:lstStyle/>
          <a:p>
            <a:pPr eaLnBrk="1" hangingPunct="1">
              <a:spcBef>
                <a:spcPct val="0"/>
              </a:spcBef>
            </a:pPr>
            <a:endParaRPr lang="es-ES" altLang="es-ES" smtClean="0"/>
          </a:p>
        </p:txBody>
      </p:sp>
      <p:sp>
        <p:nvSpPr>
          <p:cNvPr id="15365" name="3 Marcador de número de diapositiva"/>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sz="1200">
                <a:solidFill>
                  <a:schemeClr val="tx1"/>
                </a:solidFill>
                <a:latin typeface="Arial" charset="0"/>
                <a:cs typeface="Arial" charset="0"/>
              </a:defRPr>
            </a:lvl1pPr>
            <a:lvl2pPr marL="742950" indent="-285750">
              <a:defRPr sz="1200">
                <a:solidFill>
                  <a:schemeClr val="tx1"/>
                </a:solidFill>
                <a:latin typeface="Arial" charset="0"/>
                <a:cs typeface="Arial" charset="0"/>
              </a:defRPr>
            </a:lvl2pPr>
            <a:lvl3pPr marL="1143000" indent="-228600">
              <a:defRPr sz="1200">
                <a:solidFill>
                  <a:schemeClr val="tx1"/>
                </a:solidFill>
                <a:latin typeface="Arial" charset="0"/>
                <a:cs typeface="Arial" charset="0"/>
              </a:defRPr>
            </a:lvl3pPr>
            <a:lvl4pPr marL="1600200" indent="-228600">
              <a:defRPr sz="1200">
                <a:solidFill>
                  <a:schemeClr val="tx1"/>
                </a:solidFill>
                <a:latin typeface="Arial" charset="0"/>
                <a:cs typeface="Arial" charset="0"/>
              </a:defRPr>
            </a:lvl4pPr>
            <a:lvl5pPr marL="2057400" indent="-228600">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algn="r" fontAlgn="base">
              <a:spcBef>
                <a:spcPct val="0"/>
              </a:spcBef>
              <a:spcAft>
                <a:spcPct val="0"/>
              </a:spcAft>
            </a:pPr>
            <a:fld id="{5F535CF0-E0B0-424D-83DC-9F5697A81977}" type="slidenum">
              <a:rPr lang="es-ES" altLang="es-ES" smtClean="0">
                <a:solidFill>
                  <a:prstClr val="black"/>
                </a:solidFill>
                <a:latin typeface="Calibri" pitchFamily="34" charset="0"/>
              </a:rPr>
              <a:pPr algn="r" fontAlgn="base">
                <a:spcBef>
                  <a:spcPct val="0"/>
                </a:spcBef>
                <a:spcAft>
                  <a:spcPct val="0"/>
                </a:spcAft>
              </a:pPr>
              <a:t>10</a:t>
            </a:fld>
            <a:endParaRPr lang="es-ES" altLang="es-ES" smtClean="0">
              <a:solidFill>
                <a:prstClr val="black"/>
              </a:solidFill>
              <a:latin typeface="Calibri" pitchFamily="34"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7"/>
          <p:cNvSpPr>
            <a:spLocks noGrp="1" noChangeArrowheads="1"/>
          </p:cNvSpPr>
          <p:nvPr>
            <p:ph type="sldNum" sz="quarter" idx="5"/>
          </p:nvPr>
        </p:nvSpPr>
        <p:spPr>
          <a:noFill/>
        </p:spPr>
        <p:txBody>
          <a:bodyPr/>
          <a:lstStyle>
            <a:lvl1pPr>
              <a:defRPr sz="1200">
                <a:solidFill>
                  <a:schemeClr val="tx1"/>
                </a:solidFill>
                <a:latin typeface="Arial" charset="0"/>
                <a:cs typeface="Arial" charset="0"/>
              </a:defRPr>
            </a:lvl1pPr>
            <a:lvl2pPr marL="742950" indent="-285750">
              <a:defRPr sz="1200">
                <a:solidFill>
                  <a:schemeClr val="tx1"/>
                </a:solidFill>
                <a:latin typeface="Arial" charset="0"/>
                <a:cs typeface="Arial" charset="0"/>
              </a:defRPr>
            </a:lvl2pPr>
            <a:lvl3pPr marL="1143000" indent="-228600">
              <a:defRPr sz="1200">
                <a:solidFill>
                  <a:schemeClr val="tx1"/>
                </a:solidFill>
                <a:latin typeface="Arial" charset="0"/>
                <a:cs typeface="Arial" charset="0"/>
              </a:defRPr>
            </a:lvl3pPr>
            <a:lvl4pPr marL="1600200" indent="-228600">
              <a:defRPr sz="1200">
                <a:solidFill>
                  <a:schemeClr val="tx1"/>
                </a:solidFill>
                <a:latin typeface="Arial" charset="0"/>
                <a:cs typeface="Arial" charset="0"/>
              </a:defRPr>
            </a:lvl4pPr>
            <a:lvl5pPr marL="2057400" indent="-228600">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fld id="{1EE5F80F-2225-488F-B6CB-84520E7EE0A0}" type="slidenum">
              <a:rPr lang="es-ES" altLang="es-ES">
                <a:solidFill>
                  <a:prstClr val="black"/>
                </a:solidFill>
              </a:rPr>
              <a:pPr/>
              <a:t>17</a:t>
            </a:fld>
            <a:endParaRPr lang="es-ES" altLang="es-ES">
              <a:solidFill>
                <a:prstClr val="black"/>
              </a:solidFill>
            </a:endParaRPr>
          </a:p>
        </p:txBody>
      </p:sp>
      <p:sp>
        <p:nvSpPr>
          <p:cNvPr id="15363" name="1 Marcador de imagen de diapositiva"/>
          <p:cNvSpPr>
            <a:spLocks noGrp="1" noRot="1" noChangeAspect="1" noChangeArrowheads="1" noTextEdit="1"/>
          </p:cNvSpPr>
          <p:nvPr>
            <p:ph type="sldImg"/>
          </p:nvPr>
        </p:nvSpPr>
        <p:spPr>
          <a:xfrm>
            <a:off x="407988" y="685800"/>
            <a:ext cx="6042025" cy="3429000"/>
          </a:xfrm>
          <a:ln/>
        </p:spPr>
      </p:sp>
      <p:sp>
        <p:nvSpPr>
          <p:cNvPr id="15364" name="2 Marcador de notas"/>
          <p:cNvSpPr>
            <a:spLocks noGrp="1" noChangeArrowheads="1"/>
          </p:cNvSpPr>
          <p:nvPr>
            <p:ph type="body" idx="1"/>
          </p:nvPr>
        </p:nvSpPr>
        <p:spPr>
          <a:noFill/>
        </p:spPr>
        <p:txBody>
          <a:bodyPr/>
          <a:lstStyle/>
          <a:p>
            <a:pPr eaLnBrk="1" hangingPunct="1">
              <a:spcBef>
                <a:spcPct val="0"/>
              </a:spcBef>
            </a:pPr>
            <a:endParaRPr lang="es-ES" altLang="es-ES" smtClean="0"/>
          </a:p>
        </p:txBody>
      </p:sp>
      <p:sp>
        <p:nvSpPr>
          <p:cNvPr id="15365" name="3 Marcador de número de diapositiva"/>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sz="1200">
                <a:solidFill>
                  <a:schemeClr val="tx1"/>
                </a:solidFill>
                <a:latin typeface="Arial" charset="0"/>
                <a:cs typeface="Arial" charset="0"/>
              </a:defRPr>
            </a:lvl1pPr>
            <a:lvl2pPr marL="742950" indent="-285750">
              <a:defRPr sz="1200">
                <a:solidFill>
                  <a:schemeClr val="tx1"/>
                </a:solidFill>
                <a:latin typeface="Arial" charset="0"/>
                <a:cs typeface="Arial" charset="0"/>
              </a:defRPr>
            </a:lvl2pPr>
            <a:lvl3pPr marL="1143000" indent="-228600">
              <a:defRPr sz="1200">
                <a:solidFill>
                  <a:schemeClr val="tx1"/>
                </a:solidFill>
                <a:latin typeface="Arial" charset="0"/>
                <a:cs typeface="Arial" charset="0"/>
              </a:defRPr>
            </a:lvl3pPr>
            <a:lvl4pPr marL="1600200" indent="-228600">
              <a:defRPr sz="1200">
                <a:solidFill>
                  <a:schemeClr val="tx1"/>
                </a:solidFill>
                <a:latin typeface="Arial" charset="0"/>
                <a:cs typeface="Arial" charset="0"/>
              </a:defRPr>
            </a:lvl4pPr>
            <a:lvl5pPr marL="2057400" indent="-228600">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algn="r" fontAlgn="base">
              <a:spcBef>
                <a:spcPct val="0"/>
              </a:spcBef>
              <a:spcAft>
                <a:spcPct val="0"/>
              </a:spcAft>
            </a:pPr>
            <a:fld id="{5F535CF0-E0B0-424D-83DC-9F5697A81977}" type="slidenum">
              <a:rPr lang="es-ES" altLang="es-ES" smtClean="0">
                <a:solidFill>
                  <a:prstClr val="black"/>
                </a:solidFill>
                <a:latin typeface="Calibri" pitchFamily="34" charset="0"/>
              </a:rPr>
              <a:pPr algn="r" fontAlgn="base">
                <a:spcBef>
                  <a:spcPct val="0"/>
                </a:spcBef>
                <a:spcAft>
                  <a:spcPct val="0"/>
                </a:spcAft>
              </a:pPr>
              <a:t>17</a:t>
            </a:fld>
            <a:endParaRPr lang="es-ES" altLang="es-ES" smtClean="0">
              <a:solidFill>
                <a:prstClr val="black"/>
              </a:solidFill>
              <a:latin typeface="Calibri" pitchFamily="34"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7"/>
          <p:cNvSpPr>
            <a:spLocks noGrp="1" noChangeArrowheads="1"/>
          </p:cNvSpPr>
          <p:nvPr>
            <p:ph type="sldNum" sz="quarter" idx="5"/>
          </p:nvPr>
        </p:nvSpPr>
        <p:spPr>
          <a:noFill/>
        </p:spPr>
        <p:txBody>
          <a:bodyPr/>
          <a:lstStyle>
            <a:lvl1pPr>
              <a:defRPr sz="1200">
                <a:solidFill>
                  <a:schemeClr val="tx1"/>
                </a:solidFill>
                <a:latin typeface="Arial" charset="0"/>
                <a:cs typeface="Arial" charset="0"/>
              </a:defRPr>
            </a:lvl1pPr>
            <a:lvl2pPr marL="742950" indent="-285750">
              <a:defRPr sz="1200">
                <a:solidFill>
                  <a:schemeClr val="tx1"/>
                </a:solidFill>
                <a:latin typeface="Arial" charset="0"/>
                <a:cs typeface="Arial" charset="0"/>
              </a:defRPr>
            </a:lvl2pPr>
            <a:lvl3pPr marL="1143000" indent="-228600">
              <a:defRPr sz="1200">
                <a:solidFill>
                  <a:schemeClr val="tx1"/>
                </a:solidFill>
                <a:latin typeface="Arial" charset="0"/>
                <a:cs typeface="Arial" charset="0"/>
              </a:defRPr>
            </a:lvl3pPr>
            <a:lvl4pPr marL="1600200" indent="-228600">
              <a:defRPr sz="1200">
                <a:solidFill>
                  <a:schemeClr val="tx1"/>
                </a:solidFill>
                <a:latin typeface="Arial" charset="0"/>
                <a:cs typeface="Arial" charset="0"/>
              </a:defRPr>
            </a:lvl4pPr>
            <a:lvl5pPr marL="2057400" indent="-228600">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fld id="{1EE5F80F-2225-488F-B6CB-84520E7EE0A0}" type="slidenum">
              <a:rPr lang="es-ES" altLang="es-ES">
                <a:solidFill>
                  <a:prstClr val="black"/>
                </a:solidFill>
              </a:rPr>
              <a:pPr/>
              <a:t>21</a:t>
            </a:fld>
            <a:endParaRPr lang="es-ES" altLang="es-ES">
              <a:solidFill>
                <a:prstClr val="black"/>
              </a:solidFill>
            </a:endParaRPr>
          </a:p>
        </p:txBody>
      </p:sp>
      <p:sp>
        <p:nvSpPr>
          <p:cNvPr id="15363" name="1 Marcador de imagen de diapositiva"/>
          <p:cNvSpPr>
            <a:spLocks noGrp="1" noRot="1" noChangeAspect="1" noChangeArrowheads="1" noTextEdit="1"/>
          </p:cNvSpPr>
          <p:nvPr>
            <p:ph type="sldImg"/>
          </p:nvPr>
        </p:nvSpPr>
        <p:spPr>
          <a:xfrm>
            <a:off x="407988" y="685800"/>
            <a:ext cx="6042025" cy="3429000"/>
          </a:xfrm>
          <a:ln/>
        </p:spPr>
      </p:sp>
      <p:sp>
        <p:nvSpPr>
          <p:cNvPr id="15364" name="2 Marcador de notas"/>
          <p:cNvSpPr>
            <a:spLocks noGrp="1" noChangeArrowheads="1"/>
          </p:cNvSpPr>
          <p:nvPr>
            <p:ph type="body" idx="1"/>
          </p:nvPr>
        </p:nvSpPr>
        <p:spPr>
          <a:noFill/>
        </p:spPr>
        <p:txBody>
          <a:bodyPr/>
          <a:lstStyle/>
          <a:p>
            <a:pPr eaLnBrk="1" hangingPunct="1">
              <a:spcBef>
                <a:spcPct val="0"/>
              </a:spcBef>
            </a:pPr>
            <a:endParaRPr lang="es-ES" altLang="es-ES" smtClean="0"/>
          </a:p>
        </p:txBody>
      </p:sp>
      <p:sp>
        <p:nvSpPr>
          <p:cNvPr id="15365" name="3 Marcador de número de diapositiva"/>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sz="1200">
                <a:solidFill>
                  <a:schemeClr val="tx1"/>
                </a:solidFill>
                <a:latin typeface="Arial" charset="0"/>
                <a:cs typeface="Arial" charset="0"/>
              </a:defRPr>
            </a:lvl1pPr>
            <a:lvl2pPr marL="742950" indent="-285750">
              <a:defRPr sz="1200">
                <a:solidFill>
                  <a:schemeClr val="tx1"/>
                </a:solidFill>
                <a:latin typeface="Arial" charset="0"/>
                <a:cs typeface="Arial" charset="0"/>
              </a:defRPr>
            </a:lvl2pPr>
            <a:lvl3pPr marL="1143000" indent="-228600">
              <a:defRPr sz="1200">
                <a:solidFill>
                  <a:schemeClr val="tx1"/>
                </a:solidFill>
                <a:latin typeface="Arial" charset="0"/>
                <a:cs typeface="Arial" charset="0"/>
              </a:defRPr>
            </a:lvl3pPr>
            <a:lvl4pPr marL="1600200" indent="-228600">
              <a:defRPr sz="1200">
                <a:solidFill>
                  <a:schemeClr val="tx1"/>
                </a:solidFill>
                <a:latin typeface="Arial" charset="0"/>
                <a:cs typeface="Arial" charset="0"/>
              </a:defRPr>
            </a:lvl4pPr>
            <a:lvl5pPr marL="2057400" indent="-228600">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algn="r" fontAlgn="base">
              <a:spcBef>
                <a:spcPct val="0"/>
              </a:spcBef>
              <a:spcAft>
                <a:spcPct val="0"/>
              </a:spcAft>
            </a:pPr>
            <a:fld id="{5F535CF0-E0B0-424D-83DC-9F5697A81977}" type="slidenum">
              <a:rPr lang="es-ES" altLang="es-ES" smtClean="0">
                <a:solidFill>
                  <a:prstClr val="black"/>
                </a:solidFill>
                <a:latin typeface="Calibri" pitchFamily="34" charset="0"/>
              </a:rPr>
              <a:pPr algn="r" fontAlgn="base">
                <a:spcBef>
                  <a:spcPct val="0"/>
                </a:spcBef>
                <a:spcAft>
                  <a:spcPct val="0"/>
                </a:spcAft>
              </a:pPr>
              <a:t>21</a:t>
            </a:fld>
            <a:endParaRPr lang="es-ES" altLang="es-ES" smtClean="0">
              <a:solidFill>
                <a:prstClr val="black"/>
              </a:solidFill>
              <a:latin typeface="Calibri" pitchFamily="34" charset="0"/>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7"/>
          <p:cNvSpPr>
            <a:spLocks noGrp="1" noChangeArrowheads="1"/>
          </p:cNvSpPr>
          <p:nvPr>
            <p:ph type="sldNum" sz="quarter" idx="5"/>
          </p:nvPr>
        </p:nvSpPr>
        <p:spPr>
          <a:noFill/>
        </p:spPr>
        <p:txBody>
          <a:bodyPr/>
          <a:lstStyle>
            <a:lvl1pPr>
              <a:defRPr sz="1200">
                <a:solidFill>
                  <a:schemeClr val="tx1"/>
                </a:solidFill>
                <a:latin typeface="Arial" charset="0"/>
                <a:cs typeface="Arial" charset="0"/>
              </a:defRPr>
            </a:lvl1pPr>
            <a:lvl2pPr marL="742950" indent="-285750">
              <a:defRPr sz="1200">
                <a:solidFill>
                  <a:schemeClr val="tx1"/>
                </a:solidFill>
                <a:latin typeface="Arial" charset="0"/>
                <a:cs typeface="Arial" charset="0"/>
              </a:defRPr>
            </a:lvl2pPr>
            <a:lvl3pPr marL="1143000" indent="-228600">
              <a:defRPr sz="1200">
                <a:solidFill>
                  <a:schemeClr val="tx1"/>
                </a:solidFill>
                <a:latin typeface="Arial" charset="0"/>
                <a:cs typeface="Arial" charset="0"/>
              </a:defRPr>
            </a:lvl3pPr>
            <a:lvl4pPr marL="1600200" indent="-228600">
              <a:defRPr sz="1200">
                <a:solidFill>
                  <a:schemeClr val="tx1"/>
                </a:solidFill>
                <a:latin typeface="Arial" charset="0"/>
                <a:cs typeface="Arial" charset="0"/>
              </a:defRPr>
            </a:lvl4pPr>
            <a:lvl5pPr marL="2057400" indent="-228600">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fld id="{1EE5F80F-2225-488F-B6CB-84520E7EE0A0}" type="slidenum">
              <a:rPr lang="es-ES" altLang="es-ES">
                <a:solidFill>
                  <a:prstClr val="black"/>
                </a:solidFill>
              </a:rPr>
              <a:pPr/>
              <a:t>32</a:t>
            </a:fld>
            <a:endParaRPr lang="es-ES" altLang="es-ES">
              <a:solidFill>
                <a:prstClr val="black"/>
              </a:solidFill>
            </a:endParaRPr>
          </a:p>
        </p:txBody>
      </p:sp>
      <p:sp>
        <p:nvSpPr>
          <p:cNvPr id="15363" name="1 Marcador de imagen de diapositiva"/>
          <p:cNvSpPr>
            <a:spLocks noGrp="1" noRot="1" noChangeAspect="1" noChangeArrowheads="1" noTextEdit="1"/>
          </p:cNvSpPr>
          <p:nvPr>
            <p:ph type="sldImg"/>
          </p:nvPr>
        </p:nvSpPr>
        <p:spPr>
          <a:xfrm>
            <a:off x="407988" y="685800"/>
            <a:ext cx="6042025" cy="3429000"/>
          </a:xfrm>
          <a:ln/>
        </p:spPr>
      </p:sp>
      <p:sp>
        <p:nvSpPr>
          <p:cNvPr id="15364" name="2 Marcador de notas"/>
          <p:cNvSpPr>
            <a:spLocks noGrp="1" noChangeArrowheads="1"/>
          </p:cNvSpPr>
          <p:nvPr>
            <p:ph type="body" idx="1"/>
          </p:nvPr>
        </p:nvSpPr>
        <p:spPr>
          <a:noFill/>
        </p:spPr>
        <p:txBody>
          <a:bodyPr/>
          <a:lstStyle/>
          <a:p>
            <a:pPr eaLnBrk="1" hangingPunct="1">
              <a:spcBef>
                <a:spcPct val="0"/>
              </a:spcBef>
            </a:pPr>
            <a:endParaRPr lang="es-ES" altLang="es-ES" smtClean="0"/>
          </a:p>
        </p:txBody>
      </p:sp>
      <p:sp>
        <p:nvSpPr>
          <p:cNvPr id="15365" name="3 Marcador de número de diapositiva"/>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sz="1200">
                <a:solidFill>
                  <a:schemeClr val="tx1"/>
                </a:solidFill>
                <a:latin typeface="Arial" charset="0"/>
                <a:cs typeface="Arial" charset="0"/>
              </a:defRPr>
            </a:lvl1pPr>
            <a:lvl2pPr marL="742950" indent="-285750">
              <a:defRPr sz="1200">
                <a:solidFill>
                  <a:schemeClr val="tx1"/>
                </a:solidFill>
                <a:latin typeface="Arial" charset="0"/>
                <a:cs typeface="Arial" charset="0"/>
              </a:defRPr>
            </a:lvl2pPr>
            <a:lvl3pPr marL="1143000" indent="-228600">
              <a:defRPr sz="1200">
                <a:solidFill>
                  <a:schemeClr val="tx1"/>
                </a:solidFill>
                <a:latin typeface="Arial" charset="0"/>
                <a:cs typeface="Arial" charset="0"/>
              </a:defRPr>
            </a:lvl3pPr>
            <a:lvl4pPr marL="1600200" indent="-228600">
              <a:defRPr sz="1200">
                <a:solidFill>
                  <a:schemeClr val="tx1"/>
                </a:solidFill>
                <a:latin typeface="Arial" charset="0"/>
                <a:cs typeface="Arial" charset="0"/>
              </a:defRPr>
            </a:lvl4pPr>
            <a:lvl5pPr marL="2057400" indent="-228600">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algn="r" fontAlgn="base">
              <a:spcBef>
                <a:spcPct val="0"/>
              </a:spcBef>
              <a:spcAft>
                <a:spcPct val="0"/>
              </a:spcAft>
            </a:pPr>
            <a:fld id="{5F535CF0-E0B0-424D-83DC-9F5697A81977}" type="slidenum">
              <a:rPr lang="es-ES" altLang="es-ES" smtClean="0">
                <a:solidFill>
                  <a:prstClr val="black"/>
                </a:solidFill>
                <a:latin typeface="Calibri" pitchFamily="34" charset="0"/>
              </a:rPr>
              <a:pPr algn="r" fontAlgn="base">
                <a:spcBef>
                  <a:spcPct val="0"/>
                </a:spcBef>
                <a:spcAft>
                  <a:spcPct val="0"/>
                </a:spcAft>
              </a:pPr>
              <a:t>32</a:t>
            </a:fld>
            <a:endParaRPr lang="es-ES" altLang="es-ES" smtClean="0">
              <a:solidFill>
                <a:prstClr val="black"/>
              </a:solidFill>
              <a:latin typeface="Calibri" pitchFamily="34" charset="0"/>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7"/>
          <p:cNvSpPr>
            <a:spLocks noGrp="1" noChangeArrowheads="1"/>
          </p:cNvSpPr>
          <p:nvPr>
            <p:ph type="sldNum" sz="quarter" idx="5"/>
          </p:nvPr>
        </p:nvSpPr>
        <p:spPr>
          <a:noFill/>
        </p:spPr>
        <p:txBody>
          <a:bodyPr/>
          <a:lstStyle>
            <a:lvl1pPr>
              <a:defRPr sz="1200">
                <a:solidFill>
                  <a:schemeClr val="tx1"/>
                </a:solidFill>
                <a:latin typeface="Arial" charset="0"/>
                <a:cs typeface="Arial" charset="0"/>
              </a:defRPr>
            </a:lvl1pPr>
            <a:lvl2pPr marL="742950" indent="-285750">
              <a:defRPr sz="1200">
                <a:solidFill>
                  <a:schemeClr val="tx1"/>
                </a:solidFill>
                <a:latin typeface="Arial" charset="0"/>
                <a:cs typeface="Arial" charset="0"/>
              </a:defRPr>
            </a:lvl2pPr>
            <a:lvl3pPr marL="1143000" indent="-228600">
              <a:defRPr sz="1200">
                <a:solidFill>
                  <a:schemeClr val="tx1"/>
                </a:solidFill>
                <a:latin typeface="Arial" charset="0"/>
                <a:cs typeface="Arial" charset="0"/>
              </a:defRPr>
            </a:lvl3pPr>
            <a:lvl4pPr marL="1600200" indent="-228600">
              <a:defRPr sz="1200">
                <a:solidFill>
                  <a:schemeClr val="tx1"/>
                </a:solidFill>
                <a:latin typeface="Arial" charset="0"/>
                <a:cs typeface="Arial" charset="0"/>
              </a:defRPr>
            </a:lvl4pPr>
            <a:lvl5pPr marL="2057400" indent="-228600">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fld id="{1EE5F80F-2225-488F-B6CB-84520E7EE0A0}" type="slidenum">
              <a:rPr lang="es-ES" altLang="es-ES">
                <a:solidFill>
                  <a:prstClr val="black"/>
                </a:solidFill>
              </a:rPr>
              <a:pPr/>
              <a:t>36</a:t>
            </a:fld>
            <a:endParaRPr lang="es-ES" altLang="es-ES">
              <a:solidFill>
                <a:prstClr val="black"/>
              </a:solidFill>
            </a:endParaRPr>
          </a:p>
        </p:txBody>
      </p:sp>
      <p:sp>
        <p:nvSpPr>
          <p:cNvPr id="15363" name="1 Marcador de imagen de diapositiva"/>
          <p:cNvSpPr>
            <a:spLocks noGrp="1" noRot="1" noChangeAspect="1" noChangeArrowheads="1" noTextEdit="1"/>
          </p:cNvSpPr>
          <p:nvPr>
            <p:ph type="sldImg"/>
          </p:nvPr>
        </p:nvSpPr>
        <p:spPr>
          <a:xfrm>
            <a:off x="407988" y="685800"/>
            <a:ext cx="6042025" cy="3429000"/>
          </a:xfrm>
          <a:ln/>
        </p:spPr>
      </p:sp>
      <p:sp>
        <p:nvSpPr>
          <p:cNvPr id="15364" name="2 Marcador de notas"/>
          <p:cNvSpPr>
            <a:spLocks noGrp="1" noChangeArrowheads="1"/>
          </p:cNvSpPr>
          <p:nvPr>
            <p:ph type="body" idx="1"/>
          </p:nvPr>
        </p:nvSpPr>
        <p:spPr>
          <a:noFill/>
        </p:spPr>
        <p:txBody>
          <a:bodyPr/>
          <a:lstStyle/>
          <a:p>
            <a:pPr eaLnBrk="1" hangingPunct="1">
              <a:spcBef>
                <a:spcPct val="0"/>
              </a:spcBef>
            </a:pPr>
            <a:endParaRPr lang="es-ES" altLang="es-ES" smtClean="0"/>
          </a:p>
        </p:txBody>
      </p:sp>
      <p:sp>
        <p:nvSpPr>
          <p:cNvPr id="15365" name="3 Marcador de número de diapositiva"/>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sz="1200">
                <a:solidFill>
                  <a:schemeClr val="tx1"/>
                </a:solidFill>
                <a:latin typeface="Arial" charset="0"/>
                <a:cs typeface="Arial" charset="0"/>
              </a:defRPr>
            </a:lvl1pPr>
            <a:lvl2pPr marL="742950" indent="-285750">
              <a:defRPr sz="1200">
                <a:solidFill>
                  <a:schemeClr val="tx1"/>
                </a:solidFill>
                <a:latin typeface="Arial" charset="0"/>
                <a:cs typeface="Arial" charset="0"/>
              </a:defRPr>
            </a:lvl2pPr>
            <a:lvl3pPr marL="1143000" indent="-228600">
              <a:defRPr sz="1200">
                <a:solidFill>
                  <a:schemeClr val="tx1"/>
                </a:solidFill>
                <a:latin typeface="Arial" charset="0"/>
                <a:cs typeface="Arial" charset="0"/>
              </a:defRPr>
            </a:lvl3pPr>
            <a:lvl4pPr marL="1600200" indent="-228600">
              <a:defRPr sz="1200">
                <a:solidFill>
                  <a:schemeClr val="tx1"/>
                </a:solidFill>
                <a:latin typeface="Arial" charset="0"/>
                <a:cs typeface="Arial" charset="0"/>
              </a:defRPr>
            </a:lvl4pPr>
            <a:lvl5pPr marL="2057400" indent="-228600">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algn="r" fontAlgn="base">
              <a:spcBef>
                <a:spcPct val="0"/>
              </a:spcBef>
              <a:spcAft>
                <a:spcPct val="0"/>
              </a:spcAft>
            </a:pPr>
            <a:fld id="{5F535CF0-E0B0-424D-83DC-9F5697A81977}" type="slidenum">
              <a:rPr lang="es-ES" altLang="es-ES" smtClean="0">
                <a:solidFill>
                  <a:prstClr val="black"/>
                </a:solidFill>
                <a:latin typeface="Calibri" pitchFamily="34" charset="0"/>
              </a:rPr>
              <a:pPr algn="r" fontAlgn="base">
                <a:spcBef>
                  <a:spcPct val="0"/>
                </a:spcBef>
                <a:spcAft>
                  <a:spcPct val="0"/>
                </a:spcAft>
              </a:pPr>
              <a:t>36</a:t>
            </a:fld>
            <a:endParaRPr lang="es-ES" altLang="es-ES" smtClean="0">
              <a:solidFill>
                <a:prstClr val="black"/>
              </a:solidFill>
              <a:latin typeface="Calibri" pitchFamily="34" charset="0"/>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7"/>
          <p:cNvSpPr>
            <a:spLocks noGrp="1" noChangeArrowheads="1"/>
          </p:cNvSpPr>
          <p:nvPr>
            <p:ph type="sldNum" sz="quarter" idx="5"/>
          </p:nvPr>
        </p:nvSpPr>
        <p:spPr>
          <a:noFill/>
        </p:spPr>
        <p:txBody>
          <a:bodyPr/>
          <a:lstStyle>
            <a:lvl1pPr>
              <a:defRPr sz="1200">
                <a:solidFill>
                  <a:schemeClr val="tx1"/>
                </a:solidFill>
                <a:latin typeface="Arial" charset="0"/>
                <a:cs typeface="Arial" charset="0"/>
              </a:defRPr>
            </a:lvl1pPr>
            <a:lvl2pPr marL="742950" indent="-285750">
              <a:defRPr sz="1200">
                <a:solidFill>
                  <a:schemeClr val="tx1"/>
                </a:solidFill>
                <a:latin typeface="Arial" charset="0"/>
                <a:cs typeface="Arial" charset="0"/>
              </a:defRPr>
            </a:lvl2pPr>
            <a:lvl3pPr marL="1143000" indent="-228600">
              <a:defRPr sz="1200">
                <a:solidFill>
                  <a:schemeClr val="tx1"/>
                </a:solidFill>
                <a:latin typeface="Arial" charset="0"/>
                <a:cs typeface="Arial" charset="0"/>
              </a:defRPr>
            </a:lvl3pPr>
            <a:lvl4pPr marL="1600200" indent="-228600">
              <a:defRPr sz="1200">
                <a:solidFill>
                  <a:schemeClr val="tx1"/>
                </a:solidFill>
                <a:latin typeface="Arial" charset="0"/>
                <a:cs typeface="Arial" charset="0"/>
              </a:defRPr>
            </a:lvl4pPr>
            <a:lvl5pPr marL="2057400" indent="-228600">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fld id="{1EE5F80F-2225-488F-B6CB-84520E7EE0A0}" type="slidenum">
              <a:rPr lang="es-ES" altLang="es-ES">
                <a:solidFill>
                  <a:prstClr val="black"/>
                </a:solidFill>
              </a:rPr>
              <a:pPr/>
              <a:t>38</a:t>
            </a:fld>
            <a:endParaRPr lang="es-ES" altLang="es-ES">
              <a:solidFill>
                <a:prstClr val="black"/>
              </a:solidFill>
            </a:endParaRPr>
          </a:p>
        </p:txBody>
      </p:sp>
      <p:sp>
        <p:nvSpPr>
          <p:cNvPr id="15363" name="1 Marcador de imagen de diapositiva"/>
          <p:cNvSpPr>
            <a:spLocks noGrp="1" noRot="1" noChangeAspect="1" noChangeArrowheads="1" noTextEdit="1"/>
          </p:cNvSpPr>
          <p:nvPr>
            <p:ph type="sldImg"/>
          </p:nvPr>
        </p:nvSpPr>
        <p:spPr>
          <a:xfrm>
            <a:off x="407988" y="685800"/>
            <a:ext cx="6042025" cy="3429000"/>
          </a:xfrm>
          <a:ln/>
        </p:spPr>
      </p:sp>
      <p:sp>
        <p:nvSpPr>
          <p:cNvPr id="15364" name="2 Marcador de notas"/>
          <p:cNvSpPr>
            <a:spLocks noGrp="1" noChangeArrowheads="1"/>
          </p:cNvSpPr>
          <p:nvPr>
            <p:ph type="body" idx="1"/>
          </p:nvPr>
        </p:nvSpPr>
        <p:spPr>
          <a:noFill/>
        </p:spPr>
        <p:txBody>
          <a:bodyPr/>
          <a:lstStyle/>
          <a:p>
            <a:pPr eaLnBrk="1" hangingPunct="1">
              <a:spcBef>
                <a:spcPct val="0"/>
              </a:spcBef>
            </a:pPr>
            <a:endParaRPr lang="es-ES" altLang="es-ES" smtClean="0"/>
          </a:p>
        </p:txBody>
      </p:sp>
      <p:sp>
        <p:nvSpPr>
          <p:cNvPr id="15365" name="3 Marcador de número de diapositiva"/>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sz="1200">
                <a:solidFill>
                  <a:schemeClr val="tx1"/>
                </a:solidFill>
                <a:latin typeface="Arial" charset="0"/>
                <a:cs typeface="Arial" charset="0"/>
              </a:defRPr>
            </a:lvl1pPr>
            <a:lvl2pPr marL="742950" indent="-285750">
              <a:defRPr sz="1200">
                <a:solidFill>
                  <a:schemeClr val="tx1"/>
                </a:solidFill>
                <a:latin typeface="Arial" charset="0"/>
                <a:cs typeface="Arial" charset="0"/>
              </a:defRPr>
            </a:lvl2pPr>
            <a:lvl3pPr marL="1143000" indent="-228600">
              <a:defRPr sz="1200">
                <a:solidFill>
                  <a:schemeClr val="tx1"/>
                </a:solidFill>
                <a:latin typeface="Arial" charset="0"/>
                <a:cs typeface="Arial" charset="0"/>
              </a:defRPr>
            </a:lvl3pPr>
            <a:lvl4pPr marL="1600200" indent="-228600">
              <a:defRPr sz="1200">
                <a:solidFill>
                  <a:schemeClr val="tx1"/>
                </a:solidFill>
                <a:latin typeface="Arial" charset="0"/>
                <a:cs typeface="Arial" charset="0"/>
              </a:defRPr>
            </a:lvl4pPr>
            <a:lvl5pPr marL="2057400" indent="-228600">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algn="r" fontAlgn="base">
              <a:spcBef>
                <a:spcPct val="0"/>
              </a:spcBef>
              <a:spcAft>
                <a:spcPct val="0"/>
              </a:spcAft>
            </a:pPr>
            <a:fld id="{5F535CF0-E0B0-424D-83DC-9F5697A81977}" type="slidenum">
              <a:rPr lang="es-ES" altLang="es-ES" smtClean="0">
                <a:solidFill>
                  <a:prstClr val="black"/>
                </a:solidFill>
                <a:latin typeface="Calibri" pitchFamily="34" charset="0"/>
              </a:rPr>
              <a:pPr algn="r" fontAlgn="base">
                <a:spcBef>
                  <a:spcPct val="0"/>
                </a:spcBef>
                <a:spcAft>
                  <a:spcPct val="0"/>
                </a:spcAft>
              </a:pPr>
              <a:t>38</a:t>
            </a:fld>
            <a:endParaRPr lang="es-ES" altLang="es-ES" smtClean="0">
              <a:solidFill>
                <a:prstClr val="black"/>
              </a:solidFill>
              <a:latin typeface="Calibri" pitchFamily="34" charset="0"/>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7"/>
          <p:cNvSpPr>
            <a:spLocks noGrp="1" noChangeArrowheads="1"/>
          </p:cNvSpPr>
          <p:nvPr>
            <p:ph type="sldNum" sz="quarter" idx="5"/>
          </p:nvPr>
        </p:nvSpPr>
        <p:spPr>
          <a:noFill/>
        </p:spPr>
        <p:txBody>
          <a:bodyPr/>
          <a:lstStyle>
            <a:lvl1pPr>
              <a:defRPr sz="1200">
                <a:solidFill>
                  <a:schemeClr val="tx1"/>
                </a:solidFill>
                <a:latin typeface="Arial" charset="0"/>
                <a:cs typeface="Arial" charset="0"/>
              </a:defRPr>
            </a:lvl1pPr>
            <a:lvl2pPr marL="742950" indent="-285750">
              <a:defRPr sz="1200">
                <a:solidFill>
                  <a:schemeClr val="tx1"/>
                </a:solidFill>
                <a:latin typeface="Arial" charset="0"/>
                <a:cs typeface="Arial" charset="0"/>
              </a:defRPr>
            </a:lvl2pPr>
            <a:lvl3pPr marL="1143000" indent="-228600">
              <a:defRPr sz="1200">
                <a:solidFill>
                  <a:schemeClr val="tx1"/>
                </a:solidFill>
                <a:latin typeface="Arial" charset="0"/>
                <a:cs typeface="Arial" charset="0"/>
              </a:defRPr>
            </a:lvl3pPr>
            <a:lvl4pPr marL="1600200" indent="-228600">
              <a:defRPr sz="1200">
                <a:solidFill>
                  <a:schemeClr val="tx1"/>
                </a:solidFill>
                <a:latin typeface="Arial" charset="0"/>
                <a:cs typeface="Arial" charset="0"/>
              </a:defRPr>
            </a:lvl4pPr>
            <a:lvl5pPr marL="2057400" indent="-228600">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fld id="{1EE5F80F-2225-488F-B6CB-84520E7EE0A0}" type="slidenum">
              <a:rPr lang="es-ES" altLang="es-ES">
                <a:solidFill>
                  <a:prstClr val="black"/>
                </a:solidFill>
              </a:rPr>
              <a:pPr/>
              <a:t>40</a:t>
            </a:fld>
            <a:endParaRPr lang="es-ES" altLang="es-ES">
              <a:solidFill>
                <a:prstClr val="black"/>
              </a:solidFill>
            </a:endParaRPr>
          </a:p>
        </p:txBody>
      </p:sp>
      <p:sp>
        <p:nvSpPr>
          <p:cNvPr id="15363" name="1 Marcador de imagen de diapositiva"/>
          <p:cNvSpPr>
            <a:spLocks noGrp="1" noRot="1" noChangeAspect="1" noChangeArrowheads="1" noTextEdit="1"/>
          </p:cNvSpPr>
          <p:nvPr>
            <p:ph type="sldImg"/>
          </p:nvPr>
        </p:nvSpPr>
        <p:spPr>
          <a:xfrm>
            <a:off x="407988" y="685800"/>
            <a:ext cx="6042025" cy="3429000"/>
          </a:xfrm>
          <a:ln/>
        </p:spPr>
      </p:sp>
      <p:sp>
        <p:nvSpPr>
          <p:cNvPr id="15364" name="2 Marcador de notas"/>
          <p:cNvSpPr>
            <a:spLocks noGrp="1" noChangeArrowheads="1"/>
          </p:cNvSpPr>
          <p:nvPr>
            <p:ph type="body" idx="1"/>
          </p:nvPr>
        </p:nvSpPr>
        <p:spPr>
          <a:noFill/>
        </p:spPr>
        <p:txBody>
          <a:bodyPr/>
          <a:lstStyle/>
          <a:p>
            <a:pPr eaLnBrk="1" hangingPunct="1">
              <a:spcBef>
                <a:spcPct val="0"/>
              </a:spcBef>
            </a:pPr>
            <a:endParaRPr lang="es-ES" altLang="es-ES" smtClean="0"/>
          </a:p>
        </p:txBody>
      </p:sp>
      <p:sp>
        <p:nvSpPr>
          <p:cNvPr id="15365" name="3 Marcador de número de diapositiva"/>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sz="1200">
                <a:solidFill>
                  <a:schemeClr val="tx1"/>
                </a:solidFill>
                <a:latin typeface="Arial" charset="0"/>
                <a:cs typeface="Arial" charset="0"/>
              </a:defRPr>
            </a:lvl1pPr>
            <a:lvl2pPr marL="742950" indent="-285750">
              <a:defRPr sz="1200">
                <a:solidFill>
                  <a:schemeClr val="tx1"/>
                </a:solidFill>
                <a:latin typeface="Arial" charset="0"/>
                <a:cs typeface="Arial" charset="0"/>
              </a:defRPr>
            </a:lvl2pPr>
            <a:lvl3pPr marL="1143000" indent="-228600">
              <a:defRPr sz="1200">
                <a:solidFill>
                  <a:schemeClr val="tx1"/>
                </a:solidFill>
                <a:latin typeface="Arial" charset="0"/>
                <a:cs typeface="Arial" charset="0"/>
              </a:defRPr>
            </a:lvl3pPr>
            <a:lvl4pPr marL="1600200" indent="-228600">
              <a:defRPr sz="1200">
                <a:solidFill>
                  <a:schemeClr val="tx1"/>
                </a:solidFill>
                <a:latin typeface="Arial" charset="0"/>
                <a:cs typeface="Arial" charset="0"/>
              </a:defRPr>
            </a:lvl4pPr>
            <a:lvl5pPr marL="2057400" indent="-228600">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algn="r" fontAlgn="base">
              <a:spcBef>
                <a:spcPct val="0"/>
              </a:spcBef>
              <a:spcAft>
                <a:spcPct val="0"/>
              </a:spcAft>
            </a:pPr>
            <a:fld id="{5F535CF0-E0B0-424D-83DC-9F5697A81977}" type="slidenum">
              <a:rPr lang="es-ES" altLang="es-ES" smtClean="0">
                <a:solidFill>
                  <a:prstClr val="black"/>
                </a:solidFill>
                <a:latin typeface="Calibri" pitchFamily="34" charset="0"/>
              </a:rPr>
              <a:pPr algn="r" fontAlgn="base">
                <a:spcBef>
                  <a:spcPct val="0"/>
                </a:spcBef>
                <a:spcAft>
                  <a:spcPct val="0"/>
                </a:spcAft>
              </a:pPr>
              <a:t>40</a:t>
            </a:fld>
            <a:endParaRPr lang="es-ES" altLang="es-ES" smtClean="0">
              <a:solidFill>
                <a:prstClr val="black"/>
              </a:solidFill>
              <a:latin typeface="Calibri" pitchFamily="34" charset="0"/>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7"/>
          <p:cNvSpPr>
            <a:spLocks noGrp="1" noChangeArrowheads="1"/>
          </p:cNvSpPr>
          <p:nvPr>
            <p:ph type="sldNum" sz="quarter" idx="5"/>
          </p:nvPr>
        </p:nvSpPr>
        <p:spPr>
          <a:noFill/>
        </p:spPr>
        <p:txBody>
          <a:bodyPr/>
          <a:lstStyle>
            <a:lvl1pPr>
              <a:defRPr sz="1200">
                <a:solidFill>
                  <a:schemeClr val="tx1"/>
                </a:solidFill>
                <a:latin typeface="Arial" charset="0"/>
                <a:cs typeface="Arial" charset="0"/>
              </a:defRPr>
            </a:lvl1pPr>
            <a:lvl2pPr marL="742950" indent="-285750">
              <a:defRPr sz="1200">
                <a:solidFill>
                  <a:schemeClr val="tx1"/>
                </a:solidFill>
                <a:latin typeface="Arial" charset="0"/>
                <a:cs typeface="Arial" charset="0"/>
              </a:defRPr>
            </a:lvl2pPr>
            <a:lvl3pPr marL="1143000" indent="-228600">
              <a:defRPr sz="1200">
                <a:solidFill>
                  <a:schemeClr val="tx1"/>
                </a:solidFill>
                <a:latin typeface="Arial" charset="0"/>
                <a:cs typeface="Arial" charset="0"/>
              </a:defRPr>
            </a:lvl3pPr>
            <a:lvl4pPr marL="1600200" indent="-228600">
              <a:defRPr sz="1200">
                <a:solidFill>
                  <a:schemeClr val="tx1"/>
                </a:solidFill>
                <a:latin typeface="Arial" charset="0"/>
                <a:cs typeface="Arial" charset="0"/>
              </a:defRPr>
            </a:lvl4pPr>
            <a:lvl5pPr marL="2057400" indent="-228600">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fld id="{1EE5F80F-2225-488F-B6CB-84520E7EE0A0}" type="slidenum">
              <a:rPr lang="es-ES" altLang="es-ES">
                <a:solidFill>
                  <a:prstClr val="black"/>
                </a:solidFill>
              </a:rPr>
              <a:pPr/>
              <a:t>42</a:t>
            </a:fld>
            <a:endParaRPr lang="es-ES" altLang="es-ES">
              <a:solidFill>
                <a:prstClr val="black"/>
              </a:solidFill>
            </a:endParaRPr>
          </a:p>
        </p:txBody>
      </p:sp>
      <p:sp>
        <p:nvSpPr>
          <p:cNvPr id="15363" name="1 Marcador de imagen de diapositiva"/>
          <p:cNvSpPr>
            <a:spLocks noGrp="1" noRot="1" noChangeAspect="1" noChangeArrowheads="1" noTextEdit="1"/>
          </p:cNvSpPr>
          <p:nvPr>
            <p:ph type="sldImg"/>
          </p:nvPr>
        </p:nvSpPr>
        <p:spPr>
          <a:xfrm>
            <a:off x="407988" y="685800"/>
            <a:ext cx="6042025" cy="3429000"/>
          </a:xfrm>
          <a:ln/>
        </p:spPr>
      </p:sp>
      <p:sp>
        <p:nvSpPr>
          <p:cNvPr id="15364" name="2 Marcador de notas"/>
          <p:cNvSpPr>
            <a:spLocks noGrp="1" noChangeArrowheads="1"/>
          </p:cNvSpPr>
          <p:nvPr>
            <p:ph type="body" idx="1"/>
          </p:nvPr>
        </p:nvSpPr>
        <p:spPr>
          <a:noFill/>
        </p:spPr>
        <p:txBody>
          <a:bodyPr/>
          <a:lstStyle/>
          <a:p>
            <a:pPr eaLnBrk="1" hangingPunct="1">
              <a:spcBef>
                <a:spcPct val="0"/>
              </a:spcBef>
            </a:pPr>
            <a:endParaRPr lang="es-ES" altLang="es-ES" smtClean="0"/>
          </a:p>
        </p:txBody>
      </p:sp>
      <p:sp>
        <p:nvSpPr>
          <p:cNvPr id="15365" name="3 Marcador de número de diapositiva"/>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sz="1200">
                <a:solidFill>
                  <a:schemeClr val="tx1"/>
                </a:solidFill>
                <a:latin typeface="Arial" charset="0"/>
                <a:cs typeface="Arial" charset="0"/>
              </a:defRPr>
            </a:lvl1pPr>
            <a:lvl2pPr marL="742950" indent="-285750">
              <a:defRPr sz="1200">
                <a:solidFill>
                  <a:schemeClr val="tx1"/>
                </a:solidFill>
                <a:latin typeface="Arial" charset="0"/>
                <a:cs typeface="Arial" charset="0"/>
              </a:defRPr>
            </a:lvl2pPr>
            <a:lvl3pPr marL="1143000" indent="-228600">
              <a:defRPr sz="1200">
                <a:solidFill>
                  <a:schemeClr val="tx1"/>
                </a:solidFill>
                <a:latin typeface="Arial" charset="0"/>
                <a:cs typeface="Arial" charset="0"/>
              </a:defRPr>
            </a:lvl3pPr>
            <a:lvl4pPr marL="1600200" indent="-228600">
              <a:defRPr sz="1200">
                <a:solidFill>
                  <a:schemeClr val="tx1"/>
                </a:solidFill>
                <a:latin typeface="Arial" charset="0"/>
                <a:cs typeface="Arial" charset="0"/>
              </a:defRPr>
            </a:lvl4pPr>
            <a:lvl5pPr marL="2057400" indent="-228600">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algn="r" fontAlgn="base">
              <a:spcBef>
                <a:spcPct val="0"/>
              </a:spcBef>
              <a:spcAft>
                <a:spcPct val="0"/>
              </a:spcAft>
            </a:pPr>
            <a:fld id="{5F535CF0-E0B0-424D-83DC-9F5697A81977}" type="slidenum">
              <a:rPr lang="es-ES" altLang="es-ES" smtClean="0">
                <a:solidFill>
                  <a:prstClr val="black"/>
                </a:solidFill>
                <a:latin typeface="Calibri" pitchFamily="34" charset="0"/>
              </a:rPr>
              <a:pPr algn="r" fontAlgn="base">
                <a:spcBef>
                  <a:spcPct val="0"/>
                </a:spcBef>
                <a:spcAft>
                  <a:spcPct val="0"/>
                </a:spcAft>
              </a:pPr>
              <a:t>42</a:t>
            </a:fld>
            <a:endParaRPr lang="es-ES" altLang="es-ES" smtClean="0">
              <a:solidFill>
                <a:prstClr val="black"/>
              </a:solidFill>
              <a:latin typeface="Calibri" pitchFamily="34" charset="0"/>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7"/>
          <p:cNvSpPr>
            <a:spLocks noGrp="1" noChangeArrowheads="1"/>
          </p:cNvSpPr>
          <p:nvPr>
            <p:ph type="sldNum" sz="quarter" idx="5"/>
          </p:nvPr>
        </p:nvSpPr>
        <p:spPr>
          <a:noFill/>
        </p:spPr>
        <p:txBody>
          <a:bodyPr/>
          <a:lstStyle>
            <a:lvl1pPr>
              <a:defRPr sz="1200">
                <a:solidFill>
                  <a:schemeClr val="tx1"/>
                </a:solidFill>
                <a:latin typeface="Arial" charset="0"/>
                <a:cs typeface="Arial" charset="0"/>
              </a:defRPr>
            </a:lvl1pPr>
            <a:lvl2pPr marL="742950" indent="-285750">
              <a:defRPr sz="1200">
                <a:solidFill>
                  <a:schemeClr val="tx1"/>
                </a:solidFill>
                <a:latin typeface="Arial" charset="0"/>
                <a:cs typeface="Arial" charset="0"/>
              </a:defRPr>
            </a:lvl2pPr>
            <a:lvl3pPr marL="1143000" indent="-228600">
              <a:defRPr sz="1200">
                <a:solidFill>
                  <a:schemeClr val="tx1"/>
                </a:solidFill>
                <a:latin typeface="Arial" charset="0"/>
                <a:cs typeface="Arial" charset="0"/>
              </a:defRPr>
            </a:lvl3pPr>
            <a:lvl4pPr marL="1600200" indent="-228600">
              <a:defRPr sz="1200">
                <a:solidFill>
                  <a:schemeClr val="tx1"/>
                </a:solidFill>
                <a:latin typeface="Arial" charset="0"/>
                <a:cs typeface="Arial" charset="0"/>
              </a:defRPr>
            </a:lvl4pPr>
            <a:lvl5pPr marL="2057400" indent="-228600">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fld id="{1EE5F80F-2225-488F-B6CB-84520E7EE0A0}" type="slidenum">
              <a:rPr lang="es-ES" altLang="es-ES">
                <a:solidFill>
                  <a:prstClr val="black"/>
                </a:solidFill>
              </a:rPr>
              <a:pPr/>
              <a:t>44</a:t>
            </a:fld>
            <a:endParaRPr lang="es-ES" altLang="es-ES">
              <a:solidFill>
                <a:prstClr val="black"/>
              </a:solidFill>
            </a:endParaRPr>
          </a:p>
        </p:txBody>
      </p:sp>
      <p:sp>
        <p:nvSpPr>
          <p:cNvPr id="15363" name="1 Marcador de imagen de diapositiva"/>
          <p:cNvSpPr>
            <a:spLocks noGrp="1" noRot="1" noChangeAspect="1" noChangeArrowheads="1" noTextEdit="1"/>
          </p:cNvSpPr>
          <p:nvPr>
            <p:ph type="sldImg"/>
          </p:nvPr>
        </p:nvSpPr>
        <p:spPr>
          <a:xfrm>
            <a:off x="407988" y="685800"/>
            <a:ext cx="6042025" cy="3429000"/>
          </a:xfrm>
          <a:ln/>
        </p:spPr>
      </p:sp>
      <p:sp>
        <p:nvSpPr>
          <p:cNvPr id="15364" name="2 Marcador de notas"/>
          <p:cNvSpPr>
            <a:spLocks noGrp="1" noChangeArrowheads="1"/>
          </p:cNvSpPr>
          <p:nvPr>
            <p:ph type="body" idx="1"/>
          </p:nvPr>
        </p:nvSpPr>
        <p:spPr>
          <a:noFill/>
        </p:spPr>
        <p:txBody>
          <a:bodyPr/>
          <a:lstStyle/>
          <a:p>
            <a:pPr eaLnBrk="1" hangingPunct="1">
              <a:spcBef>
                <a:spcPct val="0"/>
              </a:spcBef>
            </a:pPr>
            <a:endParaRPr lang="es-ES" altLang="es-ES" smtClean="0"/>
          </a:p>
        </p:txBody>
      </p:sp>
      <p:sp>
        <p:nvSpPr>
          <p:cNvPr id="15365" name="3 Marcador de número de diapositiva"/>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sz="1200">
                <a:solidFill>
                  <a:schemeClr val="tx1"/>
                </a:solidFill>
                <a:latin typeface="Arial" charset="0"/>
                <a:cs typeface="Arial" charset="0"/>
              </a:defRPr>
            </a:lvl1pPr>
            <a:lvl2pPr marL="742950" indent="-285750">
              <a:defRPr sz="1200">
                <a:solidFill>
                  <a:schemeClr val="tx1"/>
                </a:solidFill>
                <a:latin typeface="Arial" charset="0"/>
                <a:cs typeface="Arial" charset="0"/>
              </a:defRPr>
            </a:lvl2pPr>
            <a:lvl3pPr marL="1143000" indent="-228600">
              <a:defRPr sz="1200">
                <a:solidFill>
                  <a:schemeClr val="tx1"/>
                </a:solidFill>
                <a:latin typeface="Arial" charset="0"/>
                <a:cs typeface="Arial" charset="0"/>
              </a:defRPr>
            </a:lvl3pPr>
            <a:lvl4pPr marL="1600200" indent="-228600">
              <a:defRPr sz="1200">
                <a:solidFill>
                  <a:schemeClr val="tx1"/>
                </a:solidFill>
                <a:latin typeface="Arial" charset="0"/>
                <a:cs typeface="Arial" charset="0"/>
              </a:defRPr>
            </a:lvl4pPr>
            <a:lvl5pPr marL="2057400" indent="-228600">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algn="r" fontAlgn="base">
              <a:spcBef>
                <a:spcPct val="0"/>
              </a:spcBef>
              <a:spcAft>
                <a:spcPct val="0"/>
              </a:spcAft>
            </a:pPr>
            <a:fld id="{5F535CF0-E0B0-424D-83DC-9F5697A81977}" type="slidenum">
              <a:rPr lang="es-ES" altLang="es-ES" smtClean="0">
                <a:solidFill>
                  <a:prstClr val="black"/>
                </a:solidFill>
                <a:latin typeface="Calibri" pitchFamily="34" charset="0"/>
              </a:rPr>
              <a:pPr algn="r" fontAlgn="base">
                <a:spcBef>
                  <a:spcPct val="0"/>
                </a:spcBef>
                <a:spcAft>
                  <a:spcPct val="0"/>
                </a:spcAft>
              </a:pPr>
              <a:t>44</a:t>
            </a:fld>
            <a:endParaRPr lang="es-ES" altLang="es-ES" smtClean="0">
              <a:solidFill>
                <a:prstClr val="black"/>
              </a:solidFill>
              <a:latin typeface="Calibri" pitchFamily="34" charset="0"/>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7"/>
          <p:cNvSpPr>
            <a:spLocks noGrp="1" noChangeArrowheads="1"/>
          </p:cNvSpPr>
          <p:nvPr>
            <p:ph type="sldNum" sz="quarter" idx="5"/>
          </p:nvPr>
        </p:nvSpPr>
        <p:spPr>
          <a:noFill/>
        </p:spPr>
        <p:txBody>
          <a:bodyPr/>
          <a:lstStyle>
            <a:lvl1pPr>
              <a:defRPr sz="1200">
                <a:solidFill>
                  <a:schemeClr val="tx1"/>
                </a:solidFill>
                <a:latin typeface="Arial" charset="0"/>
                <a:cs typeface="Arial" charset="0"/>
              </a:defRPr>
            </a:lvl1pPr>
            <a:lvl2pPr marL="742950" indent="-285750">
              <a:defRPr sz="1200">
                <a:solidFill>
                  <a:schemeClr val="tx1"/>
                </a:solidFill>
                <a:latin typeface="Arial" charset="0"/>
                <a:cs typeface="Arial" charset="0"/>
              </a:defRPr>
            </a:lvl2pPr>
            <a:lvl3pPr marL="1143000" indent="-228600">
              <a:defRPr sz="1200">
                <a:solidFill>
                  <a:schemeClr val="tx1"/>
                </a:solidFill>
                <a:latin typeface="Arial" charset="0"/>
                <a:cs typeface="Arial" charset="0"/>
              </a:defRPr>
            </a:lvl3pPr>
            <a:lvl4pPr marL="1600200" indent="-228600">
              <a:defRPr sz="1200">
                <a:solidFill>
                  <a:schemeClr val="tx1"/>
                </a:solidFill>
                <a:latin typeface="Arial" charset="0"/>
                <a:cs typeface="Arial" charset="0"/>
              </a:defRPr>
            </a:lvl4pPr>
            <a:lvl5pPr marL="2057400" indent="-228600">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fld id="{1EE5F80F-2225-488F-B6CB-84520E7EE0A0}" type="slidenum">
              <a:rPr lang="es-ES" altLang="es-ES">
                <a:solidFill>
                  <a:prstClr val="black"/>
                </a:solidFill>
              </a:rPr>
              <a:pPr/>
              <a:t>46</a:t>
            </a:fld>
            <a:endParaRPr lang="es-ES" altLang="es-ES">
              <a:solidFill>
                <a:prstClr val="black"/>
              </a:solidFill>
            </a:endParaRPr>
          </a:p>
        </p:txBody>
      </p:sp>
      <p:sp>
        <p:nvSpPr>
          <p:cNvPr id="15363" name="1 Marcador de imagen de diapositiva"/>
          <p:cNvSpPr>
            <a:spLocks noGrp="1" noRot="1" noChangeAspect="1" noChangeArrowheads="1" noTextEdit="1"/>
          </p:cNvSpPr>
          <p:nvPr>
            <p:ph type="sldImg"/>
          </p:nvPr>
        </p:nvSpPr>
        <p:spPr>
          <a:xfrm>
            <a:off x="407988" y="685800"/>
            <a:ext cx="6042025" cy="3429000"/>
          </a:xfrm>
          <a:ln/>
        </p:spPr>
      </p:sp>
      <p:sp>
        <p:nvSpPr>
          <p:cNvPr id="15364" name="2 Marcador de notas"/>
          <p:cNvSpPr>
            <a:spLocks noGrp="1" noChangeArrowheads="1"/>
          </p:cNvSpPr>
          <p:nvPr>
            <p:ph type="body" idx="1"/>
          </p:nvPr>
        </p:nvSpPr>
        <p:spPr>
          <a:noFill/>
        </p:spPr>
        <p:txBody>
          <a:bodyPr/>
          <a:lstStyle/>
          <a:p>
            <a:pPr eaLnBrk="1" hangingPunct="1">
              <a:spcBef>
                <a:spcPct val="0"/>
              </a:spcBef>
            </a:pPr>
            <a:endParaRPr lang="es-ES" altLang="es-ES" smtClean="0"/>
          </a:p>
        </p:txBody>
      </p:sp>
      <p:sp>
        <p:nvSpPr>
          <p:cNvPr id="15365" name="3 Marcador de número de diapositiva"/>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sz="1200">
                <a:solidFill>
                  <a:schemeClr val="tx1"/>
                </a:solidFill>
                <a:latin typeface="Arial" charset="0"/>
                <a:cs typeface="Arial" charset="0"/>
              </a:defRPr>
            </a:lvl1pPr>
            <a:lvl2pPr marL="742950" indent="-285750">
              <a:defRPr sz="1200">
                <a:solidFill>
                  <a:schemeClr val="tx1"/>
                </a:solidFill>
                <a:latin typeface="Arial" charset="0"/>
                <a:cs typeface="Arial" charset="0"/>
              </a:defRPr>
            </a:lvl2pPr>
            <a:lvl3pPr marL="1143000" indent="-228600">
              <a:defRPr sz="1200">
                <a:solidFill>
                  <a:schemeClr val="tx1"/>
                </a:solidFill>
                <a:latin typeface="Arial" charset="0"/>
                <a:cs typeface="Arial" charset="0"/>
              </a:defRPr>
            </a:lvl3pPr>
            <a:lvl4pPr marL="1600200" indent="-228600">
              <a:defRPr sz="1200">
                <a:solidFill>
                  <a:schemeClr val="tx1"/>
                </a:solidFill>
                <a:latin typeface="Arial" charset="0"/>
                <a:cs typeface="Arial" charset="0"/>
              </a:defRPr>
            </a:lvl4pPr>
            <a:lvl5pPr marL="2057400" indent="-228600">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algn="r" fontAlgn="base">
              <a:spcBef>
                <a:spcPct val="0"/>
              </a:spcBef>
              <a:spcAft>
                <a:spcPct val="0"/>
              </a:spcAft>
            </a:pPr>
            <a:fld id="{5F535CF0-E0B0-424D-83DC-9F5697A81977}" type="slidenum">
              <a:rPr lang="es-ES" altLang="es-ES" smtClean="0">
                <a:solidFill>
                  <a:prstClr val="black"/>
                </a:solidFill>
                <a:latin typeface="Calibri" pitchFamily="34" charset="0"/>
              </a:rPr>
              <a:pPr algn="r" fontAlgn="base">
                <a:spcBef>
                  <a:spcPct val="0"/>
                </a:spcBef>
                <a:spcAft>
                  <a:spcPct val="0"/>
                </a:spcAft>
              </a:pPr>
              <a:t>46</a:t>
            </a:fld>
            <a:endParaRPr lang="es-ES" altLang="es-ES" smtClean="0">
              <a:solidFill>
                <a:prstClr val="black"/>
              </a:solidFill>
              <a:latin typeface="Calibri" pitchFamily="34" charset="0"/>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7"/>
          <p:cNvSpPr>
            <a:spLocks noGrp="1" noChangeArrowheads="1"/>
          </p:cNvSpPr>
          <p:nvPr>
            <p:ph type="sldNum" sz="quarter" idx="5"/>
          </p:nvPr>
        </p:nvSpPr>
        <p:spPr>
          <a:noFill/>
        </p:spPr>
        <p:txBody>
          <a:bodyPr/>
          <a:lstStyle>
            <a:lvl1pPr>
              <a:defRPr sz="1200">
                <a:solidFill>
                  <a:schemeClr val="tx1"/>
                </a:solidFill>
                <a:latin typeface="Arial" charset="0"/>
                <a:cs typeface="Arial" charset="0"/>
              </a:defRPr>
            </a:lvl1pPr>
            <a:lvl2pPr marL="742950" indent="-285750">
              <a:defRPr sz="1200">
                <a:solidFill>
                  <a:schemeClr val="tx1"/>
                </a:solidFill>
                <a:latin typeface="Arial" charset="0"/>
                <a:cs typeface="Arial" charset="0"/>
              </a:defRPr>
            </a:lvl2pPr>
            <a:lvl3pPr marL="1143000" indent="-228600">
              <a:defRPr sz="1200">
                <a:solidFill>
                  <a:schemeClr val="tx1"/>
                </a:solidFill>
                <a:latin typeface="Arial" charset="0"/>
                <a:cs typeface="Arial" charset="0"/>
              </a:defRPr>
            </a:lvl3pPr>
            <a:lvl4pPr marL="1600200" indent="-228600">
              <a:defRPr sz="1200">
                <a:solidFill>
                  <a:schemeClr val="tx1"/>
                </a:solidFill>
                <a:latin typeface="Arial" charset="0"/>
                <a:cs typeface="Arial" charset="0"/>
              </a:defRPr>
            </a:lvl4pPr>
            <a:lvl5pPr marL="2057400" indent="-228600">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fld id="{1EE5F80F-2225-488F-B6CB-84520E7EE0A0}" type="slidenum">
              <a:rPr lang="es-ES" altLang="es-ES">
                <a:solidFill>
                  <a:prstClr val="black"/>
                </a:solidFill>
              </a:rPr>
              <a:pPr/>
              <a:t>49</a:t>
            </a:fld>
            <a:endParaRPr lang="es-ES" altLang="es-ES">
              <a:solidFill>
                <a:prstClr val="black"/>
              </a:solidFill>
            </a:endParaRPr>
          </a:p>
        </p:txBody>
      </p:sp>
      <p:sp>
        <p:nvSpPr>
          <p:cNvPr id="15363" name="1 Marcador de imagen de diapositiva"/>
          <p:cNvSpPr>
            <a:spLocks noGrp="1" noRot="1" noChangeAspect="1" noChangeArrowheads="1" noTextEdit="1"/>
          </p:cNvSpPr>
          <p:nvPr>
            <p:ph type="sldImg"/>
          </p:nvPr>
        </p:nvSpPr>
        <p:spPr>
          <a:xfrm>
            <a:off x="407988" y="685800"/>
            <a:ext cx="6042025" cy="3429000"/>
          </a:xfrm>
          <a:ln/>
        </p:spPr>
      </p:sp>
      <p:sp>
        <p:nvSpPr>
          <p:cNvPr id="15364" name="2 Marcador de notas"/>
          <p:cNvSpPr>
            <a:spLocks noGrp="1" noChangeArrowheads="1"/>
          </p:cNvSpPr>
          <p:nvPr>
            <p:ph type="body" idx="1"/>
          </p:nvPr>
        </p:nvSpPr>
        <p:spPr>
          <a:noFill/>
        </p:spPr>
        <p:txBody>
          <a:bodyPr/>
          <a:lstStyle/>
          <a:p>
            <a:pPr eaLnBrk="1" hangingPunct="1">
              <a:spcBef>
                <a:spcPct val="0"/>
              </a:spcBef>
            </a:pPr>
            <a:endParaRPr lang="es-ES" altLang="es-ES" smtClean="0"/>
          </a:p>
        </p:txBody>
      </p:sp>
      <p:sp>
        <p:nvSpPr>
          <p:cNvPr id="15365" name="3 Marcador de número de diapositiva"/>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sz="1200">
                <a:solidFill>
                  <a:schemeClr val="tx1"/>
                </a:solidFill>
                <a:latin typeface="Arial" charset="0"/>
                <a:cs typeface="Arial" charset="0"/>
              </a:defRPr>
            </a:lvl1pPr>
            <a:lvl2pPr marL="742950" indent="-285750">
              <a:defRPr sz="1200">
                <a:solidFill>
                  <a:schemeClr val="tx1"/>
                </a:solidFill>
                <a:latin typeface="Arial" charset="0"/>
                <a:cs typeface="Arial" charset="0"/>
              </a:defRPr>
            </a:lvl2pPr>
            <a:lvl3pPr marL="1143000" indent="-228600">
              <a:defRPr sz="1200">
                <a:solidFill>
                  <a:schemeClr val="tx1"/>
                </a:solidFill>
                <a:latin typeface="Arial" charset="0"/>
                <a:cs typeface="Arial" charset="0"/>
              </a:defRPr>
            </a:lvl3pPr>
            <a:lvl4pPr marL="1600200" indent="-228600">
              <a:defRPr sz="1200">
                <a:solidFill>
                  <a:schemeClr val="tx1"/>
                </a:solidFill>
                <a:latin typeface="Arial" charset="0"/>
                <a:cs typeface="Arial" charset="0"/>
              </a:defRPr>
            </a:lvl4pPr>
            <a:lvl5pPr marL="2057400" indent="-228600">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algn="r" fontAlgn="base">
              <a:spcBef>
                <a:spcPct val="0"/>
              </a:spcBef>
              <a:spcAft>
                <a:spcPct val="0"/>
              </a:spcAft>
            </a:pPr>
            <a:fld id="{5F535CF0-E0B0-424D-83DC-9F5697A81977}" type="slidenum">
              <a:rPr lang="es-ES" altLang="es-ES" smtClean="0">
                <a:solidFill>
                  <a:prstClr val="black"/>
                </a:solidFill>
                <a:latin typeface="Calibri" pitchFamily="34" charset="0"/>
              </a:rPr>
              <a:pPr algn="r" fontAlgn="base">
                <a:spcBef>
                  <a:spcPct val="0"/>
                </a:spcBef>
                <a:spcAft>
                  <a:spcPct val="0"/>
                </a:spcAft>
              </a:pPr>
              <a:t>49</a:t>
            </a:fld>
            <a:endParaRPr lang="es-ES" altLang="es-ES" smtClean="0">
              <a:solidFill>
                <a:prstClr val="black"/>
              </a:solidFill>
              <a:latin typeface="Calibri" pitchFamily="34" charset="0"/>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7"/>
          <p:cNvSpPr>
            <a:spLocks noGrp="1" noChangeArrowheads="1"/>
          </p:cNvSpPr>
          <p:nvPr>
            <p:ph type="sldNum" sz="quarter" idx="5"/>
          </p:nvPr>
        </p:nvSpPr>
        <p:spPr>
          <a:noFill/>
        </p:spPr>
        <p:txBody>
          <a:bodyPr/>
          <a:lstStyle>
            <a:lvl1pPr>
              <a:defRPr sz="1200">
                <a:solidFill>
                  <a:schemeClr val="tx1"/>
                </a:solidFill>
                <a:latin typeface="Arial" charset="0"/>
                <a:cs typeface="Arial" charset="0"/>
              </a:defRPr>
            </a:lvl1pPr>
            <a:lvl2pPr marL="742950" indent="-285750">
              <a:defRPr sz="1200">
                <a:solidFill>
                  <a:schemeClr val="tx1"/>
                </a:solidFill>
                <a:latin typeface="Arial" charset="0"/>
                <a:cs typeface="Arial" charset="0"/>
              </a:defRPr>
            </a:lvl2pPr>
            <a:lvl3pPr marL="1143000" indent="-228600">
              <a:defRPr sz="1200">
                <a:solidFill>
                  <a:schemeClr val="tx1"/>
                </a:solidFill>
                <a:latin typeface="Arial" charset="0"/>
                <a:cs typeface="Arial" charset="0"/>
              </a:defRPr>
            </a:lvl3pPr>
            <a:lvl4pPr marL="1600200" indent="-228600">
              <a:defRPr sz="1200">
                <a:solidFill>
                  <a:schemeClr val="tx1"/>
                </a:solidFill>
                <a:latin typeface="Arial" charset="0"/>
                <a:cs typeface="Arial" charset="0"/>
              </a:defRPr>
            </a:lvl4pPr>
            <a:lvl5pPr marL="2057400" indent="-228600">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fld id="{1EE5F80F-2225-488F-B6CB-84520E7EE0A0}" type="slidenum">
              <a:rPr lang="es-ES" altLang="es-ES">
                <a:solidFill>
                  <a:prstClr val="black"/>
                </a:solidFill>
              </a:rPr>
              <a:pPr/>
              <a:t>53</a:t>
            </a:fld>
            <a:endParaRPr lang="es-ES" altLang="es-ES">
              <a:solidFill>
                <a:prstClr val="black"/>
              </a:solidFill>
            </a:endParaRPr>
          </a:p>
        </p:txBody>
      </p:sp>
      <p:sp>
        <p:nvSpPr>
          <p:cNvPr id="15363" name="1 Marcador de imagen de diapositiva"/>
          <p:cNvSpPr>
            <a:spLocks noGrp="1" noRot="1" noChangeAspect="1" noChangeArrowheads="1" noTextEdit="1"/>
          </p:cNvSpPr>
          <p:nvPr>
            <p:ph type="sldImg"/>
          </p:nvPr>
        </p:nvSpPr>
        <p:spPr>
          <a:xfrm>
            <a:off x="407988" y="685800"/>
            <a:ext cx="6042025" cy="3429000"/>
          </a:xfrm>
          <a:ln/>
        </p:spPr>
      </p:sp>
      <p:sp>
        <p:nvSpPr>
          <p:cNvPr id="15364" name="2 Marcador de notas"/>
          <p:cNvSpPr>
            <a:spLocks noGrp="1" noChangeArrowheads="1"/>
          </p:cNvSpPr>
          <p:nvPr>
            <p:ph type="body" idx="1"/>
          </p:nvPr>
        </p:nvSpPr>
        <p:spPr>
          <a:noFill/>
        </p:spPr>
        <p:txBody>
          <a:bodyPr/>
          <a:lstStyle/>
          <a:p>
            <a:pPr eaLnBrk="1" hangingPunct="1">
              <a:spcBef>
                <a:spcPct val="0"/>
              </a:spcBef>
            </a:pPr>
            <a:endParaRPr lang="es-ES" altLang="es-ES" smtClean="0"/>
          </a:p>
        </p:txBody>
      </p:sp>
      <p:sp>
        <p:nvSpPr>
          <p:cNvPr id="15365" name="3 Marcador de número de diapositiva"/>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sz="1200">
                <a:solidFill>
                  <a:schemeClr val="tx1"/>
                </a:solidFill>
                <a:latin typeface="Arial" charset="0"/>
                <a:cs typeface="Arial" charset="0"/>
              </a:defRPr>
            </a:lvl1pPr>
            <a:lvl2pPr marL="742950" indent="-285750">
              <a:defRPr sz="1200">
                <a:solidFill>
                  <a:schemeClr val="tx1"/>
                </a:solidFill>
                <a:latin typeface="Arial" charset="0"/>
                <a:cs typeface="Arial" charset="0"/>
              </a:defRPr>
            </a:lvl2pPr>
            <a:lvl3pPr marL="1143000" indent="-228600">
              <a:defRPr sz="1200">
                <a:solidFill>
                  <a:schemeClr val="tx1"/>
                </a:solidFill>
                <a:latin typeface="Arial" charset="0"/>
                <a:cs typeface="Arial" charset="0"/>
              </a:defRPr>
            </a:lvl3pPr>
            <a:lvl4pPr marL="1600200" indent="-228600">
              <a:defRPr sz="1200">
                <a:solidFill>
                  <a:schemeClr val="tx1"/>
                </a:solidFill>
                <a:latin typeface="Arial" charset="0"/>
                <a:cs typeface="Arial" charset="0"/>
              </a:defRPr>
            </a:lvl4pPr>
            <a:lvl5pPr marL="2057400" indent="-228600">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algn="r" fontAlgn="base">
              <a:spcBef>
                <a:spcPct val="0"/>
              </a:spcBef>
              <a:spcAft>
                <a:spcPct val="0"/>
              </a:spcAft>
            </a:pPr>
            <a:fld id="{5F535CF0-E0B0-424D-83DC-9F5697A81977}" type="slidenum">
              <a:rPr lang="es-ES" altLang="es-ES" smtClean="0">
                <a:solidFill>
                  <a:prstClr val="black"/>
                </a:solidFill>
                <a:latin typeface="Calibri" pitchFamily="34" charset="0"/>
              </a:rPr>
              <a:pPr algn="r" fontAlgn="base">
                <a:spcBef>
                  <a:spcPct val="0"/>
                </a:spcBef>
                <a:spcAft>
                  <a:spcPct val="0"/>
                </a:spcAft>
              </a:pPr>
              <a:t>53</a:t>
            </a:fld>
            <a:endParaRPr lang="es-ES" altLang="es-ES" smtClean="0">
              <a:solidFill>
                <a:prstClr val="black"/>
              </a:solidFill>
              <a:latin typeface="Calibri" pitchFamily="34" charset="0"/>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7"/>
          <p:cNvSpPr>
            <a:spLocks noGrp="1" noChangeArrowheads="1"/>
          </p:cNvSpPr>
          <p:nvPr>
            <p:ph type="sldNum" sz="quarter" idx="5"/>
          </p:nvPr>
        </p:nvSpPr>
        <p:spPr>
          <a:noFill/>
        </p:spPr>
        <p:txBody>
          <a:bodyPr/>
          <a:lstStyle>
            <a:lvl1pPr>
              <a:defRPr sz="1200">
                <a:solidFill>
                  <a:schemeClr val="tx1"/>
                </a:solidFill>
                <a:latin typeface="Arial" charset="0"/>
                <a:cs typeface="Arial" charset="0"/>
              </a:defRPr>
            </a:lvl1pPr>
            <a:lvl2pPr marL="742950" indent="-285750">
              <a:defRPr sz="1200">
                <a:solidFill>
                  <a:schemeClr val="tx1"/>
                </a:solidFill>
                <a:latin typeface="Arial" charset="0"/>
                <a:cs typeface="Arial" charset="0"/>
              </a:defRPr>
            </a:lvl2pPr>
            <a:lvl3pPr marL="1143000" indent="-228600">
              <a:defRPr sz="1200">
                <a:solidFill>
                  <a:schemeClr val="tx1"/>
                </a:solidFill>
                <a:latin typeface="Arial" charset="0"/>
                <a:cs typeface="Arial" charset="0"/>
              </a:defRPr>
            </a:lvl3pPr>
            <a:lvl4pPr marL="1600200" indent="-228600">
              <a:defRPr sz="1200">
                <a:solidFill>
                  <a:schemeClr val="tx1"/>
                </a:solidFill>
                <a:latin typeface="Arial" charset="0"/>
                <a:cs typeface="Arial" charset="0"/>
              </a:defRPr>
            </a:lvl4pPr>
            <a:lvl5pPr marL="2057400" indent="-228600">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fld id="{1EE5F80F-2225-488F-B6CB-84520E7EE0A0}" type="slidenum">
              <a:rPr lang="es-ES" altLang="es-ES">
                <a:solidFill>
                  <a:prstClr val="black"/>
                </a:solidFill>
              </a:rPr>
              <a:pPr/>
              <a:t>58</a:t>
            </a:fld>
            <a:endParaRPr lang="es-ES" altLang="es-ES">
              <a:solidFill>
                <a:prstClr val="black"/>
              </a:solidFill>
            </a:endParaRPr>
          </a:p>
        </p:txBody>
      </p:sp>
      <p:sp>
        <p:nvSpPr>
          <p:cNvPr id="15363" name="1 Marcador de imagen de diapositiva"/>
          <p:cNvSpPr>
            <a:spLocks noGrp="1" noRot="1" noChangeAspect="1" noChangeArrowheads="1" noTextEdit="1"/>
          </p:cNvSpPr>
          <p:nvPr>
            <p:ph type="sldImg"/>
          </p:nvPr>
        </p:nvSpPr>
        <p:spPr>
          <a:xfrm>
            <a:off x="407988" y="685800"/>
            <a:ext cx="6042025" cy="3429000"/>
          </a:xfrm>
          <a:ln/>
        </p:spPr>
      </p:sp>
      <p:sp>
        <p:nvSpPr>
          <p:cNvPr id="15364" name="2 Marcador de notas"/>
          <p:cNvSpPr>
            <a:spLocks noGrp="1" noChangeArrowheads="1"/>
          </p:cNvSpPr>
          <p:nvPr>
            <p:ph type="body" idx="1"/>
          </p:nvPr>
        </p:nvSpPr>
        <p:spPr>
          <a:noFill/>
        </p:spPr>
        <p:txBody>
          <a:bodyPr/>
          <a:lstStyle/>
          <a:p>
            <a:pPr eaLnBrk="1" hangingPunct="1">
              <a:spcBef>
                <a:spcPct val="0"/>
              </a:spcBef>
            </a:pPr>
            <a:endParaRPr lang="es-ES" altLang="es-ES" smtClean="0"/>
          </a:p>
        </p:txBody>
      </p:sp>
      <p:sp>
        <p:nvSpPr>
          <p:cNvPr id="15365" name="3 Marcador de número de diapositiva"/>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sz="1200">
                <a:solidFill>
                  <a:schemeClr val="tx1"/>
                </a:solidFill>
                <a:latin typeface="Arial" charset="0"/>
                <a:cs typeface="Arial" charset="0"/>
              </a:defRPr>
            </a:lvl1pPr>
            <a:lvl2pPr marL="742950" indent="-285750">
              <a:defRPr sz="1200">
                <a:solidFill>
                  <a:schemeClr val="tx1"/>
                </a:solidFill>
                <a:latin typeface="Arial" charset="0"/>
                <a:cs typeface="Arial" charset="0"/>
              </a:defRPr>
            </a:lvl2pPr>
            <a:lvl3pPr marL="1143000" indent="-228600">
              <a:defRPr sz="1200">
                <a:solidFill>
                  <a:schemeClr val="tx1"/>
                </a:solidFill>
                <a:latin typeface="Arial" charset="0"/>
                <a:cs typeface="Arial" charset="0"/>
              </a:defRPr>
            </a:lvl3pPr>
            <a:lvl4pPr marL="1600200" indent="-228600">
              <a:defRPr sz="1200">
                <a:solidFill>
                  <a:schemeClr val="tx1"/>
                </a:solidFill>
                <a:latin typeface="Arial" charset="0"/>
                <a:cs typeface="Arial" charset="0"/>
              </a:defRPr>
            </a:lvl4pPr>
            <a:lvl5pPr marL="2057400" indent="-228600">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algn="r" fontAlgn="base">
              <a:spcBef>
                <a:spcPct val="0"/>
              </a:spcBef>
              <a:spcAft>
                <a:spcPct val="0"/>
              </a:spcAft>
            </a:pPr>
            <a:fld id="{5F535CF0-E0B0-424D-83DC-9F5697A81977}" type="slidenum">
              <a:rPr lang="es-ES" altLang="es-ES" smtClean="0">
                <a:solidFill>
                  <a:prstClr val="black"/>
                </a:solidFill>
                <a:latin typeface="Calibri" pitchFamily="34" charset="0"/>
              </a:rPr>
              <a:pPr algn="r" fontAlgn="base">
                <a:spcBef>
                  <a:spcPct val="0"/>
                </a:spcBef>
                <a:spcAft>
                  <a:spcPct val="0"/>
                </a:spcAft>
              </a:pPr>
              <a:t>58</a:t>
            </a:fld>
            <a:endParaRPr lang="es-ES" altLang="es-ES" smtClean="0">
              <a:solidFill>
                <a:prstClr val="black"/>
              </a:solidFill>
              <a:latin typeface="Calibri" pitchFamily="34" charset="0"/>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7"/>
          <p:cNvSpPr>
            <a:spLocks noGrp="1" noChangeArrowheads="1"/>
          </p:cNvSpPr>
          <p:nvPr>
            <p:ph type="sldNum" sz="quarter" idx="5"/>
          </p:nvPr>
        </p:nvSpPr>
        <p:spPr>
          <a:noFill/>
        </p:spPr>
        <p:txBody>
          <a:bodyPr/>
          <a:lstStyle>
            <a:lvl1pPr>
              <a:defRPr sz="1200">
                <a:solidFill>
                  <a:schemeClr val="tx1"/>
                </a:solidFill>
                <a:latin typeface="Arial" charset="0"/>
                <a:cs typeface="Arial" charset="0"/>
              </a:defRPr>
            </a:lvl1pPr>
            <a:lvl2pPr marL="742950" indent="-285750">
              <a:defRPr sz="1200">
                <a:solidFill>
                  <a:schemeClr val="tx1"/>
                </a:solidFill>
                <a:latin typeface="Arial" charset="0"/>
                <a:cs typeface="Arial" charset="0"/>
              </a:defRPr>
            </a:lvl2pPr>
            <a:lvl3pPr marL="1143000" indent="-228600">
              <a:defRPr sz="1200">
                <a:solidFill>
                  <a:schemeClr val="tx1"/>
                </a:solidFill>
                <a:latin typeface="Arial" charset="0"/>
                <a:cs typeface="Arial" charset="0"/>
              </a:defRPr>
            </a:lvl3pPr>
            <a:lvl4pPr marL="1600200" indent="-228600">
              <a:defRPr sz="1200">
                <a:solidFill>
                  <a:schemeClr val="tx1"/>
                </a:solidFill>
                <a:latin typeface="Arial" charset="0"/>
                <a:cs typeface="Arial" charset="0"/>
              </a:defRPr>
            </a:lvl4pPr>
            <a:lvl5pPr marL="2057400" indent="-228600">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fld id="{1EE5F80F-2225-488F-B6CB-84520E7EE0A0}" type="slidenum">
              <a:rPr lang="es-ES" altLang="es-ES">
                <a:solidFill>
                  <a:prstClr val="black"/>
                </a:solidFill>
              </a:rPr>
              <a:pPr/>
              <a:t>60</a:t>
            </a:fld>
            <a:endParaRPr lang="es-ES" altLang="es-ES">
              <a:solidFill>
                <a:prstClr val="black"/>
              </a:solidFill>
            </a:endParaRPr>
          </a:p>
        </p:txBody>
      </p:sp>
      <p:sp>
        <p:nvSpPr>
          <p:cNvPr id="15363" name="1 Marcador de imagen de diapositiva"/>
          <p:cNvSpPr>
            <a:spLocks noGrp="1" noRot="1" noChangeAspect="1" noChangeArrowheads="1" noTextEdit="1"/>
          </p:cNvSpPr>
          <p:nvPr>
            <p:ph type="sldImg"/>
          </p:nvPr>
        </p:nvSpPr>
        <p:spPr>
          <a:xfrm>
            <a:off x="407988" y="685800"/>
            <a:ext cx="6042025" cy="3429000"/>
          </a:xfrm>
          <a:ln/>
        </p:spPr>
      </p:sp>
      <p:sp>
        <p:nvSpPr>
          <p:cNvPr id="15364" name="2 Marcador de notas"/>
          <p:cNvSpPr>
            <a:spLocks noGrp="1" noChangeArrowheads="1"/>
          </p:cNvSpPr>
          <p:nvPr>
            <p:ph type="body" idx="1"/>
          </p:nvPr>
        </p:nvSpPr>
        <p:spPr>
          <a:noFill/>
        </p:spPr>
        <p:txBody>
          <a:bodyPr/>
          <a:lstStyle/>
          <a:p>
            <a:pPr eaLnBrk="1" hangingPunct="1">
              <a:spcBef>
                <a:spcPct val="0"/>
              </a:spcBef>
            </a:pPr>
            <a:endParaRPr lang="es-ES" altLang="es-ES" smtClean="0"/>
          </a:p>
        </p:txBody>
      </p:sp>
      <p:sp>
        <p:nvSpPr>
          <p:cNvPr id="15365" name="3 Marcador de número de diapositiva"/>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sz="1200">
                <a:solidFill>
                  <a:schemeClr val="tx1"/>
                </a:solidFill>
                <a:latin typeface="Arial" charset="0"/>
                <a:cs typeface="Arial" charset="0"/>
              </a:defRPr>
            </a:lvl1pPr>
            <a:lvl2pPr marL="742950" indent="-285750">
              <a:defRPr sz="1200">
                <a:solidFill>
                  <a:schemeClr val="tx1"/>
                </a:solidFill>
                <a:latin typeface="Arial" charset="0"/>
                <a:cs typeface="Arial" charset="0"/>
              </a:defRPr>
            </a:lvl2pPr>
            <a:lvl3pPr marL="1143000" indent="-228600">
              <a:defRPr sz="1200">
                <a:solidFill>
                  <a:schemeClr val="tx1"/>
                </a:solidFill>
                <a:latin typeface="Arial" charset="0"/>
                <a:cs typeface="Arial" charset="0"/>
              </a:defRPr>
            </a:lvl3pPr>
            <a:lvl4pPr marL="1600200" indent="-228600">
              <a:defRPr sz="1200">
                <a:solidFill>
                  <a:schemeClr val="tx1"/>
                </a:solidFill>
                <a:latin typeface="Arial" charset="0"/>
                <a:cs typeface="Arial" charset="0"/>
              </a:defRPr>
            </a:lvl4pPr>
            <a:lvl5pPr marL="2057400" indent="-228600">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algn="r" fontAlgn="base">
              <a:spcBef>
                <a:spcPct val="0"/>
              </a:spcBef>
              <a:spcAft>
                <a:spcPct val="0"/>
              </a:spcAft>
            </a:pPr>
            <a:fld id="{5F535CF0-E0B0-424D-83DC-9F5697A81977}" type="slidenum">
              <a:rPr lang="es-ES" altLang="es-ES" smtClean="0">
                <a:solidFill>
                  <a:prstClr val="black"/>
                </a:solidFill>
                <a:latin typeface="Calibri" pitchFamily="34" charset="0"/>
              </a:rPr>
              <a:pPr algn="r" fontAlgn="base">
                <a:spcBef>
                  <a:spcPct val="0"/>
                </a:spcBef>
                <a:spcAft>
                  <a:spcPct val="0"/>
                </a:spcAft>
              </a:pPr>
              <a:t>60</a:t>
            </a:fld>
            <a:endParaRPr lang="es-ES" altLang="es-ES" smtClean="0">
              <a:solidFill>
                <a:prstClr val="black"/>
              </a:solidFill>
              <a:latin typeface="Calibri" pitchFamily="34" charset="0"/>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7"/>
          <p:cNvSpPr>
            <a:spLocks noGrp="1" noChangeArrowheads="1"/>
          </p:cNvSpPr>
          <p:nvPr>
            <p:ph type="sldNum" sz="quarter" idx="5"/>
          </p:nvPr>
        </p:nvSpPr>
        <p:spPr>
          <a:noFill/>
        </p:spPr>
        <p:txBody>
          <a:bodyPr/>
          <a:lstStyle>
            <a:lvl1pPr>
              <a:defRPr sz="1200">
                <a:solidFill>
                  <a:schemeClr val="tx1"/>
                </a:solidFill>
                <a:latin typeface="Arial" charset="0"/>
                <a:cs typeface="Arial" charset="0"/>
              </a:defRPr>
            </a:lvl1pPr>
            <a:lvl2pPr marL="742950" indent="-285750">
              <a:defRPr sz="1200">
                <a:solidFill>
                  <a:schemeClr val="tx1"/>
                </a:solidFill>
                <a:latin typeface="Arial" charset="0"/>
                <a:cs typeface="Arial" charset="0"/>
              </a:defRPr>
            </a:lvl2pPr>
            <a:lvl3pPr marL="1143000" indent="-228600">
              <a:defRPr sz="1200">
                <a:solidFill>
                  <a:schemeClr val="tx1"/>
                </a:solidFill>
                <a:latin typeface="Arial" charset="0"/>
                <a:cs typeface="Arial" charset="0"/>
              </a:defRPr>
            </a:lvl3pPr>
            <a:lvl4pPr marL="1600200" indent="-228600">
              <a:defRPr sz="1200">
                <a:solidFill>
                  <a:schemeClr val="tx1"/>
                </a:solidFill>
                <a:latin typeface="Arial" charset="0"/>
                <a:cs typeface="Arial" charset="0"/>
              </a:defRPr>
            </a:lvl4pPr>
            <a:lvl5pPr marL="2057400" indent="-228600">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fld id="{1EE5F80F-2225-488F-B6CB-84520E7EE0A0}" type="slidenum">
              <a:rPr lang="es-ES" altLang="es-ES">
                <a:solidFill>
                  <a:prstClr val="black"/>
                </a:solidFill>
              </a:rPr>
              <a:pPr/>
              <a:t>63</a:t>
            </a:fld>
            <a:endParaRPr lang="es-ES" altLang="es-ES">
              <a:solidFill>
                <a:prstClr val="black"/>
              </a:solidFill>
            </a:endParaRPr>
          </a:p>
        </p:txBody>
      </p:sp>
      <p:sp>
        <p:nvSpPr>
          <p:cNvPr id="15363" name="1 Marcador de imagen de diapositiva"/>
          <p:cNvSpPr>
            <a:spLocks noGrp="1" noRot="1" noChangeAspect="1" noChangeArrowheads="1" noTextEdit="1"/>
          </p:cNvSpPr>
          <p:nvPr>
            <p:ph type="sldImg"/>
          </p:nvPr>
        </p:nvSpPr>
        <p:spPr>
          <a:xfrm>
            <a:off x="407988" y="685800"/>
            <a:ext cx="6042025" cy="3429000"/>
          </a:xfrm>
          <a:ln/>
        </p:spPr>
      </p:sp>
      <p:sp>
        <p:nvSpPr>
          <p:cNvPr id="15364" name="2 Marcador de notas"/>
          <p:cNvSpPr>
            <a:spLocks noGrp="1" noChangeArrowheads="1"/>
          </p:cNvSpPr>
          <p:nvPr>
            <p:ph type="body" idx="1"/>
          </p:nvPr>
        </p:nvSpPr>
        <p:spPr>
          <a:noFill/>
        </p:spPr>
        <p:txBody>
          <a:bodyPr/>
          <a:lstStyle/>
          <a:p>
            <a:pPr eaLnBrk="1" hangingPunct="1">
              <a:spcBef>
                <a:spcPct val="0"/>
              </a:spcBef>
            </a:pPr>
            <a:endParaRPr lang="es-ES" altLang="es-ES" smtClean="0"/>
          </a:p>
        </p:txBody>
      </p:sp>
      <p:sp>
        <p:nvSpPr>
          <p:cNvPr id="15365" name="3 Marcador de número de diapositiva"/>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sz="1200">
                <a:solidFill>
                  <a:schemeClr val="tx1"/>
                </a:solidFill>
                <a:latin typeface="Arial" charset="0"/>
                <a:cs typeface="Arial" charset="0"/>
              </a:defRPr>
            </a:lvl1pPr>
            <a:lvl2pPr marL="742950" indent="-285750">
              <a:defRPr sz="1200">
                <a:solidFill>
                  <a:schemeClr val="tx1"/>
                </a:solidFill>
                <a:latin typeface="Arial" charset="0"/>
                <a:cs typeface="Arial" charset="0"/>
              </a:defRPr>
            </a:lvl2pPr>
            <a:lvl3pPr marL="1143000" indent="-228600">
              <a:defRPr sz="1200">
                <a:solidFill>
                  <a:schemeClr val="tx1"/>
                </a:solidFill>
                <a:latin typeface="Arial" charset="0"/>
                <a:cs typeface="Arial" charset="0"/>
              </a:defRPr>
            </a:lvl3pPr>
            <a:lvl4pPr marL="1600200" indent="-228600">
              <a:defRPr sz="1200">
                <a:solidFill>
                  <a:schemeClr val="tx1"/>
                </a:solidFill>
                <a:latin typeface="Arial" charset="0"/>
                <a:cs typeface="Arial" charset="0"/>
              </a:defRPr>
            </a:lvl4pPr>
            <a:lvl5pPr marL="2057400" indent="-228600">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algn="r" fontAlgn="base">
              <a:spcBef>
                <a:spcPct val="0"/>
              </a:spcBef>
              <a:spcAft>
                <a:spcPct val="0"/>
              </a:spcAft>
            </a:pPr>
            <a:fld id="{5F535CF0-E0B0-424D-83DC-9F5697A81977}" type="slidenum">
              <a:rPr lang="es-ES" altLang="es-ES" smtClean="0">
                <a:solidFill>
                  <a:prstClr val="black"/>
                </a:solidFill>
                <a:latin typeface="Calibri" pitchFamily="34" charset="0"/>
              </a:rPr>
              <a:pPr algn="r" fontAlgn="base">
                <a:spcBef>
                  <a:spcPct val="0"/>
                </a:spcBef>
                <a:spcAft>
                  <a:spcPct val="0"/>
                </a:spcAft>
              </a:pPr>
              <a:t>63</a:t>
            </a:fld>
            <a:endParaRPr lang="es-ES" altLang="es-ES" smtClean="0">
              <a:solidFill>
                <a:prstClr val="black"/>
              </a:solidFill>
              <a:latin typeface="Calibri" pitchFamily="34" charset="0"/>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7"/>
          <p:cNvSpPr>
            <a:spLocks noGrp="1" noChangeArrowheads="1"/>
          </p:cNvSpPr>
          <p:nvPr>
            <p:ph type="sldNum" sz="quarter" idx="5"/>
          </p:nvPr>
        </p:nvSpPr>
        <p:spPr>
          <a:noFill/>
        </p:spPr>
        <p:txBody>
          <a:bodyPr/>
          <a:lstStyle>
            <a:lvl1pPr>
              <a:defRPr sz="1200">
                <a:solidFill>
                  <a:schemeClr val="tx1"/>
                </a:solidFill>
                <a:latin typeface="Arial" charset="0"/>
                <a:cs typeface="Arial" charset="0"/>
              </a:defRPr>
            </a:lvl1pPr>
            <a:lvl2pPr marL="742950" indent="-285750">
              <a:defRPr sz="1200">
                <a:solidFill>
                  <a:schemeClr val="tx1"/>
                </a:solidFill>
                <a:latin typeface="Arial" charset="0"/>
                <a:cs typeface="Arial" charset="0"/>
              </a:defRPr>
            </a:lvl2pPr>
            <a:lvl3pPr marL="1143000" indent="-228600">
              <a:defRPr sz="1200">
                <a:solidFill>
                  <a:schemeClr val="tx1"/>
                </a:solidFill>
                <a:latin typeface="Arial" charset="0"/>
                <a:cs typeface="Arial" charset="0"/>
              </a:defRPr>
            </a:lvl3pPr>
            <a:lvl4pPr marL="1600200" indent="-228600">
              <a:defRPr sz="1200">
                <a:solidFill>
                  <a:schemeClr val="tx1"/>
                </a:solidFill>
                <a:latin typeface="Arial" charset="0"/>
                <a:cs typeface="Arial" charset="0"/>
              </a:defRPr>
            </a:lvl4pPr>
            <a:lvl5pPr marL="2057400" indent="-228600">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fld id="{1EE5F80F-2225-488F-B6CB-84520E7EE0A0}" type="slidenum">
              <a:rPr lang="es-ES" altLang="es-ES">
                <a:solidFill>
                  <a:prstClr val="black"/>
                </a:solidFill>
              </a:rPr>
              <a:pPr/>
              <a:t>65</a:t>
            </a:fld>
            <a:endParaRPr lang="es-ES" altLang="es-ES">
              <a:solidFill>
                <a:prstClr val="black"/>
              </a:solidFill>
            </a:endParaRPr>
          </a:p>
        </p:txBody>
      </p:sp>
      <p:sp>
        <p:nvSpPr>
          <p:cNvPr id="15363" name="1 Marcador de imagen de diapositiva"/>
          <p:cNvSpPr>
            <a:spLocks noGrp="1" noRot="1" noChangeAspect="1" noChangeArrowheads="1" noTextEdit="1"/>
          </p:cNvSpPr>
          <p:nvPr>
            <p:ph type="sldImg"/>
          </p:nvPr>
        </p:nvSpPr>
        <p:spPr>
          <a:xfrm>
            <a:off x="407988" y="685800"/>
            <a:ext cx="6042025" cy="3429000"/>
          </a:xfrm>
          <a:ln/>
        </p:spPr>
      </p:sp>
      <p:sp>
        <p:nvSpPr>
          <p:cNvPr id="15364" name="2 Marcador de notas"/>
          <p:cNvSpPr>
            <a:spLocks noGrp="1" noChangeArrowheads="1"/>
          </p:cNvSpPr>
          <p:nvPr>
            <p:ph type="body" idx="1"/>
          </p:nvPr>
        </p:nvSpPr>
        <p:spPr>
          <a:noFill/>
        </p:spPr>
        <p:txBody>
          <a:bodyPr/>
          <a:lstStyle/>
          <a:p>
            <a:pPr eaLnBrk="1" hangingPunct="1">
              <a:spcBef>
                <a:spcPct val="0"/>
              </a:spcBef>
            </a:pPr>
            <a:endParaRPr lang="es-ES" altLang="es-ES" smtClean="0"/>
          </a:p>
        </p:txBody>
      </p:sp>
      <p:sp>
        <p:nvSpPr>
          <p:cNvPr id="15365" name="3 Marcador de número de diapositiva"/>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sz="1200">
                <a:solidFill>
                  <a:schemeClr val="tx1"/>
                </a:solidFill>
                <a:latin typeface="Arial" charset="0"/>
                <a:cs typeface="Arial" charset="0"/>
              </a:defRPr>
            </a:lvl1pPr>
            <a:lvl2pPr marL="742950" indent="-285750">
              <a:defRPr sz="1200">
                <a:solidFill>
                  <a:schemeClr val="tx1"/>
                </a:solidFill>
                <a:latin typeface="Arial" charset="0"/>
                <a:cs typeface="Arial" charset="0"/>
              </a:defRPr>
            </a:lvl2pPr>
            <a:lvl3pPr marL="1143000" indent="-228600">
              <a:defRPr sz="1200">
                <a:solidFill>
                  <a:schemeClr val="tx1"/>
                </a:solidFill>
                <a:latin typeface="Arial" charset="0"/>
                <a:cs typeface="Arial" charset="0"/>
              </a:defRPr>
            </a:lvl3pPr>
            <a:lvl4pPr marL="1600200" indent="-228600">
              <a:defRPr sz="1200">
                <a:solidFill>
                  <a:schemeClr val="tx1"/>
                </a:solidFill>
                <a:latin typeface="Arial" charset="0"/>
                <a:cs typeface="Arial" charset="0"/>
              </a:defRPr>
            </a:lvl4pPr>
            <a:lvl5pPr marL="2057400" indent="-228600">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algn="r" fontAlgn="base">
              <a:spcBef>
                <a:spcPct val="0"/>
              </a:spcBef>
              <a:spcAft>
                <a:spcPct val="0"/>
              </a:spcAft>
            </a:pPr>
            <a:fld id="{5F535CF0-E0B0-424D-83DC-9F5697A81977}" type="slidenum">
              <a:rPr lang="es-ES" altLang="es-ES" smtClean="0">
                <a:solidFill>
                  <a:prstClr val="black"/>
                </a:solidFill>
                <a:latin typeface="Calibri" pitchFamily="34" charset="0"/>
              </a:rPr>
              <a:pPr algn="r" fontAlgn="base">
                <a:spcBef>
                  <a:spcPct val="0"/>
                </a:spcBef>
                <a:spcAft>
                  <a:spcPct val="0"/>
                </a:spcAft>
              </a:pPr>
              <a:t>65</a:t>
            </a:fld>
            <a:endParaRPr lang="es-ES" altLang="es-ES" smtClean="0">
              <a:solidFill>
                <a:prstClr val="black"/>
              </a:solidFill>
              <a:latin typeface="Calibri" pitchFamily="34" charset="0"/>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7"/>
          <p:cNvSpPr>
            <a:spLocks noGrp="1" noChangeArrowheads="1"/>
          </p:cNvSpPr>
          <p:nvPr>
            <p:ph type="sldNum" sz="quarter" idx="5"/>
          </p:nvPr>
        </p:nvSpPr>
        <p:spPr>
          <a:noFill/>
        </p:spPr>
        <p:txBody>
          <a:bodyPr/>
          <a:lstStyle>
            <a:lvl1pPr>
              <a:defRPr sz="1200">
                <a:solidFill>
                  <a:schemeClr val="tx1"/>
                </a:solidFill>
                <a:latin typeface="Arial" charset="0"/>
                <a:cs typeface="Arial" charset="0"/>
              </a:defRPr>
            </a:lvl1pPr>
            <a:lvl2pPr marL="742950" indent="-285750">
              <a:defRPr sz="1200">
                <a:solidFill>
                  <a:schemeClr val="tx1"/>
                </a:solidFill>
                <a:latin typeface="Arial" charset="0"/>
                <a:cs typeface="Arial" charset="0"/>
              </a:defRPr>
            </a:lvl2pPr>
            <a:lvl3pPr marL="1143000" indent="-228600">
              <a:defRPr sz="1200">
                <a:solidFill>
                  <a:schemeClr val="tx1"/>
                </a:solidFill>
                <a:latin typeface="Arial" charset="0"/>
                <a:cs typeface="Arial" charset="0"/>
              </a:defRPr>
            </a:lvl3pPr>
            <a:lvl4pPr marL="1600200" indent="-228600">
              <a:defRPr sz="1200">
                <a:solidFill>
                  <a:schemeClr val="tx1"/>
                </a:solidFill>
                <a:latin typeface="Arial" charset="0"/>
                <a:cs typeface="Arial" charset="0"/>
              </a:defRPr>
            </a:lvl4pPr>
            <a:lvl5pPr marL="2057400" indent="-228600">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fld id="{1EE5F80F-2225-488F-B6CB-84520E7EE0A0}" type="slidenum">
              <a:rPr lang="es-ES" altLang="es-ES">
                <a:solidFill>
                  <a:prstClr val="black"/>
                </a:solidFill>
              </a:rPr>
              <a:pPr/>
              <a:t>67</a:t>
            </a:fld>
            <a:endParaRPr lang="es-ES" altLang="es-ES">
              <a:solidFill>
                <a:prstClr val="black"/>
              </a:solidFill>
            </a:endParaRPr>
          </a:p>
        </p:txBody>
      </p:sp>
      <p:sp>
        <p:nvSpPr>
          <p:cNvPr id="15363" name="1 Marcador de imagen de diapositiva"/>
          <p:cNvSpPr>
            <a:spLocks noGrp="1" noRot="1" noChangeAspect="1" noChangeArrowheads="1" noTextEdit="1"/>
          </p:cNvSpPr>
          <p:nvPr>
            <p:ph type="sldImg"/>
          </p:nvPr>
        </p:nvSpPr>
        <p:spPr>
          <a:xfrm>
            <a:off x="407988" y="685800"/>
            <a:ext cx="6042025" cy="3429000"/>
          </a:xfrm>
          <a:ln/>
        </p:spPr>
      </p:sp>
      <p:sp>
        <p:nvSpPr>
          <p:cNvPr id="15364" name="2 Marcador de notas"/>
          <p:cNvSpPr>
            <a:spLocks noGrp="1" noChangeArrowheads="1"/>
          </p:cNvSpPr>
          <p:nvPr>
            <p:ph type="body" idx="1"/>
          </p:nvPr>
        </p:nvSpPr>
        <p:spPr>
          <a:noFill/>
        </p:spPr>
        <p:txBody>
          <a:bodyPr/>
          <a:lstStyle/>
          <a:p>
            <a:pPr eaLnBrk="1" hangingPunct="1">
              <a:spcBef>
                <a:spcPct val="0"/>
              </a:spcBef>
            </a:pPr>
            <a:endParaRPr lang="es-ES" altLang="es-ES" smtClean="0"/>
          </a:p>
        </p:txBody>
      </p:sp>
      <p:sp>
        <p:nvSpPr>
          <p:cNvPr id="15365" name="3 Marcador de número de diapositiva"/>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sz="1200">
                <a:solidFill>
                  <a:schemeClr val="tx1"/>
                </a:solidFill>
                <a:latin typeface="Arial" charset="0"/>
                <a:cs typeface="Arial" charset="0"/>
              </a:defRPr>
            </a:lvl1pPr>
            <a:lvl2pPr marL="742950" indent="-285750">
              <a:defRPr sz="1200">
                <a:solidFill>
                  <a:schemeClr val="tx1"/>
                </a:solidFill>
                <a:latin typeface="Arial" charset="0"/>
                <a:cs typeface="Arial" charset="0"/>
              </a:defRPr>
            </a:lvl2pPr>
            <a:lvl3pPr marL="1143000" indent="-228600">
              <a:defRPr sz="1200">
                <a:solidFill>
                  <a:schemeClr val="tx1"/>
                </a:solidFill>
                <a:latin typeface="Arial" charset="0"/>
                <a:cs typeface="Arial" charset="0"/>
              </a:defRPr>
            </a:lvl3pPr>
            <a:lvl4pPr marL="1600200" indent="-228600">
              <a:defRPr sz="1200">
                <a:solidFill>
                  <a:schemeClr val="tx1"/>
                </a:solidFill>
                <a:latin typeface="Arial" charset="0"/>
                <a:cs typeface="Arial" charset="0"/>
              </a:defRPr>
            </a:lvl4pPr>
            <a:lvl5pPr marL="2057400" indent="-228600">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algn="r" fontAlgn="base">
              <a:spcBef>
                <a:spcPct val="0"/>
              </a:spcBef>
              <a:spcAft>
                <a:spcPct val="0"/>
              </a:spcAft>
            </a:pPr>
            <a:fld id="{5F535CF0-E0B0-424D-83DC-9F5697A81977}" type="slidenum">
              <a:rPr lang="es-ES" altLang="es-ES" smtClean="0">
                <a:solidFill>
                  <a:prstClr val="black"/>
                </a:solidFill>
                <a:latin typeface="Calibri" pitchFamily="34" charset="0"/>
              </a:rPr>
              <a:pPr algn="r" fontAlgn="base">
                <a:spcBef>
                  <a:spcPct val="0"/>
                </a:spcBef>
                <a:spcAft>
                  <a:spcPct val="0"/>
                </a:spcAft>
              </a:pPr>
              <a:t>67</a:t>
            </a:fld>
            <a:endParaRPr lang="es-ES" altLang="es-ES" smtClean="0">
              <a:solidFill>
                <a:prstClr val="black"/>
              </a:solidFill>
              <a:latin typeface="Calibri" pitchFamily="34" charset="0"/>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7"/>
          <p:cNvSpPr>
            <a:spLocks noGrp="1" noChangeArrowheads="1"/>
          </p:cNvSpPr>
          <p:nvPr>
            <p:ph type="sldNum" sz="quarter" idx="5"/>
          </p:nvPr>
        </p:nvSpPr>
        <p:spPr>
          <a:noFill/>
        </p:spPr>
        <p:txBody>
          <a:bodyPr/>
          <a:lstStyle>
            <a:lvl1pPr>
              <a:defRPr sz="1200">
                <a:solidFill>
                  <a:schemeClr val="tx1"/>
                </a:solidFill>
                <a:latin typeface="Arial" charset="0"/>
                <a:cs typeface="Arial" charset="0"/>
              </a:defRPr>
            </a:lvl1pPr>
            <a:lvl2pPr marL="742950" indent="-285750">
              <a:defRPr sz="1200">
                <a:solidFill>
                  <a:schemeClr val="tx1"/>
                </a:solidFill>
                <a:latin typeface="Arial" charset="0"/>
                <a:cs typeface="Arial" charset="0"/>
              </a:defRPr>
            </a:lvl2pPr>
            <a:lvl3pPr marL="1143000" indent="-228600">
              <a:defRPr sz="1200">
                <a:solidFill>
                  <a:schemeClr val="tx1"/>
                </a:solidFill>
                <a:latin typeface="Arial" charset="0"/>
                <a:cs typeface="Arial" charset="0"/>
              </a:defRPr>
            </a:lvl3pPr>
            <a:lvl4pPr marL="1600200" indent="-228600">
              <a:defRPr sz="1200">
                <a:solidFill>
                  <a:schemeClr val="tx1"/>
                </a:solidFill>
                <a:latin typeface="Arial" charset="0"/>
                <a:cs typeface="Arial" charset="0"/>
              </a:defRPr>
            </a:lvl4pPr>
            <a:lvl5pPr marL="2057400" indent="-228600">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fld id="{1EE5F80F-2225-488F-B6CB-84520E7EE0A0}" type="slidenum">
              <a:rPr lang="es-ES" altLang="es-ES">
                <a:solidFill>
                  <a:prstClr val="black"/>
                </a:solidFill>
              </a:rPr>
              <a:pPr/>
              <a:t>69</a:t>
            </a:fld>
            <a:endParaRPr lang="es-ES" altLang="es-ES">
              <a:solidFill>
                <a:prstClr val="black"/>
              </a:solidFill>
            </a:endParaRPr>
          </a:p>
        </p:txBody>
      </p:sp>
      <p:sp>
        <p:nvSpPr>
          <p:cNvPr id="15363" name="1 Marcador de imagen de diapositiva"/>
          <p:cNvSpPr>
            <a:spLocks noGrp="1" noRot="1" noChangeAspect="1" noChangeArrowheads="1" noTextEdit="1"/>
          </p:cNvSpPr>
          <p:nvPr>
            <p:ph type="sldImg"/>
          </p:nvPr>
        </p:nvSpPr>
        <p:spPr>
          <a:xfrm>
            <a:off x="407988" y="685800"/>
            <a:ext cx="6042025" cy="3429000"/>
          </a:xfrm>
          <a:ln/>
        </p:spPr>
      </p:sp>
      <p:sp>
        <p:nvSpPr>
          <p:cNvPr id="15364" name="2 Marcador de notas"/>
          <p:cNvSpPr>
            <a:spLocks noGrp="1" noChangeArrowheads="1"/>
          </p:cNvSpPr>
          <p:nvPr>
            <p:ph type="body" idx="1"/>
          </p:nvPr>
        </p:nvSpPr>
        <p:spPr>
          <a:noFill/>
        </p:spPr>
        <p:txBody>
          <a:bodyPr/>
          <a:lstStyle/>
          <a:p>
            <a:pPr eaLnBrk="1" hangingPunct="1">
              <a:spcBef>
                <a:spcPct val="0"/>
              </a:spcBef>
            </a:pPr>
            <a:endParaRPr lang="es-ES" altLang="es-ES" smtClean="0"/>
          </a:p>
        </p:txBody>
      </p:sp>
      <p:sp>
        <p:nvSpPr>
          <p:cNvPr id="15365" name="3 Marcador de número de diapositiva"/>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sz="1200">
                <a:solidFill>
                  <a:schemeClr val="tx1"/>
                </a:solidFill>
                <a:latin typeface="Arial" charset="0"/>
                <a:cs typeface="Arial" charset="0"/>
              </a:defRPr>
            </a:lvl1pPr>
            <a:lvl2pPr marL="742950" indent="-285750">
              <a:defRPr sz="1200">
                <a:solidFill>
                  <a:schemeClr val="tx1"/>
                </a:solidFill>
                <a:latin typeface="Arial" charset="0"/>
                <a:cs typeface="Arial" charset="0"/>
              </a:defRPr>
            </a:lvl2pPr>
            <a:lvl3pPr marL="1143000" indent="-228600">
              <a:defRPr sz="1200">
                <a:solidFill>
                  <a:schemeClr val="tx1"/>
                </a:solidFill>
                <a:latin typeface="Arial" charset="0"/>
                <a:cs typeface="Arial" charset="0"/>
              </a:defRPr>
            </a:lvl3pPr>
            <a:lvl4pPr marL="1600200" indent="-228600">
              <a:defRPr sz="1200">
                <a:solidFill>
                  <a:schemeClr val="tx1"/>
                </a:solidFill>
                <a:latin typeface="Arial" charset="0"/>
                <a:cs typeface="Arial" charset="0"/>
              </a:defRPr>
            </a:lvl4pPr>
            <a:lvl5pPr marL="2057400" indent="-228600">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algn="r" fontAlgn="base">
              <a:spcBef>
                <a:spcPct val="0"/>
              </a:spcBef>
              <a:spcAft>
                <a:spcPct val="0"/>
              </a:spcAft>
            </a:pPr>
            <a:fld id="{5F535CF0-E0B0-424D-83DC-9F5697A81977}" type="slidenum">
              <a:rPr lang="es-ES" altLang="es-ES" smtClean="0">
                <a:solidFill>
                  <a:prstClr val="black"/>
                </a:solidFill>
                <a:latin typeface="Calibri" pitchFamily="34" charset="0"/>
              </a:rPr>
              <a:pPr algn="r" fontAlgn="base">
                <a:spcBef>
                  <a:spcPct val="0"/>
                </a:spcBef>
                <a:spcAft>
                  <a:spcPct val="0"/>
                </a:spcAft>
              </a:pPr>
              <a:t>69</a:t>
            </a:fld>
            <a:endParaRPr lang="es-ES" altLang="es-ES" smtClean="0">
              <a:solidFill>
                <a:prstClr val="black"/>
              </a:solidFill>
              <a:latin typeface="Calibri"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861418" y="2024400"/>
            <a:ext cx="9762729" cy="1396864"/>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722837" y="3692790"/>
            <a:ext cx="8039894" cy="1665376"/>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BB91F669-8C91-4B83-A28A-AF421F9F89CE}" type="datetimeFigureOut">
              <a:rPr lang="es-ES" smtClean="0"/>
              <a:pPr/>
              <a:t>03/12/2019</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rand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B91F669-8C91-4B83-A28A-AF421F9F89CE}" type="datetimeFigureOut">
              <a:rPr lang="es-ES" smtClean="0"/>
              <a:pPr/>
              <a:t>03/12/2019</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rand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907280" y="4187587"/>
            <a:ext cx="9762729" cy="1294287"/>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907280" y="2762061"/>
            <a:ext cx="9762729" cy="1425525"/>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BB91F669-8C91-4B83-A28A-AF421F9F89CE}" type="datetimeFigureOut">
              <a:rPr lang="es-ES" smtClean="0"/>
              <a:pPr/>
              <a:t>03/12/2019</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rand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574281" y="1520572"/>
            <a:ext cx="5072792" cy="43007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5838496" y="1520572"/>
            <a:ext cx="5072792" cy="43007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BB91F669-8C91-4B83-A28A-AF421F9F89CE}" type="datetimeFigureOut">
              <a:rPr lang="es-ES" smtClean="0"/>
              <a:pPr/>
              <a:t>03/12/2019</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rand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74279" y="1458713"/>
            <a:ext cx="5074785" cy="6079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574279" y="2066637"/>
            <a:ext cx="5074785" cy="3754639"/>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5834510" y="1458713"/>
            <a:ext cx="5076780" cy="6079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5834510" y="2066637"/>
            <a:ext cx="5076780" cy="3754639"/>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BB91F669-8C91-4B83-A28A-AF421F9F89CE}" type="datetimeFigureOut">
              <a:rPr lang="es-ES" smtClean="0"/>
              <a:pPr/>
              <a:t>03/12/2019</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rand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BB91F669-8C91-4B83-A28A-AF421F9F89CE}" type="datetimeFigureOut">
              <a:rPr lang="es-ES" smtClean="0"/>
              <a:pPr/>
              <a:t>03/12/2019</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rand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BB91F669-8C91-4B83-A28A-AF421F9F89CE}" type="datetimeFigureOut">
              <a:rPr lang="es-ES" smtClean="0"/>
              <a:pPr/>
              <a:t>03/12/2019</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rand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574281" y="259462"/>
            <a:ext cx="3778670" cy="1104217"/>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4490537" y="259472"/>
            <a:ext cx="6420749" cy="55618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574281" y="1363684"/>
            <a:ext cx="3778670" cy="445759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BB91F669-8C91-4B83-A28A-AF421F9F89CE}" type="datetimeFigureOut">
              <a:rPr lang="es-ES" smtClean="0"/>
              <a:pPr/>
              <a:t>03/12/2019</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rand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251249" y="4561682"/>
            <a:ext cx="6891338" cy="538532"/>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2251249" y="582287"/>
            <a:ext cx="6891338" cy="391001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2251249" y="5100223"/>
            <a:ext cx="6891338" cy="76480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BB91F669-8C91-4B83-A28A-AF421F9F89CE}" type="datetimeFigureOut">
              <a:rPr lang="es-ES" smtClean="0"/>
              <a:pPr/>
              <a:t>03/12/2019</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rand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B91F669-8C91-4B83-A28A-AF421F9F89CE}" type="datetimeFigureOut">
              <a:rPr lang="es-ES" smtClean="0"/>
              <a:pPr/>
              <a:t>03/12/2019</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rand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8327031" y="260980"/>
            <a:ext cx="2584252" cy="5560304"/>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574282" y="260980"/>
            <a:ext cx="7561329" cy="556030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B91F669-8C91-4B83-A28A-AF421F9F89CE}" type="datetimeFigureOut">
              <a:rPr lang="es-ES" smtClean="0"/>
              <a:pPr/>
              <a:t>03/12/2019</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random/>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861417" y="2024400"/>
            <a:ext cx="9762729" cy="1396864"/>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722835" y="3692790"/>
            <a:ext cx="8039894" cy="1665376"/>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537E238C-1A38-4E19-8825-3E8C96D52BD8}" type="slidenum">
              <a:rPr lang="es-ES_tradnl">
                <a:solidFill>
                  <a:srgbClr val="000000"/>
                </a:solidFill>
              </a:rPr>
              <a:pPr/>
              <a:t>‹Nº›</a:t>
            </a:fld>
            <a:endParaRPr lang="es-ES_tradnl">
              <a:solidFill>
                <a:srgbClr val="000000"/>
              </a:solidFill>
            </a:endParaRPr>
          </a:p>
        </p:txBody>
      </p:sp>
    </p:spTree>
    <p:extLst>
      <p:ext uri="{BB962C8B-B14F-4D97-AF65-F5344CB8AC3E}">
        <p14:creationId xmlns:p14="http://schemas.microsoft.com/office/powerpoint/2010/main" val="1718265244"/>
      </p:ext>
    </p:extLst>
  </p:cSld>
  <p:clrMapOvr>
    <a:masterClrMapping/>
  </p:clrMapOvr>
  <p:transition spd="slow" advTm="5000">
    <p:split/>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CC07F7FC-923B-47A4-9EC3-E7E42F2CE8C5}" type="slidenum">
              <a:rPr lang="es-ES_tradnl">
                <a:solidFill>
                  <a:srgbClr val="000000"/>
                </a:solidFill>
              </a:rPr>
              <a:pPr/>
              <a:t>‹Nº›</a:t>
            </a:fld>
            <a:endParaRPr lang="es-ES_tradnl">
              <a:solidFill>
                <a:srgbClr val="000000"/>
              </a:solidFill>
            </a:endParaRPr>
          </a:p>
        </p:txBody>
      </p:sp>
    </p:spTree>
    <p:extLst>
      <p:ext uri="{BB962C8B-B14F-4D97-AF65-F5344CB8AC3E}">
        <p14:creationId xmlns:p14="http://schemas.microsoft.com/office/powerpoint/2010/main" val="4079194597"/>
      </p:ext>
    </p:extLst>
  </p:cSld>
  <p:clrMapOvr>
    <a:masterClrMapping/>
  </p:clrMapOvr>
  <p:transition spd="slow" advTm="5000">
    <p:split/>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907280" y="4187582"/>
            <a:ext cx="9762729" cy="1294287"/>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907280" y="2762057"/>
            <a:ext cx="9762729" cy="1425525"/>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F1D4825F-06F6-43D5-AF32-A4C5FE6C32CF}" type="slidenum">
              <a:rPr lang="es-ES_tradnl">
                <a:solidFill>
                  <a:srgbClr val="000000"/>
                </a:solidFill>
              </a:rPr>
              <a:pPr/>
              <a:t>‹Nº›</a:t>
            </a:fld>
            <a:endParaRPr lang="es-ES_tradnl">
              <a:solidFill>
                <a:srgbClr val="000000"/>
              </a:solidFill>
            </a:endParaRPr>
          </a:p>
        </p:txBody>
      </p:sp>
    </p:spTree>
    <p:extLst>
      <p:ext uri="{BB962C8B-B14F-4D97-AF65-F5344CB8AC3E}">
        <p14:creationId xmlns:p14="http://schemas.microsoft.com/office/powerpoint/2010/main" val="4266833400"/>
      </p:ext>
    </p:extLst>
  </p:cSld>
  <p:clrMapOvr>
    <a:masterClrMapping/>
  </p:clrMapOvr>
  <p:transition spd="slow" advTm="5000">
    <p:split/>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574278" y="1520567"/>
            <a:ext cx="5072790" cy="43007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5838495" y="1520567"/>
            <a:ext cx="5072790" cy="43007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6" name="5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7" name="6 Marcador de número de diapositiva"/>
          <p:cNvSpPr>
            <a:spLocks noGrp="1"/>
          </p:cNvSpPr>
          <p:nvPr>
            <p:ph type="sldNum" sz="quarter" idx="12"/>
          </p:nvPr>
        </p:nvSpPr>
        <p:spPr/>
        <p:txBody>
          <a:bodyPr/>
          <a:lstStyle>
            <a:lvl1pPr>
              <a:defRPr/>
            </a:lvl1pPr>
          </a:lstStyle>
          <a:p>
            <a:fld id="{E06A56A4-A6BC-49DC-BC82-2302EE719461}" type="slidenum">
              <a:rPr lang="es-ES_tradnl">
                <a:solidFill>
                  <a:srgbClr val="000000"/>
                </a:solidFill>
              </a:rPr>
              <a:pPr/>
              <a:t>‹Nº›</a:t>
            </a:fld>
            <a:endParaRPr lang="es-ES_tradnl">
              <a:solidFill>
                <a:srgbClr val="000000"/>
              </a:solidFill>
            </a:endParaRPr>
          </a:p>
        </p:txBody>
      </p:sp>
    </p:spTree>
    <p:extLst>
      <p:ext uri="{BB962C8B-B14F-4D97-AF65-F5344CB8AC3E}">
        <p14:creationId xmlns:p14="http://schemas.microsoft.com/office/powerpoint/2010/main" val="3853347094"/>
      </p:ext>
    </p:extLst>
  </p:cSld>
  <p:clrMapOvr>
    <a:masterClrMapping/>
  </p:clrMapOvr>
  <p:transition spd="slow" advTm="5000">
    <p:split/>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74278" y="1458713"/>
            <a:ext cx="5074785" cy="6079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574278" y="2066637"/>
            <a:ext cx="5074785" cy="3754639"/>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5834507" y="1458713"/>
            <a:ext cx="5076778" cy="6079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5834507" y="2066637"/>
            <a:ext cx="5076778" cy="3754639"/>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8" name="7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9" name="8 Marcador de número de diapositiva"/>
          <p:cNvSpPr>
            <a:spLocks noGrp="1"/>
          </p:cNvSpPr>
          <p:nvPr>
            <p:ph type="sldNum" sz="quarter" idx="12"/>
          </p:nvPr>
        </p:nvSpPr>
        <p:spPr/>
        <p:txBody>
          <a:bodyPr/>
          <a:lstStyle>
            <a:lvl1pPr>
              <a:defRPr/>
            </a:lvl1pPr>
          </a:lstStyle>
          <a:p>
            <a:fld id="{9822644C-83F9-436D-B238-F985D420DEA3}" type="slidenum">
              <a:rPr lang="es-ES_tradnl">
                <a:solidFill>
                  <a:srgbClr val="000000"/>
                </a:solidFill>
              </a:rPr>
              <a:pPr/>
              <a:t>‹Nº›</a:t>
            </a:fld>
            <a:endParaRPr lang="es-ES_tradnl">
              <a:solidFill>
                <a:srgbClr val="000000"/>
              </a:solidFill>
            </a:endParaRPr>
          </a:p>
        </p:txBody>
      </p:sp>
    </p:spTree>
    <p:extLst>
      <p:ext uri="{BB962C8B-B14F-4D97-AF65-F5344CB8AC3E}">
        <p14:creationId xmlns:p14="http://schemas.microsoft.com/office/powerpoint/2010/main" val="2460475507"/>
      </p:ext>
    </p:extLst>
  </p:cSld>
  <p:clrMapOvr>
    <a:masterClrMapping/>
  </p:clrMapOvr>
  <p:transition spd="slow" advTm="5000">
    <p:split/>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4" name="3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5" name="4 Marcador de número de diapositiva"/>
          <p:cNvSpPr>
            <a:spLocks noGrp="1"/>
          </p:cNvSpPr>
          <p:nvPr>
            <p:ph type="sldNum" sz="quarter" idx="12"/>
          </p:nvPr>
        </p:nvSpPr>
        <p:spPr/>
        <p:txBody>
          <a:bodyPr/>
          <a:lstStyle>
            <a:lvl1pPr>
              <a:defRPr/>
            </a:lvl1pPr>
          </a:lstStyle>
          <a:p>
            <a:fld id="{1BA64A07-AD7E-49C1-A962-25792DAA8A21}" type="slidenum">
              <a:rPr lang="es-ES_tradnl">
                <a:solidFill>
                  <a:srgbClr val="000000"/>
                </a:solidFill>
              </a:rPr>
              <a:pPr/>
              <a:t>‹Nº›</a:t>
            </a:fld>
            <a:endParaRPr lang="es-ES_tradnl">
              <a:solidFill>
                <a:srgbClr val="000000"/>
              </a:solidFill>
            </a:endParaRPr>
          </a:p>
        </p:txBody>
      </p:sp>
    </p:spTree>
    <p:extLst>
      <p:ext uri="{BB962C8B-B14F-4D97-AF65-F5344CB8AC3E}">
        <p14:creationId xmlns:p14="http://schemas.microsoft.com/office/powerpoint/2010/main" val="1308358480"/>
      </p:ext>
    </p:extLst>
  </p:cSld>
  <p:clrMapOvr>
    <a:masterClrMapping/>
  </p:clrMapOvr>
  <p:transition spd="slow" advTm="5000">
    <p:split/>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3" name="2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4" name="3 Marcador de número de diapositiva"/>
          <p:cNvSpPr>
            <a:spLocks noGrp="1"/>
          </p:cNvSpPr>
          <p:nvPr>
            <p:ph type="sldNum" sz="quarter" idx="12"/>
          </p:nvPr>
        </p:nvSpPr>
        <p:spPr/>
        <p:txBody>
          <a:bodyPr/>
          <a:lstStyle>
            <a:lvl1pPr>
              <a:defRPr/>
            </a:lvl1pPr>
          </a:lstStyle>
          <a:p>
            <a:fld id="{B5322F76-0C5A-4162-B619-56118810EAFB}" type="slidenum">
              <a:rPr lang="es-ES_tradnl">
                <a:solidFill>
                  <a:srgbClr val="000000"/>
                </a:solidFill>
              </a:rPr>
              <a:pPr/>
              <a:t>‹Nº›</a:t>
            </a:fld>
            <a:endParaRPr lang="es-ES_tradnl">
              <a:solidFill>
                <a:srgbClr val="000000"/>
              </a:solidFill>
            </a:endParaRPr>
          </a:p>
        </p:txBody>
      </p:sp>
    </p:spTree>
    <p:extLst>
      <p:ext uri="{BB962C8B-B14F-4D97-AF65-F5344CB8AC3E}">
        <p14:creationId xmlns:p14="http://schemas.microsoft.com/office/powerpoint/2010/main" val="2001400816"/>
      </p:ext>
    </p:extLst>
  </p:cSld>
  <p:clrMapOvr>
    <a:masterClrMapping/>
  </p:clrMapOvr>
  <p:transition spd="slow" advTm="5000">
    <p:split/>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574286" y="259461"/>
            <a:ext cx="3778671" cy="1104217"/>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4490536" y="259467"/>
            <a:ext cx="6420749" cy="55618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574286" y="1363684"/>
            <a:ext cx="3778671" cy="445759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6" name="5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7" name="6 Marcador de número de diapositiva"/>
          <p:cNvSpPr>
            <a:spLocks noGrp="1"/>
          </p:cNvSpPr>
          <p:nvPr>
            <p:ph type="sldNum" sz="quarter" idx="12"/>
          </p:nvPr>
        </p:nvSpPr>
        <p:spPr/>
        <p:txBody>
          <a:bodyPr/>
          <a:lstStyle>
            <a:lvl1pPr>
              <a:defRPr/>
            </a:lvl1pPr>
          </a:lstStyle>
          <a:p>
            <a:fld id="{4A39CC6D-EEC0-4DA4-8934-A76D74A4CBC9}" type="slidenum">
              <a:rPr lang="es-ES_tradnl">
                <a:solidFill>
                  <a:srgbClr val="000000"/>
                </a:solidFill>
              </a:rPr>
              <a:pPr/>
              <a:t>‹Nº›</a:t>
            </a:fld>
            <a:endParaRPr lang="es-ES_tradnl">
              <a:solidFill>
                <a:srgbClr val="000000"/>
              </a:solidFill>
            </a:endParaRPr>
          </a:p>
        </p:txBody>
      </p:sp>
    </p:spTree>
    <p:extLst>
      <p:ext uri="{BB962C8B-B14F-4D97-AF65-F5344CB8AC3E}">
        <p14:creationId xmlns:p14="http://schemas.microsoft.com/office/powerpoint/2010/main" val="11682604"/>
      </p:ext>
    </p:extLst>
  </p:cSld>
  <p:clrMapOvr>
    <a:masterClrMapping/>
  </p:clrMapOvr>
  <p:transition spd="slow" advTm="5000">
    <p:split/>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251251" y="4561682"/>
            <a:ext cx="6891338" cy="538532"/>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2251251" y="582278"/>
            <a:ext cx="6891338" cy="391001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2251251" y="5100214"/>
            <a:ext cx="6891338" cy="76480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6" name="5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7" name="6 Marcador de número de diapositiva"/>
          <p:cNvSpPr>
            <a:spLocks noGrp="1"/>
          </p:cNvSpPr>
          <p:nvPr>
            <p:ph type="sldNum" sz="quarter" idx="12"/>
          </p:nvPr>
        </p:nvSpPr>
        <p:spPr/>
        <p:txBody>
          <a:bodyPr/>
          <a:lstStyle>
            <a:lvl1pPr>
              <a:defRPr/>
            </a:lvl1pPr>
          </a:lstStyle>
          <a:p>
            <a:fld id="{54B70D98-54F7-4314-B87B-70FF33DFA5AB}" type="slidenum">
              <a:rPr lang="es-ES_tradnl">
                <a:solidFill>
                  <a:srgbClr val="000000"/>
                </a:solidFill>
              </a:rPr>
              <a:pPr/>
              <a:t>‹Nº›</a:t>
            </a:fld>
            <a:endParaRPr lang="es-ES_tradnl">
              <a:solidFill>
                <a:srgbClr val="000000"/>
              </a:solidFill>
            </a:endParaRPr>
          </a:p>
        </p:txBody>
      </p:sp>
    </p:spTree>
    <p:extLst>
      <p:ext uri="{BB962C8B-B14F-4D97-AF65-F5344CB8AC3E}">
        <p14:creationId xmlns:p14="http://schemas.microsoft.com/office/powerpoint/2010/main" val="154871256"/>
      </p:ext>
    </p:extLst>
  </p:cSld>
  <p:clrMapOvr>
    <a:masterClrMapping/>
  </p:clrMapOvr>
  <p:transition spd="slow" advTm="5000">
    <p:split/>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4E4566D1-2AC8-4C3F-9797-15245C73303F}" type="slidenum">
              <a:rPr lang="es-ES_tradnl">
                <a:solidFill>
                  <a:srgbClr val="000000"/>
                </a:solidFill>
              </a:rPr>
              <a:pPr/>
              <a:t>‹Nº›</a:t>
            </a:fld>
            <a:endParaRPr lang="es-ES_tradnl">
              <a:solidFill>
                <a:srgbClr val="000000"/>
              </a:solidFill>
            </a:endParaRPr>
          </a:p>
        </p:txBody>
      </p:sp>
    </p:spTree>
    <p:extLst>
      <p:ext uri="{BB962C8B-B14F-4D97-AF65-F5344CB8AC3E}">
        <p14:creationId xmlns:p14="http://schemas.microsoft.com/office/powerpoint/2010/main" val="3157079121"/>
      </p:ext>
    </p:extLst>
  </p:cSld>
  <p:clrMapOvr>
    <a:masterClrMapping/>
  </p:clrMapOvr>
  <p:transition spd="slow" advTm="5000">
    <p:split/>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8327033" y="260970"/>
            <a:ext cx="2584252" cy="5560304"/>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574278" y="260970"/>
            <a:ext cx="7561329" cy="556030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C9D88A84-0A2C-4101-8B10-1AED7EC90E5B}" type="slidenum">
              <a:rPr lang="es-ES_tradnl">
                <a:solidFill>
                  <a:srgbClr val="000000"/>
                </a:solidFill>
              </a:rPr>
              <a:pPr/>
              <a:t>‹Nº›</a:t>
            </a:fld>
            <a:endParaRPr lang="es-ES_tradnl">
              <a:solidFill>
                <a:srgbClr val="000000"/>
              </a:solidFill>
            </a:endParaRPr>
          </a:p>
        </p:txBody>
      </p:sp>
    </p:spTree>
    <p:extLst>
      <p:ext uri="{BB962C8B-B14F-4D97-AF65-F5344CB8AC3E}">
        <p14:creationId xmlns:p14="http://schemas.microsoft.com/office/powerpoint/2010/main" val="3899707177"/>
      </p:ext>
    </p:extLst>
  </p:cSld>
  <p:clrMapOvr>
    <a:masterClrMapping/>
  </p:clrMapOvr>
  <p:transition spd="slow" advTm="5000">
    <p:split/>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861417" y="2024400"/>
            <a:ext cx="9762729" cy="1396864"/>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722835" y="3692790"/>
            <a:ext cx="8039894" cy="1665376"/>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537E238C-1A38-4E19-8825-3E8C96D52BD8}" type="slidenum">
              <a:rPr lang="es-ES_tradnl">
                <a:solidFill>
                  <a:srgbClr val="000000"/>
                </a:solidFill>
              </a:rPr>
              <a:pPr/>
              <a:t>‹Nº›</a:t>
            </a:fld>
            <a:endParaRPr lang="es-ES_tradnl">
              <a:solidFill>
                <a:srgbClr val="000000"/>
              </a:solidFill>
            </a:endParaRPr>
          </a:p>
        </p:txBody>
      </p:sp>
    </p:spTree>
    <p:extLst>
      <p:ext uri="{BB962C8B-B14F-4D97-AF65-F5344CB8AC3E}">
        <p14:creationId xmlns:p14="http://schemas.microsoft.com/office/powerpoint/2010/main" val="1685414371"/>
      </p:ext>
    </p:extLst>
  </p:cSld>
  <p:clrMapOvr>
    <a:masterClrMapping/>
  </p:clrMapOvr>
  <p:transition spd="slow" advTm="5000">
    <p:split/>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CC07F7FC-923B-47A4-9EC3-E7E42F2CE8C5}" type="slidenum">
              <a:rPr lang="es-ES_tradnl">
                <a:solidFill>
                  <a:srgbClr val="000000"/>
                </a:solidFill>
              </a:rPr>
              <a:pPr/>
              <a:t>‹Nº›</a:t>
            </a:fld>
            <a:endParaRPr lang="es-ES_tradnl">
              <a:solidFill>
                <a:srgbClr val="000000"/>
              </a:solidFill>
            </a:endParaRPr>
          </a:p>
        </p:txBody>
      </p:sp>
    </p:spTree>
    <p:extLst>
      <p:ext uri="{BB962C8B-B14F-4D97-AF65-F5344CB8AC3E}">
        <p14:creationId xmlns:p14="http://schemas.microsoft.com/office/powerpoint/2010/main" val="116218362"/>
      </p:ext>
    </p:extLst>
  </p:cSld>
  <p:clrMapOvr>
    <a:masterClrMapping/>
  </p:clrMapOvr>
  <p:transition spd="slow" advTm="5000">
    <p:split/>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907280" y="4187579"/>
            <a:ext cx="9762729" cy="1294287"/>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907280" y="2762054"/>
            <a:ext cx="9762729" cy="1425525"/>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F1D4825F-06F6-43D5-AF32-A4C5FE6C32CF}" type="slidenum">
              <a:rPr lang="es-ES_tradnl">
                <a:solidFill>
                  <a:srgbClr val="000000"/>
                </a:solidFill>
              </a:rPr>
              <a:pPr/>
              <a:t>‹Nº›</a:t>
            </a:fld>
            <a:endParaRPr lang="es-ES_tradnl">
              <a:solidFill>
                <a:srgbClr val="000000"/>
              </a:solidFill>
            </a:endParaRPr>
          </a:p>
        </p:txBody>
      </p:sp>
    </p:spTree>
    <p:extLst>
      <p:ext uri="{BB962C8B-B14F-4D97-AF65-F5344CB8AC3E}">
        <p14:creationId xmlns:p14="http://schemas.microsoft.com/office/powerpoint/2010/main" val="3112344079"/>
      </p:ext>
    </p:extLst>
  </p:cSld>
  <p:clrMapOvr>
    <a:masterClrMapping/>
  </p:clrMapOvr>
  <p:transition spd="slow" advTm="5000">
    <p:split/>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574278" y="1520564"/>
            <a:ext cx="5072790" cy="43007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5838495" y="1520564"/>
            <a:ext cx="5072790" cy="43007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6" name="5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7" name="6 Marcador de número de diapositiva"/>
          <p:cNvSpPr>
            <a:spLocks noGrp="1"/>
          </p:cNvSpPr>
          <p:nvPr>
            <p:ph type="sldNum" sz="quarter" idx="12"/>
          </p:nvPr>
        </p:nvSpPr>
        <p:spPr/>
        <p:txBody>
          <a:bodyPr/>
          <a:lstStyle>
            <a:lvl1pPr>
              <a:defRPr/>
            </a:lvl1pPr>
          </a:lstStyle>
          <a:p>
            <a:fld id="{E06A56A4-A6BC-49DC-BC82-2302EE719461}" type="slidenum">
              <a:rPr lang="es-ES_tradnl">
                <a:solidFill>
                  <a:srgbClr val="000000"/>
                </a:solidFill>
              </a:rPr>
              <a:pPr/>
              <a:t>‹Nº›</a:t>
            </a:fld>
            <a:endParaRPr lang="es-ES_tradnl">
              <a:solidFill>
                <a:srgbClr val="000000"/>
              </a:solidFill>
            </a:endParaRPr>
          </a:p>
        </p:txBody>
      </p:sp>
    </p:spTree>
    <p:extLst>
      <p:ext uri="{BB962C8B-B14F-4D97-AF65-F5344CB8AC3E}">
        <p14:creationId xmlns:p14="http://schemas.microsoft.com/office/powerpoint/2010/main" val="2123001405"/>
      </p:ext>
    </p:extLst>
  </p:cSld>
  <p:clrMapOvr>
    <a:masterClrMapping/>
  </p:clrMapOvr>
  <p:transition spd="slow" advTm="5000">
    <p:split/>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74278" y="1458713"/>
            <a:ext cx="5074785" cy="6079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574278" y="2066637"/>
            <a:ext cx="5074785" cy="3754639"/>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5834507" y="1458713"/>
            <a:ext cx="5076778" cy="6079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5834507" y="2066637"/>
            <a:ext cx="5076778" cy="3754639"/>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8" name="7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9" name="8 Marcador de número de diapositiva"/>
          <p:cNvSpPr>
            <a:spLocks noGrp="1"/>
          </p:cNvSpPr>
          <p:nvPr>
            <p:ph type="sldNum" sz="quarter" idx="12"/>
          </p:nvPr>
        </p:nvSpPr>
        <p:spPr/>
        <p:txBody>
          <a:bodyPr/>
          <a:lstStyle>
            <a:lvl1pPr>
              <a:defRPr/>
            </a:lvl1pPr>
          </a:lstStyle>
          <a:p>
            <a:fld id="{9822644C-83F9-436D-B238-F985D420DEA3}" type="slidenum">
              <a:rPr lang="es-ES_tradnl">
                <a:solidFill>
                  <a:srgbClr val="000000"/>
                </a:solidFill>
              </a:rPr>
              <a:pPr/>
              <a:t>‹Nº›</a:t>
            </a:fld>
            <a:endParaRPr lang="es-ES_tradnl">
              <a:solidFill>
                <a:srgbClr val="000000"/>
              </a:solidFill>
            </a:endParaRPr>
          </a:p>
        </p:txBody>
      </p:sp>
    </p:spTree>
    <p:extLst>
      <p:ext uri="{BB962C8B-B14F-4D97-AF65-F5344CB8AC3E}">
        <p14:creationId xmlns:p14="http://schemas.microsoft.com/office/powerpoint/2010/main" val="2092203346"/>
      </p:ext>
    </p:extLst>
  </p:cSld>
  <p:clrMapOvr>
    <a:masterClrMapping/>
  </p:clrMapOvr>
  <p:transition spd="slow" advTm="5000">
    <p:split/>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4" name="3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5" name="4 Marcador de número de diapositiva"/>
          <p:cNvSpPr>
            <a:spLocks noGrp="1"/>
          </p:cNvSpPr>
          <p:nvPr>
            <p:ph type="sldNum" sz="quarter" idx="12"/>
          </p:nvPr>
        </p:nvSpPr>
        <p:spPr/>
        <p:txBody>
          <a:bodyPr/>
          <a:lstStyle>
            <a:lvl1pPr>
              <a:defRPr/>
            </a:lvl1pPr>
          </a:lstStyle>
          <a:p>
            <a:fld id="{1BA64A07-AD7E-49C1-A962-25792DAA8A21}" type="slidenum">
              <a:rPr lang="es-ES_tradnl">
                <a:solidFill>
                  <a:srgbClr val="000000"/>
                </a:solidFill>
              </a:rPr>
              <a:pPr/>
              <a:t>‹Nº›</a:t>
            </a:fld>
            <a:endParaRPr lang="es-ES_tradnl">
              <a:solidFill>
                <a:srgbClr val="000000"/>
              </a:solidFill>
            </a:endParaRPr>
          </a:p>
        </p:txBody>
      </p:sp>
    </p:spTree>
    <p:extLst>
      <p:ext uri="{BB962C8B-B14F-4D97-AF65-F5344CB8AC3E}">
        <p14:creationId xmlns:p14="http://schemas.microsoft.com/office/powerpoint/2010/main" val="1936546941"/>
      </p:ext>
    </p:extLst>
  </p:cSld>
  <p:clrMapOvr>
    <a:masterClrMapping/>
  </p:clrMapOvr>
  <p:transition spd="slow" advTm="5000">
    <p:split/>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3" name="2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4" name="3 Marcador de número de diapositiva"/>
          <p:cNvSpPr>
            <a:spLocks noGrp="1"/>
          </p:cNvSpPr>
          <p:nvPr>
            <p:ph type="sldNum" sz="quarter" idx="12"/>
          </p:nvPr>
        </p:nvSpPr>
        <p:spPr/>
        <p:txBody>
          <a:bodyPr/>
          <a:lstStyle>
            <a:lvl1pPr>
              <a:defRPr/>
            </a:lvl1pPr>
          </a:lstStyle>
          <a:p>
            <a:fld id="{B5322F76-0C5A-4162-B619-56118810EAFB}" type="slidenum">
              <a:rPr lang="es-ES_tradnl">
                <a:solidFill>
                  <a:srgbClr val="000000"/>
                </a:solidFill>
              </a:rPr>
              <a:pPr/>
              <a:t>‹Nº›</a:t>
            </a:fld>
            <a:endParaRPr lang="es-ES_tradnl">
              <a:solidFill>
                <a:srgbClr val="000000"/>
              </a:solidFill>
            </a:endParaRPr>
          </a:p>
        </p:txBody>
      </p:sp>
    </p:spTree>
    <p:extLst>
      <p:ext uri="{BB962C8B-B14F-4D97-AF65-F5344CB8AC3E}">
        <p14:creationId xmlns:p14="http://schemas.microsoft.com/office/powerpoint/2010/main" val="1021961887"/>
      </p:ext>
    </p:extLst>
  </p:cSld>
  <p:clrMapOvr>
    <a:masterClrMapping/>
  </p:clrMapOvr>
  <p:transition spd="slow" advTm="5000">
    <p:split/>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574283" y="259461"/>
            <a:ext cx="3778671" cy="1104217"/>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4490536" y="259464"/>
            <a:ext cx="6420749" cy="55618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574283" y="1363681"/>
            <a:ext cx="3778671" cy="445759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6" name="5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7" name="6 Marcador de número de diapositiva"/>
          <p:cNvSpPr>
            <a:spLocks noGrp="1"/>
          </p:cNvSpPr>
          <p:nvPr>
            <p:ph type="sldNum" sz="quarter" idx="12"/>
          </p:nvPr>
        </p:nvSpPr>
        <p:spPr/>
        <p:txBody>
          <a:bodyPr/>
          <a:lstStyle>
            <a:lvl1pPr>
              <a:defRPr/>
            </a:lvl1pPr>
          </a:lstStyle>
          <a:p>
            <a:fld id="{4A39CC6D-EEC0-4DA4-8934-A76D74A4CBC9}" type="slidenum">
              <a:rPr lang="es-ES_tradnl">
                <a:solidFill>
                  <a:srgbClr val="000000"/>
                </a:solidFill>
              </a:rPr>
              <a:pPr/>
              <a:t>‹Nº›</a:t>
            </a:fld>
            <a:endParaRPr lang="es-ES_tradnl">
              <a:solidFill>
                <a:srgbClr val="000000"/>
              </a:solidFill>
            </a:endParaRPr>
          </a:p>
        </p:txBody>
      </p:sp>
    </p:spTree>
    <p:extLst>
      <p:ext uri="{BB962C8B-B14F-4D97-AF65-F5344CB8AC3E}">
        <p14:creationId xmlns:p14="http://schemas.microsoft.com/office/powerpoint/2010/main" val="3417441901"/>
      </p:ext>
    </p:extLst>
  </p:cSld>
  <p:clrMapOvr>
    <a:masterClrMapping/>
  </p:clrMapOvr>
  <p:transition spd="slow" advTm="5000">
    <p:split/>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251251" y="4561682"/>
            <a:ext cx="6891338" cy="538532"/>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2251251" y="582278"/>
            <a:ext cx="6891338" cy="391001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2251251" y="5100214"/>
            <a:ext cx="6891338" cy="76480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6" name="5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7" name="6 Marcador de número de diapositiva"/>
          <p:cNvSpPr>
            <a:spLocks noGrp="1"/>
          </p:cNvSpPr>
          <p:nvPr>
            <p:ph type="sldNum" sz="quarter" idx="12"/>
          </p:nvPr>
        </p:nvSpPr>
        <p:spPr/>
        <p:txBody>
          <a:bodyPr/>
          <a:lstStyle>
            <a:lvl1pPr>
              <a:defRPr/>
            </a:lvl1pPr>
          </a:lstStyle>
          <a:p>
            <a:fld id="{54B70D98-54F7-4314-B87B-70FF33DFA5AB}" type="slidenum">
              <a:rPr lang="es-ES_tradnl">
                <a:solidFill>
                  <a:srgbClr val="000000"/>
                </a:solidFill>
              </a:rPr>
              <a:pPr/>
              <a:t>‹Nº›</a:t>
            </a:fld>
            <a:endParaRPr lang="es-ES_tradnl">
              <a:solidFill>
                <a:srgbClr val="000000"/>
              </a:solidFill>
            </a:endParaRPr>
          </a:p>
        </p:txBody>
      </p:sp>
    </p:spTree>
    <p:extLst>
      <p:ext uri="{BB962C8B-B14F-4D97-AF65-F5344CB8AC3E}">
        <p14:creationId xmlns:p14="http://schemas.microsoft.com/office/powerpoint/2010/main" val="152533984"/>
      </p:ext>
    </p:extLst>
  </p:cSld>
  <p:clrMapOvr>
    <a:masterClrMapping/>
  </p:clrMapOvr>
  <p:transition spd="slow" advTm="5000">
    <p:split/>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4E4566D1-2AC8-4C3F-9797-15245C73303F}" type="slidenum">
              <a:rPr lang="es-ES_tradnl">
                <a:solidFill>
                  <a:srgbClr val="000000"/>
                </a:solidFill>
              </a:rPr>
              <a:pPr/>
              <a:t>‹Nº›</a:t>
            </a:fld>
            <a:endParaRPr lang="es-ES_tradnl">
              <a:solidFill>
                <a:srgbClr val="000000"/>
              </a:solidFill>
            </a:endParaRPr>
          </a:p>
        </p:txBody>
      </p:sp>
    </p:spTree>
    <p:extLst>
      <p:ext uri="{BB962C8B-B14F-4D97-AF65-F5344CB8AC3E}">
        <p14:creationId xmlns:p14="http://schemas.microsoft.com/office/powerpoint/2010/main" val="4031681571"/>
      </p:ext>
    </p:extLst>
  </p:cSld>
  <p:clrMapOvr>
    <a:masterClrMapping/>
  </p:clrMapOvr>
  <p:transition spd="slow" advTm="5000">
    <p:split/>
  </p:transition>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8327033" y="260970"/>
            <a:ext cx="2584252" cy="5560304"/>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574278" y="260970"/>
            <a:ext cx="7561329" cy="556030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C9D88A84-0A2C-4101-8B10-1AED7EC90E5B}" type="slidenum">
              <a:rPr lang="es-ES_tradnl">
                <a:solidFill>
                  <a:srgbClr val="000000"/>
                </a:solidFill>
              </a:rPr>
              <a:pPr/>
              <a:t>‹Nº›</a:t>
            </a:fld>
            <a:endParaRPr lang="es-ES_tradnl">
              <a:solidFill>
                <a:srgbClr val="000000"/>
              </a:solidFill>
            </a:endParaRPr>
          </a:p>
        </p:txBody>
      </p:sp>
    </p:spTree>
    <p:extLst>
      <p:ext uri="{BB962C8B-B14F-4D97-AF65-F5344CB8AC3E}">
        <p14:creationId xmlns:p14="http://schemas.microsoft.com/office/powerpoint/2010/main" val="1576059275"/>
      </p:ext>
    </p:extLst>
  </p:cSld>
  <p:clrMapOvr>
    <a:masterClrMapping/>
  </p:clrMapOvr>
  <p:transition spd="slow" advTm="5000">
    <p:split/>
  </p:transition>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861417" y="2024398"/>
            <a:ext cx="9762729" cy="1396864"/>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722835" y="3692790"/>
            <a:ext cx="8039894" cy="1665376"/>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537E238C-1A38-4E19-8825-3E8C96D52BD8}" type="slidenum">
              <a:rPr lang="es-ES_tradnl">
                <a:solidFill>
                  <a:srgbClr val="000000"/>
                </a:solidFill>
              </a:rPr>
              <a:pPr/>
              <a:t>‹Nº›</a:t>
            </a:fld>
            <a:endParaRPr lang="es-ES_tradnl">
              <a:solidFill>
                <a:srgbClr val="000000"/>
              </a:solidFill>
            </a:endParaRPr>
          </a:p>
        </p:txBody>
      </p:sp>
    </p:spTree>
    <p:extLst>
      <p:ext uri="{BB962C8B-B14F-4D97-AF65-F5344CB8AC3E}">
        <p14:creationId xmlns:p14="http://schemas.microsoft.com/office/powerpoint/2010/main" val="882585927"/>
      </p:ext>
    </p:extLst>
  </p:cSld>
  <p:clrMapOvr>
    <a:masterClrMapping/>
  </p:clrMapOvr>
  <p:transition spd="slow" advTm="5000">
    <p:split/>
  </p:transition>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CC07F7FC-923B-47A4-9EC3-E7E42F2CE8C5}" type="slidenum">
              <a:rPr lang="es-ES_tradnl">
                <a:solidFill>
                  <a:srgbClr val="000000"/>
                </a:solidFill>
              </a:rPr>
              <a:pPr/>
              <a:t>‹Nº›</a:t>
            </a:fld>
            <a:endParaRPr lang="es-ES_tradnl">
              <a:solidFill>
                <a:srgbClr val="000000"/>
              </a:solidFill>
            </a:endParaRPr>
          </a:p>
        </p:txBody>
      </p:sp>
    </p:spTree>
    <p:extLst>
      <p:ext uri="{BB962C8B-B14F-4D97-AF65-F5344CB8AC3E}">
        <p14:creationId xmlns:p14="http://schemas.microsoft.com/office/powerpoint/2010/main" val="3888618728"/>
      </p:ext>
    </p:extLst>
  </p:cSld>
  <p:clrMapOvr>
    <a:masterClrMapping/>
  </p:clrMapOvr>
  <p:transition spd="slow" advTm="5000">
    <p:split/>
  </p:transition>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907280" y="4187576"/>
            <a:ext cx="9762729" cy="1294287"/>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907280" y="2762051"/>
            <a:ext cx="9762729" cy="1425525"/>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F1D4825F-06F6-43D5-AF32-A4C5FE6C32CF}" type="slidenum">
              <a:rPr lang="es-ES_tradnl">
                <a:solidFill>
                  <a:srgbClr val="000000"/>
                </a:solidFill>
              </a:rPr>
              <a:pPr/>
              <a:t>‹Nº›</a:t>
            </a:fld>
            <a:endParaRPr lang="es-ES_tradnl">
              <a:solidFill>
                <a:srgbClr val="000000"/>
              </a:solidFill>
            </a:endParaRPr>
          </a:p>
        </p:txBody>
      </p:sp>
    </p:spTree>
    <p:extLst>
      <p:ext uri="{BB962C8B-B14F-4D97-AF65-F5344CB8AC3E}">
        <p14:creationId xmlns:p14="http://schemas.microsoft.com/office/powerpoint/2010/main" val="817361542"/>
      </p:ext>
    </p:extLst>
  </p:cSld>
  <p:clrMapOvr>
    <a:masterClrMapping/>
  </p:clrMapOvr>
  <p:transition spd="slow" advTm="5000">
    <p:split/>
  </p:transition>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574278" y="1520561"/>
            <a:ext cx="5072790" cy="43007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5838495" y="1520561"/>
            <a:ext cx="5072790" cy="43007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6" name="5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7" name="6 Marcador de número de diapositiva"/>
          <p:cNvSpPr>
            <a:spLocks noGrp="1"/>
          </p:cNvSpPr>
          <p:nvPr>
            <p:ph type="sldNum" sz="quarter" idx="12"/>
          </p:nvPr>
        </p:nvSpPr>
        <p:spPr/>
        <p:txBody>
          <a:bodyPr/>
          <a:lstStyle>
            <a:lvl1pPr>
              <a:defRPr/>
            </a:lvl1pPr>
          </a:lstStyle>
          <a:p>
            <a:fld id="{E06A56A4-A6BC-49DC-BC82-2302EE719461}" type="slidenum">
              <a:rPr lang="es-ES_tradnl">
                <a:solidFill>
                  <a:srgbClr val="000000"/>
                </a:solidFill>
              </a:rPr>
              <a:pPr/>
              <a:t>‹Nº›</a:t>
            </a:fld>
            <a:endParaRPr lang="es-ES_tradnl">
              <a:solidFill>
                <a:srgbClr val="000000"/>
              </a:solidFill>
            </a:endParaRPr>
          </a:p>
        </p:txBody>
      </p:sp>
    </p:spTree>
    <p:extLst>
      <p:ext uri="{BB962C8B-B14F-4D97-AF65-F5344CB8AC3E}">
        <p14:creationId xmlns:p14="http://schemas.microsoft.com/office/powerpoint/2010/main" val="1388557847"/>
      </p:ext>
    </p:extLst>
  </p:cSld>
  <p:clrMapOvr>
    <a:masterClrMapping/>
  </p:clrMapOvr>
  <p:transition spd="slow" advTm="5000">
    <p:split/>
  </p:transition>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74278" y="1458713"/>
            <a:ext cx="5074785" cy="6079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574278" y="2066635"/>
            <a:ext cx="5074785" cy="3754639"/>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5834507" y="1458713"/>
            <a:ext cx="5076778" cy="6079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5834507" y="2066635"/>
            <a:ext cx="5076778" cy="3754639"/>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8" name="7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9" name="8 Marcador de número de diapositiva"/>
          <p:cNvSpPr>
            <a:spLocks noGrp="1"/>
          </p:cNvSpPr>
          <p:nvPr>
            <p:ph type="sldNum" sz="quarter" idx="12"/>
          </p:nvPr>
        </p:nvSpPr>
        <p:spPr/>
        <p:txBody>
          <a:bodyPr/>
          <a:lstStyle>
            <a:lvl1pPr>
              <a:defRPr/>
            </a:lvl1pPr>
          </a:lstStyle>
          <a:p>
            <a:fld id="{9822644C-83F9-436D-B238-F985D420DEA3}" type="slidenum">
              <a:rPr lang="es-ES_tradnl">
                <a:solidFill>
                  <a:srgbClr val="000000"/>
                </a:solidFill>
              </a:rPr>
              <a:pPr/>
              <a:t>‹Nº›</a:t>
            </a:fld>
            <a:endParaRPr lang="es-ES_tradnl">
              <a:solidFill>
                <a:srgbClr val="000000"/>
              </a:solidFill>
            </a:endParaRPr>
          </a:p>
        </p:txBody>
      </p:sp>
    </p:spTree>
    <p:extLst>
      <p:ext uri="{BB962C8B-B14F-4D97-AF65-F5344CB8AC3E}">
        <p14:creationId xmlns:p14="http://schemas.microsoft.com/office/powerpoint/2010/main" val="108972756"/>
      </p:ext>
    </p:extLst>
  </p:cSld>
  <p:clrMapOvr>
    <a:masterClrMapping/>
  </p:clrMapOvr>
  <p:transition spd="slow" advTm="5000">
    <p:split/>
  </p:transition>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4" name="3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5" name="4 Marcador de número de diapositiva"/>
          <p:cNvSpPr>
            <a:spLocks noGrp="1"/>
          </p:cNvSpPr>
          <p:nvPr>
            <p:ph type="sldNum" sz="quarter" idx="12"/>
          </p:nvPr>
        </p:nvSpPr>
        <p:spPr/>
        <p:txBody>
          <a:bodyPr/>
          <a:lstStyle>
            <a:lvl1pPr>
              <a:defRPr/>
            </a:lvl1pPr>
          </a:lstStyle>
          <a:p>
            <a:fld id="{1BA64A07-AD7E-49C1-A962-25792DAA8A21}" type="slidenum">
              <a:rPr lang="es-ES_tradnl">
                <a:solidFill>
                  <a:srgbClr val="000000"/>
                </a:solidFill>
              </a:rPr>
              <a:pPr/>
              <a:t>‹Nº›</a:t>
            </a:fld>
            <a:endParaRPr lang="es-ES_tradnl">
              <a:solidFill>
                <a:srgbClr val="000000"/>
              </a:solidFill>
            </a:endParaRPr>
          </a:p>
        </p:txBody>
      </p:sp>
    </p:spTree>
    <p:extLst>
      <p:ext uri="{BB962C8B-B14F-4D97-AF65-F5344CB8AC3E}">
        <p14:creationId xmlns:p14="http://schemas.microsoft.com/office/powerpoint/2010/main" val="3765435248"/>
      </p:ext>
    </p:extLst>
  </p:cSld>
  <p:clrMapOvr>
    <a:masterClrMapping/>
  </p:clrMapOvr>
  <p:transition spd="slow" advTm="5000">
    <p:split/>
  </p:transition>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3" name="2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4" name="3 Marcador de número de diapositiva"/>
          <p:cNvSpPr>
            <a:spLocks noGrp="1"/>
          </p:cNvSpPr>
          <p:nvPr>
            <p:ph type="sldNum" sz="quarter" idx="12"/>
          </p:nvPr>
        </p:nvSpPr>
        <p:spPr/>
        <p:txBody>
          <a:bodyPr/>
          <a:lstStyle>
            <a:lvl1pPr>
              <a:defRPr/>
            </a:lvl1pPr>
          </a:lstStyle>
          <a:p>
            <a:fld id="{B5322F76-0C5A-4162-B619-56118810EAFB}" type="slidenum">
              <a:rPr lang="es-ES_tradnl">
                <a:solidFill>
                  <a:srgbClr val="000000"/>
                </a:solidFill>
              </a:rPr>
              <a:pPr/>
              <a:t>‹Nº›</a:t>
            </a:fld>
            <a:endParaRPr lang="es-ES_tradnl">
              <a:solidFill>
                <a:srgbClr val="000000"/>
              </a:solidFill>
            </a:endParaRPr>
          </a:p>
        </p:txBody>
      </p:sp>
    </p:spTree>
    <p:extLst>
      <p:ext uri="{BB962C8B-B14F-4D97-AF65-F5344CB8AC3E}">
        <p14:creationId xmlns:p14="http://schemas.microsoft.com/office/powerpoint/2010/main" val="3531062766"/>
      </p:ext>
    </p:extLst>
  </p:cSld>
  <p:clrMapOvr>
    <a:masterClrMapping/>
  </p:clrMapOvr>
  <p:transition spd="slow" advTm="5000">
    <p:split/>
  </p:transition>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574279" y="259461"/>
            <a:ext cx="3778671" cy="1104217"/>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4490536" y="259461"/>
            <a:ext cx="6420749" cy="55618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574279" y="1363678"/>
            <a:ext cx="3778671" cy="445759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6" name="5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7" name="6 Marcador de número de diapositiva"/>
          <p:cNvSpPr>
            <a:spLocks noGrp="1"/>
          </p:cNvSpPr>
          <p:nvPr>
            <p:ph type="sldNum" sz="quarter" idx="12"/>
          </p:nvPr>
        </p:nvSpPr>
        <p:spPr/>
        <p:txBody>
          <a:bodyPr/>
          <a:lstStyle>
            <a:lvl1pPr>
              <a:defRPr/>
            </a:lvl1pPr>
          </a:lstStyle>
          <a:p>
            <a:fld id="{4A39CC6D-EEC0-4DA4-8934-A76D74A4CBC9}" type="slidenum">
              <a:rPr lang="es-ES_tradnl">
                <a:solidFill>
                  <a:srgbClr val="000000"/>
                </a:solidFill>
              </a:rPr>
              <a:pPr/>
              <a:t>‹Nº›</a:t>
            </a:fld>
            <a:endParaRPr lang="es-ES_tradnl">
              <a:solidFill>
                <a:srgbClr val="000000"/>
              </a:solidFill>
            </a:endParaRPr>
          </a:p>
        </p:txBody>
      </p:sp>
    </p:spTree>
    <p:extLst>
      <p:ext uri="{BB962C8B-B14F-4D97-AF65-F5344CB8AC3E}">
        <p14:creationId xmlns:p14="http://schemas.microsoft.com/office/powerpoint/2010/main" val="3959531830"/>
      </p:ext>
    </p:extLst>
  </p:cSld>
  <p:clrMapOvr>
    <a:masterClrMapping/>
  </p:clrMapOvr>
  <p:transition spd="slow" advTm="5000">
    <p:split/>
  </p:transition>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251251" y="4561682"/>
            <a:ext cx="6891338" cy="538532"/>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2251251" y="582278"/>
            <a:ext cx="6891338" cy="391001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2251251" y="5100214"/>
            <a:ext cx="6891338" cy="76480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6" name="5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7" name="6 Marcador de número de diapositiva"/>
          <p:cNvSpPr>
            <a:spLocks noGrp="1"/>
          </p:cNvSpPr>
          <p:nvPr>
            <p:ph type="sldNum" sz="quarter" idx="12"/>
          </p:nvPr>
        </p:nvSpPr>
        <p:spPr/>
        <p:txBody>
          <a:bodyPr/>
          <a:lstStyle>
            <a:lvl1pPr>
              <a:defRPr/>
            </a:lvl1pPr>
          </a:lstStyle>
          <a:p>
            <a:fld id="{54B70D98-54F7-4314-B87B-70FF33DFA5AB}" type="slidenum">
              <a:rPr lang="es-ES_tradnl">
                <a:solidFill>
                  <a:srgbClr val="000000"/>
                </a:solidFill>
              </a:rPr>
              <a:pPr/>
              <a:t>‹Nº›</a:t>
            </a:fld>
            <a:endParaRPr lang="es-ES_tradnl">
              <a:solidFill>
                <a:srgbClr val="000000"/>
              </a:solidFill>
            </a:endParaRPr>
          </a:p>
        </p:txBody>
      </p:sp>
    </p:spTree>
    <p:extLst>
      <p:ext uri="{BB962C8B-B14F-4D97-AF65-F5344CB8AC3E}">
        <p14:creationId xmlns:p14="http://schemas.microsoft.com/office/powerpoint/2010/main" val="1682283221"/>
      </p:ext>
    </p:extLst>
  </p:cSld>
  <p:clrMapOvr>
    <a:masterClrMapping/>
  </p:clrMapOvr>
  <p:transition spd="slow" advTm="5000">
    <p:split/>
  </p:transition>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4E4566D1-2AC8-4C3F-9797-15245C73303F}" type="slidenum">
              <a:rPr lang="es-ES_tradnl">
                <a:solidFill>
                  <a:srgbClr val="000000"/>
                </a:solidFill>
              </a:rPr>
              <a:pPr/>
              <a:t>‹Nº›</a:t>
            </a:fld>
            <a:endParaRPr lang="es-ES_tradnl">
              <a:solidFill>
                <a:srgbClr val="000000"/>
              </a:solidFill>
            </a:endParaRPr>
          </a:p>
        </p:txBody>
      </p:sp>
    </p:spTree>
    <p:extLst>
      <p:ext uri="{BB962C8B-B14F-4D97-AF65-F5344CB8AC3E}">
        <p14:creationId xmlns:p14="http://schemas.microsoft.com/office/powerpoint/2010/main" val="3522820628"/>
      </p:ext>
    </p:extLst>
  </p:cSld>
  <p:clrMapOvr>
    <a:masterClrMapping/>
  </p:clrMapOvr>
  <p:transition spd="slow" advTm="5000">
    <p:split/>
  </p:transition>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8327033" y="260970"/>
            <a:ext cx="2584252" cy="5560304"/>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574278" y="260970"/>
            <a:ext cx="7561329" cy="556030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C9D88A84-0A2C-4101-8B10-1AED7EC90E5B}" type="slidenum">
              <a:rPr lang="es-ES_tradnl">
                <a:solidFill>
                  <a:srgbClr val="000000"/>
                </a:solidFill>
              </a:rPr>
              <a:pPr/>
              <a:t>‹Nº›</a:t>
            </a:fld>
            <a:endParaRPr lang="es-ES_tradnl">
              <a:solidFill>
                <a:srgbClr val="000000"/>
              </a:solidFill>
            </a:endParaRPr>
          </a:p>
        </p:txBody>
      </p:sp>
    </p:spTree>
    <p:extLst>
      <p:ext uri="{BB962C8B-B14F-4D97-AF65-F5344CB8AC3E}">
        <p14:creationId xmlns:p14="http://schemas.microsoft.com/office/powerpoint/2010/main" val="4121472138"/>
      </p:ext>
    </p:extLst>
  </p:cSld>
  <p:clrMapOvr>
    <a:masterClrMapping/>
  </p:clrMapOvr>
  <p:transition spd="slow" advTm="5000">
    <p:split/>
  </p:transition>
</p:sldLayout>
</file>

<file path=ppt/slideLayouts/slideLayout45.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861417" y="2024399"/>
            <a:ext cx="9762729" cy="1396864"/>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722835" y="3692790"/>
            <a:ext cx="8039894" cy="1665376"/>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34948230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2" Type="http://schemas.openxmlformats.org/officeDocument/2006/relationships/theme" Target="../theme/theme5.xml"/><Relationship Id="rId1" Type="http://schemas.openxmlformats.org/officeDocument/2006/relationships/slideLayout" Target="../slideLayouts/slideLayout4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00FF"/>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574283" y="260971"/>
            <a:ext cx="10337007" cy="1086115"/>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74283" y="1520572"/>
            <a:ext cx="10337007" cy="430071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574283" y="6040016"/>
            <a:ext cx="2679965" cy="346953"/>
          </a:xfrm>
          <a:prstGeom prst="rect">
            <a:avLst/>
          </a:prstGeom>
        </p:spPr>
        <p:txBody>
          <a:bodyPr vert="horz" lIns="91440" tIns="45720" rIns="91440" bIns="45720" rtlCol="0" anchor="ctr"/>
          <a:lstStyle>
            <a:lvl1pPr algn="l">
              <a:defRPr sz="1200">
                <a:solidFill>
                  <a:schemeClr val="tx1">
                    <a:tint val="75000"/>
                  </a:schemeClr>
                </a:solidFill>
              </a:defRPr>
            </a:lvl1pPr>
          </a:lstStyle>
          <a:p>
            <a:fld id="{BB91F669-8C91-4B83-A28A-AF421F9F89CE}" type="datetimeFigureOut">
              <a:rPr lang="es-ES" smtClean="0"/>
              <a:pPr/>
              <a:t>03/12/2019</a:t>
            </a:fld>
            <a:endParaRPr lang="es-ES"/>
          </a:p>
        </p:txBody>
      </p:sp>
      <p:sp>
        <p:nvSpPr>
          <p:cNvPr id="5" name="4 Marcador de pie de página"/>
          <p:cNvSpPr>
            <a:spLocks noGrp="1"/>
          </p:cNvSpPr>
          <p:nvPr>
            <p:ph type="ftr" sz="quarter" idx="3"/>
          </p:nvPr>
        </p:nvSpPr>
        <p:spPr>
          <a:xfrm>
            <a:off x="3924235" y="6040016"/>
            <a:ext cx="3637095" cy="346953"/>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8231325" y="6040016"/>
            <a:ext cx="2679965" cy="346953"/>
          </a:xfrm>
          <a:prstGeom prst="rect">
            <a:avLst/>
          </a:prstGeom>
        </p:spPr>
        <p:txBody>
          <a:bodyPr vert="horz" lIns="91440" tIns="45720" rIns="91440" bIns="45720" rtlCol="0" anchor="ctr"/>
          <a:lstStyle>
            <a:lvl1pPr algn="r">
              <a:defRPr sz="1200">
                <a:solidFill>
                  <a:schemeClr val="tx1">
                    <a:tint val="75000"/>
                  </a:schemeClr>
                </a:solidFill>
              </a:defRPr>
            </a:lvl1pPr>
          </a:lstStyle>
          <a:p>
            <a:fld id="{BAC42E35-15C1-42A3-8D05-C29657880B2D}"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med" advTm="6000">
    <p:random/>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FF"/>
        </a:solidFill>
        <a:effectLst/>
      </p:bgPr>
    </p:bg>
    <p:spTree>
      <p:nvGrpSpPr>
        <p:cNvPr id="1" name=""/>
        <p:cNvGrpSpPr/>
        <p:nvPr/>
      </p:nvGrpSpPr>
      <p:grpSpPr>
        <a:xfrm>
          <a:off x="0" y="0"/>
          <a:ext cx="0" cy="0"/>
          <a:chOff x="0" y="0"/>
          <a:chExt cx="0" cy="0"/>
        </a:xfrm>
      </p:grpSpPr>
      <p:sp>
        <p:nvSpPr>
          <p:cNvPr id="65538" name="Rectangle 2"/>
          <p:cNvSpPr>
            <a:spLocks noGrp="1" noChangeArrowheads="1"/>
          </p:cNvSpPr>
          <p:nvPr>
            <p:ph type="title"/>
          </p:nvPr>
        </p:nvSpPr>
        <p:spPr bwMode="auto">
          <a:xfrm>
            <a:off x="574278" y="260970"/>
            <a:ext cx="10337007" cy="108611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65539" name="Rectangle 3"/>
          <p:cNvSpPr>
            <a:spLocks noGrp="1" noChangeArrowheads="1"/>
          </p:cNvSpPr>
          <p:nvPr>
            <p:ph type="body" idx="1"/>
          </p:nvPr>
        </p:nvSpPr>
        <p:spPr bwMode="auto">
          <a:xfrm>
            <a:off x="574278" y="1520567"/>
            <a:ext cx="10337007" cy="430071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65540" name="Rectangle 4"/>
          <p:cNvSpPr>
            <a:spLocks noGrp="1" noChangeArrowheads="1"/>
          </p:cNvSpPr>
          <p:nvPr>
            <p:ph type="dt" sz="half" idx="2"/>
          </p:nvPr>
        </p:nvSpPr>
        <p:spPr bwMode="auto">
          <a:xfrm>
            <a:off x="574278" y="5934410"/>
            <a:ext cx="2679965" cy="45254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_tradnl">
              <a:solidFill>
                <a:srgbClr val="000000"/>
              </a:solidFill>
            </a:endParaRPr>
          </a:p>
        </p:txBody>
      </p:sp>
      <p:sp>
        <p:nvSpPr>
          <p:cNvPr id="65541" name="Rectangle 5"/>
          <p:cNvSpPr>
            <a:spLocks noGrp="1" noChangeArrowheads="1"/>
          </p:cNvSpPr>
          <p:nvPr>
            <p:ph type="ftr" sz="quarter" idx="3"/>
          </p:nvPr>
        </p:nvSpPr>
        <p:spPr bwMode="auto">
          <a:xfrm>
            <a:off x="3924234" y="5934410"/>
            <a:ext cx="3637095" cy="45254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fontAlgn="base">
              <a:spcBef>
                <a:spcPct val="0"/>
              </a:spcBef>
              <a:spcAft>
                <a:spcPct val="0"/>
              </a:spcAft>
            </a:pPr>
            <a:endParaRPr lang="es-ES_tradnl">
              <a:solidFill>
                <a:srgbClr val="000000"/>
              </a:solidFill>
            </a:endParaRPr>
          </a:p>
        </p:txBody>
      </p:sp>
      <p:sp>
        <p:nvSpPr>
          <p:cNvPr id="65542" name="Rectangle 6"/>
          <p:cNvSpPr>
            <a:spLocks noGrp="1" noChangeArrowheads="1"/>
          </p:cNvSpPr>
          <p:nvPr>
            <p:ph type="sldNum" sz="quarter" idx="4"/>
          </p:nvPr>
        </p:nvSpPr>
        <p:spPr bwMode="auto">
          <a:xfrm>
            <a:off x="8231320" y="5934410"/>
            <a:ext cx="2679965" cy="45254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fontAlgn="base">
              <a:spcBef>
                <a:spcPct val="0"/>
              </a:spcBef>
              <a:spcAft>
                <a:spcPct val="0"/>
              </a:spcAft>
            </a:pPr>
            <a:fld id="{F7409136-0C6B-488B-87D9-9141800A21BE}" type="slidenum">
              <a:rPr lang="es-ES_tradnl">
                <a:solidFill>
                  <a:srgbClr val="000000"/>
                </a:solidFill>
              </a:rPr>
              <a:pPr fontAlgn="base">
                <a:spcBef>
                  <a:spcPct val="0"/>
                </a:spcBef>
                <a:spcAft>
                  <a:spcPct val="0"/>
                </a:spcAft>
              </a:pPr>
              <a:t>‹Nº›</a:t>
            </a:fld>
            <a:endParaRPr lang="es-ES_tradnl">
              <a:solidFill>
                <a:srgbClr val="000000"/>
              </a:solidFill>
            </a:endParaRPr>
          </a:p>
        </p:txBody>
      </p:sp>
    </p:spTree>
    <p:extLst>
      <p:ext uri="{BB962C8B-B14F-4D97-AF65-F5344CB8AC3E}">
        <p14:creationId xmlns:p14="http://schemas.microsoft.com/office/powerpoint/2010/main" val="2705778709"/>
      </p:ext>
    </p:extLst>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ransition spd="slow" advTm="5000">
    <p:split/>
  </p:transition>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defRPr>
      </a:lvl2pPr>
      <a:lvl3pPr algn="ctr" rtl="0" eaLnBrk="1" fontAlgn="base" hangingPunct="1">
        <a:spcBef>
          <a:spcPct val="0"/>
        </a:spcBef>
        <a:spcAft>
          <a:spcPct val="0"/>
        </a:spcAft>
        <a:defRPr sz="4400">
          <a:solidFill>
            <a:schemeClr val="tx2"/>
          </a:solidFill>
          <a:latin typeface="Arial" charset="0"/>
        </a:defRPr>
      </a:lvl3pPr>
      <a:lvl4pPr algn="ctr" rtl="0" eaLnBrk="1" fontAlgn="base" hangingPunct="1">
        <a:spcBef>
          <a:spcPct val="0"/>
        </a:spcBef>
        <a:spcAft>
          <a:spcPct val="0"/>
        </a:spcAft>
        <a:defRPr sz="4400">
          <a:solidFill>
            <a:schemeClr val="tx2"/>
          </a:solidFill>
          <a:latin typeface="Arial" charset="0"/>
        </a:defRPr>
      </a:lvl4pPr>
      <a:lvl5pPr algn="ctr" rtl="0" eaLnBrk="1" fontAlgn="base" hangingPunct="1">
        <a:spcBef>
          <a:spcPct val="0"/>
        </a:spcBef>
        <a:spcAft>
          <a:spcPct val="0"/>
        </a:spcAft>
        <a:defRPr sz="4400">
          <a:solidFill>
            <a:schemeClr val="tx2"/>
          </a:solidFill>
          <a:latin typeface="Arial" charset="0"/>
        </a:defRPr>
      </a:lvl5pPr>
      <a:lvl6pPr marL="457200" algn="ctr" rtl="0" eaLnBrk="1" fontAlgn="base" hangingPunct="1">
        <a:spcBef>
          <a:spcPct val="0"/>
        </a:spcBef>
        <a:spcAft>
          <a:spcPct val="0"/>
        </a:spcAft>
        <a:defRPr sz="4400">
          <a:solidFill>
            <a:schemeClr val="tx2"/>
          </a:solidFill>
          <a:latin typeface="Arial" charset="0"/>
        </a:defRPr>
      </a:lvl6pPr>
      <a:lvl7pPr marL="914400" algn="ctr" rtl="0" eaLnBrk="1" fontAlgn="base" hangingPunct="1">
        <a:spcBef>
          <a:spcPct val="0"/>
        </a:spcBef>
        <a:spcAft>
          <a:spcPct val="0"/>
        </a:spcAft>
        <a:defRPr sz="4400">
          <a:solidFill>
            <a:schemeClr val="tx2"/>
          </a:solidFill>
          <a:latin typeface="Arial" charset="0"/>
        </a:defRPr>
      </a:lvl7pPr>
      <a:lvl8pPr marL="1371600" algn="ctr" rtl="0" eaLnBrk="1" fontAlgn="base" hangingPunct="1">
        <a:spcBef>
          <a:spcPct val="0"/>
        </a:spcBef>
        <a:spcAft>
          <a:spcPct val="0"/>
        </a:spcAft>
        <a:defRPr sz="4400">
          <a:solidFill>
            <a:schemeClr val="tx2"/>
          </a:solidFill>
          <a:latin typeface="Arial" charset="0"/>
        </a:defRPr>
      </a:lvl8pPr>
      <a:lvl9pPr marL="1828800" algn="ctr" rtl="0" eaLnBrk="1" fontAlgn="base" hangingPunct="1">
        <a:spcBef>
          <a:spcPct val="0"/>
        </a:spcBef>
        <a:spcAft>
          <a:spcPct val="0"/>
        </a:spcAft>
        <a:defRPr sz="4400">
          <a:solidFill>
            <a:schemeClr val="tx2"/>
          </a:solidFill>
          <a:latin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rgbClr val="0000FF"/>
        </a:solidFill>
        <a:effectLst/>
      </p:bgPr>
    </p:bg>
    <p:spTree>
      <p:nvGrpSpPr>
        <p:cNvPr id="1" name=""/>
        <p:cNvGrpSpPr/>
        <p:nvPr/>
      </p:nvGrpSpPr>
      <p:grpSpPr>
        <a:xfrm>
          <a:off x="0" y="0"/>
          <a:ext cx="0" cy="0"/>
          <a:chOff x="0" y="0"/>
          <a:chExt cx="0" cy="0"/>
        </a:xfrm>
      </p:grpSpPr>
      <p:sp>
        <p:nvSpPr>
          <p:cNvPr id="65538" name="Rectangle 2"/>
          <p:cNvSpPr>
            <a:spLocks noGrp="1" noChangeArrowheads="1"/>
          </p:cNvSpPr>
          <p:nvPr>
            <p:ph type="title"/>
          </p:nvPr>
        </p:nvSpPr>
        <p:spPr bwMode="auto">
          <a:xfrm>
            <a:off x="574278" y="260970"/>
            <a:ext cx="10337007" cy="108611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65539" name="Rectangle 3"/>
          <p:cNvSpPr>
            <a:spLocks noGrp="1" noChangeArrowheads="1"/>
          </p:cNvSpPr>
          <p:nvPr>
            <p:ph type="body" idx="1"/>
          </p:nvPr>
        </p:nvSpPr>
        <p:spPr bwMode="auto">
          <a:xfrm>
            <a:off x="574278" y="1520564"/>
            <a:ext cx="10337007" cy="430071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65540" name="Rectangle 4"/>
          <p:cNvSpPr>
            <a:spLocks noGrp="1" noChangeArrowheads="1"/>
          </p:cNvSpPr>
          <p:nvPr>
            <p:ph type="dt" sz="half" idx="2"/>
          </p:nvPr>
        </p:nvSpPr>
        <p:spPr bwMode="auto">
          <a:xfrm>
            <a:off x="574278" y="5934410"/>
            <a:ext cx="2679965" cy="45254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_tradnl">
              <a:solidFill>
                <a:srgbClr val="000000"/>
              </a:solidFill>
            </a:endParaRPr>
          </a:p>
        </p:txBody>
      </p:sp>
      <p:sp>
        <p:nvSpPr>
          <p:cNvPr id="65541" name="Rectangle 5"/>
          <p:cNvSpPr>
            <a:spLocks noGrp="1" noChangeArrowheads="1"/>
          </p:cNvSpPr>
          <p:nvPr>
            <p:ph type="ftr" sz="quarter" idx="3"/>
          </p:nvPr>
        </p:nvSpPr>
        <p:spPr bwMode="auto">
          <a:xfrm>
            <a:off x="3924234" y="5934410"/>
            <a:ext cx="3637095" cy="45254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fontAlgn="base">
              <a:spcBef>
                <a:spcPct val="0"/>
              </a:spcBef>
              <a:spcAft>
                <a:spcPct val="0"/>
              </a:spcAft>
            </a:pPr>
            <a:endParaRPr lang="es-ES_tradnl">
              <a:solidFill>
                <a:srgbClr val="000000"/>
              </a:solidFill>
            </a:endParaRPr>
          </a:p>
        </p:txBody>
      </p:sp>
      <p:sp>
        <p:nvSpPr>
          <p:cNvPr id="65542" name="Rectangle 6"/>
          <p:cNvSpPr>
            <a:spLocks noGrp="1" noChangeArrowheads="1"/>
          </p:cNvSpPr>
          <p:nvPr>
            <p:ph type="sldNum" sz="quarter" idx="4"/>
          </p:nvPr>
        </p:nvSpPr>
        <p:spPr bwMode="auto">
          <a:xfrm>
            <a:off x="8231320" y="5934410"/>
            <a:ext cx="2679965" cy="45254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fontAlgn="base">
              <a:spcBef>
                <a:spcPct val="0"/>
              </a:spcBef>
              <a:spcAft>
                <a:spcPct val="0"/>
              </a:spcAft>
            </a:pPr>
            <a:fld id="{F7409136-0C6B-488B-87D9-9141800A21BE}" type="slidenum">
              <a:rPr lang="es-ES_tradnl">
                <a:solidFill>
                  <a:srgbClr val="000000"/>
                </a:solidFill>
              </a:rPr>
              <a:pPr fontAlgn="base">
                <a:spcBef>
                  <a:spcPct val="0"/>
                </a:spcBef>
                <a:spcAft>
                  <a:spcPct val="0"/>
                </a:spcAft>
              </a:pPr>
              <a:t>‹Nº›</a:t>
            </a:fld>
            <a:endParaRPr lang="es-ES_tradnl">
              <a:solidFill>
                <a:srgbClr val="000000"/>
              </a:solidFill>
            </a:endParaRPr>
          </a:p>
        </p:txBody>
      </p:sp>
    </p:spTree>
    <p:extLst>
      <p:ext uri="{BB962C8B-B14F-4D97-AF65-F5344CB8AC3E}">
        <p14:creationId xmlns:p14="http://schemas.microsoft.com/office/powerpoint/2010/main" val="1427644378"/>
      </p:ext>
    </p:extLst>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transition spd="slow" advTm="5000">
    <p:split/>
  </p:transition>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defRPr>
      </a:lvl2pPr>
      <a:lvl3pPr algn="ctr" rtl="0" eaLnBrk="1" fontAlgn="base" hangingPunct="1">
        <a:spcBef>
          <a:spcPct val="0"/>
        </a:spcBef>
        <a:spcAft>
          <a:spcPct val="0"/>
        </a:spcAft>
        <a:defRPr sz="4400">
          <a:solidFill>
            <a:schemeClr val="tx2"/>
          </a:solidFill>
          <a:latin typeface="Arial" charset="0"/>
        </a:defRPr>
      </a:lvl3pPr>
      <a:lvl4pPr algn="ctr" rtl="0" eaLnBrk="1" fontAlgn="base" hangingPunct="1">
        <a:spcBef>
          <a:spcPct val="0"/>
        </a:spcBef>
        <a:spcAft>
          <a:spcPct val="0"/>
        </a:spcAft>
        <a:defRPr sz="4400">
          <a:solidFill>
            <a:schemeClr val="tx2"/>
          </a:solidFill>
          <a:latin typeface="Arial" charset="0"/>
        </a:defRPr>
      </a:lvl4pPr>
      <a:lvl5pPr algn="ctr" rtl="0" eaLnBrk="1" fontAlgn="base" hangingPunct="1">
        <a:spcBef>
          <a:spcPct val="0"/>
        </a:spcBef>
        <a:spcAft>
          <a:spcPct val="0"/>
        </a:spcAft>
        <a:defRPr sz="4400">
          <a:solidFill>
            <a:schemeClr val="tx2"/>
          </a:solidFill>
          <a:latin typeface="Arial" charset="0"/>
        </a:defRPr>
      </a:lvl5pPr>
      <a:lvl6pPr marL="457200" algn="ctr" rtl="0" eaLnBrk="1" fontAlgn="base" hangingPunct="1">
        <a:spcBef>
          <a:spcPct val="0"/>
        </a:spcBef>
        <a:spcAft>
          <a:spcPct val="0"/>
        </a:spcAft>
        <a:defRPr sz="4400">
          <a:solidFill>
            <a:schemeClr val="tx2"/>
          </a:solidFill>
          <a:latin typeface="Arial" charset="0"/>
        </a:defRPr>
      </a:lvl6pPr>
      <a:lvl7pPr marL="914400" algn="ctr" rtl="0" eaLnBrk="1" fontAlgn="base" hangingPunct="1">
        <a:spcBef>
          <a:spcPct val="0"/>
        </a:spcBef>
        <a:spcAft>
          <a:spcPct val="0"/>
        </a:spcAft>
        <a:defRPr sz="4400">
          <a:solidFill>
            <a:schemeClr val="tx2"/>
          </a:solidFill>
          <a:latin typeface="Arial" charset="0"/>
        </a:defRPr>
      </a:lvl7pPr>
      <a:lvl8pPr marL="1371600" algn="ctr" rtl="0" eaLnBrk="1" fontAlgn="base" hangingPunct="1">
        <a:spcBef>
          <a:spcPct val="0"/>
        </a:spcBef>
        <a:spcAft>
          <a:spcPct val="0"/>
        </a:spcAft>
        <a:defRPr sz="4400">
          <a:solidFill>
            <a:schemeClr val="tx2"/>
          </a:solidFill>
          <a:latin typeface="Arial" charset="0"/>
        </a:defRPr>
      </a:lvl8pPr>
      <a:lvl9pPr marL="1828800" algn="ctr" rtl="0" eaLnBrk="1" fontAlgn="base" hangingPunct="1">
        <a:spcBef>
          <a:spcPct val="0"/>
        </a:spcBef>
        <a:spcAft>
          <a:spcPct val="0"/>
        </a:spcAft>
        <a:defRPr sz="4400">
          <a:solidFill>
            <a:schemeClr val="tx2"/>
          </a:solidFill>
          <a:latin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rgbClr val="0000FF"/>
        </a:solidFill>
        <a:effectLst/>
      </p:bgPr>
    </p:bg>
    <p:spTree>
      <p:nvGrpSpPr>
        <p:cNvPr id="1" name=""/>
        <p:cNvGrpSpPr/>
        <p:nvPr/>
      </p:nvGrpSpPr>
      <p:grpSpPr>
        <a:xfrm>
          <a:off x="0" y="0"/>
          <a:ext cx="0" cy="0"/>
          <a:chOff x="0" y="0"/>
          <a:chExt cx="0" cy="0"/>
        </a:xfrm>
      </p:grpSpPr>
      <p:sp>
        <p:nvSpPr>
          <p:cNvPr id="65538" name="Rectangle 2"/>
          <p:cNvSpPr>
            <a:spLocks noGrp="1" noChangeArrowheads="1"/>
          </p:cNvSpPr>
          <p:nvPr>
            <p:ph type="title"/>
          </p:nvPr>
        </p:nvSpPr>
        <p:spPr bwMode="auto">
          <a:xfrm>
            <a:off x="574278" y="260970"/>
            <a:ext cx="10337007" cy="108611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65539" name="Rectangle 3"/>
          <p:cNvSpPr>
            <a:spLocks noGrp="1" noChangeArrowheads="1"/>
          </p:cNvSpPr>
          <p:nvPr>
            <p:ph type="body" idx="1"/>
          </p:nvPr>
        </p:nvSpPr>
        <p:spPr bwMode="auto">
          <a:xfrm>
            <a:off x="574278" y="1520561"/>
            <a:ext cx="10337007" cy="430071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65540" name="Rectangle 4"/>
          <p:cNvSpPr>
            <a:spLocks noGrp="1" noChangeArrowheads="1"/>
          </p:cNvSpPr>
          <p:nvPr>
            <p:ph type="dt" sz="half" idx="2"/>
          </p:nvPr>
        </p:nvSpPr>
        <p:spPr bwMode="auto">
          <a:xfrm>
            <a:off x="574278" y="5934410"/>
            <a:ext cx="2679965" cy="45254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_tradnl">
              <a:solidFill>
                <a:srgbClr val="000000"/>
              </a:solidFill>
            </a:endParaRPr>
          </a:p>
        </p:txBody>
      </p:sp>
      <p:sp>
        <p:nvSpPr>
          <p:cNvPr id="65541" name="Rectangle 5"/>
          <p:cNvSpPr>
            <a:spLocks noGrp="1" noChangeArrowheads="1"/>
          </p:cNvSpPr>
          <p:nvPr>
            <p:ph type="ftr" sz="quarter" idx="3"/>
          </p:nvPr>
        </p:nvSpPr>
        <p:spPr bwMode="auto">
          <a:xfrm>
            <a:off x="3924234" y="5934410"/>
            <a:ext cx="3637095" cy="45254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fontAlgn="base">
              <a:spcBef>
                <a:spcPct val="0"/>
              </a:spcBef>
              <a:spcAft>
                <a:spcPct val="0"/>
              </a:spcAft>
            </a:pPr>
            <a:endParaRPr lang="es-ES_tradnl">
              <a:solidFill>
                <a:srgbClr val="000000"/>
              </a:solidFill>
            </a:endParaRPr>
          </a:p>
        </p:txBody>
      </p:sp>
      <p:sp>
        <p:nvSpPr>
          <p:cNvPr id="65542" name="Rectangle 6"/>
          <p:cNvSpPr>
            <a:spLocks noGrp="1" noChangeArrowheads="1"/>
          </p:cNvSpPr>
          <p:nvPr>
            <p:ph type="sldNum" sz="quarter" idx="4"/>
          </p:nvPr>
        </p:nvSpPr>
        <p:spPr bwMode="auto">
          <a:xfrm>
            <a:off x="8231320" y="5934410"/>
            <a:ext cx="2679965" cy="45254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fontAlgn="base">
              <a:spcBef>
                <a:spcPct val="0"/>
              </a:spcBef>
              <a:spcAft>
                <a:spcPct val="0"/>
              </a:spcAft>
            </a:pPr>
            <a:fld id="{F7409136-0C6B-488B-87D9-9141800A21BE}" type="slidenum">
              <a:rPr lang="es-ES_tradnl">
                <a:solidFill>
                  <a:srgbClr val="000000"/>
                </a:solidFill>
              </a:rPr>
              <a:pPr fontAlgn="base">
                <a:spcBef>
                  <a:spcPct val="0"/>
                </a:spcBef>
                <a:spcAft>
                  <a:spcPct val="0"/>
                </a:spcAft>
              </a:pPr>
              <a:t>‹Nº›</a:t>
            </a:fld>
            <a:endParaRPr lang="es-ES_tradnl">
              <a:solidFill>
                <a:srgbClr val="000000"/>
              </a:solidFill>
            </a:endParaRPr>
          </a:p>
        </p:txBody>
      </p:sp>
    </p:spTree>
    <p:extLst>
      <p:ext uri="{BB962C8B-B14F-4D97-AF65-F5344CB8AC3E}">
        <p14:creationId xmlns:p14="http://schemas.microsoft.com/office/powerpoint/2010/main" val="2760006147"/>
      </p:ext>
    </p:extLst>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Lst>
  <p:transition spd="slow" advTm="5000">
    <p:split/>
  </p:transition>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defRPr>
      </a:lvl2pPr>
      <a:lvl3pPr algn="ctr" rtl="0" eaLnBrk="1" fontAlgn="base" hangingPunct="1">
        <a:spcBef>
          <a:spcPct val="0"/>
        </a:spcBef>
        <a:spcAft>
          <a:spcPct val="0"/>
        </a:spcAft>
        <a:defRPr sz="4400">
          <a:solidFill>
            <a:schemeClr val="tx2"/>
          </a:solidFill>
          <a:latin typeface="Arial" charset="0"/>
        </a:defRPr>
      </a:lvl3pPr>
      <a:lvl4pPr algn="ctr" rtl="0" eaLnBrk="1" fontAlgn="base" hangingPunct="1">
        <a:spcBef>
          <a:spcPct val="0"/>
        </a:spcBef>
        <a:spcAft>
          <a:spcPct val="0"/>
        </a:spcAft>
        <a:defRPr sz="4400">
          <a:solidFill>
            <a:schemeClr val="tx2"/>
          </a:solidFill>
          <a:latin typeface="Arial" charset="0"/>
        </a:defRPr>
      </a:lvl4pPr>
      <a:lvl5pPr algn="ctr" rtl="0" eaLnBrk="1" fontAlgn="base" hangingPunct="1">
        <a:spcBef>
          <a:spcPct val="0"/>
        </a:spcBef>
        <a:spcAft>
          <a:spcPct val="0"/>
        </a:spcAft>
        <a:defRPr sz="4400">
          <a:solidFill>
            <a:schemeClr val="tx2"/>
          </a:solidFill>
          <a:latin typeface="Arial" charset="0"/>
        </a:defRPr>
      </a:lvl5pPr>
      <a:lvl6pPr marL="457200" algn="ctr" rtl="0" eaLnBrk="1" fontAlgn="base" hangingPunct="1">
        <a:spcBef>
          <a:spcPct val="0"/>
        </a:spcBef>
        <a:spcAft>
          <a:spcPct val="0"/>
        </a:spcAft>
        <a:defRPr sz="4400">
          <a:solidFill>
            <a:schemeClr val="tx2"/>
          </a:solidFill>
          <a:latin typeface="Arial" charset="0"/>
        </a:defRPr>
      </a:lvl6pPr>
      <a:lvl7pPr marL="914400" algn="ctr" rtl="0" eaLnBrk="1" fontAlgn="base" hangingPunct="1">
        <a:spcBef>
          <a:spcPct val="0"/>
        </a:spcBef>
        <a:spcAft>
          <a:spcPct val="0"/>
        </a:spcAft>
        <a:defRPr sz="4400">
          <a:solidFill>
            <a:schemeClr val="tx2"/>
          </a:solidFill>
          <a:latin typeface="Arial" charset="0"/>
        </a:defRPr>
      </a:lvl7pPr>
      <a:lvl8pPr marL="1371600" algn="ctr" rtl="0" eaLnBrk="1" fontAlgn="base" hangingPunct="1">
        <a:spcBef>
          <a:spcPct val="0"/>
        </a:spcBef>
        <a:spcAft>
          <a:spcPct val="0"/>
        </a:spcAft>
        <a:defRPr sz="4400">
          <a:solidFill>
            <a:schemeClr val="tx2"/>
          </a:solidFill>
          <a:latin typeface="Arial" charset="0"/>
        </a:defRPr>
      </a:lvl8pPr>
      <a:lvl9pPr marL="1828800" algn="ctr" rtl="0" eaLnBrk="1" fontAlgn="base" hangingPunct="1">
        <a:spcBef>
          <a:spcPct val="0"/>
        </a:spcBef>
        <a:spcAft>
          <a:spcPct val="0"/>
        </a:spcAft>
        <a:defRPr sz="4400">
          <a:solidFill>
            <a:schemeClr val="tx2"/>
          </a:solidFill>
          <a:latin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574278" y="5934410"/>
            <a:ext cx="2679965" cy="4525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745"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gif"/><Relationship Id="rId3" Type="http://schemas.openxmlformats.org/officeDocument/2006/relationships/image" Target="../media/image1.jpeg"/><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image" Target="../media/image3.gif"/><Relationship Id="rId4" Type="http://schemas.openxmlformats.org/officeDocument/2006/relationships/image" Target="../media/image2.gif"/><Relationship Id="rId9" Type="http://schemas.openxmlformats.org/officeDocument/2006/relationships/image" Target="../media/image7.gif"/></Relationships>
</file>

<file path=ppt/slides/_rels/slide2.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notesSlide" Target="../notesSlides/notesSlide1.xml"/><Relationship Id="rId1" Type="http://schemas.openxmlformats.org/officeDocument/2006/relationships/slideLayout" Target="../slideLayouts/slideLayout29.xml"/></Relationships>
</file>

<file path=ppt/slides/_rels/slide3.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8.xml"/></Relationships>
</file>

<file path=ppt/slides/_rels/slide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notesSlide" Target="../notesSlides/notesSlide3.xml"/><Relationship Id="rId1" Type="http://schemas.openxmlformats.org/officeDocument/2006/relationships/slideLayout" Target="../slideLayouts/slideLayout29.xml"/></Relationships>
</file>

<file path=ppt/slides/_rels/slide11.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40.xml"/></Relationships>
</file>

<file path=ppt/slides/_rels/slide14.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notesSlide" Target="../notesSlides/notesSlide4.xml"/><Relationship Id="rId1" Type="http://schemas.openxmlformats.org/officeDocument/2006/relationships/slideLayout" Target="../slideLayouts/slideLayout29.xml"/></Relationships>
</file>

<file path=ppt/slides/_rels/slide18.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notesSlide" Target="../notesSlides/notesSlide5.xml"/><Relationship Id="rId1" Type="http://schemas.openxmlformats.org/officeDocument/2006/relationships/slideLayout" Target="../slideLayouts/slideLayout29.xml"/></Relationships>
</file>

<file path=ppt/slides/_rels/slide22.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notesSlide" Target="../notesSlides/notesSlide6.xml"/><Relationship Id="rId1" Type="http://schemas.openxmlformats.org/officeDocument/2006/relationships/slideLayout" Target="../slideLayouts/slideLayout29.xml"/></Relationships>
</file>

<file path=ppt/slides/_rels/slide33.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notesSlide" Target="../notesSlides/notesSlide7.xml"/><Relationship Id="rId1" Type="http://schemas.openxmlformats.org/officeDocument/2006/relationships/slideLayout" Target="../slideLayouts/slideLayout29.xml"/><Relationship Id="rId4" Type="http://schemas.openxmlformats.org/officeDocument/2006/relationships/image" Target="../media/image38.jpeg"/></Relationships>
</file>

<file path=ppt/slides/_rels/slide37.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29.xml"/></Relationships>
</file>

<file path=ppt/slides/_rels/slide38.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notesSlide" Target="../notesSlides/notesSlide8.xml"/><Relationship Id="rId1" Type="http://schemas.openxmlformats.org/officeDocument/2006/relationships/slideLayout" Target="../slideLayouts/slideLayout29.xml"/><Relationship Id="rId4" Type="http://schemas.openxmlformats.org/officeDocument/2006/relationships/image" Target="../media/image40.jpeg"/></Relationships>
</file>

<file path=ppt/slides/_rels/slide39.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notesSlide" Target="../notesSlides/notesSlide9.xml"/><Relationship Id="rId1" Type="http://schemas.openxmlformats.org/officeDocument/2006/relationships/slideLayout" Target="../slideLayouts/slideLayout29.xml"/><Relationship Id="rId4" Type="http://schemas.openxmlformats.org/officeDocument/2006/relationships/image" Target="../media/image42.jpeg"/></Relationships>
</file>

<file path=ppt/slides/_rels/slide41.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audio" Target="../media/audio3.wav"/><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notesSlide" Target="../notesSlides/notesSlide10.xml"/><Relationship Id="rId1" Type="http://schemas.openxmlformats.org/officeDocument/2006/relationships/slideLayout" Target="../slideLayouts/slideLayout29.xml"/><Relationship Id="rId4" Type="http://schemas.openxmlformats.org/officeDocument/2006/relationships/image" Target="../media/image44.jpeg"/></Relationships>
</file>

<file path=ppt/slides/_rels/slide43.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notesSlide" Target="../notesSlides/notesSlide11.xml"/><Relationship Id="rId1" Type="http://schemas.openxmlformats.org/officeDocument/2006/relationships/slideLayout" Target="../slideLayouts/slideLayout29.xml"/><Relationship Id="rId4" Type="http://schemas.openxmlformats.org/officeDocument/2006/relationships/image" Target="../media/image8.gif"/></Relationships>
</file>

<file path=ppt/slides/_rels/slide45.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29.xml"/></Relationships>
</file>

<file path=ppt/slides/_rels/slide46.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notesSlide" Target="../notesSlides/notesSlide12.xml"/><Relationship Id="rId1" Type="http://schemas.openxmlformats.org/officeDocument/2006/relationships/slideLayout" Target="../slideLayouts/slideLayout29.xml"/><Relationship Id="rId4" Type="http://schemas.openxmlformats.org/officeDocument/2006/relationships/image" Target="../media/image48.jpeg"/></Relationships>
</file>

<file path=ppt/slides/_rels/slide47.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notesSlide" Target="../notesSlides/notesSlide13.xml"/><Relationship Id="rId1" Type="http://schemas.openxmlformats.org/officeDocument/2006/relationships/slideLayout" Target="../slideLayouts/slideLayout29.xml"/><Relationship Id="rId4" Type="http://schemas.openxmlformats.org/officeDocument/2006/relationships/image" Target="../media/image51.jpeg"/></Relationships>
</file>

<file path=ppt/slides/_rels/slide50.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29.xml"/></Relationships>
</file>

<file path=ppt/slides/_rels/slide51.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notesSlide" Target="../notesSlides/notesSlide14.xml"/><Relationship Id="rId1" Type="http://schemas.openxmlformats.org/officeDocument/2006/relationships/slideLayout" Target="../slideLayouts/slideLayout29.xml"/></Relationships>
</file>

<file path=ppt/slides/_rels/slide54.xml.rels><?xml version="1.0" encoding="UTF-8" standalone="yes"?>
<Relationships xmlns="http://schemas.openxmlformats.org/package/2006/relationships"><Relationship Id="rId2" Type="http://schemas.openxmlformats.org/officeDocument/2006/relationships/image" Target="../media/image55.pn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notesSlide" Target="../notesSlides/notesSlide15.xml"/><Relationship Id="rId1" Type="http://schemas.openxmlformats.org/officeDocument/2006/relationships/slideLayout" Target="../slideLayouts/slideLayout29.xml"/><Relationship Id="rId4" Type="http://schemas.openxmlformats.org/officeDocument/2006/relationships/image" Target="../media/image59.jpeg"/></Relationships>
</file>

<file path=ppt/slides/_rels/slide59.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18.xml"/></Relationships>
</file>

<file path=ppt/slides/_rels/slide60.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notesSlide" Target="../notesSlides/notesSlide16.xml"/><Relationship Id="rId1" Type="http://schemas.openxmlformats.org/officeDocument/2006/relationships/slideLayout" Target="../slideLayouts/slideLayout29.xml"/><Relationship Id="rId4" Type="http://schemas.openxmlformats.org/officeDocument/2006/relationships/image" Target="../media/image61.jpeg"/></Relationships>
</file>

<file path=ppt/slides/_rels/slide61.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29.xml"/></Relationships>
</file>

<file path=ppt/slides/_rels/slide62.xml.rels><?xml version="1.0" encoding="UTF-8" standalone="yes"?>
<Relationships xmlns="http://schemas.openxmlformats.org/package/2006/relationships"><Relationship Id="rId2" Type="http://schemas.openxmlformats.org/officeDocument/2006/relationships/image" Target="../media/image3.gif"/><Relationship Id="rId1" Type="http://schemas.openxmlformats.org/officeDocument/2006/relationships/slideLayout" Target="../slideLayouts/slideLayout18.xml"/></Relationships>
</file>

<file path=ppt/slides/_rels/slide63.xml.rels><?xml version="1.0" encoding="UTF-8" standalone="yes"?>
<Relationships xmlns="http://schemas.openxmlformats.org/package/2006/relationships"><Relationship Id="rId3" Type="http://schemas.openxmlformats.org/officeDocument/2006/relationships/image" Target="../media/image63.jpeg"/><Relationship Id="rId2" Type="http://schemas.openxmlformats.org/officeDocument/2006/relationships/notesSlide" Target="../notesSlides/notesSlide17.xml"/><Relationship Id="rId1" Type="http://schemas.openxmlformats.org/officeDocument/2006/relationships/slideLayout" Target="../slideLayouts/slideLayout29.xml"/><Relationship Id="rId4" Type="http://schemas.openxmlformats.org/officeDocument/2006/relationships/image" Target="../media/image8.gif"/></Relationships>
</file>

<file path=ppt/slides/_rels/slide64.xml.rels><?xml version="1.0" encoding="UTF-8" standalone="yes"?>
<Relationships xmlns="http://schemas.openxmlformats.org/package/2006/relationships"><Relationship Id="rId3" Type="http://schemas.openxmlformats.org/officeDocument/2006/relationships/image" Target="../media/image64.jpeg"/><Relationship Id="rId2" Type="http://schemas.openxmlformats.org/officeDocument/2006/relationships/audio" Target="../media/audio1.wav"/><Relationship Id="rId1" Type="http://schemas.openxmlformats.org/officeDocument/2006/relationships/slideLayout" Target="../slideLayouts/slideLayout29.xml"/></Relationships>
</file>

<file path=ppt/slides/_rels/slide65.xml.rels><?xml version="1.0" encoding="UTF-8" standalone="yes"?>
<Relationships xmlns="http://schemas.openxmlformats.org/package/2006/relationships"><Relationship Id="rId3" Type="http://schemas.openxmlformats.org/officeDocument/2006/relationships/image" Target="../media/image65.jpeg"/><Relationship Id="rId2" Type="http://schemas.openxmlformats.org/officeDocument/2006/relationships/notesSlide" Target="../notesSlides/notesSlide18.xml"/><Relationship Id="rId1" Type="http://schemas.openxmlformats.org/officeDocument/2006/relationships/slideLayout" Target="../slideLayouts/slideLayout29.xml"/><Relationship Id="rId4" Type="http://schemas.openxmlformats.org/officeDocument/2006/relationships/image" Target="../media/image8.gif"/></Relationships>
</file>

<file path=ppt/slides/_rels/slide66.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29.xml"/></Relationships>
</file>

<file path=ppt/slides/_rels/slide67.xml.rels><?xml version="1.0" encoding="UTF-8" standalone="yes"?>
<Relationships xmlns="http://schemas.openxmlformats.org/package/2006/relationships"><Relationship Id="rId3" Type="http://schemas.openxmlformats.org/officeDocument/2006/relationships/image" Target="../media/image67.jpeg"/><Relationship Id="rId2" Type="http://schemas.openxmlformats.org/officeDocument/2006/relationships/notesSlide" Target="../notesSlides/notesSlide19.xml"/><Relationship Id="rId1" Type="http://schemas.openxmlformats.org/officeDocument/2006/relationships/slideLayout" Target="../slideLayouts/slideLayout29.xml"/><Relationship Id="rId4" Type="http://schemas.openxmlformats.org/officeDocument/2006/relationships/image" Target="../media/image8.gif"/></Relationships>
</file>

<file path=ppt/slides/_rels/slide68.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29.xml"/></Relationships>
</file>

<file path=ppt/slides/_rels/slide69.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notesSlide" Target="../notesSlides/notesSlide20.xml"/><Relationship Id="rId1" Type="http://schemas.openxmlformats.org/officeDocument/2006/relationships/slideLayout" Target="../slideLayouts/slideLayout29.xml"/><Relationship Id="rId4" Type="http://schemas.openxmlformats.org/officeDocument/2006/relationships/image" Target="../media/image69.jpeg"/></Relationships>
</file>

<file path=ppt/slides/_rels/slide70.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29.xml"/></Relationships>
</file>

<file path=ppt/slides/_rels/slide71.xml.rels><?xml version="1.0" encoding="UTF-8" standalone="yes"?>
<Relationships xmlns="http://schemas.openxmlformats.org/package/2006/relationships"><Relationship Id="rId3" Type="http://schemas.openxmlformats.org/officeDocument/2006/relationships/image" Target="../media/image71.gif"/><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5.gif"/><Relationship Id="rId5" Type="http://schemas.openxmlformats.org/officeDocument/2006/relationships/image" Target="../media/image72.jpeg"/><Relationship Id="rId4" Type="http://schemas.openxmlformats.org/officeDocument/2006/relationships/image" Target="../media/image3.gif"/></Relationships>
</file>

<file path=ppt/slides/_rels/slide72.xml.rels><?xml version="1.0" encoding="UTF-8" standalone="yes"?>
<Relationships xmlns="http://schemas.openxmlformats.org/package/2006/relationships"><Relationship Id="rId8" Type="http://schemas.openxmlformats.org/officeDocument/2006/relationships/image" Target="../media/image76.png"/><Relationship Id="rId13" Type="http://schemas.openxmlformats.org/officeDocument/2006/relationships/hyperlink" Target="https://vk.com/mispps" TargetMode="External"/><Relationship Id="rId3" Type="http://schemas.openxmlformats.org/officeDocument/2006/relationships/image" Target="../media/image73.png"/><Relationship Id="rId7" Type="http://schemas.openxmlformats.org/officeDocument/2006/relationships/hyperlink" Target="https://www.facebook.com/mispps" TargetMode="External"/><Relationship Id="rId12" Type="http://schemas.openxmlformats.org/officeDocument/2006/relationships/image" Target="../media/image78.png"/><Relationship Id="rId2" Type="http://schemas.openxmlformats.org/officeDocument/2006/relationships/hyperlink" Target="http://www.mispps.com/" TargetMode="External"/><Relationship Id="rId1" Type="http://schemas.openxmlformats.org/officeDocument/2006/relationships/slideLayout" Target="../slideLayouts/slideLayout45.xml"/><Relationship Id="rId6" Type="http://schemas.openxmlformats.org/officeDocument/2006/relationships/image" Target="../media/image75.png"/><Relationship Id="rId11" Type="http://schemas.openxmlformats.org/officeDocument/2006/relationships/hyperlink" Target="https://plus.google.com/+Mispps/" TargetMode="External"/><Relationship Id="rId5" Type="http://schemas.openxmlformats.org/officeDocument/2006/relationships/image" Target="../media/image74.png"/><Relationship Id="rId10" Type="http://schemas.openxmlformats.org/officeDocument/2006/relationships/image" Target="../media/image77.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7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2" descr="Imagen relacionad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717" y="3"/>
            <a:ext cx="11354420" cy="6589484"/>
          </a:xfrm>
          <a:prstGeom prst="rect">
            <a:avLst/>
          </a:prstGeom>
          <a:noFill/>
          <a:extLst>
            <a:ext uri="{909E8E84-426E-40DD-AFC4-6F175D3DCCD1}">
              <a14:hiddenFill xmlns:a14="http://schemas.microsoft.com/office/drawing/2010/main">
                <a:solidFill>
                  <a:srgbClr val="FFFFFF"/>
                </a:solidFill>
              </a14:hiddenFill>
            </a:ext>
          </a:extLst>
        </p:spPr>
      </p:pic>
      <p:pic>
        <p:nvPicPr>
          <p:cNvPr id="25" name="Picture 2" descr="http://3.bp.blogspot.com/-r6HM6KE57Dc/TzMsOjLvfaI/AAAAAAAACT8/u7-wAM1dZcc/s1600/0k0289_gif-sicodelicos-02.gif"/>
          <p:cNvPicPr>
            <a:picLocks noChangeAspect="1" noChangeArrowheads="1" noCrop="1"/>
          </p:cNvPicPr>
          <p:nvPr/>
        </p:nvPicPr>
        <p:blipFill>
          <a:blip r:embed="rId4" cstate="print">
            <a:duotone>
              <a:prstClr val="black"/>
              <a:schemeClr val="accent3">
                <a:tint val="45000"/>
                <a:satMod val="400000"/>
              </a:schemeClr>
            </a:duotone>
          </a:blip>
          <a:srcRect/>
          <a:stretch>
            <a:fillRect/>
          </a:stretch>
        </p:blipFill>
        <p:spPr bwMode="auto">
          <a:xfrm>
            <a:off x="50052" y="-70962"/>
            <a:ext cx="11485564" cy="6516688"/>
          </a:xfrm>
          <a:prstGeom prst="rect">
            <a:avLst/>
          </a:prstGeom>
          <a:noFill/>
        </p:spPr>
      </p:pic>
      <p:pic>
        <p:nvPicPr>
          <p:cNvPr id="155652" name="Image 2" descr="swirlrainbw3.gif"/>
          <p:cNvPicPr>
            <a:picLocks noChangeAspect="1"/>
          </p:cNvPicPr>
          <p:nvPr/>
        </p:nvPicPr>
        <p:blipFill>
          <a:blip r:embed="rId5" cstate="print"/>
          <a:srcRect/>
          <a:stretch>
            <a:fillRect/>
          </a:stretch>
        </p:blipFill>
        <p:spPr bwMode="auto">
          <a:xfrm rot="5400000">
            <a:off x="-3214630" y="3214633"/>
            <a:ext cx="6516688" cy="87430"/>
          </a:xfrm>
          <a:prstGeom prst="rect">
            <a:avLst/>
          </a:prstGeom>
          <a:noFill/>
          <a:ln w="9525">
            <a:noFill/>
            <a:miter lim="800000"/>
            <a:headEnd/>
            <a:tailEnd/>
          </a:ln>
        </p:spPr>
      </p:pic>
      <p:pic>
        <p:nvPicPr>
          <p:cNvPr id="155653" name="Image 2" descr="swirlrainbw3.gif"/>
          <p:cNvPicPr>
            <a:picLocks noChangeAspect="1"/>
          </p:cNvPicPr>
          <p:nvPr/>
        </p:nvPicPr>
        <p:blipFill>
          <a:blip r:embed="rId5" cstate="print"/>
          <a:srcRect/>
          <a:stretch>
            <a:fillRect/>
          </a:stretch>
        </p:blipFill>
        <p:spPr bwMode="auto">
          <a:xfrm rot="5400000">
            <a:off x="8183505" y="3214633"/>
            <a:ext cx="6516688" cy="87430"/>
          </a:xfrm>
          <a:prstGeom prst="rect">
            <a:avLst/>
          </a:prstGeom>
          <a:noFill/>
          <a:ln w="9525">
            <a:noFill/>
            <a:miter lim="800000"/>
            <a:headEnd/>
            <a:tailEnd/>
          </a:ln>
        </p:spPr>
      </p:pic>
      <p:pic>
        <p:nvPicPr>
          <p:cNvPr id="155654" name="Image 2" descr="swirlrainbw3.gif"/>
          <p:cNvPicPr>
            <a:picLocks noChangeAspect="1"/>
          </p:cNvPicPr>
          <p:nvPr/>
        </p:nvPicPr>
        <p:blipFill>
          <a:blip r:embed="rId5" cstate="print"/>
          <a:srcRect/>
          <a:stretch>
            <a:fillRect/>
          </a:stretch>
        </p:blipFill>
        <p:spPr bwMode="auto">
          <a:xfrm rot="10800000">
            <a:off x="5" y="0"/>
            <a:ext cx="11485563" cy="66052"/>
          </a:xfrm>
          <a:prstGeom prst="rect">
            <a:avLst/>
          </a:prstGeom>
          <a:noFill/>
          <a:ln w="9525">
            <a:noFill/>
            <a:miter lim="800000"/>
            <a:headEnd/>
            <a:tailEnd/>
          </a:ln>
        </p:spPr>
      </p:pic>
      <p:pic>
        <p:nvPicPr>
          <p:cNvPr id="155655" name="Image 2" descr="swirlrainbw3.gif"/>
          <p:cNvPicPr>
            <a:picLocks noChangeAspect="1"/>
          </p:cNvPicPr>
          <p:nvPr/>
        </p:nvPicPr>
        <p:blipFill>
          <a:blip r:embed="rId5" cstate="print"/>
          <a:srcRect/>
          <a:stretch>
            <a:fillRect/>
          </a:stretch>
        </p:blipFill>
        <p:spPr bwMode="auto">
          <a:xfrm rot="10800000">
            <a:off x="5" y="6445726"/>
            <a:ext cx="11485563" cy="70971"/>
          </a:xfrm>
          <a:prstGeom prst="rect">
            <a:avLst/>
          </a:prstGeom>
          <a:noFill/>
          <a:ln w="9525">
            <a:noFill/>
            <a:miter lim="800000"/>
            <a:headEnd/>
            <a:tailEnd/>
          </a:ln>
        </p:spPr>
      </p:pic>
      <p:sp>
        <p:nvSpPr>
          <p:cNvPr id="155665" name="Rectangle 17"/>
          <p:cNvSpPr>
            <a:spLocks noChangeArrowheads="1"/>
          </p:cNvSpPr>
          <p:nvPr/>
        </p:nvSpPr>
        <p:spPr bwMode="auto">
          <a:xfrm>
            <a:off x="448636" y="5566367"/>
            <a:ext cx="121111" cy="311105"/>
          </a:xfrm>
          <a:prstGeom prst="rect">
            <a:avLst/>
          </a:prstGeom>
          <a:noFill/>
          <a:ln w="9525">
            <a:solidFill>
              <a:srgbClr val="E31C07"/>
            </a:solidFill>
            <a:miter lim="800000"/>
            <a:headEnd/>
            <a:tailEnd/>
          </a:ln>
          <a:effectLst/>
        </p:spPr>
        <p:txBody>
          <a:bodyPr wrap="none" lIns="33776" tIns="16888" rIns="33776" bIns="16888">
            <a:spAutoFit/>
          </a:bodyPr>
          <a:lstStyle/>
          <a:p>
            <a:pPr defTabSz="816268"/>
            <a:r>
              <a:rPr lang="fr-CA" dirty="0"/>
              <a:t> </a:t>
            </a:r>
            <a:endParaRPr lang="es-ES" b="1" i="1" dirty="0"/>
          </a:p>
        </p:txBody>
      </p:sp>
      <p:pic>
        <p:nvPicPr>
          <p:cNvPr id="155650" name="Picture 2" descr="CARA"/>
          <p:cNvPicPr>
            <a:picLocks noChangeAspect="1" noChangeArrowheads="1"/>
          </p:cNvPicPr>
          <p:nvPr/>
        </p:nvPicPr>
        <p:blipFill>
          <a:blip r:embed="rId6" cstate="email"/>
          <a:srcRect/>
          <a:stretch>
            <a:fillRect/>
          </a:stretch>
        </p:blipFill>
        <p:spPr bwMode="auto">
          <a:xfrm>
            <a:off x="448623" y="5430592"/>
            <a:ext cx="736364" cy="728814"/>
          </a:xfrm>
          <a:prstGeom prst="rect">
            <a:avLst/>
          </a:prstGeom>
          <a:noFill/>
          <a:ln w="38100">
            <a:solidFill>
              <a:srgbClr val="1CDEF8"/>
            </a:solidFill>
            <a:miter lim="800000"/>
            <a:headEnd/>
            <a:tailEnd/>
          </a:ln>
        </p:spPr>
      </p:pic>
      <p:sp>
        <p:nvSpPr>
          <p:cNvPr id="19" name="18 Rectángulo"/>
          <p:cNvSpPr/>
          <p:nvPr/>
        </p:nvSpPr>
        <p:spPr>
          <a:xfrm>
            <a:off x="2487479" y="4344483"/>
            <a:ext cx="3381640"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1875414" y="1897177"/>
            <a:ext cx="8087865" cy="2722341"/>
          </a:xfrm>
          <a:prstGeom prst="rect">
            <a:avLst/>
          </a:prstGeom>
        </p:spPr>
        <p:txBody>
          <a:bodyPr wrap="none" lIns="81272" tIns="40636" rIns="81272" bIns="40636" fromWordArt="1">
            <a:prstTxWarp prst="textPlain">
              <a:avLst>
                <a:gd name="adj" fmla="val 50000"/>
              </a:avLst>
            </a:prstTxWarp>
          </a:bodyPr>
          <a:lstStyle/>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Playbill" pitchFamily="82" charset="0"/>
              </a:rPr>
              <a:t>VENEZUELA</a:t>
            </a:r>
          </a:p>
          <a:p>
            <a:pPr algn="ctr"/>
            <a:r>
              <a:rPr lang="es-ES" sz="1600" kern="10" dirty="0" smtClean="0">
                <a:ln w="19050">
                  <a:solidFill>
                    <a:srgbClr val="0000FF"/>
                  </a:solidFill>
                  <a:round/>
                  <a:headEnd/>
                  <a:tailEnd/>
                </a:ln>
                <a:solidFill>
                  <a:srgbClr val="FFFF00"/>
                </a:solidFill>
                <a:effectLst>
                  <a:outerShdw dist="35921" dir="2700000" algn="ctr" rotWithShape="0">
                    <a:srgbClr val="990000"/>
                  </a:outerShdw>
                </a:effectLst>
                <a:latin typeface="Playbill" pitchFamily="82" charset="0"/>
              </a:rPr>
              <a:t>PAIS DE ENSUEÑO</a:t>
            </a:r>
          </a:p>
        </p:txBody>
      </p:sp>
      <p:pic>
        <p:nvPicPr>
          <p:cNvPr id="16" name="Picture 6" descr="http://www.nombres-animados.net/Letra-J/Jose-Luis/Nombre-animado-Jose-Luis-04.gif"/>
          <p:cNvPicPr>
            <a:picLocks noChangeAspect="1" noChangeArrowheads="1" noCrop="1"/>
          </p:cNvPicPr>
          <p:nvPr/>
        </p:nvPicPr>
        <p:blipFill>
          <a:blip r:embed="rId7">
            <a:duotone>
              <a:prstClr val="black"/>
              <a:schemeClr val="accent2">
                <a:tint val="45000"/>
                <a:satMod val="400000"/>
              </a:schemeClr>
            </a:duotone>
            <a:lum bright="-6000" contrast="65000"/>
          </a:blip>
          <a:srcRect/>
          <a:stretch>
            <a:fillRect/>
          </a:stretch>
        </p:blipFill>
        <p:spPr bwMode="auto">
          <a:xfrm>
            <a:off x="1592806" y="5332098"/>
            <a:ext cx="2523252" cy="887577"/>
          </a:xfrm>
          <a:prstGeom prst="rect">
            <a:avLst/>
          </a:prstGeom>
          <a:noFill/>
        </p:spPr>
      </p:pic>
      <p:pic>
        <p:nvPicPr>
          <p:cNvPr id="13" name="Picture 8"/>
          <p:cNvPicPr>
            <a:picLocks noChangeAspect="1" noChangeArrowheads="1"/>
          </p:cNvPicPr>
          <p:nvPr/>
        </p:nvPicPr>
        <p:blipFill>
          <a:blip r:embed="rId8" cstate="print"/>
          <a:srcRect/>
          <a:stretch>
            <a:fillRect/>
          </a:stretch>
        </p:blipFill>
        <p:spPr bwMode="auto">
          <a:xfrm>
            <a:off x="587277" y="726649"/>
            <a:ext cx="1288137" cy="687873"/>
          </a:xfrm>
          <a:prstGeom prst="rect">
            <a:avLst/>
          </a:prstGeom>
          <a:noFill/>
          <a:ln w="9525">
            <a:noFill/>
            <a:round/>
            <a:headEnd/>
            <a:tailEnd/>
          </a:ln>
        </p:spPr>
      </p:pic>
      <p:pic>
        <p:nvPicPr>
          <p:cNvPr id="12" name="Picture 12" descr="Image1"/>
          <p:cNvPicPr>
            <a:picLocks noChangeAspect="1" noChangeArrowheads="1" noCrop="1"/>
          </p:cNvPicPr>
          <p:nvPr/>
        </p:nvPicPr>
        <p:blipFill>
          <a:blip r:embed="rId9" cstate="print"/>
          <a:srcRect/>
          <a:stretch>
            <a:fillRect/>
          </a:stretch>
        </p:blipFill>
        <p:spPr bwMode="auto">
          <a:xfrm>
            <a:off x="225483" y="179255"/>
            <a:ext cx="981059" cy="1013707"/>
          </a:xfrm>
          <a:prstGeom prst="rect">
            <a:avLst/>
          </a:prstGeom>
          <a:noFill/>
          <a:ln w="9525">
            <a:noFill/>
            <a:miter lim="800000"/>
            <a:headEnd/>
            <a:tailEnd/>
          </a:ln>
        </p:spPr>
      </p:pic>
    </p:spTree>
  </p:cSld>
  <p:clrMapOvr>
    <a:masterClrMapping/>
  </p:clrMapOvr>
  <p:transition spd="med" advTm="11000">
    <p:random/>
    <p:sndAc>
      <p:stSnd loop="1">
        <p:snd r:embed="rId2" name="ALMA LLANERA.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25"/>
                                        </p:tgtEl>
                                        <p:attrNameLst>
                                          <p:attrName>style.opacity</p:attrName>
                                        </p:attrNameLst>
                                      </p:cBhvr>
                                      <p:to>
                                        <p:strVal val="0.25"/>
                                      </p:to>
                                    </p:set>
                                    <p:animEffect filter="image" prLst="opacity: 0.25">
                                      <p:cBhvr rctx="IE">
                                        <p:cTn id="7" dur="indefinite"/>
                                        <p:tgtEl>
                                          <p:spTgt spid="25"/>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22"/>
                                        </p:tgtEl>
                                        <p:attrNameLst>
                                          <p:attrName>style.visibility</p:attrName>
                                        </p:attrNameLst>
                                      </p:cBhvr>
                                      <p:to>
                                        <p:strVal val="visible"/>
                                      </p:to>
                                    </p:set>
                                    <p:animEffect transition="in" filter="fade">
                                      <p:cBhvr>
                                        <p:cTn id="10" dur="2000"/>
                                        <p:tgtEl>
                                          <p:spTgt spid="22"/>
                                        </p:tgtEl>
                                      </p:cBhvr>
                                    </p:animEffect>
                                    <p:anim calcmode="lin" valueType="num">
                                      <p:cBhvr>
                                        <p:cTn id="11" dur="2000" fill="hold"/>
                                        <p:tgtEl>
                                          <p:spTgt spid="22"/>
                                        </p:tgtEl>
                                        <p:attrNameLst>
                                          <p:attrName>ppt_x</p:attrName>
                                        </p:attrNameLst>
                                      </p:cBhvr>
                                      <p:tavLst>
                                        <p:tav tm="0">
                                          <p:val>
                                            <p:strVal val="#ppt_x"/>
                                          </p:val>
                                        </p:tav>
                                        <p:tav tm="100000">
                                          <p:val>
                                            <p:strVal val="#ppt_x"/>
                                          </p:val>
                                        </p:tav>
                                      </p:tavLst>
                                    </p:anim>
                                    <p:anim calcmode="lin" valueType="num">
                                      <p:cBhvr>
                                        <p:cTn id="12" dur="2000" fill="hold"/>
                                        <p:tgtEl>
                                          <p:spTgt spid="22"/>
                                        </p:tgtEl>
                                        <p:attrNameLst>
                                          <p:attrName>ppt_y</p:attrName>
                                        </p:attrNameLst>
                                      </p:cBhvr>
                                      <p:tavLst>
                                        <p:tav tm="0">
                                          <p:val>
                                            <p:strVal val="#ppt_y+.1"/>
                                          </p:val>
                                        </p:tav>
                                        <p:tav tm="100000">
                                          <p:val>
                                            <p:strVal val="#ppt_y"/>
                                          </p:val>
                                        </p:tav>
                                      </p:tavLst>
                                    </p:anim>
                                  </p:childTnLst>
                                </p:cTn>
                              </p:par>
                            </p:childTnLst>
                          </p:cTn>
                        </p:par>
                        <p:par>
                          <p:cTn id="13" fill="hold">
                            <p:stCondLst>
                              <p:cond delay="2000"/>
                            </p:stCondLst>
                            <p:childTnLst>
                              <p:par>
                                <p:cTn id="14" presetID="22" presetClass="emph" presetSubtype="0" repeatCount="indefinite" fill="hold" grpId="1" nodeType="afterEffect">
                                  <p:stCondLst>
                                    <p:cond delay="0"/>
                                  </p:stCondLst>
                                  <p:childTnLst>
                                    <p:animClr clrSpc="hsl" dir="cw">
                                      <p:cBhvr override="childStyle">
                                        <p:cTn id="15" dur="2000" fill="hold"/>
                                        <p:tgtEl>
                                          <p:spTgt spid="22"/>
                                        </p:tgtEl>
                                        <p:attrNameLst>
                                          <p:attrName>style.color</p:attrName>
                                        </p:attrNameLst>
                                      </p:cBhvr>
                                      <p:by>
                                        <p:hsl h="-7200000" s="0" l="0"/>
                                      </p:by>
                                    </p:animClr>
                                    <p:animClr clrSpc="hsl" dir="cw">
                                      <p:cBhvr>
                                        <p:cTn id="16" dur="2000" fill="hold"/>
                                        <p:tgtEl>
                                          <p:spTgt spid="22"/>
                                        </p:tgtEl>
                                        <p:attrNameLst>
                                          <p:attrName>fillcolor</p:attrName>
                                        </p:attrNameLst>
                                      </p:cBhvr>
                                      <p:by>
                                        <p:hsl h="-7200000" s="0" l="0"/>
                                      </p:by>
                                    </p:animClr>
                                    <p:animClr clrSpc="hsl" dir="cw">
                                      <p:cBhvr>
                                        <p:cTn id="17" dur="2000" fill="hold"/>
                                        <p:tgtEl>
                                          <p:spTgt spid="22"/>
                                        </p:tgtEl>
                                        <p:attrNameLst>
                                          <p:attrName>stroke.color</p:attrName>
                                        </p:attrNameLst>
                                      </p:cBhvr>
                                      <p:by>
                                        <p:hsl h="-7200000" s="0" l="0"/>
                                      </p:by>
                                    </p:animClr>
                                    <p:set>
                                      <p:cBhvr>
                                        <p:cTn id="18" dur="2000" fill="hold"/>
                                        <p:tgtEl>
                                          <p:spTgt spid="22"/>
                                        </p:tgtEl>
                                        <p:attrNameLst>
                                          <p:attrName>fill.type</p:attrName>
                                        </p:attrNameLst>
                                      </p:cBhvr>
                                      <p:to>
                                        <p:strVal val="solid"/>
                                      </p:to>
                                    </p:set>
                                  </p:childTnLst>
                                </p:cTn>
                              </p:par>
                              <p:par>
                                <p:cTn id="19" presetID="4" presetClass="exit" presetSubtype="32" fill="hold" nodeType="withEffect">
                                  <p:stCondLst>
                                    <p:cond delay="0"/>
                                  </p:stCondLst>
                                  <p:childTnLst>
                                    <p:animEffect transition="out" filter="box(out)">
                                      <p:cBhvr>
                                        <p:cTn id="20" dur="3000"/>
                                        <p:tgtEl>
                                          <p:spTgt spid="25"/>
                                        </p:tgtEl>
                                      </p:cBhvr>
                                    </p:animEffect>
                                    <p:set>
                                      <p:cBhvr>
                                        <p:cTn id="21" dur="1" fill="hold">
                                          <p:stCondLst>
                                            <p:cond delay="2999"/>
                                          </p:stCondLst>
                                        </p:cTn>
                                        <p:tgtEl>
                                          <p:spTgt spid="2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 name="3 CuadroTexto"/>
          <p:cNvSpPr txBox="1">
            <a:spLocks noChangeArrowheads="1"/>
          </p:cNvSpPr>
          <p:nvPr/>
        </p:nvSpPr>
        <p:spPr bwMode="auto">
          <a:xfrm>
            <a:off x="1062261" y="1472499"/>
            <a:ext cx="9217023" cy="3416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3200">
                <a:solidFill>
                  <a:schemeClr val="tx1"/>
                </a:solidFill>
                <a:latin typeface="Calibri" pitchFamily="34" charset="0"/>
                <a:cs typeface="Arial" charset="0"/>
              </a:defRPr>
            </a:lvl1pPr>
            <a:lvl2pPr>
              <a:defRPr sz="2800">
                <a:solidFill>
                  <a:schemeClr val="tx1"/>
                </a:solidFill>
                <a:latin typeface="Calibri" pitchFamily="34" charset="0"/>
                <a:cs typeface="Arial" charset="0"/>
              </a:defRPr>
            </a:lvl2pPr>
            <a:lvl3pPr>
              <a:defRPr sz="2400">
                <a:solidFill>
                  <a:schemeClr val="tx1"/>
                </a:solidFill>
                <a:latin typeface="Calibri" pitchFamily="34" charset="0"/>
                <a:cs typeface="Arial" charset="0"/>
              </a:defRPr>
            </a:lvl3pPr>
            <a:lvl4pPr>
              <a:defRPr sz="2000">
                <a:solidFill>
                  <a:schemeClr val="tx1"/>
                </a:solidFill>
                <a:latin typeface="Calibri" pitchFamily="34" charset="0"/>
                <a:cs typeface="Arial" charset="0"/>
              </a:defRPr>
            </a:lvl4pPr>
            <a:lvl5pPr>
              <a:defRPr sz="2000">
                <a:solidFill>
                  <a:schemeClr val="tx1"/>
                </a:solidFill>
                <a:latin typeface="Calibri" pitchFamily="34" charset="0"/>
                <a:cs typeface="Arial" charset="0"/>
              </a:defRPr>
            </a:lvl5pPr>
            <a:lvl6pPr eaLnBrk="0" hangingPunct="0">
              <a:defRPr sz="2000">
                <a:solidFill>
                  <a:schemeClr val="tx1"/>
                </a:solidFill>
                <a:latin typeface="Calibri" pitchFamily="34" charset="0"/>
                <a:cs typeface="Arial" charset="0"/>
              </a:defRPr>
            </a:lvl6pPr>
            <a:lvl7pPr eaLnBrk="0" hangingPunct="0">
              <a:defRPr sz="2000">
                <a:solidFill>
                  <a:schemeClr val="tx1"/>
                </a:solidFill>
                <a:latin typeface="Calibri" pitchFamily="34" charset="0"/>
                <a:cs typeface="Arial" charset="0"/>
              </a:defRPr>
            </a:lvl7pPr>
            <a:lvl8pPr eaLnBrk="0" hangingPunct="0">
              <a:defRPr sz="2000">
                <a:solidFill>
                  <a:schemeClr val="tx1"/>
                </a:solidFill>
                <a:latin typeface="Calibri" pitchFamily="34" charset="0"/>
                <a:cs typeface="Arial" charset="0"/>
              </a:defRPr>
            </a:lvl8pPr>
            <a:lvl9pPr eaLnBrk="0" hangingPunct="0">
              <a:defRPr sz="2000">
                <a:solidFill>
                  <a:schemeClr val="tx1"/>
                </a:solidFill>
                <a:latin typeface="Calibri" pitchFamily="34" charset="0"/>
                <a:cs typeface="Arial" charset="0"/>
              </a:defRPr>
            </a:lvl9pPr>
          </a:lstStyle>
          <a:p>
            <a:pPr algn="ctr" fontAlgn="base">
              <a:spcBef>
                <a:spcPct val="0"/>
              </a:spcBef>
              <a:spcAft>
                <a:spcPct val="0"/>
              </a:spcAft>
            </a:pPr>
            <a:r>
              <a:rPr lang="es-ES" altLang="es-ES" sz="3600" b="1" dirty="0">
                <a:solidFill>
                  <a:srgbClr val="0000FF"/>
                </a:solidFill>
                <a:latin typeface="Belwe Bd BT" pitchFamily="18" charset="0"/>
              </a:rPr>
              <a:t>Venezuela es uno de los países más grandes de América del Sur, compuesto en gran parte por territorio continental y una gran cantidad de islas en el Mar Caribe. Venezuela fue el primer país de América del Sur que se independizo del imperio español.</a:t>
            </a:r>
          </a:p>
        </p:txBody>
      </p:sp>
      <p:pic>
        <p:nvPicPr>
          <p:cNvPr id="3" name="Picture 2" descr="E:\formas montar\2cxx0f8.gif"/>
          <p:cNvPicPr>
            <a:picLocks noChangeAspect="1" noChangeArrowheads="1" noCrop="1"/>
          </p:cNvPicPr>
          <p:nvPr/>
        </p:nvPicPr>
        <p:blipFill>
          <a:blip r:embed="rId3"/>
          <a:srcRect/>
          <a:stretch>
            <a:fillRect/>
          </a:stretch>
        </p:blipFill>
        <p:spPr bwMode="auto">
          <a:xfrm>
            <a:off x="-121189" y="5221060"/>
            <a:ext cx="1809675" cy="1298731"/>
          </a:xfrm>
          <a:prstGeom prst="rect">
            <a:avLst/>
          </a:prstGeom>
          <a:noFill/>
        </p:spPr>
      </p:pic>
    </p:spTree>
    <p:extLst>
      <p:ext uri="{BB962C8B-B14F-4D97-AF65-F5344CB8AC3E}">
        <p14:creationId xmlns:p14="http://schemas.microsoft.com/office/powerpoint/2010/main" val="946148014"/>
      </p:ext>
    </p:extLst>
  </p:cSld>
  <p:clrMapOvr>
    <a:masterClrMapping/>
  </p:clrMapOvr>
  <p:transition spd="slow" advTm="7000">
    <p:split orient="vert" dir="in"/>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grpId="0" nodeType="withEffect">
                                  <p:stCondLst>
                                    <p:cond delay="0"/>
                                  </p:stCondLst>
                                  <p:iterate type="lt">
                                    <p:tmPct val="10000"/>
                                  </p:iterate>
                                  <p:childTnLst>
                                    <p:animClr clrSpc="hsl" dir="cw">
                                      <p:cBhvr override="childStyle">
                                        <p:cTn id="6" dur="500" fill="hold"/>
                                        <p:tgtEl>
                                          <p:spTgt spid="4"/>
                                        </p:tgtEl>
                                        <p:attrNameLst>
                                          <p:attrName>style.color</p:attrName>
                                        </p:attrNameLst>
                                      </p:cBhvr>
                                      <p:by>
                                        <p:hsl h="-7200000" s="0" l="0"/>
                                      </p:by>
                                    </p:animClr>
                                    <p:animClr clrSpc="hsl" dir="cw">
                                      <p:cBhvr>
                                        <p:cTn id="7" dur="500" fill="hold"/>
                                        <p:tgtEl>
                                          <p:spTgt spid="4"/>
                                        </p:tgtEl>
                                        <p:attrNameLst>
                                          <p:attrName>fillcolor</p:attrName>
                                        </p:attrNameLst>
                                      </p:cBhvr>
                                      <p:by>
                                        <p:hsl h="-7200000" s="0" l="0"/>
                                      </p:by>
                                    </p:animClr>
                                    <p:animClr clrSpc="hsl" dir="cw">
                                      <p:cBhvr>
                                        <p:cTn id="8" dur="500" fill="hold"/>
                                        <p:tgtEl>
                                          <p:spTgt spid="4"/>
                                        </p:tgtEl>
                                        <p:attrNameLst>
                                          <p:attrName>stroke.color</p:attrName>
                                        </p:attrNameLst>
                                      </p:cBhvr>
                                      <p:by>
                                        <p:hsl h="-7200000" s="0" l="0"/>
                                      </p:by>
                                    </p:animClr>
                                    <p:set>
                                      <p:cBhvr>
                                        <p:cTn id="9" dur="500" fill="hold"/>
                                        <p:tgtEl>
                                          <p:spTgt spid="4"/>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descr="C:\Users\Jose Luis\Desktop\ab2da7a179c06399948f920a968d5f84-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1719445" cy="67147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6576279"/>
      </p:ext>
    </p:extLst>
  </p:cSld>
  <p:clrMapOvr>
    <a:masterClrMapping/>
  </p:clrMapOvr>
  <p:transition spd="slow" advTm="5000">
    <p:split/>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3"/>
          <p:cNvPicPr>
            <a:picLocks noChangeAspect="1" noChangeArrowheads="1"/>
          </p:cNvPicPr>
          <p:nvPr/>
        </p:nvPicPr>
        <p:blipFill>
          <a:blip r:embed="rId2" cstate="print">
            <a:duotone>
              <a:schemeClr val="accent5">
                <a:shade val="45000"/>
                <a:satMod val="135000"/>
              </a:schemeClr>
              <a:prstClr val="white"/>
            </a:duotone>
            <a:lum bright="42000" contrast="100000"/>
          </a:blip>
          <a:srcRect/>
          <a:stretch>
            <a:fillRect/>
          </a:stretch>
        </p:blipFill>
        <p:spPr bwMode="auto">
          <a:xfrm>
            <a:off x="1" y="0"/>
            <a:ext cx="11485563" cy="6534790"/>
          </a:xfrm>
          <a:prstGeom prst="rect">
            <a:avLst/>
          </a:prstGeom>
          <a:noFill/>
          <a:ln w="9525">
            <a:noFill/>
            <a:miter lim="800000"/>
            <a:headEnd/>
            <a:tailEnd/>
          </a:ln>
        </p:spPr>
      </p:pic>
      <p:pic>
        <p:nvPicPr>
          <p:cNvPr id="1026" name="Picture 2" descr="Fotos Venezuel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78285" y="-57310"/>
            <a:ext cx="8911133" cy="65485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12427064"/>
      </p:ext>
    </p:extLst>
  </p:cSld>
  <p:clrMapOvr>
    <a:masterClrMapping/>
  </p:clrMapOvr>
  <p:transition spd="med" advTm="6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5"/>
                                      </p:to>
                                    </p:set>
                                    <p:animEffect filter="image" prLst="opacity: 0.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 name="3 CuadroTexto"/>
          <p:cNvSpPr txBox="1">
            <a:spLocks noChangeArrowheads="1"/>
          </p:cNvSpPr>
          <p:nvPr/>
        </p:nvSpPr>
        <p:spPr bwMode="auto">
          <a:xfrm>
            <a:off x="2070373" y="1857513"/>
            <a:ext cx="7632847" cy="3416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3200">
                <a:solidFill>
                  <a:schemeClr val="tx1"/>
                </a:solidFill>
                <a:latin typeface="Calibri" pitchFamily="34" charset="0"/>
                <a:cs typeface="Arial" charset="0"/>
              </a:defRPr>
            </a:lvl1pPr>
            <a:lvl2pPr>
              <a:defRPr sz="2800">
                <a:solidFill>
                  <a:schemeClr val="tx1"/>
                </a:solidFill>
                <a:latin typeface="Calibri" pitchFamily="34" charset="0"/>
                <a:cs typeface="Arial" charset="0"/>
              </a:defRPr>
            </a:lvl2pPr>
            <a:lvl3pPr>
              <a:defRPr sz="2400">
                <a:solidFill>
                  <a:schemeClr val="tx1"/>
                </a:solidFill>
                <a:latin typeface="Calibri" pitchFamily="34" charset="0"/>
                <a:cs typeface="Arial" charset="0"/>
              </a:defRPr>
            </a:lvl3pPr>
            <a:lvl4pPr>
              <a:defRPr sz="2000">
                <a:solidFill>
                  <a:schemeClr val="tx1"/>
                </a:solidFill>
                <a:latin typeface="Calibri" pitchFamily="34" charset="0"/>
                <a:cs typeface="Arial" charset="0"/>
              </a:defRPr>
            </a:lvl4pPr>
            <a:lvl5pPr>
              <a:defRPr sz="2000">
                <a:solidFill>
                  <a:schemeClr val="tx1"/>
                </a:solidFill>
                <a:latin typeface="Calibri" pitchFamily="34" charset="0"/>
                <a:cs typeface="Arial" charset="0"/>
              </a:defRPr>
            </a:lvl5pPr>
            <a:lvl6pPr eaLnBrk="0" hangingPunct="0">
              <a:defRPr sz="2000">
                <a:solidFill>
                  <a:schemeClr val="tx1"/>
                </a:solidFill>
                <a:latin typeface="Calibri" pitchFamily="34" charset="0"/>
                <a:cs typeface="Arial" charset="0"/>
              </a:defRPr>
            </a:lvl6pPr>
            <a:lvl7pPr eaLnBrk="0" hangingPunct="0">
              <a:defRPr sz="2000">
                <a:solidFill>
                  <a:schemeClr val="tx1"/>
                </a:solidFill>
                <a:latin typeface="Calibri" pitchFamily="34" charset="0"/>
                <a:cs typeface="Arial" charset="0"/>
              </a:defRPr>
            </a:lvl7pPr>
            <a:lvl8pPr eaLnBrk="0" hangingPunct="0">
              <a:defRPr sz="2000">
                <a:solidFill>
                  <a:schemeClr val="tx1"/>
                </a:solidFill>
                <a:latin typeface="Calibri" pitchFamily="34" charset="0"/>
                <a:cs typeface="Arial" charset="0"/>
              </a:defRPr>
            </a:lvl8pPr>
            <a:lvl9pPr eaLnBrk="0" hangingPunct="0">
              <a:defRPr sz="2000">
                <a:solidFill>
                  <a:schemeClr val="tx1"/>
                </a:solidFill>
                <a:latin typeface="Calibri" pitchFamily="34" charset="0"/>
                <a:cs typeface="Arial" charset="0"/>
              </a:defRPr>
            </a:lvl9pPr>
          </a:lstStyle>
          <a:p>
            <a:pPr algn="ctr" fontAlgn="base">
              <a:spcBef>
                <a:spcPct val="0"/>
              </a:spcBef>
              <a:spcAft>
                <a:spcPct val="0"/>
              </a:spcAft>
            </a:pPr>
            <a:r>
              <a:rPr lang="es-ES" altLang="es-ES" sz="3600" b="1" dirty="0" smtClean="0">
                <a:solidFill>
                  <a:srgbClr val="0000FF"/>
                </a:solidFill>
                <a:latin typeface="Belwe Bd BT" pitchFamily="18" charset="0"/>
              </a:rPr>
              <a:t>Su </a:t>
            </a:r>
            <a:r>
              <a:rPr lang="es-ES" altLang="es-ES" sz="3600" b="1" dirty="0">
                <a:solidFill>
                  <a:srgbClr val="0000FF"/>
                </a:solidFill>
                <a:latin typeface="Belwe Bd BT" pitchFamily="18" charset="0"/>
              </a:rPr>
              <a:t>capital, Caracas, es ciudad con costas que se encuentra bordeando el Mar Caribe, y es considerado el centro turístico, industrial y cultural del país.</a:t>
            </a:r>
          </a:p>
          <a:p>
            <a:pPr algn="ctr" fontAlgn="base">
              <a:spcBef>
                <a:spcPct val="0"/>
              </a:spcBef>
              <a:spcAft>
                <a:spcPct val="0"/>
              </a:spcAft>
            </a:pPr>
            <a:endParaRPr lang="es-ES" altLang="es-ES" sz="3600" b="1" dirty="0">
              <a:solidFill>
                <a:srgbClr val="0000FF"/>
              </a:solidFill>
              <a:latin typeface="Belwe Bd BT" pitchFamily="18" charset="0"/>
            </a:endParaRPr>
          </a:p>
        </p:txBody>
      </p:sp>
      <p:pic>
        <p:nvPicPr>
          <p:cNvPr id="3" name="Picture 2" descr="E:\formas montar\2cxx0f8.gif"/>
          <p:cNvPicPr>
            <a:picLocks noChangeAspect="1" noChangeArrowheads="1" noCrop="1"/>
          </p:cNvPicPr>
          <p:nvPr/>
        </p:nvPicPr>
        <p:blipFill>
          <a:blip r:embed="rId3"/>
          <a:srcRect/>
          <a:stretch>
            <a:fillRect/>
          </a:stretch>
        </p:blipFill>
        <p:spPr bwMode="auto">
          <a:xfrm>
            <a:off x="-121189" y="5221060"/>
            <a:ext cx="1809675" cy="1298731"/>
          </a:xfrm>
          <a:prstGeom prst="rect">
            <a:avLst/>
          </a:prstGeom>
          <a:noFill/>
        </p:spPr>
      </p:pic>
    </p:spTree>
    <p:extLst>
      <p:ext uri="{BB962C8B-B14F-4D97-AF65-F5344CB8AC3E}">
        <p14:creationId xmlns:p14="http://schemas.microsoft.com/office/powerpoint/2010/main" val="4216454505"/>
      </p:ext>
    </p:extLst>
  </p:cSld>
  <p:clrMapOvr>
    <a:masterClrMapping/>
  </p:clrMapOvr>
  <p:transition spd="slow" advTm="7000">
    <p:split orient="vert" dir="in"/>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grpId="0" nodeType="withEffect">
                                  <p:stCondLst>
                                    <p:cond delay="0"/>
                                  </p:stCondLst>
                                  <p:iterate type="lt">
                                    <p:tmPct val="10000"/>
                                  </p:iterate>
                                  <p:childTnLst>
                                    <p:animClr clrSpc="hsl" dir="cw">
                                      <p:cBhvr override="childStyle">
                                        <p:cTn id="6" dur="500" fill="hold"/>
                                        <p:tgtEl>
                                          <p:spTgt spid="4"/>
                                        </p:tgtEl>
                                        <p:attrNameLst>
                                          <p:attrName>style.color</p:attrName>
                                        </p:attrNameLst>
                                      </p:cBhvr>
                                      <p:by>
                                        <p:hsl h="-7200000" s="0" l="0"/>
                                      </p:by>
                                    </p:animClr>
                                    <p:animClr clrSpc="hsl" dir="cw">
                                      <p:cBhvr>
                                        <p:cTn id="7" dur="500" fill="hold"/>
                                        <p:tgtEl>
                                          <p:spTgt spid="4"/>
                                        </p:tgtEl>
                                        <p:attrNameLst>
                                          <p:attrName>fillcolor</p:attrName>
                                        </p:attrNameLst>
                                      </p:cBhvr>
                                      <p:by>
                                        <p:hsl h="-7200000" s="0" l="0"/>
                                      </p:by>
                                    </p:animClr>
                                    <p:animClr clrSpc="hsl" dir="cw">
                                      <p:cBhvr>
                                        <p:cTn id="8" dur="500" fill="hold"/>
                                        <p:tgtEl>
                                          <p:spTgt spid="4"/>
                                        </p:tgtEl>
                                        <p:attrNameLst>
                                          <p:attrName>stroke.color</p:attrName>
                                        </p:attrNameLst>
                                      </p:cBhvr>
                                      <p:by>
                                        <p:hsl h="-7200000" s="0" l="0"/>
                                      </p:by>
                                    </p:animClr>
                                    <p:set>
                                      <p:cBhvr>
                                        <p:cTn id="9" dur="500" fill="hold"/>
                                        <p:tgtEl>
                                          <p:spTgt spid="4"/>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Fotos Venezuel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98039"/>
            <a:ext cx="11485563" cy="693060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76756800"/>
      </p:ext>
    </p:extLst>
  </p:cSld>
  <p:clrMapOvr>
    <a:masterClrMapping/>
  </p:clrMapOvr>
  <p:transition spd="med" advTm="6000">
    <p:random/>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Fotos Venezuel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18135"/>
            <a:ext cx="11477106" cy="66348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28895996"/>
      </p:ext>
    </p:extLst>
  </p:cSld>
  <p:clrMapOvr>
    <a:masterClrMapping/>
  </p:clrMapOvr>
  <p:transition spd="med" advTm="6000">
    <p:random/>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Fotos Venezuel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96" y="-1"/>
            <a:ext cx="11489159" cy="651668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04339117"/>
      </p:ext>
    </p:extLst>
  </p:cSld>
  <p:clrMapOvr>
    <a:masterClrMapping/>
  </p:clrMapOvr>
  <p:transition spd="med" advTm="6000">
    <p:random/>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Documents and Settings\Dell\Escritorio\caracas10.jpg"/>
          <p:cNvPicPr>
            <a:picLocks noChangeAspect="1" noChangeArrowheads="1"/>
          </p:cNvPicPr>
          <p:nvPr/>
        </p:nvPicPr>
        <p:blipFill>
          <a:blip r:embed="rId2" cstate="email"/>
          <a:srcRect/>
          <a:stretch>
            <a:fillRect/>
          </a:stretch>
        </p:blipFill>
        <p:spPr bwMode="auto">
          <a:xfrm>
            <a:off x="-609601" y="0"/>
            <a:ext cx="12095163" cy="7315200"/>
          </a:xfrm>
          <a:prstGeom prst="rect">
            <a:avLst/>
          </a:prstGeom>
          <a:noFill/>
        </p:spPr>
      </p:pic>
    </p:spTree>
    <p:extLst>
      <p:ext uri="{BB962C8B-B14F-4D97-AF65-F5344CB8AC3E}">
        <p14:creationId xmlns:p14="http://schemas.microsoft.com/office/powerpoint/2010/main" val="2641838348"/>
      </p:ext>
    </p:extLst>
  </p:cSld>
  <p:clrMapOvr>
    <a:masterClrMapping/>
  </p:clrMapOvr>
  <p:transition spd="med" advTm="6000">
    <p:random/>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 name="3 CuadroTexto"/>
          <p:cNvSpPr txBox="1">
            <a:spLocks noChangeArrowheads="1"/>
          </p:cNvSpPr>
          <p:nvPr/>
        </p:nvSpPr>
        <p:spPr bwMode="auto">
          <a:xfrm>
            <a:off x="1062261" y="1472499"/>
            <a:ext cx="9217023" cy="23083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3200">
                <a:solidFill>
                  <a:schemeClr val="tx1"/>
                </a:solidFill>
                <a:latin typeface="Calibri" pitchFamily="34" charset="0"/>
                <a:cs typeface="Arial" charset="0"/>
              </a:defRPr>
            </a:lvl1pPr>
            <a:lvl2pPr>
              <a:defRPr sz="2800">
                <a:solidFill>
                  <a:schemeClr val="tx1"/>
                </a:solidFill>
                <a:latin typeface="Calibri" pitchFamily="34" charset="0"/>
                <a:cs typeface="Arial" charset="0"/>
              </a:defRPr>
            </a:lvl2pPr>
            <a:lvl3pPr>
              <a:defRPr sz="2400">
                <a:solidFill>
                  <a:schemeClr val="tx1"/>
                </a:solidFill>
                <a:latin typeface="Calibri" pitchFamily="34" charset="0"/>
                <a:cs typeface="Arial" charset="0"/>
              </a:defRPr>
            </a:lvl3pPr>
            <a:lvl4pPr>
              <a:defRPr sz="2000">
                <a:solidFill>
                  <a:schemeClr val="tx1"/>
                </a:solidFill>
                <a:latin typeface="Calibri" pitchFamily="34" charset="0"/>
                <a:cs typeface="Arial" charset="0"/>
              </a:defRPr>
            </a:lvl4pPr>
            <a:lvl5pPr>
              <a:defRPr sz="2000">
                <a:solidFill>
                  <a:schemeClr val="tx1"/>
                </a:solidFill>
                <a:latin typeface="Calibri" pitchFamily="34" charset="0"/>
                <a:cs typeface="Arial" charset="0"/>
              </a:defRPr>
            </a:lvl5pPr>
            <a:lvl6pPr eaLnBrk="0" hangingPunct="0">
              <a:defRPr sz="2000">
                <a:solidFill>
                  <a:schemeClr val="tx1"/>
                </a:solidFill>
                <a:latin typeface="Calibri" pitchFamily="34" charset="0"/>
                <a:cs typeface="Arial" charset="0"/>
              </a:defRPr>
            </a:lvl6pPr>
            <a:lvl7pPr eaLnBrk="0" hangingPunct="0">
              <a:defRPr sz="2000">
                <a:solidFill>
                  <a:schemeClr val="tx1"/>
                </a:solidFill>
                <a:latin typeface="Calibri" pitchFamily="34" charset="0"/>
                <a:cs typeface="Arial" charset="0"/>
              </a:defRPr>
            </a:lvl7pPr>
            <a:lvl8pPr eaLnBrk="0" hangingPunct="0">
              <a:defRPr sz="2000">
                <a:solidFill>
                  <a:schemeClr val="tx1"/>
                </a:solidFill>
                <a:latin typeface="Calibri" pitchFamily="34" charset="0"/>
                <a:cs typeface="Arial" charset="0"/>
              </a:defRPr>
            </a:lvl8pPr>
            <a:lvl9pPr eaLnBrk="0" hangingPunct="0">
              <a:defRPr sz="2000">
                <a:solidFill>
                  <a:schemeClr val="tx1"/>
                </a:solidFill>
                <a:latin typeface="Calibri" pitchFamily="34" charset="0"/>
                <a:cs typeface="Arial" charset="0"/>
              </a:defRPr>
            </a:lvl9pPr>
          </a:lstStyle>
          <a:p>
            <a:pPr algn="ctr" fontAlgn="base">
              <a:spcBef>
                <a:spcPct val="0"/>
              </a:spcBef>
              <a:spcAft>
                <a:spcPct val="0"/>
              </a:spcAft>
            </a:pPr>
            <a:r>
              <a:rPr lang="es-ES" altLang="es-ES" sz="3600" b="1" dirty="0" smtClean="0">
                <a:solidFill>
                  <a:srgbClr val="0000FF"/>
                </a:solidFill>
                <a:latin typeface="Belwe Bd BT" pitchFamily="18" charset="0"/>
              </a:rPr>
              <a:t>La </a:t>
            </a:r>
            <a:r>
              <a:rPr lang="es-ES" altLang="es-ES" sz="3600" b="1" dirty="0">
                <a:solidFill>
                  <a:srgbClr val="0000FF"/>
                </a:solidFill>
                <a:latin typeface="Belwe Bd BT" pitchFamily="18" charset="0"/>
              </a:rPr>
              <a:t>Isla Margarita llamada también la "Perla del Caribe", forma parte del único estado venezolano comprendido por islas, es el atractivo turístico más importante del país</a:t>
            </a:r>
            <a:r>
              <a:rPr lang="es-ES" altLang="es-ES" sz="3600" b="1" dirty="0" smtClean="0">
                <a:solidFill>
                  <a:srgbClr val="0000FF"/>
                </a:solidFill>
                <a:latin typeface="Belwe Bd BT" pitchFamily="18" charset="0"/>
              </a:rPr>
              <a:t>.</a:t>
            </a:r>
            <a:endParaRPr lang="es-ES" altLang="es-ES" sz="3600" b="1" dirty="0">
              <a:solidFill>
                <a:srgbClr val="0000FF"/>
              </a:solidFill>
              <a:latin typeface="Belwe Bd BT" pitchFamily="18" charset="0"/>
            </a:endParaRPr>
          </a:p>
        </p:txBody>
      </p:sp>
      <p:pic>
        <p:nvPicPr>
          <p:cNvPr id="3" name="Picture 2" descr="E:\formas montar\2cxx0f8.gif"/>
          <p:cNvPicPr>
            <a:picLocks noChangeAspect="1" noChangeArrowheads="1" noCrop="1"/>
          </p:cNvPicPr>
          <p:nvPr/>
        </p:nvPicPr>
        <p:blipFill>
          <a:blip r:embed="rId3"/>
          <a:srcRect/>
          <a:stretch>
            <a:fillRect/>
          </a:stretch>
        </p:blipFill>
        <p:spPr bwMode="auto">
          <a:xfrm>
            <a:off x="-121189" y="5221060"/>
            <a:ext cx="1809675" cy="1298731"/>
          </a:xfrm>
          <a:prstGeom prst="rect">
            <a:avLst/>
          </a:prstGeom>
          <a:noFill/>
        </p:spPr>
      </p:pic>
    </p:spTree>
    <p:extLst>
      <p:ext uri="{BB962C8B-B14F-4D97-AF65-F5344CB8AC3E}">
        <p14:creationId xmlns:p14="http://schemas.microsoft.com/office/powerpoint/2010/main" val="576268997"/>
      </p:ext>
    </p:extLst>
  </p:cSld>
  <p:clrMapOvr>
    <a:masterClrMapping/>
  </p:clrMapOvr>
  <p:transition spd="slow" advTm="7000">
    <p:split orient="vert" dir="in"/>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grpId="0" nodeType="withEffect">
                                  <p:stCondLst>
                                    <p:cond delay="0"/>
                                  </p:stCondLst>
                                  <p:iterate type="lt">
                                    <p:tmPct val="10000"/>
                                  </p:iterate>
                                  <p:childTnLst>
                                    <p:animClr clrSpc="hsl" dir="cw">
                                      <p:cBhvr override="childStyle">
                                        <p:cTn id="6" dur="500" fill="hold"/>
                                        <p:tgtEl>
                                          <p:spTgt spid="4"/>
                                        </p:tgtEl>
                                        <p:attrNameLst>
                                          <p:attrName>style.color</p:attrName>
                                        </p:attrNameLst>
                                      </p:cBhvr>
                                      <p:by>
                                        <p:hsl h="-7200000" s="0" l="0"/>
                                      </p:by>
                                    </p:animClr>
                                    <p:animClr clrSpc="hsl" dir="cw">
                                      <p:cBhvr>
                                        <p:cTn id="7" dur="500" fill="hold"/>
                                        <p:tgtEl>
                                          <p:spTgt spid="4"/>
                                        </p:tgtEl>
                                        <p:attrNameLst>
                                          <p:attrName>fillcolor</p:attrName>
                                        </p:attrNameLst>
                                      </p:cBhvr>
                                      <p:by>
                                        <p:hsl h="-7200000" s="0" l="0"/>
                                      </p:by>
                                    </p:animClr>
                                    <p:animClr clrSpc="hsl" dir="cw">
                                      <p:cBhvr>
                                        <p:cTn id="8" dur="500" fill="hold"/>
                                        <p:tgtEl>
                                          <p:spTgt spid="4"/>
                                        </p:tgtEl>
                                        <p:attrNameLst>
                                          <p:attrName>stroke.color</p:attrName>
                                        </p:attrNameLst>
                                      </p:cBhvr>
                                      <p:by>
                                        <p:hsl h="-7200000" s="0" l="0"/>
                                      </p:by>
                                    </p:animClr>
                                    <p:set>
                                      <p:cBhvr>
                                        <p:cTn id="9" dur="500" fill="hold"/>
                                        <p:tgtEl>
                                          <p:spTgt spid="4"/>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Fotos Venezuel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1485564" cy="68946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417759"/>
      </p:ext>
    </p:extLst>
  </p:cSld>
  <p:clrMapOvr>
    <a:masterClrMapping/>
  </p:clrMapOvr>
  <p:transition spd="med" advTm="6000">
    <p:random/>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Resultado de imagen de isla margarita venezuel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3883" y="-270048"/>
            <a:ext cx="11719446" cy="7200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69474156"/>
      </p:ext>
    </p:extLst>
  </p:cSld>
  <p:clrMapOvr>
    <a:masterClrMapping/>
  </p:clrMapOvr>
  <p:transition spd="med" advTm="6000">
    <p:random/>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2466" name="Picture 2" descr="C:\Documents and Settings\Dell\Escritorio\zzplayapampatar.jpg"/>
          <p:cNvPicPr>
            <a:picLocks noChangeAspect="1" noChangeArrowheads="1"/>
          </p:cNvPicPr>
          <p:nvPr/>
        </p:nvPicPr>
        <p:blipFill>
          <a:blip r:embed="rId2" cstate="email"/>
          <a:srcRect/>
          <a:stretch>
            <a:fillRect/>
          </a:stretch>
        </p:blipFill>
        <p:spPr bwMode="auto">
          <a:xfrm>
            <a:off x="-765704" y="0"/>
            <a:ext cx="12251267" cy="6951134"/>
          </a:xfrm>
          <a:prstGeom prst="rect">
            <a:avLst/>
          </a:prstGeom>
          <a:noFill/>
        </p:spPr>
      </p:pic>
    </p:spTree>
    <p:extLst>
      <p:ext uri="{BB962C8B-B14F-4D97-AF65-F5344CB8AC3E}">
        <p14:creationId xmlns:p14="http://schemas.microsoft.com/office/powerpoint/2010/main" val="3099989675"/>
      </p:ext>
    </p:extLst>
  </p:cSld>
  <p:clrMapOvr>
    <a:masterClrMapping/>
  </p:clrMapOvr>
  <p:transition spd="slow" advTm="5000">
    <p:split/>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Fotos Venezuel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14790"/>
            <a:ext cx="11485563" cy="731405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34166792"/>
      </p:ext>
    </p:extLst>
  </p:cSld>
  <p:clrMapOvr>
    <a:masterClrMapping/>
  </p:clrMapOvr>
  <p:transition spd="med" advTm="6000">
    <p:random/>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2" descr="Panoramic of Juan Griego 45.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3883" y="-317297"/>
            <a:ext cx="11719446" cy="68468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2427766"/>
      </p:ext>
    </p:extLst>
  </p:cSld>
  <p:clrMapOvr>
    <a:masterClrMapping/>
  </p:clrMapOvr>
  <p:transition spd="med" advTm="6000">
    <p:random/>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Resultado de imagen de isla margarita venezuel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1485564" cy="651367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48612633"/>
      </p:ext>
    </p:extLst>
  </p:cSld>
  <p:clrMapOvr>
    <a:masterClrMapping/>
  </p:clrMapOvr>
  <p:transition spd="med" advTm="6000">
    <p:random/>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 name="3 CuadroTexto"/>
          <p:cNvSpPr txBox="1">
            <a:spLocks noChangeArrowheads="1"/>
          </p:cNvSpPr>
          <p:nvPr/>
        </p:nvSpPr>
        <p:spPr bwMode="auto">
          <a:xfrm>
            <a:off x="1062261" y="1472499"/>
            <a:ext cx="9217023" cy="39703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3200">
                <a:solidFill>
                  <a:schemeClr val="tx1"/>
                </a:solidFill>
                <a:latin typeface="Calibri" pitchFamily="34" charset="0"/>
                <a:cs typeface="Arial" charset="0"/>
              </a:defRPr>
            </a:lvl1pPr>
            <a:lvl2pPr>
              <a:defRPr sz="2800">
                <a:solidFill>
                  <a:schemeClr val="tx1"/>
                </a:solidFill>
                <a:latin typeface="Calibri" pitchFamily="34" charset="0"/>
                <a:cs typeface="Arial" charset="0"/>
              </a:defRPr>
            </a:lvl2pPr>
            <a:lvl3pPr>
              <a:defRPr sz="2400">
                <a:solidFill>
                  <a:schemeClr val="tx1"/>
                </a:solidFill>
                <a:latin typeface="Calibri" pitchFamily="34" charset="0"/>
                <a:cs typeface="Arial" charset="0"/>
              </a:defRPr>
            </a:lvl3pPr>
            <a:lvl4pPr>
              <a:defRPr sz="2000">
                <a:solidFill>
                  <a:schemeClr val="tx1"/>
                </a:solidFill>
                <a:latin typeface="Calibri" pitchFamily="34" charset="0"/>
                <a:cs typeface="Arial" charset="0"/>
              </a:defRPr>
            </a:lvl4pPr>
            <a:lvl5pPr>
              <a:defRPr sz="2000">
                <a:solidFill>
                  <a:schemeClr val="tx1"/>
                </a:solidFill>
                <a:latin typeface="Calibri" pitchFamily="34" charset="0"/>
                <a:cs typeface="Arial" charset="0"/>
              </a:defRPr>
            </a:lvl5pPr>
            <a:lvl6pPr eaLnBrk="0" hangingPunct="0">
              <a:defRPr sz="2000">
                <a:solidFill>
                  <a:schemeClr val="tx1"/>
                </a:solidFill>
                <a:latin typeface="Calibri" pitchFamily="34" charset="0"/>
                <a:cs typeface="Arial" charset="0"/>
              </a:defRPr>
            </a:lvl6pPr>
            <a:lvl7pPr eaLnBrk="0" hangingPunct="0">
              <a:defRPr sz="2000">
                <a:solidFill>
                  <a:schemeClr val="tx1"/>
                </a:solidFill>
                <a:latin typeface="Calibri" pitchFamily="34" charset="0"/>
                <a:cs typeface="Arial" charset="0"/>
              </a:defRPr>
            </a:lvl7pPr>
            <a:lvl8pPr eaLnBrk="0" hangingPunct="0">
              <a:defRPr sz="2000">
                <a:solidFill>
                  <a:schemeClr val="tx1"/>
                </a:solidFill>
                <a:latin typeface="Calibri" pitchFamily="34" charset="0"/>
                <a:cs typeface="Arial" charset="0"/>
              </a:defRPr>
            </a:lvl8pPr>
            <a:lvl9pPr eaLnBrk="0" hangingPunct="0">
              <a:defRPr sz="2000">
                <a:solidFill>
                  <a:schemeClr val="tx1"/>
                </a:solidFill>
                <a:latin typeface="Calibri" pitchFamily="34" charset="0"/>
                <a:cs typeface="Arial" charset="0"/>
              </a:defRPr>
            </a:lvl9pPr>
          </a:lstStyle>
          <a:p>
            <a:pPr algn="ctr" fontAlgn="base">
              <a:spcBef>
                <a:spcPct val="0"/>
              </a:spcBef>
              <a:spcAft>
                <a:spcPct val="0"/>
              </a:spcAft>
            </a:pPr>
            <a:r>
              <a:rPr lang="es-ES" altLang="es-ES" sz="3600" b="1" dirty="0" smtClean="0">
                <a:solidFill>
                  <a:srgbClr val="0000FF"/>
                </a:solidFill>
                <a:latin typeface="Belwe Bd BT" pitchFamily="18" charset="0"/>
              </a:rPr>
              <a:t>¿Quién </a:t>
            </a:r>
            <a:r>
              <a:rPr lang="es-ES" altLang="es-ES" sz="3600" b="1" dirty="0">
                <a:solidFill>
                  <a:srgbClr val="0000FF"/>
                </a:solidFill>
                <a:latin typeface="Belwe Bd BT" pitchFamily="18" charset="0"/>
              </a:rPr>
              <a:t>no ha oído hablar a de los atardeceres inmortales en Juan Griego? Si hacemos la pregunta en Venezuela encontraremos que la referencia es bastante clara sobre este paraje de ensueño que deslumbra y enamora al más exigente espectador.</a:t>
            </a:r>
          </a:p>
          <a:p>
            <a:pPr algn="ctr" fontAlgn="base">
              <a:spcBef>
                <a:spcPct val="0"/>
              </a:spcBef>
              <a:spcAft>
                <a:spcPct val="0"/>
              </a:spcAft>
            </a:pPr>
            <a:endParaRPr lang="es-ES" altLang="es-ES" sz="3600" b="1" dirty="0">
              <a:solidFill>
                <a:srgbClr val="0000FF"/>
              </a:solidFill>
              <a:latin typeface="Belwe Bd BT" pitchFamily="18" charset="0"/>
            </a:endParaRPr>
          </a:p>
        </p:txBody>
      </p:sp>
      <p:pic>
        <p:nvPicPr>
          <p:cNvPr id="3" name="Picture 2" descr="E:\formas montar\2cxx0f8.gif"/>
          <p:cNvPicPr>
            <a:picLocks noChangeAspect="1" noChangeArrowheads="1" noCrop="1"/>
          </p:cNvPicPr>
          <p:nvPr/>
        </p:nvPicPr>
        <p:blipFill>
          <a:blip r:embed="rId3"/>
          <a:srcRect/>
          <a:stretch>
            <a:fillRect/>
          </a:stretch>
        </p:blipFill>
        <p:spPr bwMode="auto">
          <a:xfrm>
            <a:off x="-121189" y="5221060"/>
            <a:ext cx="1809675" cy="1298731"/>
          </a:xfrm>
          <a:prstGeom prst="rect">
            <a:avLst/>
          </a:prstGeom>
          <a:noFill/>
        </p:spPr>
      </p:pic>
    </p:spTree>
    <p:extLst>
      <p:ext uri="{BB962C8B-B14F-4D97-AF65-F5344CB8AC3E}">
        <p14:creationId xmlns:p14="http://schemas.microsoft.com/office/powerpoint/2010/main" val="409387505"/>
      </p:ext>
    </p:extLst>
  </p:cSld>
  <p:clrMapOvr>
    <a:masterClrMapping/>
  </p:clrMapOvr>
  <p:transition spd="slow" advTm="7000">
    <p:split orient="vert" dir="in"/>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grpId="0" nodeType="withEffect">
                                  <p:stCondLst>
                                    <p:cond delay="0"/>
                                  </p:stCondLst>
                                  <p:iterate type="lt">
                                    <p:tmPct val="10000"/>
                                  </p:iterate>
                                  <p:childTnLst>
                                    <p:animClr clrSpc="hsl" dir="cw">
                                      <p:cBhvr override="childStyle">
                                        <p:cTn id="6" dur="500" fill="hold"/>
                                        <p:tgtEl>
                                          <p:spTgt spid="4"/>
                                        </p:tgtEl>
                                        <p:attrNameLst>
                                          <p:attrName>style.color</p:attrName>
                                        </p:attrNameLst>
                                      </p:cBhvr>
                                      <p:by>
                                        <p:hsl h="-7200000" s="0" l="0"/>
                                      </p:by>
                                    </p:animClr>
                                    <p:animClr clrSpc="hsl" dir="cw">
                                      <p:cBhvr>
                                        <p:cTn id="7" dur="500" fill="hold"/>
                                        <p:tgtEl>
                                          <p:spTgt spid="4"/>
                                        </p:tgtEl>
                                        <p:attrNameLst>
                                          <p:attrName>fillcolor</p:attrName>
                                        </p:attrNameLst>
                                      </p:cBhvr>
                                      <p:by>
                                        <p:hsl h="-7200000" s="0" l="0"/>
                                      </p:by>
                                    </p:animClr>
                                    <p:animClr clrSpc="hsl" dir="cw">
                                      <p:cBhvr>
                                        <p:cTn id="8" dur="500" fill="hold"/>
                                        <p:tgtEl>
                                          <p:spTgt spid="4"/>
                                        </p:tgtEl>
                                        <p:attrNameLst>
                                          <p:attrName>stroke.color</p:attrName>
                                        </p:attrNameLst>
                                      </p:cBhvr>
                                      <p:by>
                                        <p:hsl h="-7200000" s="0" l="0"/>
                                      </p:by>
                                    </p:animClr>
                                    <p:set>
                                      <p:cBhvr>
                                        <p:cTn id="9" dur="500" fill="hold"/>
                                        <p:tgtEl>
                                          <p:spTgt spid="4"/>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2" descr="Resultado de imagen de juan griego margarit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625924"/>
            <a:ext cx="11485562" cy="74126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0642228"/>
      </p:ext>
    </p:extLst>
  </p:cSld>
  <p:clrMapOvr>
    <a:masterClrMapping/>
  </p:clrMapOvr>
  <p:transition spd="med" advTm="6000">
    <p:random/>
    <p:sndAc>
      <p:stSnd>
        <p:snd r:embed="rId2" name="13 - alma llanera(2)(2).wav"/>
      </p:stSnd>
    </p:sndAc>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3883" y="-31750"/>
            <a:ext cx="12025336" cy="6589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757314787"/>
      </p:ext>
    </p:extLst>
  </p:cSld>
  <p:clrMapOvr>
    <a:masterClrMapping/>
  </p:clrMapOvr>
  <p:transition spd="med" advTm="6000">
    <p:random/>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Resultado de imagen de isla margarita venezuela juan grieg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8620"/>
            <a:ext cx="11485564" cy="65253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11784410"/>
      </p:ext>
    </p:extLst>
  </p:cSld>
  <p:clrMapOvr>
    <a:masterClrMapping/>
  </p:clrMapOvr>
  <p:transition spd="med" advTm="6000">
    <p:random/>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 name="3 CuadroTexto"/>
          <p:cNvSpPr txBox="1">
            <a:spLocks noChangeArrowheads="1"/>
          </p:cNvSpPr>
          <p:nvPr/>
        </p:nvSpPr>
        <p:spPr bwMode="auto">
          <a:xfrm>
            <a:off x="1243186" y="1189187"/>
            <a:ext cx="9180115" cy="40318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3200">
                <a:solidFill>
                  <a:schemeClr val="tx1"/>
                </a:solidFill>
                <a:latin typeface="Calibri" pitchFamily="34" charset="0"/>
                <a:cs typeface="Arial" charset="0"/>
              </a:defRPr>
            </a:lvl1pPr>
            <a:lvl2pPr>
              <a:defRPr sz="2800">
                <a:solidFill>
                  <a:schemeClr val="tx1"/>
                </a:solidFill>
                <a:latin typeface="Calibri" pitchFamily="34" charset="0"/>
                <a:cs typeface="Arial" charset="0"/>
              </a:defRPr>
            </a:lvl2pPr>
            <a:lvl3pPr>
              <a:defRPr sz="2400">
                <a:solidFill>
                  <a:schemeClr val="tx1"/>
                </a:solidFill>
                <a:latin typeface="Calibri" pitchFamily="34" charset="0"/>
                <a:cs typeface="Arial" charset="0"/>
              </a:defRPr>
            </a:lvl3pPr>
            <a:lvl4pPr>
              <a:defRPr sz="2000">
                <a:solidFill>
                  <a:schemeClr val="tx1"/>
                </a:solidFill>
                <a:latin typeface="Calibri" pitchFamily="34" charset="0"/>
                <a:cs typeface="Arial" charset="0"/>
              </a:defRPr>
            </a:lvl4pPr>
            <a:lvl5pPr>
              <a:defRPr sz="2000">
                <a:solidFill>
                  <a:schemeClr val="tx1"/>
                </a:solidFill>
                <a:latin typeface="Calibri" pitchFamily="34" charset="0"/>
                <a:cs typeface="Arial" charset="0"/>
              </a:defRPr>
            </a:lvl5pPr>
            <a:lvl6pPr eaLnBrk="0" hangingPunct="0">
              <a:defRPr sz="2000">
                <a:solidFill>
                  <a:schemeClr val="tx1"/>
                </a:solidFill>
                <a:latin typeface="Calibri" pitchFamily="34" charset="0"/>
                <a:cs typeface="Arial" charset="0"/>
              </a:defRPr>
            </a:lvl6pPr>
            <a:lvl7pPr eaLnBrk="0" hangingPunct="0">
              <a:defRPr sz="2000">
                <a:solidFill>
                  <a:schemeClr val="tx1"/>
                </a:solidFill>
                <a:latin typeface="Calibri" pitchFamily="34" charset="0"/>
                <a:cs typeface="Arial" charset="0"/>
              </a:defRPr>
            </a:lvl7pPr>
            <a:lvl8pPr eaLnBrk="0" hangingPunct="0">
              <a:defRPr sz="2000">
                <a:solidFill>
                  <a:schemeClr val="tx1"/>
                </a:solidFill>
                <a:latin typeface="Calibri" pitchFamily="34" charset="0"/>
                <a:cs typeface="Arial" charset="0"/>
              </a:defRPr>
            </a:lvl8pPr>
            <a:lvl9pPr eaLnBrk="0" hangingPunct="0">
              <a:defRPr sz="2000">
                <a:solidFill>
                  <a:schemeClr val="tx1"/>
                </a:solidFill>
                <a:latin typeface="Calibri" pitchFamily="34" charset="0"/>
                <a:cs typeface="Arial" charset="0"/>
              </a:defRPr>
            </a:lvl9pPr>
          </a:lstStyle>
          <a:p>
            <a:pPr algn="ctr" fontAlgn="base">
              <a:spcBef>
                <a:spcPct val="0"/>
              </a:spcBef>
              <a:spcAft>
                <a:spcPct val="0"/>
              </a:spcAft>
            </a:pPr>
            <a:r>
              <a:rPr lang="es-ES" altLang="es-ES" b="1" dirty="0">
                <a:solidFill>
                  <a:srgbClr val="0000FF"/>
                </a:solidFill>
                <a:latin typeface="Belwe Bd BT" pitchFamily="18" charset="0"/>
              </a:rPr>
              <a:t>El Parque Nacional Archipiélago Los Roques, ubicado en el archipiélago que le da su nombre, es un paseo turístico particular en el que se puede disfrutar uno de los mejores arrecifes de coral del país. La isla, al ser un parque nacional y estar regida bajo estrictos controles, no posee grandes centros comerciales o restaurantes, pero siempre es posible disfrutar de la fauna marina más exótica.</a:t>
            </a:r>
            <a:endParaRPr lang="es-ES" altLang="es-ES" b="1" dirty="0" smtClean="0">
              <a:solidFill>
                <a:srgbClr val="0000FF"/>
              </a:solidFill>
              <a:latin typeface="Belwe Bd BT" pitchFamily="18" charset="0"/>
            </a:endParaRPr>
          </a:p>
        </p:txBody>
      </p:sp>
      <p:pic>
        <p:nvPicPr>
          <p:cNvPr id="3" name="Picture 2" descr="E:\formas montar\2cxx0f8.gif"/>
          <p:cNvPicPr>
            <a:picLocks noChangeAspect="1" noChangeArrowheads="1" noCrop="1"/>
          </p:cNvPicPr>
          <p:nvPr/>
        </p:nvPicPr>
        <p:blipFill>
          <a:blip r:embed="rId3"/>
          <a:srcRect/>
          <a:stretch>
            <a:fillRect/>
          </a:stretch>
        </p:blipFill>
        <p:spPr bwMode="auto">
          <a:xfrm>
            <a:off x="-121189" y="5221060"/>
            <a:ext cx="1809675" cy="1298731"/>
          </a:xfrm>
          <a:prstGeom prst="rect">
            <a:avLst/>
          </a:prstGeom>
          <a:noFill/>
        </p:spPr>
      </p:pic>
    </p:spTree>
    <p:extLst>
      <p:ext uri="{BB962C8B-B14F-4D97-AF65-F5344CB8AC3E}">
        <p14:creationId xmlns:p14="http://schemas.microsoft.com/office/powerpoint/2010/main" val="2236447735"/>
      </p:ext>
    </p:extLst>
  </p:cSld>
  <p:clrMapOvr>
    <a:masterClrMapping/>
  </p:clrMapOvr>
  <p:transition spd="slow" advTm="7000">
    <p:split orient="vert" dir="in"/>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grpId="0" nodeType="withEffect">
                                  <p:stCondLst>
                                    <p:cond delay="0"/>
                                  </p:stCondLst>
                                  <p:iterate type="lt">
                                    <p:tmPct val="10000"/>
                                  </p:iterate>
                                  <p:childTnLst>
                                    <p:animClr clrSpc="hsl" dir="cw">
                                      <p:cBhvr override="childStyle">
                                        <p:cTn id="6" dur="500" fill="hold"/>
                                        <p:tgtEl>
                                          <p:spTgt spid="4"/>
                                        </p:tgtEl>
                                        <p:attrNameLst>
                                          <p:attrName>style.color</p:attrName>
                                        </p:attrNameLst>
                                      </p:cBhvr>
                                      <p:by>
                                        <p:hsl h="-7200000" s="0" l="0"/>
                                      </p:by>
                                    </p:animClr>
                                    <p:animClr clrSpc="hsl" dir="cw">
                                      <p:cBhvr>
                                        <p:cTn id="7" dur="500" fill="hold"/>
                                        <p:tgtEl>
                                          <p:spTgt spid="4"/>
                                        </p:tgtEl>
                                        <p:attrNameLst>
                                          <p:attrName>fillcolor</p:attrName>
                                        </p:attrNameLst>
                                      </p:cBhvr>
                                      <p:by>
                                        <p:hsl h="-7200000" s="0" l="0"/>
                                      </p:by>
                                    </p:animClr>
                                    <p:animClr clrSpc="hsl" dir="cw">
                                      <p:cBhvr>
                                        <p:cTn id="8" dur="500" fill="hold"/>
                                        <p:tgtEl>
                                          <p:spTgt spid="4"/>
                                        </p:tgtEl>
                                        <p:attrNameLst>
                                          <p:attrName>stroke.color</p:attrName>
                                        </p:attrNameLst>
                                      </p:cBhvr>
                                      <p:by>
                                        <p:hsl h="-7200000" s="0" l="0"/>
                                      </p:by>
                                    </p:animClr>
                                    <p:set>
                                      <p:cBhvr>
                                        <p:cTn id="9" dur="500" fill="hold"/>
                                        <p:tgtEl>
                                          <p:spTgt spid="4"/>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Fotos Venezuel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68430"/>
            <a:ext cx="11485564" cy="66577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06234472"/>
      </p:ext>
    </p:extLst>
  </p:cSld>
  <p:clrMapOvr>
    <a:masterClrMapping/>
  </p:clrMapOvr>
  <p:transition spd="med" advTm="6000">
    <p:random/>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Fotos Venezuel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31776"/>
            <a:ext cx="11485564" cy="68396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09531011"/>
      </p:ext>
    </p:extLst>
  </p:cSld>
  <p:clrMapOvr>
    <a:masterClrMapping/>
  </p:clrMapOvr>
  <p:transition spd="med" advTm="6000">
    <p:random/>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Fotos Venezuel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854" y="0"/>
            <a:ext cx="11523420" cy="65166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66654632"/>
      </p:ext>
    </p:extLst>
  </p:cSld>
  <p:clrMapOvr>
    <a:masterClrMapping/>
  </p:clrMapOvr>
  <p:transition spd="med" advTm="6000">
    <p:random/>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Fotos Venezuel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101" y="-198040"/>
            <a:ext cx="11463462" cy="720683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850551"/>
      </p:ext>
    </p:extLst>
  </p:cSld>
  <p:clrMapOvr>
    <a:masterClrMapping/>
  </p:clrMapOvr>
  <p:transition spd="med" advTm="6000">
    <p:random/>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Fotos Venezuel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2931" y="-234171"/>
            <a:ext cx="11810368" cy="70207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40266000"/>
      </p:ext>
    </p:extLst>
  </p:cSld>
  <p:clrMapOvr>
    <a:masterClrMapping/>
  </p:clrMapOvr>
  <p:transition spd="med" advTm="6000">
    <p:random/>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Fotos Venezuel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197" y="0"/>
            <a:ext cx="11466366" cy="76323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52984664"/>
      </p:ext>
    </p:extLst>
  </p:cSld>
  <p:clrMapOvr>
    <a:masterClrMapping/>
  </p:clrMapOvr>
  <p:transition spd="med" advTm="6000">
    <p:random/>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Fotos Venezuel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5163" y="0"/>
            <a:ext cx="11610726" cy="74526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23894829"/>
      </p:ext>
    </p:extLst>
  </p:cSld>
  <p:clrMapOvr>
    <a:masterClrMapping/>
  </p:clrMapOvr>
  <p:transition spd="med" advTm="6000">
    <p:random/>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Fotos Venezuel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7168"/>
            <a:ext cx="11619482" cy="65238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24530096"/>
      </p:ext>
    </p:extLst>
  </p:cSld>
  <p:clrMapOvr>
    <a:masterClrMapping/>
  </p:clrMapOvr>
  <p:transition spd="med" advTm="6000">
    <p:random/>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Fotos Venezuel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45" y="0"/>
            <a:ext cx="11487708" cy="68828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48668325"/>
      </p:ext>
    </p:extLst>
  </p:cSld>
  <p:clrMapOvr>
    <a:masterClrMapping/>
  </p:clrMapOvr>
  <p:transition spd="med" advTm="6000">
    <p:random/>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Fotos Venezuel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15" y="-1"/>
            <a:ext cx="11493878" cy="674359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42728337"/>
      </p:ext>
    </p:extLst>
  </p:cSld>
  <p:clrMapOvr>
    <a:masterClrMapping/>
  </p:clrMapOvr>
  <p:transition spd="med" advTm="6000">
    <p:random/>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 name="3 CuadroTexto"/>
          <p:cNvSpPr txBox="1">
            <a:spLocks noChangeArrowheads="1"/>
          </p:cNvSpPr>
          <p:nvPr/>
        </p:nvSpPr>
        <p:spPr bwMode="auto">
          <a:xfrm>
            <a:off x="1062261" y="1472499"/>
            <a:ext cx="9217023" cy="39703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3200">
                <a:solidFill>
                  <a:schemeClr val="tx1"/>
                </a:solidFill>
                <a:latin typeface="Calibri" pitchFamily="34" charset="0"/>
                <a:cs typeface="Arial" charset="0"/>
              </a:defRPr>
            </a:lvl1pPr>
            <a:lvl2pPr>
              <a:defRPr sz="2800">
                <a:solidFill>
                  <a:schemeClr val="tx1"/>
                </a:solidFill>
                <a:latin typeface="Calibri" pitchFamily="34" charset="0"/>
                <a:cs typeface="Arial" charset="0"/>
              </a:defRPr>
            </a:lvl2pPr>
            <a:lvl3pPr>
              <a:defRPr sz="2400">
                <a:solidFill>
                  <a:schemeClr val="tx1"/>
                </a:solidFill>
                <a:latin typeface="Calibri" pitchFamily="34" charset="0"/>
                <a:cs typeface="Arial" charset="0"/>
              </a:defRPr>
            </a:lvl3pPr>
            <a:lvl4pPr>
              <a:defRPr sz="2000">
                <a:solidFill>
                  <a:schemeClr val="tx1"/>
                </a:solidFill>
                <a:latin typeface="Calibri" pitchFamily="34" charset="0"/>
                <a:cs typeface="Arial" charset="0"/>
              </a:defRPr>
            </a:lvl4pPr>
            <a:lvl5pPr>
              <a:defRPr sz="2000">
                <a:solidFill>
                  <a:schemeClr val="tx1"/>
                </a:solidFill>
                <a:latin typeface="Calibri" pitchFamily="34" charset="0"/>
                <a:cs typeface="Arial" charset="0"/>
              </a:defRPr>
            </a:lvl5pPr>
            <a:lvl6pPr eaLnBrk="0" hangingPunct="0">
              <a:defRPr sz="2000">
                <a:solidFill>
                  <a:schemeClr val="tx1"/>
                </a:solidFill>
                <a:latin typeface="Calibri" pitchFamily="34" charset="0"/>
                <a:cs typeface="Arial" charset="0"/>
              </a:defRPr>
            </a:lvl6pPr>
            <a:lvl7pPr eaLnBrk="0" hangingPunct="0">
              <a:defRPr sz="2000">
                <a:solidFill>
                  <a:schemeClr val="tx1"/>
                </a:solidFill>
                <a:latin typeface="Calibri" pitchFamily="34" charset="0"/>
                <a:cs typeface="Arial" charset="0"/>
              </a:defRPr>
            </a:lvl7pPr>
            <a:lvl8pPr eaLnBrk="0" hangingPunct="0">
              <a:defRPr sz="2000">
                <a:solidFill>
                  <a:schemeClr val="tx1"/>
                </a:solidFill>
                <a:latin typeface="Calibri" pitchFamily="34" charset="0"/>
                <a:cs typeface="Arial" charset="0"/>
              </a:defRPr>
            </a:lvl8pPr>
            <a:lvl9pPr eaLnBrk="0" hangingPunct="0">
              <a:defRPr sz="2000">
                <a:solidFill>
                  <a:schemeClr val="tx1"/>
                </a:solidFill>
                <a:latin typeface="Calibri" pitchFamily="34" charset="0"/>
                <a:cs typeface="Arial" charset="0"/>
              </a:defRPr>
            </a:lvl9pPr>
          </a:lstStyle>
          <a:p>
            <a:pPr algn="ctr" fontAlgn="base">
              <a:spcBef>
                <a:spcPct val="0"/>
              </a:spcBef>
              <a:spcAft>
                <a:spcPct val="0"/>
              </a:spcAft>
            </a:pPr>
            <a:r>
              <a:rPr lang="es-ES" altLang="es-ES" sz="3600" b="1" dirty="0">
                <a:solidFill>
                  <a:srgbClr val="0000FF"/>
                </a:solidFill>
                <a:latin typeface="Belwe Bd BT" pitchFamily="18" charset="0"/>
              </a:rPr>
              <a:t>El estado Amazonas se encuentra en el sur de Venezuela, en los límites con el estado Bolívar, la República del Brasil, y la República de Colombia. Su nombre hace referencia a su ubicación geográfica en la región de la Amazonía, integrada en su totalidad por países sudamericanos.</a:t>
            </a:r>
          </a:p>
        </p:txBody>
      </p:sp>
      <p:pic>
        <p:nvPicPr>
          <p:cNvPr id="3" name="Picture 2" descr="E:\formas montar\2cxx0f8.gif"/>
          <p:cNvPicPr>
            <a:picLocks noChangeAspect="1" noChangeArrowheads="1" noCrop="1"/>
          </p:cNvPicPr>
          <p:nvPr/>
        </p:nvPicPr>
        <p:blipFill>
          <a:blip r:embed="rId3"/>
          <a:srcRect/>
          <a:stretch>
            <a:fillRect/>
          </a:stretch>
        </p:blipFill>
        <p:spPr bwMode="auto">
          <a:xfrm>
            <a:off x="-121189" y="5221060"/>
            <a:ext cx="1809675" cy="1298731"/>
          </a:xfrm>
          <a:prstGeom prst="rect">
            <a:avLst/>
          </a:prstGeom>
          <a:noFill/>
        </p:spPr>
      </p:pic>
    </p:spTree>
    <p:extLst>
      <p:ext uri="{BB962C8B-B14F-4D97-AF65-F5344CB8AC3E}">
        <p14:creationId xmlns:p14="http://schemas.microsoft.com/office/powerpoint/2010/main" val="134828309"/>
      </p:ext>
    </p:extLst>
  </p:cSld>
  <p:clrMapOvr>
    <a:masterClrMapping/>
  </p:clrMapOvr>
  <p:transition spd="slow" advTm="7000">
    <p:split orient="vert" dir="in"/>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grpId="0" nodeType="withEffect">
                                  <p:stCondLst>
                                    <p:cond delay="0"/>
                                  </p:stCondLst>
                                  <p:iterate type="lt">
                                    <p:tmPct val="10000"/>
                                  </p:iterate>
                                  <p:childTnLst>
                                    <p:animClr clrSpc="hsl" dir="cw">
                                      <p:cBhvr override="childStyle">
                                        <p:cTn id="6" dur="500" fill="hold"/>
                                        <p:tgtEl>
                                          <p:spTgt spid="4"/>
                                        </p:tgtEl>
                                        <p:attrNameLst>
                                          <p:attrName>style.color</p:attrName>
                                        </p:attrNameLst>
                                      </p:cBhvr>
                                      <p:by>
                                        <p:hsl h="-7200000" s="0" l="0"/>
                                      </p:by>
                                    </p:animClr>
                                    <p:animClr clrSpc="hsl" dir="cw">
                                      <p:cBhvr>
                                        <p:cTn id="7" dur="500" fill="hold"/>
                                        <p:tgtEl>
                                          <p:spTgt spid="4"/>
                                        </p:tgtEl>
                                        <p:attrNameLst>
                                          <p:attrName>fillcolor</p:attrName>
                                        </p:attrNameLst>
                                      </p:cBhvr>
                                      <p:by>
                                        <p:hsl h="-7200000" s="0" l="0"/>
                                      </p:by>
                                    </p:animClr>
                                    <p:animClr clrSpc="hsl" dir="cw">
                                      <p:cBhvr>
                                        <p:cTn id="8" dur="500" fill="hold"/>
                                        <p:tgtEl>
                                          <p:spTgt spid="4"/>
                                        </p:tgtEl>
                                        <p:attrNameLst>
                                          <p:attrName>stroke.color</p:attrName>
                                        </p:attrNameLst>
                                      </p:cBhvr>
                                      <p:by>
                                        <p:hsl h="-7200000" s="0" l="0"/>
                                      </p:by>
                                    </p:animClr>
                                    <p:set>
                                      <p:cBhvr>
                                        <p:cTn id="9" dur="500" fill="hold"/>
                                        <p:tgtEl>
                                          <p:spTgt spid="4"/>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Fotos Venezuel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1485564" cy="655641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69774164"/>
      </p:ext>
    </p:extLst>
  </p:cSld>
  <p:clrMapOvr>
    <a:masterClrMapping/>
  </p:clrMapOvr>
  <p:transition spd="med" advTm="6000">
    <p:random/>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Vista aerea salto el sapo en Canaim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250" y="0"/>
            <a:ext cx="11841438" cy="65166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78691430"/>
      </p:ext>
    </p:extLst>
  </p:cSld>
  <p:clrMapOvr>
    <a:masterClrMapping/>
  </p:clrMapOvr>
  <p:transition spd="med" advTm="6000">
    <p:random/>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Fotos Venezuel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7712"/>
            <a:ext cx="11485564" cy="68421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46781353"/>
      </p:ext>
    </p:extLst>
  </p:cSld>
  <p:clrMapOvr>
    <a:masterClrMapping/>
  </p:clrMapOvr>
  <p:transition spd="med" advTm="6000">
    <p:random/>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 name="3 CuadroTexto"/>
          <p:cNvSpPr txBox="1">
            <a:spLocks noChangeArrowheads="1"/>
          </p:cNvSpPr>
          <p:nvPr/>
        </p:nvSpPr>
        <p:spPr bwMode="auto">
          <a:xfrm>
            <a:off x="198165" y="1026096"/>
            <a:ext cx="2646437" cy="35394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3200">
                <a:solidFill>
                  <a:schemeClr val="tx1"/>
                </a:solidFill>
                <a:latin typeface="Calibri" pitchFamily="34" charset="0"/>
                <a:cs typeface="Arial" charset="0"/>
              </a:defRPr>
            </a:lvl1pPr>
            <a:lvl2pPr>
              <a:defRPr sz="2800">
                <a:solidFill>
                  <a:schemeClr val="tx1"/>
                </a:solidFill>
                <a:latin typeface="Calibri" pitchFamily="34" charset="0"/>
                <a:cs typeface="Arial" charset="0"/>
              </a:defRPr>
            </a:lvl2pPr>
            <a:lvl3pPr>
              <a:defRPr sz="2400">
                <a:solidFill>
                  <a:schemeClr val="tx1"/>
                </a:solidFill>
                <a:latin typeface="Calibri" pitchFamily="34" charset="0"/>
                <a:cs typeface="Arial" charset="0"/>
              </a:defRPr>
            </a:lvl3pPr>
            <a:lvl4pPr>
              <a:defRPr sz="2000">
                <a:solidFill>
                  <a:schemeClr val="tx1"/>
                </a:solidFill>
                <a:latin typeface="Calibri" pitchFamily="34" charset="0"/>
                <a:cs typeface="Arial" charset="0"/>
              </a:defRPr>
            </a:lvl4pPr>
            <a:lvl5pPr>
              <a:defRPr sz="2000">
                <a:solidFill>
                  <a:schemeClr val="tx1"/>
                </a:solidFill>
                <a:latin typeface="Calibri" pitchFamily="34" charset="0"/>
                <a:cs typeface="Arial" charset="0"/>
              </a:defRPr>
            </a:lvl5pPr>
            <a:lvl6pPr eaLnBrk="0" hangingPunct="0">
              <a:defRPr sz="2000">
                <a:solidFill>
                  <a:schemeClr val="tx1"/>
                </a:solidFill>
                <a:latin typeface="Calibri" pitchFamily="34" charset="0"/>
                <a:cs typeface="Arial" charset="0"/>
              </a:defRPr>
            </a:lvl6pPr>
            <a:lvl7pPr eaLnBrk="0" hangingPunct="0">
              <a:defRPr sz="2000">
                <a:solidFill>
                  <a:schemeClr val="tx1"/>
                </a:solidFill>
                <a:latin typeface="Calibri" pitchFamily="34" charset="0"/>
                <a:cs typeface="Arial" charset="0"/>
              </a:defRPr>
            </a:lvl7pPr>
            <a:lvl8pPr eaLnBrk="0" hangingPunct="0">
              <a:defRPr sz="2000">
                <a:solidFill>
                  <a:schemeClr val="tx1"/>
                </a:solidFill>
                <a:latin typeface="Calibri" pitchFamily="34" charset="0"/>
                <a:cs typeface="Arial" charset="0"/>
              </a:defRPr>
            </a:lvl8pPr>
            <a:lvl9pPr eaLnBrk="0" hangingPunct="0">
              <a:defRPr sz="2000">
                <a:solidFill>
                  <a:schemeClr val="tx1"/>
                </a:solidFill>
                <a:latin typeface="Calibri" pitchFamily="34" charset="0"/>
                <a:cs typeface="Arial" charset="0"/>
              </a:defRPr>
            </a:lvl9pPr>
          </a:lstStyle>
          <a:p>
            <a:pPr algn="ctr" fontAlgn="base">
              <a:spcBef>
                <a:spcPct val="0"/>
              </a:spcBef>
              <a:spcAft>
                <a:spcPct val="0"/>
              </a:spcAft>
            </a:pPr>
            <a:r>
              <a:rPr lang="es-ES" altLang="es-ES" sz="2800" b="1" dirty="0">
                <a:solidFill>
                  <a:srgbClr val="0000FF"/>
                </a:solidFill>
                <a:latin typeface="Belwe Bd BT" pitchFamily="18" charset="0"/>
              </a:rPr>
              <a:t>La rica fauna de la región está representada por numerosos especímenes de mamíferos, reptiles, peces y aves.</a:t>
            </a:r>
          </a:p>
        </p:txBody>
      </p:sp>
      <p:pic>
        <p:nvPicPr>
          <p:cNvPr id="3" name="Picture 2" descr="E:\formas montar\2cxx0f8.gif"/>
          <p:cNvPicPr>
            <a:picLocks noChangeAspect="1" noChangeArrowheads="1" noCrop="1"/>
          </p:cNvPicPr>
          <p:nvPr/>
        </p:nvPicPr>
        <p:blipFill>
          <a:blip r:embed="rId3"/>
          <a:srcRect/>
          <a:stretch>
            <a:fillRect/>
          </a:stretch>
        </p:blipFill>
        <p:spPr bwMode="auto">
          <a:xfrm>
            <a:off x="-121189" y="5221060"/>
            <a:ext cx="1809675" cy="1298731"/>
          </a:xfrm>
          <a:prstGeom prst="rect">
            <a:avLst/>
          </a:prstGeom>
          <a:noFill/>
        </p:spPr>
      </p:pic>
      <p:pic>
        <p:nvPicPr>
          <p:cNvPr id="5" name="Picture 2" descr="Fotos Venezuel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048713" y="0"/>
            <a:ext cx="8436850" cy="669714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83372862"/>
      </p:ext>
    </p:extLst>
  </p:cSld>
  <p:clrMapOvr>
    <a:masterClrMapping/>
  </p:clrMapOvr>
  <p:transition spd="slow" advTm="7000">
    <p:split orient="vert" dir="in"/>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grpId="0" nodeType="withEffect">
                                  <p:stCondLst>
                                    <p:cond delay="0"/>
                                  </p:stCondLst>
                                  <p:iterate type="lt">
                                    <p:tmPct val="10000"/>
                                  </p:iterate>
                                  <p:childTnLst>
                                    <p:animClr clrSpc="hsl" dir="cw">
                                      <p:cBhvr override="childStyle">
                                        <p:cTn id="6" dur="500" fill="hold"/>
                                        <p:tgtEl>
                                          <p:spTgt spid="4"/>
                                        </p:tgtEl>
                                        <p:attrNameLst>
                                          <p:attrName>style.color</p:attrName>
                                        </p:attrNameLst>
                                      </p:cBhvr>
                                      <p:by>
                                        <p:hsl h="-7200000" s="0" l="0"/>
                                      </p:by>
                                    </p:animClr>
                                    <p:animClr clrSpc="hsl" dir="cw">
                                      <p:cBhvr>
                                        <p:cTn id="7" dur="500" fill="hold"/>
                                        <p:tgtEl>
                                          <p:spTgt spid="4"/>
                                        </p:tgtEl>
                                        <p:attrNameLst>
                                          <p:attrName>fillcolor</p:attrName>
                                        </p:attrNameLst>
                                      </p:cBhvr>
                                      <p:by>
                                        <p:hsl h="-7200000" s="0" l="0"/>
                                      </p:by>
                                    </p:animClr>
                                    <p:animClr clrSpc="hsl" dir="cw">
                                      <p:cBhvr>
                                        <p:cTn id="8" dur="500" fill="hold"/>
                                        <p:tgtEl>
                                          <p:spTgt spid="4"/>
                                        </p:tgtEl>
                                        <p:attrNameLst>
                                          <p:attrName>stroke.color</p:attrName>
                                        </p:attrNameLst>
                                      </p:cBhvr>
                                      <p:by>
                                        <p:hsl h="-7200000" s="0" l="0"/>
                                      </p:by>
                                    </p:animClr>
                                    <p:set>
                                      <p:cBhvr>
                                        <p:cTn id="9" dur="500" fill="hold"/>
                                        <p:tgtEl>
                                          <p:spTgt spid="4"/>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26" name="Picture 2" descr="C:\Documents and Settings\Dell\Escritorio\zgrancanon2.jpg"/>
          <p:cNvPicPr>
            <a:picLocks noChangeAspect="1" noChangeArrowheads="1"/>
          </p:cNvPicPr>
          <p:nvPr/>
        </p:nvPicPr>
        <p:blipFill>
          <a:blip r:embed="rId2" cstate="email"/>
          <a:srcRect/>
          <a:stretch>
            <a:fillRect/>
          </a:stretch>
        </p:blipFill>
        <p:spPr bwMode="auto">
          <a:xfrm>
            <a:off x="-765704" y="-434442"/>
            <a:ext cx="12251267" cy="6951135"/>
          </a:xfrm>
          <a:prstGeom prst="rect">
            <a:avLst/>
          </a:prstGeom>
          <a:noFill/>
        </p:spPr>
      </p:pic>
    </p:spTree>
    <p:extLst>
      <p:ext uri="{BB962C8B-B14F-4D97-AF65-F5344CB8AC3E}">
        <p14:creationId xmlns:p14="http://schemas.microsoft.com/office/powerpoint/2010/main" val="3386871038"/>
      </p:ext>
    </p:extLst>
  </p:cSld>
  <p:clrMapOvr>
    <a:masterClrMapping/>
  </p:clrMapOvr>
  <p:transition spd="slow" advTm="5000">
    <p:split/>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 name="3 CuadroTexto"/>
          <p:cNvSpPr txBox="1">
            <a:spLocks noChangeArrowheads="1"/>
          </p:cNvSpPr>
          <p:nvPr/>
        </p:nvSpPr>
        <p:spPr bwMode="auto">
          <a:xfrm>
            <a:off x="1697702" y="5362593"/>
            <a:ext cx="9217023"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3200">
                <a:solidFill>
                  <a:schemeClr val="tx1"/>
                </a:solidFill>
                <a:latin typeface="Calibri" pitchFamily="34" charset="0"/>
                <a:cs typeface="Arial" charset="0"/>
              </a:defRPr>
            </a:lvl1pPr>
            <a:lvl2pPr>
              <a:defRPr sz="2800">
                <a:solidFill>
                  <a:schemeClr val="tx1"/>
                </a:solidFill>
                <a:latin typeface="Calibri" pitchFamily="34" charset="0"/>
                <a:cs typeface="Arial" charset="0"/>
              </a:defRPr>
            </a:lvl2pPr>
            <a:lvl3pPr>
              <a:defRPr sz="2400">
                <a:solidFill>
                  <a:schemeClr val="tx1"/>
                </a:solidFill>
                <a:latin typeface="Calibri" pitchFamily="34" charset="0"/>
                <a:cs typeface="Arial" charset="0"/>
              </a:defRPr>
            </a:lvl3pPr>
            <a:lvl4pPr>
              <a:defRPr sz="2000">
                <a:solidFill>
                  <a:schemeClr val="tx1"/>
                </a:solidFill>
                <a:latin typeface="Calibri" pitchFamily="34" charset="0"/>
                <a:cs typeface="Arial" charset="0"/>
              </a:defRPr>
            </a:lvl4pPr>
            <a:lvl5pPr>
              <a:defRPr sz="2000">
                <a:solidFill>
                  <a:schemeClr val="tx1"/>
                </a:solidFill>
                <a:latin typeface="Calibri" pitchFamily="34" charset="0"/>
                <a:cs typeface="Arial" charset="0"/>
              </a:defRPr>
            </a:lvl5pPr>
            <a:lvl6pPr eaLnBrk="0" hangingPunct="0">
              <a:defRPr sz="2000">
                <a:solidFill>
                  <a:schemeClr val="tx1"/>
                </a:solidFill>
                <a:latin typeface="Calibri" pitchFamily="34" charset="0"/>
                <a:cs typeface="Arial" charset="0"/>
              </a:defRPr>
            </a:lvl6pPr>
            <a:lvl7pPr eaLnBrk="0" hangingPunct="0">
              <a:defRPr sz="2000">
                <a:solidFill>
                  <a:schemeClr val="tx1"/>
                </a:solidFill>
                <a:latin typeface="Calibri" pitchFamily="34" charset="0"/>
                <a:cs typeface="Arial" charset="0"/>
              </a:defRPr>
            </a:lvl7pPr>
            <a:lvl8pPr eaLnBrk="0" hangingPunct="0">
              <a:defRPr sz="2000">
                <a:solidFill>
                  <a:schemeClr val="tx1"/>
                </a:solidFill>
                <a:latin typeface="Calibri" pitchFamily="34" charset="0"/>
                <a:cs typeface="Arial" charset="0"/>
              </a:defRPr>
            </a:lvl8pPr>
            <a:lvl9pPr eaLnBrk="0" hangingPunct="0">
              <a:defRPr sz="2000">
                <a:solidFill>
                  <a:schemeClr val="tx1"/>
                </a:solidFill>
                <a:latin typeface="Calibri" pitchFamily="34" charset="0"/>
                <a:cs typeface="Arial" charset="0"/>
              </a:defRPr>
            </a:lvl9pPr>
          </a:lstStyle>
          <a:p>
            <a:pPr algn="ctr" fontAlgn="base">
              <a:spcBef>
                <a:spcPct val="0"/>
              </a:spcBef>
              <a:spcAft>
                <a:spcPct val="0"/>
              </a:spcAft>
            </a:pPr>
            <a:r>
              <a:rPr lang="es-ES" altLang="es-ES" sz="2000" b="1" dirty="0">
                <a:solidFill>
                  <a:srgbClr val="0000FF"/>
                </a:solidFill>
                <a:latin typeface="Belwe Bd BT" pitchFamily="18" charset="0"/>
              </a:rPr>
              <a:t>Esta región está cubierta por selvas y presenta un altísimo índice de pluviosidad, típico de los climas tropicales. La mayor parte de la superficie está cubierta por inmensas selvas, sabanas de suelos secos y sabanas de suelos húmedos.</a:t>
            </a:r>
          </a:p>
        </p:txBody>
      </p:sp>
      <p:pic>
        <p:nvPicPr>
          <p:cNvPr id="3" name="Picture 2" descr="E:\formas montar\2cxx0f8.gif"/>
          <p:cNvPicPr>
            <a:picLocks noChangeAspect="1" noChangeArrowheads="1" noCrop="1"/>
          </p:cNvPicPr>
          <p:nvPr/>
        </p:nvPicPr>
        <p:blipFill>
          <a:blip r:embed="rId3"/>
          <a:srcRect/>
          <a:stretch>
            <a:fillRect/>
          </a:stretch>
        </p:blipFill>
        <p:spPr bwMode="auto">
          <a:xfrm>
            <a:off x="-121189" y="5221060"/>
            <a:ext cx="1809675" cy="1298731"/>
          </a:xfrm>
          <a:prstGeom prst="rect">
            <a:avLst/>
          </a:prstGeom>
          <a:noFill/>
        </p:spPr>
      </p:pic>
      <p:pic>
        <p:nvPicPr>
          <p:cNvPr id="5" name="Picture 2" descr="Fotos Venezuela"/>
          <p:cNvPicPr>
            <a:picLocks noChangeAspect="1" noChangeArrowheads="1"/>
          </p:cNvPicPr>
          <p:nvPr/>
        </p:nvPicPr>
        <p:blipFill rotWithShape="1">
          <a:blip r:embed="rId4">
            <a:extLst>
              <a:ext uri="{28A0092B-C50C-407E-A947-70E740481C1C}">
                <a14:useLocalDpi xmlns:a14="http://schemas.microsoft.com/office/drawing/2010/main" val="0"/>
              </a:ext>
            </a:extLst>
          </a:blip>
          <a:srcRect t="15815" b="10382"/>
          <a:stretch/>
        </p:blipFill>
        <p:spPr bwMode="auto">
          <a:xfrm>
            <a:off x="-34013" y="-11706"/>
            <a:ext cx="11485564" cy="50532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89573173"/>
      </p:ext>
    </p:extLst>
  </p:cSld>
  <p:clrMapOvr>
    <a:masterClrMapping/>
  </p:clrMapOvr>
  <p:transition spd="slow" advTm="7000">
    <p:split orient="vert" dir="in"/>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grpId="0" nodeType="withEffect">
                                  <p:stCondLst>
                                    <p:cond delay="0"/>
                                  </p:stCondLst>
                                  <p:iterate type="lt">
                                    <p:tmPct val="10000"/>
                                  </p:iterate>
                                  <p:childTnLst>
                                    <p:animClr clrSpc="hsl" dir="cw">
                                      <p:cBhvr override="childStyle">
                                        <p:cTn id="6" dur="500" fill="hold"/>
                                        <p:tgtEl>
                                          <p:spTgt spid="4"/>
                                        </p:tgtEl>
                                        <p:attrNameLst>
                                          <p:attrName>style.color</p:attrName>
                                        </p:attrNameLst>
                                      </p:cBhvr>
                                      <p:by>
                                        <p:hsl h="-7200000" s="0" l="0"/>
                                      </p:by>
                                    </p:animClr>
                                    <p:animClr clrSpc="hsl" dir="cw">
                                      <p:cBhvr>
                                        <p:cTn id="7" dur="500" fill="hold"/>
                                        <p:tgtEl>
                                          <p:spTgt spid="4"/>
                                        </p:tgtEl>
                                        <p:attrNameLst>
                                          <p:attrName>fillcolor</p:attrName>
                                        </p:attrNameLst>
                                      </p:cBhvr>
                                      <p:by>
                                        <p:hsl h="-7200000" s="0" l="0"/>
                                      </p:by>
                                    </p:animClr>
                                    <p:animClr clrSpc="hsl" dir="cw">
                                      <p:cBhvr>
                                        <p:cTn id="8" dur="500" fill="hold"/>
                                        <p:tgtEl>
                                          <p:spTgt spid="4"/>
                                        </p:tgtEl>
                                        <p:attrNameLst>
                                          <p:attrName>stroke.color</p:attrName>
                                        </p:attrNameLst>
                                      </p:cBhvr>
                                      <p:by>
                                        <p:hsl h="-7200000" s="0" l="0"/>
                                      </p:by>
                                    </p:animClr>
                                    <p:set>
                                      <p:cBhvr>
                                        <p:cTn id="9" dur="500" fill="hold"/>
                                        <p:tgtEl>
                                          <p:spTgt spid="4"/>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Fotos Venezuel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764" y="-35588"/>
            <a:ext cx="12003403" cy="65522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43514440"/>
      </p:ext>
    </p:extLst>
  </p:cSld>
  <p:clrMapOvr>
    <a:masterClrMapping/>
  </p:clrMapOvr>
  <p:transition spd="med" advTm="6000">
    <p:random/>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 name="3 CuadroTexto"/>
          <p:cNvSpPr txBox="1">
            <a:spLocks noChangeArrowheads="1"/>
          </p:cNvSpPr>
          <p:nvPr/>
        </p:nvSpPr>
        <p:spPr bwMode="auto">
          <a:xfrm>
            <a:off x="1658287" y="5221060"/>
            <a:ext cx="9217023"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3200">
                <a:solidFill>
                  <a:schemeClr val="tx1"/>
                </a:solidFill>
                <a:latin typeface="Calibri" pitchFamily="34" charset="0"/>
                <a:cs typeface="Arial" charset="0"/>
              </a:defRPr>
            </a:lvl1pPr>
            <a:lvl2pPr>
              <a:defRPr sz="2800">
                <a:solidFill>
                  <a:schemeClr val="tx1"/>
                </a:solidFill>
                <a:latin typeface="Calibri" pitchFamily="34" charset="0"/>
                <a:cs typeface="Arial" charset="0"/>
              </a:defRPr>
            </a:lvl2pPr>
            <a:lvl3pPr>
              <a:defRPr sz="2400">
                <a:solidFill>
                  <a:schemeClr val="tx1"/>
                </a:solidFill>
                <a:latin typeface="Calibri" pitchFamily="34" charset="0"/>
                <a:cs typeface="Arial" charset="0"/>
              </a:defRPr>
            </a:lvl3pPr>
            <a:lvl4pPr>
              <a:defRPr sz="2000">
                <a:solidFill>
                  <a:schemeClr val="tx1"/>
                </a:solidFill>
                <a:latin typeface="Calibri" pitchFamily="34" charset="0"/>
                <a:cs typeface="Arial" charset="0"/>
              </a:defRPr>
            </a:lvl4pPr>
            <a:lvl5pPr>
              <a:defRPr sz="2000">
                <a:solidFill>
                  <a:schemeClr val="tx1"/>
                </a:solidFill>
                <a:latin typeface="Calibri" pitchFamily="34" charset="0"/>
                <a:cs typeface="Arial" charset="0"/>
              </a:defRPr>
            </a:lvl5pPr>
            <a:lvl6pPr eaLnBrk="0" hangingPunct="0">
              <a:defRPr sz="2000">
                <a:solidFill>
                  <a:schemeClr val="tx1"/>
                </a:solidFill>
                <a:latin typeface="Calibri" pitchFamily="34" charset="0"/>
                <a:cs typeface="Arial" charset="0"/>
              </a:defRPr>
            </a:lvl6pPr>
            <a:lvl7pPr eaLnBrk="0" hangingPunct="0">
              <a:defRPr sz="2000">
                <a:solidFill>
                  <a:schemeClr val="tx1"/>
                </a:solidFill>
                <a:latin typeface="Calibri" pitchFamily="34" charset="0"/>
                <a:cs typeface="Arial" charset="0"/>
              </a:defRPr>
            </a:lvl7pPr>
            <a:lvl8pPr eaLnBrk="0" hangingPunct="0">
              <a:defRPr sz="2000">
                <a:solidFill>
                  <a:schemeClr val="tx1"/>
                </a:solidFill>
                <a:latin typeface="Calibri" pitchFamily="34" charset="0"/>
                <a:cs typeface="Arial" charset="0"/>
              </a:defRPr>
            </a:lvl8pPr>
            <a:lvl9pPr eaLnBrk="0" hangingPunct="0">
              <a:defRPr sz="2000">
                <a:solidFill>
                  <a:schemeClr val="tx1"/>
                </a:solidFill>
                <a:latin typeface="Calibri" pitchFamily="34" charset="0"/>
                <a:cs typeface="Arial" charset="0"/>
              </a:defRPr>
            </a:lvl9pPr>
          </a:lstStyle>
          <a:p>
            <a:pPr algn="ctr" fontAlgn="base">
              <a:spcBef>
                <a:spcPct val="0"/>
              </a:spcBef>
              <a:spcAft>
                <a:spcPct val="0"/>
              </a:spcAft>
            </a:pPr>
            <a:r>
              <a:rPr lang="es-ES" altLang="es-ES" sz="2000" b="1" dirty="0" smtClean="0">
                <a:solidFill>
                  <a:srgbClr val="0000FF"/>
                </a:solidFill>
                <a:latin typeface="Belwe Bd BT" pitchFamily="18" charset="0"/>
              </a:rPr>
              <a:t>La </a:t>
            </a:r>
            <a:r>
              <a:rPr lang="es-ES" altLang="es-ES" sz="2000" b="1" dirty="0">
                <a:solidFill>
                  <a:srgbClr val="0000FF"/>
                </a:solidFill>
                <a:latin typeface="Belwe Bd BT" pitchFamily="18" charset="0"/>
              </a:rPr>
              <a:t>Gran Sabana se encuentra ubicada en el Parque Nacional Canaima, al sur de Venezuela. En la región oriental se encuentra la Gran Sabana y en la occidental se halla el famoso Salto Ángel y la Laguna Canaima.</a:t>
            </a:r>
          </a:p>
          <a:p>
            <a:pPr algn="ctr" fontAlgn="base">
              <a:spcBef>
                <a:spcPct val="0"/>
              </a:spcBef>
              <a:spcAft>
                <a:spcPct val="0"/>
              </a:spcAft>
            </a:pPr>
            <a:endParaRPr lang="es-ES" altLang="es-ES" sz="3600" b="1" dirty="0">
              <a:solidFill>
                <a:srgbClr val="0000FF"/>
              </a:solidFill>
              <a:latin typeface="Belwe Bd BT" pitchFamily="18" charset="0"/>
            </a:endParaRPr>
          </a:p>
        </p:txBody>
      </p:sp>
      <p:pic>
        <p:nvPicPr>
          <p:cNvPr id="3" name="Picture 2" descr="E:\formas montar\2cxx0f8.gif"/>
          <p:cNvPicPr>
            <a:picLocks noChangeAspect="1" noChangeArrowheads="1" noCrop="1"/>
          </p:cNvPicPr>
          <p:nvPr/>
        </p:nvPicPr>
        <p:blipFill>
          <a:blip r:embed="rId3"/>
          <a:srcRect/>
          <a:stretch>
            <a:fillRect/>
          </a:stretch>
        </p:blipFill>
        <p:spPr bwMode="auto">
          <a:xfrm>
            <a:off x="-121189" y="5221060"/>
            <a:ext cx="1809675" cy="1298731"/>
          </a:xfrm>
          <a:prstGeom prst="rect">
            <a:avLst/>
          </a:prstGeom>
          <a:noFill/>
        </p:spPr>
      </p:pic>
      <p:pic>
        <p:nvPicPr>
          <p:cNvPr id="5" name="Picture 2" descr="Fotos Venezuel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502" y="-198040"/>
            <a:ext cx="11485564" cy="51697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89573173"/>
      </p:ext>
    </p:extLst>
  </p:cSld>
  <p:clrMapOvr>
    <a:masterClrMapping/>
  </p:clrMapOvr>
  <p:transition spd="slow" advTm="7000">
    <p:split orient="vert" dir="in"/>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grpId="0" nodeType="withEffect">
                                  <p:stCondLst>
                                    <p:cond delay="0"/>
                                  </p:stCondLst>
                                  <p:iterate type="lt">
                                    <p:tmPct val="10000"/>
                                  </p:iterate>
                                  <p:childTnLst>
                                    <p:animClr clrSpc="hsl" dir="cw">
                                      <p:cBhvr override="childStyle">
                                        <p:cTn id="6" dur="500" fill="hold"/>
                                        <p:tgtEl>
                                          <p:spTgt spid="4"/>
                                        </p:tgtEl>
                                        <p:attrNameLst>
                                          <p:attrName>style.color</p:attrName>
                                        </p:attrNameLst>
                                      </p:cBhvr>
                                      <p:by>
                                        <p:hsl h="-7200000" s="0" l="0"/>
                                      </p:by>
                                    </p:animClr>
                                    <p:animClr clrSpc="hsl" dir="cw">
                                      <p:cBhvr>
                                        <p:cTn id="7" dur="500" fill="hold"/>
                                        <p:tgtEl>
                                          <p:spTgt spid="4"/>
                                        </p:tgtEl>
                                        <p:attrNameLst>
                                          <p:attrName>fillcolor</p:attrName>
                                        </p:attrNameLst>
                                      </p:cBhvr>
                                      <p:by>
                                        <p:hsl h="-7200000" s="0" l="0"/>
                                      </p:by>
                                    </p:animClr>
                                    <p:animClr clrSpc="hsl" dir="cw">
                                      <p:cBhvr>
                                        <p:cTn id="8" dur="500" fill="hold"/>
                                        <p:tgtEl>
                                          <p:spTgt spid="4"/>
                                        </p:tgtEl>
                                        <p:attrNameLst>
                                          <p:attrName>stroke.color</p:attrName>
                                        </p:attrNameLst>
                                      </p:cBhvr>
                                      <p:by>
                                        <p:hsl h="-7200000" s="0" l="0"/>
                                      </p:by>
                                    </p:animClr>
                                    <p:set>
                                      <p:cBhvr>
                                        <p:cTn id="9" dur="500" fill="hold"/>
                                        <p:tgtEl>
                                          <p:spTgt spid="4"/>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Fotos Venezuel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31958"/>
            <a:ext cx="11647438" cy="681869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7121323"/>
      </p:ext>
    </p:extLst>
  </p:cSld>
  <p:clrMapOvr>
    <a:masterClrMapping/>
  </p:clrMapOvr>
  <p:transition spd="med" advTm="6000">
    <p:random/>
    <p:sndAc>
      <p:stSnd>
        <p:snd r:embed="rId2" name="LuisaguileMilimonmilimonero.wav"/>
      </p:stSnd>
    </p:sndAc>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 name="3 CuadroTexto"/>
          <p:cNvSpPr txBox="1">
            <a:spLocks noChangeArrowheads="1"/>
          </p:cNvSpPr>
          <p:nvPr/>
        </p:nvSpPr>
        <p:spPr bwMode="auto">
          <a:xfrm>
            <a:off x="1655020" y="5273833"/>
            <a:ext cx="9217023"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3200">
                <a:solidFill>
                  <a:schemeClr val="tx1"/>
                </a:solidFill>
                <a:latin typeface="Calibri" pitchFamily="34" charset="0"/>
                <a:cs typeface="Arial" charset="0"/>
              </a:defRPr>
            </a:lvl1pPr>
            <a:lvl2pPr>
              <a:defRPr sz="2800">
                <a:solidFill>
                  <a:schemeClr val="tx1"/>
                </a:solidFill>
                <a:latin typeface="Calibri" pitchFamily="34" charset="0"/>
                <a:cs typeface="Arial" charset="0"/>
              </a:defRPr>
            </a:lvl2pPr>
            <a:lvl3pPr>
              <a:defRPr sz="2400">
                <a:solidFill>
                  <a:schemeClr val="tx1"/>
                </a:solidFill>
                <a:latin typeface="Calibri" pitchFamily="34" charset="0"/>
                <a:cs typeface="Arial" charset="0"/>
              </a:defRPr>
            </a:lvl3pPr>
            <a:lvl4pPr>
              <a:defRPr sz="2000">
                <a:solidFill>
                  <a:schemeClr val="tx1"/>
                </a:solidFill>
                <a:latin typeface="Calibri" pitchFamily="34" charset="0"/>
                <a:cs typeface="Arial" charset="0"/>
              </a:defRPr>
            </a:lvl4pPr>
            <a:lvl5pPr>
              <a:defRPr sz="2000">
                <a:solidFill>
                  <a:schemeClr val="tx1"/>
                </a:solidFill>
                <a:latin typeface="Calibri" pitchFamily="34" charset="0"/>
                <a:cs typeface="Arial" charset="0"/>
              </a:defRPr>
            </a:lvl5pPr>
            <a:lvl6pPr eaLnBrk="0" hangingPunct="0">
              <a:defRPr sz="2000">
                <a:solidFill>
                  <a:schemeClr val="tx1"/>
                </a:solidFill>
                <a:latin typeface="Calibri" pitchFamily="34" charset="0"/>
                <a:cs typeface="Arial" charset="0"/>
              </a:defRPr>
            </a:lvl6pPr>
            <a:lvl7pPr eaLnBrk="0" hangingPunct="0">
              <a:defRPr sz="2000">
                <a:solidFill>
                  <a:schemeClr val="tx1"/>
                </a:solidFill>
                <a:latin typeface="Calibri" pitchFamily="34" charset="0"/>
                <a:cs typeface="Arial" charset="0"/>
              </a:defRPr>
            </a:lvl7pPr>
            <a:lvl8pPr eaLnBrk="0" hangingPunct="0">
              <a:defRPr sz="2000">
                <a:solidFill>
                  <a:schemeClr val="tx1"/>
                </a:solidFill>
                <a:latin typeface="Calibri" pitchFamily="34" charset="0"/>
                <a:cs typeface="Arial" charset="0"/>
              </a:defRPr>
            </a:lvl8pPr>
            <a:lvl9pPr eaLnBrk="0" hangingPunct="0">
              <a:defRPr sz="2000">
                <a:solidFill>
                  <a:schemeClr val="tx1"/>
                </a:solidFill>
                <a:latin typeface="Calibri" pitchFamily="34" charset="0"/>
                <a:cs typeface="Arial" charset="0"/>
              </a:defRPr>
            </a:lvl9pPr>
          </a:lstStyle>
          <a:p>
            <a:pPr algn="ctr" fontAlgn="base">
              <a:spcBef>
                <a:spcPct val="0"/>
              </a:spcBef>
              <a:spcAft>
                <a:spcPct val="0"/>
              </a:spcAft>
            </a:pPr>
            <a:r>
              <a:rPr lang="es-ES" altLang="es-ES" sz="2000" b="1" dirty="0" smtClean="0">
                <a:solidFill>
                  <a:srgbClr val="0000FF"/>
                </a:solidFill>
                <a:latin typeface="Belwe Bd BT" pitchFamily="18" charset="0"/>
              </a:rPr>
              <a:t>Los </a:t>
            </a:r>
            <a:r>
              <a:rPr lang="es-ES" altLang="es-ES" sz="2000" b="1" dirty="0">
                <a:solidFill>
                  <a:srgbClr val="0000FF"/>
                </a:solidFill>
                <a:latin typeface="Belwe Bd BT" pitchFamily="18" charset="0"/>
              </a:rPr>
              <a:t>increíbles paisajes naturales de este sitio, compuestos por mesetas, colinas, escarpadas, ríos y bosques frondosos, lo convierten en una de las atracciones más populares de Venezuela.</a:t>
            </a:r>
          </a:p>
          <a:p>
            <a:pPr algn="ctr" fontAlgn="base">
              <a:spcBef>
                <a:spcPct val="0"/>
              </a:spcBef>
              <a:spcAft>
                <a:spcPct val="0"/>
              </a:spcAft>
            </a:pPr>
            <a:endParaRPr lang="es-ES" altLang="es-ES" sz="3600" b="1" dirty="0">
              <a:solidFill>
                <a:srgbClr val="0000FF"/>
              </a:solidFill>
              <a:latin typeface="Belwe Bd BT" pitchFamily="18" charset="0"/>
            </a:endParaRPr>
          </a:p>
        </p:txBody>
      </p:sp>
      <p:pic>
        <p:nvPicPr>
          <p:cNvPr id="3" name="Picture 2" descr="E:\formas montar\2cxx0f8.gif"/>
          <p:cNvPicPr>
            <a:picLocks noChangeAspect="1" noChangeArrowheads="1" noCrop="1"/>
          </p:cNvPicPr>
          <p:nvPr/>
        </p:nvPicPr>
        <p:blipFill>
          <a:blip r:embed="rId3"/>
          <a:srcRect/>
          <a:stretch>
            <a:fillRect/>
          </a:stretch>
        </p:blipFill>
        <p:spPr bwMode="auto">
          <a:xfrm>
            <a:off x="-121189" y="5221060"/>
            <a:ext cx="1809675" cy="1298731"/>
          </a:xfrm>
          <a:prstGeom prst="rect">
            <a:avLst/>
          </a:prstGeom>
          <a:noFill/>
        </p:spPr>
      </p:pic>
      <p:pic>
        <p:nvPicPr>
          <p:cNvPr id="5" name="Picture 2" descr="Fotos Venezuela"/>
          <p:cNvPicPr>
            <a:picLocks noChangeAspect="1" noChangeArrowheads="1"/>
          </p:cNvPicPr>
          <p:nvPr/>
        </p:nvPicPr>
        <p:blipFill rotWithShape="1">
          <a:blip r:embed="rId4">
            <a:extLst>
              <a:ext uri="{28A0092B-C50C-407E-A947-70E740481C1C}">
                <a14:useLocalDpi xmlns:a14="http://schemas.microsoft.com/office/drawing/2010/main" val="0"/>
              </a:ext>
            </a:extLst>
          </a:blip>
          <a:srcRect t="24005"/>
          <a:stretch/>
        </p:blipFill>
        <p:spPr bwMode="auto">
          <a:xfrm>
            <a:off x="34" y="-194512"/>
            <a:ext cx="11752908" cy="534541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89573173"/>
      </p:ext>
    </p:extLst>
  </p:cSld>
  <p:clrMapOvr>
    <a:masterClrMapping/>
  </p:clrMapOvr>
  <p:transition spd="slow" advTm="7000">
    <p:split orient="vert" dir="in"/>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grpId="0" nodeType="withEffect">
                                  <p:stCondLst>
                                    <p:cond delay="0"/>
                                  </p:stCondLst>
                                  <p:iterate type="lt">
                                    <p:tmPct val="10000"/>
                                  </p:iterate>
                                  <p:childTnLst>
                                    <p:animClr clrSpc="hsl" dir="cw">
                                      <p:cBhvr override="childStyle">
                                        <p:cTn id="6" dur="500" fill="hold"/>
                                        <p:tgtEl>
                                          <p:spTgt spid="4"/>
                                        </p:tgtEl>
                                        <p:attrNameLst>
                                          <p:attrName>style.color</p:attrName>
                                        </p:attrNameLst>
                                      </p:cBhvr>
                                      <p:by>
                                        <p:hsl h="-7200000" s="0" l="0"/>
                                      </p:by>
                                    </p:animClr>
                                    <p:animClr clrSpc="hsl" dir="cw">
                                      <p:cBhvr>
                                        <p:cTn id="7" dur="500" fill="hold"/>
                                        <p:tgtEl>
                                          <p:spTgt spid="4"/>
                                        </p:tgtEl>
                                        <p:attrNameLst>
                                          <p:attrName>fillcolor</p:attrName>
                                        </p:attrNameLst>
                                      </p:cBhvr>
                                      <p:by>
                                        <p:hsl h="-7200000" s="0" l="0"/>
                                      </p:by>
                                    </p:animClr>
                                    <p:animClr clrSpc="hsl" dir="cw">
                                      <p:cBhvr>
                                        <p:cTn id="8" dur="500" fill="hold"/>
                                        <p:tgtEl>
                                          <p:spTgt spid="4"/>
                                        </p:tgtEl>
                                        <p:attrNameLst>
                                          <p:attrName>stroke.color</p:attrName>
                                        </p:attrNameLst>
                                      </p:cBhvr>
                                      <p:by>
                                        <p:hsl h="-7200000" s="0" l="0"/>
                                      </p:by>
                                    </p:animClr>
                                    <p:set>
                                      <p:cBhvr>
                                        <p:cTn id="9" dur="500" fill="hold"/>
                                        <p:tgtEl>
                                          <p:spTgt spid="4"/>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Fotos Venezuel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1485564" cy="65166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3498763"/>
      </p:ext>
    </p:extLst>
  </p:cSld>
  <p:clrMapOvr>
    <a:masterClrMapping/>
  </p:clrMapOvr>
  <p:transition spd="med" advTm="6000">
    <p:random/>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5" name="Picture 2" descr="Fotos Venezuela"/>
          <p:cNvPicPr>
            <a:picLocks noChangeAspect="1" noChangeArrowheads="1"/>
          </p:cNvPicPr>
          <p:nvPr/>
        </p:nvPicPr>
        <p:blipFill rotWithShape="1">
          <a:blip r:embed="rId3">
            <a:extLst>
              <a:ext uri="{28A0092B-C50C-407E-A947-70E740481C1C}">
                <a14:useLocalDpi xmlns:a14="http://schemas.microsoft.com/office/drawing/2010/main" val="0"/>
              </a:ext>
            </a:extLst>
          </a:blip>
          <a:srcRect l="-197" t="18233" r="197" b="-883"/>
          <a:stretch/>
        </p:blipFill>
        <p:spPr bwMode="auto">
          <a:xfrm>
            <a:off x="-109251" y="-1"/>
            <a:ext cx="11670377" cy="5575003"/>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descr="E:\formas montar\2cxx0f8.gif"/>
          <p:cNvPicPr>
            <a:picLocks noChangeAspect="1" noChangeArrowheads="1" noCrop="1"/>
          </p:cNvPicPr>
          <p:nvPr/>
        </p:nvPicPr>
        <p:blipFill>
          <a:blip r:embed="rId4"/>
          <a:srcRect/>
          <a:stretch>
            <a:fillRect/>
          </a:stretch>
        </p:blipFill>
        <p:spPr bwMode="auto">
          <a:xfrm>
            <a:off x="-360011" y="4281465"/>
            <a:ext cx="1809675" cy="1298731"/>
          </a:xfrm>
          <a:prstGeom prst="rect">
            <a:avLst/>
          </a:prstGeom>
          <a:noFill/>
        </p:spPr>
      </p:pic>
      <p:sp>
        <p:nvSpPr>
          <p:cNvPr id="4" name="3 CuadroTexto"/>
          <p:cNvSpPr txBox="1">
            <a:spLocks noChangeArrowheads="1"/>
          </p:cNvSpPr>
          <p:nvPr/>
        </p:nvSpPr>
        <p:spPr bwMode="auto">
          <a:xfrm>
            <a:off x="544827" y="5575003"/>
            <a:ext cx="10783342"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3200">
                <a:solidFill>
                  <a:schemeClr val="tx1"/>
                </a:solidFill>
                <a:latin typeface="Calibri" pitchFamily="34" charset="0"/>
                <a:cs typeface="Arial" charset="0"/>
              </a:defRPr>
            </a:lvl1pPr>
            <a:lvl2pPr>
              <a:defRPr sz="2800">
                <a:solidFill>
                  <a:schemeClr val="tx1"/>
                </a:solidFill>
                <a:latin typeface="Calibri" pitchFamily="34" charset="0"/>
                <a:cs typeface="Arial" charset="0"/>
              </a:defRPr>
            </a:lvl2pPr>
            <a:lvl3pPr>
              <a:defRPr sz="2400">
                <a:solidFill>
                  <a:schemeClr val="tx1"/>
                </a:solidFill>
                <a:latin typeface="Calibri" pitchFamily="34" charset="0"/>
                <a:cs typeface="Arial" charset="0"/>
              </a:defRPr>
            </a:lvl3pPr>
            <a:lvl4pPr>
              <a:defRPr sz="2000">
                <a:solidFill>
                  <a:schemeClr val="tx1"/>
                </a:solidFill>
                <a:latin typeface="Calibri" pitchFamily="34" charset="0"/>
                <a:cs typeface="Arial" charset="0"/>
              </a:defRPr>
            </a:lvl4pPr>
            <a:lvl5pPr>
              <a:defRPr sz="2000">
                <a:solidFill>
                  <a:schemeClr val="tx1"/>
                </a:solidFill>
                <a:latin typeface="Calibri" pitchFamily="34" charset="0"/>
                <a:cs typeface="Arial" charset="0"/>
              </a:defRPr>
            </a:lvl5pPr>
            <a:lvl6pPr eaLnBrk="0" hangingPunct="0">
              <a:defRPr sz="2000">
                <a:solidFill>
                  <a:schemeClr val="tx1"/>
                </a:solidFill>
                <a:latin typeface="Calibri" pitchFamily="34" charset="0"/>
                <a:cs typeface="Arial" charset="0"/>
              </a:defRPr>
            </a:lvl6pPr>
            <a:lvl7pPr eaLnBrk="0" hangingPunct="0">
              <a:defRPr sz="2000">
                <a:solidFill>
                  <a:schemeClr val="tx1"/>
                </a:solidFill>
                <a:latin typeface="Calibri" pitchFamily="34" charset="0"/>
                <a:cs typeface="Arial" charset="0"/>
              </a:defRPr>
            </a:lvl7pPr>
            <a:lvl8pPr eaLnBrk="0" hangingPunct="0">
              <a:defRPr sz="2000">
                <a:solidFill>
                  <a:schemeClr val="tx1"/>
                </a:solidFill>
                <a:latin typeface="Calibri" pitchFamily="34" charset="0"/>
                <a:cs typeface="Arial" charset="0"/>
              </a:defRPr>
            </a:lvl8pPr>
            <a:lvl9pPr eaLnBrk="0" hangingPunct="0">
              <a:defRPr sz="2000">
                <a:solidFill>
                  <a:schemeClr val="tx1"/>
                </a:solidFill>
                <a:latin typeface="Calibri" pitchFamily="34" charset="0"/>
                <a:cs typeface="Arial" charset="0"/>
              </a:defRPr>
            </a:lvl9pPr>
          </a:lstStyle>
          <a:p>
            <a:pPr algn="ctr" fontAlgn="base">
              <a:spcBef>
                <a:spcPct val="0"/>
              </a:spcBef>
              <a:spcAft>
                <a:spcPct val="0"/>
              </a:spcAft>
            </a:pPr>
            <a:r>
              <a:rPr lang="es-ES" altLang="es-ES" sz="2000" b="1" dirty="0">
                <a:solidFill>
                  <a:srgbClr val="0000FF"/>
                </a:solidFill>
                <a:latin typeface="Belwe Bd BT" pitchFamily="18" charset="0"/>
              </a:rPr>
              <a:t>El Salto Ángel es el más alto del mundo con 979 metros en total, y 807 de caída sin interrupción. Fue reconocido como Patrimonio de la Humanidad en el año 1994 por la Unesco.</a:t>
            </a:r>
          </a:p>
        </p:txBody>
      </p:sp>
    </p:spTree>
    <p:extLst>
      <p:ext uri="{BB962C8B-B14F-4D97-AF65-F5344CB8AC3E}">
        <p14:creationId xmlns:p14="http://schemas.microsoft.com/office/powerpoint/2010/main" val="1589573173"/>
      </p:ext>
    </p:extLst>
  </p:cSld>
  <p:clrMapOvr>
    <a:masterClrMapping/>
  </p:clrMapOvr>
  <p:transition spd="slow" advTm="7000">
    <p:split orient="vert" dir="in"/>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grpId="0" nodeType="withEffect">
                                  <p:stCondLst>
                                    <p:cond delay="0"/>
                                  </p:stCondLst>
                                  <p:iterate type="lt">
                                    <p:tmPct val="10000"/>
                                  </p:iterate>
                                  <p:childTnLst>
                                    <p:animClr clrSpc="hsl" dir="cw">
                                      <p:cBhvr override="childStyle">
                                        <p:cTn id="6" dur="500" fill="hold"/>
                                        <p:tgtEl>
                                          <p:spTgt spid="4"/>
                                        </p:tgtEl>
                                        <p:attrNameLst>
                                          <p:attrName>style.color</p:attrName>
                                        </p:attrNameLst>
                                      </p:cBhvr>
                                      <p:by>
                                        <p:hsl h="-7200000" s="0" l="0"/>
                                      </p:by>
                                    </p:animClr>
                                    <p:animClr clrSpc="hsl" dir="cw">
                                      <p:cBhvr>
                                        <p:cTn id="7" dur="500" fill="hold"/>
                                        <p:tgtEl>
                                          <p:spTgt spid="4"/>
                                        </p:tgtEl>
                                        <p:attrNameLst>
                                          <p:attrName>fillcolor</p:attrName>
                                        </p:attrNameLst>
                                      </p:cBhvr>
                                      <p:by>
                                        <p:hsl h="-7200000" s="0" l="0"/>
                                      </p:by>
                                    </p:animClr>
                                    <p:animClr clrSpc="hsl" dir="cw">
                                      <p:cBhvr>
                                        <p:cTn id="8" dur="500" fill="hold"/>
                                        <p:tgtEl>
                                          <p:spTgt spid="4"/>
                                        </p:tgtEl>
                                        <p:attrNameLst>
                                          <p:attrName>stroke.color</p:attrName>
                                        </p:attrNameLst>
                                      </p:cBhvr>
                                      <p:by>
                                        <p:hsl h="-7200000" s="0" l="0"/>
                                      </p:by>
                                    </p:animClr>
                                    <p:set>
                                      <p:cBhvr>
                                        <p:cTn id="9" dur="500" fill="hold"/>
                                        <p:tgtEl>
                                          <p:spTgt spid="4"/>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Resultado de imagen de canaima venezuel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1485564" cy="659276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8731703"/>
      </p:ext>
    </p:extLst>
  </p:cSld>
  <p:clrMapOvr>
    <a:masterClrMapping/>
  </p:clrMapOvr>
  <p:transition spd="slow" advTm="5000">
    <p:split/>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 name="3 CuadroTexto"/>
          <p:cNvSpPr txBox="1">
            <a:spLocks noChangeArrowheads="1"/>
          </p:cNvSpPr>
          <p:nvPr/>
        </p:nvSpPr>
        <p:spPr bwMode="auto">
          <a:xfrm>
            <a:off x="1341543" y="5490592"/>
            <a:ext cx="10157229" cy="12618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3200">
                <a:solidFill>
                  <a:schemeClr val="tx1"/>
                </a:solidFill>
                <a:latin typeface="Calibri" pitchFamily="34" charset="0"/>
                <a:cs typeface="Arial" charset="0"/>
              </a:defRPr>
            </a:lvl1pPr>
            <a:lvl2pPr>
              <a:defRPr sz="2800">
                <a:solidFill>
                  <a:schemeClr val="tx1"/>
                </a:solidFill>
                <a:latin typeface="Calibri" pitchFamily="34" charset="0"/>
                <a:cs typeface="Arial" charset="0"/>
              </a:defRPr>
            </a:lvl2pPr>
            <a:lvl3pPr>
              <a:defRPr sz="2400">
                <a:solidFill>
                  <a:schemeClr val="tx1"/>
                </a:solidFill>
                <a:latin typeface="Calibri" pitchFamily="34" charset="0"/>
                <a:cs typeface="Arial" charset="0"/>
              </a:defRPr>
            </a:lvl3pPr>
            <a:lvl4pPr>
              <a:defRPr sz="2000">
                <a:solidFill>
                  <a:schemeClr val="tx1"/>
                </a:solidFill>
                <a:latin typeface="Calibri" pitchFamily="34" charset="0"/>
                <a:cs typeface="Arial" charset="0"/>
              </a:defRPr>
            </a:lvl4pPr>
            <a:lvl5pPr>
              <a:defRPr sz="2000">
                <a:solidFill>
                  <a:schemeClr val="tx1"/>
                </a:solidFill>
                <a:latin typeface="Calibri" pitchFamily="34" charset="0"/>
                <a:cs typeface="Arial" charset="0"/>
              </a:defRPr>
            </a:lvl5pPr>
            <a:lvl6pPr eaLnBrk="0" hangingPunct="0">
              <a:defRPr sz="2000">
                <a:solidFill>
                  <a:schemeClr val="tx1"/>
                </a:solidFill>
                <a:latin typeface="Calibri" pitchFamily="34" charset="0"/>
                <a:cs typeface="Arial" charset="0"/>
              </a:defRPr>
            </a:lvl6pPr>
            <a:lvl7pPr eaLnBrk="0" hangingPunct="0">
              <a:defRPr sz="2000">
                <a:solidFill>
                  <a:schemeClr val="tx1"/>
                </a:solidFill>
                <a:latin typeface="Calibri" pitchFamily="34" charset="0"/>
                <a:cs typeface="Arial" charset="0"/>
              </a:defRPr>
            </a:lvl7pPr>
            <a:lvl8pPr eaLnBrk="0" hangingPunct="0">
              <a:defRPr sz="2000">
                <a:solidFill>
                  <a:schemeClr val="tx1"/>
                </a:solidFill>
                <a:latin typeface="Calibri" pitchFamily="34" charset="0"/>
                <a:cs typeface="Arial" charset="0"/>
              </a:defRPr>
            </a:lvl8pPr>
            <a:lvl9pPr eaLnBrk="0" hangingPunct="0">
              <a:defRPr sz="2000">
                <a:solidFill>
                  <a:schemeClr val="tx1"/>
                </a:solidFill>
                <a:latin typeface="Calibri" pitchFamily="34" charset="0"/>
                <a:cs typeface="Arial" charset="0"/>
              </a:defRPr>
            </a:lvl9pPr>
          </a:lstStyle>
          <a:p>
            <a:pPr algn="ctr" fontAlgn="base">
              <a:spcBef>
                <a:spcPct val="0"/>
              </a:spcBef>
              <a:spcAft>
                <a:spcPct val="0"/>
              </a:spcAft>
            </a:pPr>
            <a:r>
              <a:rPr lang="es-ES" altLang="es-ES" sz="2000" b="1" dirty="0" smtClean="0">
                <a:solidFill>
                  <a:srgbClr val="0000FF"/>
                </a:solidFill>
                <a:latin typeface="Belwe Bd BT" pitchFamily="18" charset="0"/>
              </a:rPr>
              <a:t>El </a:t>
            </a:r>
            <a:r>
              <a:rPr lang="es-ES" altLang="es-ES" sz="2000" b="1" dirty="0">
                <a:solidFill>
                  <a:srgbClr val="0000FF"/>
                </a:solidFill>
                <a:latin typeface="Belwe Bd BT" pitchFamily="18" charset="0"/>
              </a:rPr>
              <a:t>Parque Nacional Médanos de Coro, ubicado en el estado de Falcón. Esta constituido mayormente por el istmo que une este estado con la península de Paraguaná.</a:t>
            </a:r>
          </a:p>
          <a:p>
            <a:pPr algn="ctr" fontAlgn="base">
              <a:spcBef>
                <a:spcPct val="0"/>
              </a:spcBef>
              <a:spcAft>
                <a:spcPct val="0"/>
              </a:spcAft>
            </a:pPr>
            <a:endParaRPr lang="es-ES" altLang="es-ES" sz="3600" b="1" dirty="0">
              <a:solidFill>
                <a:srgbClr val="0000FF"/>
              </a:solidFill>
              <a:latin typeface="Belwe Bd BT" pitchFamily="18" charset="0"/>
            </a:endParaRPr>
          </a:p>
        </p:txBody>
      </p:sp>
      <p:pic>
        <p:nvPicPr>
          <p:cNvPr id="3" name="Picture 2" descr="E:\formas montar\2cxx0f8.gif"/>
          <p:cNvPicPr>
            <a:picLocks noChangeAspect="1" noChangeArrowheads="1" noCrop="1"/>
          </p:cNvPicPr>
          <p:nvPr/>
        </p:nvPicPr>
        <p:blipFill>
          <a:blip r:embed="rId3"/>
          <a:srcRect/>
          <a:stretch>
            <a:fillRect/>
          </a:stretch>
        </p:blipFill>
        <p:spPr bwMode="auto">
          <a:xfrm>
            <a:off x="-121189" y="5221060"/>
            <a:ext cx="1809675" cy="1298731"/>
          </a:xfrm>
          <a:prstGeom prst="rect">
            <a:avLst/>
          </a:prstGeom>
          <a:noFill/>
        </p:spPr>
      </p:pic>
      <p:pic>
        <p:nvPicPr>
          <p:cNvPr id="6" name="Picture 2" descr="Fotos Venezuel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 y="0"/>
            <a:ext cx="11485564" cy="52210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20028364"/>
      </p:ext>
    </p:extLst>
  </p:cSld>
  <p:clrMapOvr>
    <a:masterClrMapping/>
  </p:clrMapOvr>
  <p:transition spd="slow" advTm="7000">
    <p:split orient="vert" dir="in"/>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grpId="0" nodeType="withEffect">
                                  <p:stCondLst>
                                    <p:cond delay="0"/>
                                  </p:stCondLst>
                                  <p:iterate type="lt">
                                    <p:tmPct val="10000"/>
                                  </p:iterate>
                                  <p:childTnLst>
                                    <p:animClr clrSpc="hsl" dir="cw">
                                      <p:cBhvr override="childStyle">
                                        <p:cTn id="6" dur="500" fill="hold"/>
                                        <p:tgtEl>
                                          <p:spTgt spid="4"/>
                                        </p:tgtEl>
                                        <p:attrNameLst>
                                          <p:attrName>style.color</p:attrName>
                                        </p:attrNameLst>
                                      </p:cBhvr>
                                      <p:by>
                                        <p:hsl h="-7200000" s="0" l="0"/>
                                      </p:by>
                                    </p:animClr>
                                    <p:animClr clrSpc="hsl" dir="cw">
                                      <p:cBhvr>
                                        <p:cTn id="7" dur="500" fill="hold"/>
                                        <p:tgtEl>
                                          <p:spTgt spid="4"/>
                                        </p:tgtEl>
                                        <p:attrNameLst>
                                          <p:attrName>fillcolor</p:attrName>
                                        </p:attrNameLst>
                                      </p:cBhvr>
                                      <p:by>
                                        <p:hsl h="-7200000" s="0" l="0"/>
                                      </p:by>
                                    </p:animClr>
                                    <p:animClr clrSpc="hsl" dir="cw">
                                      <p:cBhvr>
                                        <p:cTn id="8" dur="500" fill="hold"/>
                                        <p:tgtEl>
                                          <p:spTgt spid="4"/>
                                        </p:tgtEl>
                                        <p:attrNameLst>
                                          <p:attrName>stroke.color</p:attrName>
                                        </p:attrNameLst>
                                      </p:cBhvr>
                                      <p:by>
                                        <p:hsl h="-7200000" s="0" l="0"/>
                                      </p:by>
                                    </p:animClr>
                                    <p:set>
                                      <p:cBhvr>
                                        <p:cTn id="9" dur="500" fill="hold"/>
                                        <p:tgtEl>
                                          <p:spTgt spid="4"/>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descr="Fotos Venezuel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751" y="-198040"/>
            <a:ext cx="11512314" cy="692751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89763776"/>
      </p:ext>
    </p:extLst>
  </p:cSld>
  <p:clrMapOvr>
    <a:masterClrMapping/>
  </p:clrMapOvr>
  <p:transition spd="med" advTm="6000">
    <p:random/>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descr="Fotos Venezuel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381" y="0"/>
            <a:ext cx="11749826" cy="661417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96807759"/>
      </p:ext>
    </p:extLst>
  </p:cSld>
  <p:clrMapOvr>
    <a:masterClrMapping/>
  </p:clrMapOvr>
  <p:transition spd="med" advTm="6000">
    <p:random/>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showMasterPhAnim="0">
  <p:cSld>
    <p:bg>
      <p:bgPr>
        <a:solidFill>
          <a:srgbClr val="0000FF"/>
        </a:solidFill>
        <a:effectLst/>
      </p:bgPr>
    </p:bg>
    <p:spTree>
      <p:nvGrpSpPr>
        <p:cNvPr id="1" name=""/>
        <p:cNvGrpSpPr/>
        <p:nvPr/>
      </p:nvGrpSpPr>
      <p:grpSpPr>
        <a:xfrm>
          <a:off x="0" y="0"/>
          <a:ext cx="0" cy="0"/>
          <a:chOff x="0" y="0"/>
          <a:chExt cx="0" cy="0"/>
        </a:xfrm>
      </p:grpSpPr>
      <p:sp>
        <p:nvSpPr>
          <p:cNvPr id="4" name="3 CuadroTexto"/>
          <p:cNvSpPr txBox="1">
            <a:spLocks noChangeArrowheads="1"/>
          </p:cNvSpPr>
          <p:nvPr/>
        </p:nvSpPr>
        <p:spPr bwMode="auto">
          <a:xfrm>
            <a:off x="762705" y="666056"/>
            <a:ext cx="3384375" cy="52629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3200">
                <a:solidFill>
                  <a:schemeClr val="tx1"/>
                </a:solidFill>
                <a:latin typeface="Calibri" pitchFamily="34" charset="0"/>
                <a:cs typeface="Arial" charset="0"/>
              </a:defRPr>
            </a:lvl1pPr>
            <a:lvl2pPr>
              <a:defRPr sz="2800">
                <a:solidFill>
                  <a:schemeClr val="tx1"/>
                </a:solidFill>
                <a:latin typeface="Calibri" pitchFamily="34" charset="0"/>
                <a:cs typeface="Arial" charset="0"/>
              </a:defRPr>
            </a:lvl2pPr>
            <a:lvl3pPr>
              <a:defRPr sz="2400">
                <a:solidFill>
                  <a:schemeClr val="tx1"/>
                </a:solidFill>
                <a:latin typeface="Calibri" pitchFamily="34" charset="0"/>
                <a:cs typeface="Arial" charset="0"/>
              </a:defRPr>
            </a:lvl3pPr>
            <a:lvl4pPr>
              <a:defRPr sz="2000">
                <a:solidFill>
                  <a:schemeClr val="tx1"/>
                </a:solidFill>
                <a:latin typeface="Calibri" pitchFamily="34" charset="0"/>
                <a:cs typeface="Arial" charset="0"/>
              </a:defRPr>
            </a:lvl4pPr>
            <a:lvl5pPr>
              <a:defRPr sz="2000">
                <a:solidFill>
                  <a:schemeClr val="tx1"/>
                </a:solidFill>
                <a:latin typeface="Calibri" pitchFamily="34" charset="0"/>
                <a:cs typeface="Arial" charset="0"/>
              </a:defRPr>
            </a:lvl5pPr>
            <a:lvl6pPr eaLnBrk="0" hangingPunct="0">
              <a:defRPr sz="2000">
                <a:solidFill>
                  <a:schemeClr val="tx1"/>
                </a:solidFill>
                <a:latin typeface="Calibri" pitchFamily="34" charset="0"/>
                <a:cs typeface="Arial" charset="0"/>
              </a:defRPr>
            </a:lvl6pPr>
            <a:lvl7pPr eaLnBrk="0" hangingPunct="0">
              <a:defRPr sz="2000">
                <a:solidFill>
                  <a:schemeClr val="tx1"/>
                </a:solidFill>
                <a:latin typeface="Calibri" pitchFamily="34" charset="0"/>
                <a:cs typeface="Arial" charset="0"/>
              </a:defRPr>
            </a:lvl7pPr>
            <a:lvl8pPr eaLnBrk="0" hangingPunct="0">
              <a:defRPr sz="2000">
                <a:solidFill>
                  <a:schemeClr val="tx1"/>
                </a:solidFill>
                <a:latin typeface="Calibri" pitchFamily="34" charset="0"/>
                <a:cs typeface="Arial" charset="0"/>
              </a:defRPr>
            </a:lvl8pPr>
            <a:lvl9pPr eaLnBrk="0" hangingPunct="0">
              <a:defRPr sz="2000">
                <a:solidFill>
                  <a:schemeClr val="tx1"/>
                </a:solidFill>
                <a:latin typeface="Calibri" pitchFamily="34" charset="0"/>
                <a:cs typeface="Arial" charset="0"/>
              </a:defRPr>
            </a:lvl9pPr>
          </a:lstStyle>
          <a:p>
            <a:pPr algn="ctr" fontAlgn="base">
              <a:spcBef>
                <a:spcPct val="0"/>
              </a:spcBef>
              <a:spcAft>
                <a:spcPct val="0"/>
              </a:spcAft>
            </a:pPr>
            <a:r>
              <a:rPr lang="es-ES" altLang="es-ES" sz="2800" b="1" dirty="0" smtClean="0">
                <a:solidFill>
                  <a:srgbClr val="0000FF"/>
                </a:solidFill>
                <a:latin typeface="Belwe Bd BT" pitchFamily="18" charset="0"/>
              </a:rPr>
              <a:t>COLONIA  TOBAR</a:t>
            </a:r>
          </a:p>
          <a:p>
            <a:pPr algn="ctr" fontAlgn="base">
              <a:spcBef>
                <a:spcPct val="0"/>
              </a:spcBef>
              <a:spcAft>
                <a:spcPct val="0"/>
              </a:spcAft>
            </a:pPr>
            <a:r>
              <a:rPr lang="es-ES" altLang="es-ES" sz="2800" b="1" dirty="0" smtClean="0">
                <a:solidFill>
                  <a:srgbClr val="0000FF"/>
                </a:solidFill>
                <a:latin typeface="Belwe Bd BT" pitchFamily="18" charset="0"/>
              </a:rPr>
              <a:t>Hace </a:t>
            </a:r>
            <a:r>
              <a:rPr lang="es-ES" altLang="es-ES" sz="2800" b="1" dirty="0">
                <a:solidFill>
                  <a:srgbClr val="0000FF"/>
                </a:solidFill>
                <a:latin typeface="Belwe Bd BT" pitchFamily="18" charset="0"/>
              </a:rPr>
              <a:t>más de un siglo, un grupo de inmigrantes alemanes echó raíces en las montañas costeras venezolanas; hoy es uno de los destinos turísticos más populares del país</a:t>
            </a:r>
          </a:p>
          <a:p>
            <a:pPr algn="ctr" fontAlgn="base">
              <a:spcBef>
                <a:spcPct val="0"/>
              </a:spcBef>
              <a:spcAft>
                <a:spcPct val="0"/>
              </a:spcAft>
            </a:pPr>
            <a:endParaRPr lang="es-ES" altLang="es-ES" sz="2800" b="1" dirty="0">
              <a:solidFill>
                <a:srgbClr val="0000FF"/>
              </a:solidFill>
              <a:latin typeface="Belwe Bd BT" pitchFamily="18" charset="0"/>
            </a:endParaRPr>
          </a:p>
        </p:txBody>
      </p:sp>
      <p:pic>
        <p:nvPicPr>
          <p:cNvPr id="3" name="Picture 2" descr="E:\formas montar\2cxx0f8.gif"/>
          <p:cNvPicPr>
            <a:picLocks noChangeAspect="1" noChangeArrowheads="1" noCrop="1"/>
          </p:cNvPicPr>
          <p:nvPr/>
        </p:nvPicPr>
        <p:blipFill>
          <a:blip r:embed="rId3"/>
          <a:srcRect/>
          <a:stretch>
            <a:fillRect/>
          </a:stretch>
        </p:blipFill>
        <p:spPr bwMode="auto">
          <a:xfrm>
            <a:off x="-121189" y="5221060"/>
            <a:ext cx="1809675" cy="1298731"/>
          </a:xfrm>
          <a:prstGeom prst="rect">
            <a:avLst/>
          </a:prstGeom>
          <a:noFill/>
        </p:spPr>
      </p:pic>
      <p:pic>
        <p:nvPicPr>
          <p:cNvPr id="5" name="Picture 2" descr="View image on Twitte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954589" y="10907"/>
            <a:ext cx="6530974" cy="65309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45894426"/>
      </p:ext>
    </p:extLst>
  </p:cSld>
  <p:clrMapOvr>
    <a:masterClrMapping/>
  </p:clrMapOvr>
  <p:transition spd="slow" advTm="7000">
    <p:split orient="vert" dir="in"/>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grpId="0" nodeType="withEffect">
                                  <p:stCondLst>
                                    <p:cond delay="0"/>
                                  </p:stCondLst>
                                  <p:iterate type="lt">
                                    <p:tmPct val="10000"/>
                                  </p:iterate>
                                  <p:childTnLst>
                                    <p:animClr clrSpc="hsl" dir="cw">
                                      <p:cBhvr override="childStyle">
                                        <p:cTn id="6" dur="500" fill="hold"/>
                                        <p:tgtEl>
                                          <p:spTgt spid="4"/>
                                        </p:tgtEl>
                                        <p:attrNameLst>
                                          <p:attrName>style.color</p:attrName>
                                        </p:attrNameLst>
                                      </p:cBhvr>
                                      <p:by>
                                        <p:hsl h="-7200000" s="0" l="0"/>
                                      </p:by>
                                    </p:animClr>
                                    <p:animClr clrSpc="hsl" dir="cw">
                                      <p:cBhvr>
                                        <p:cTn id="7" dur="500" fill="hold"/>
                                        <p:tgtEl>
                                          <p:spTgt spid="4"/>
                                        </p:tgtEl>
                                        <p:attrNameLst>
                                          <p:attrName>fillcolor</p:attrName>
                                        </p:attrNameLst>
                                      </p:cBhvr>
                                      <p:by>
                                        <p:hsl h="-7200000" s="0" l="0"/>
                                      </p:by>
                                    </p:animClr>
                                    <p:animClr clrSpc="hsl" dir="cw">
                                      <p:cBhvr>
                                        <p:cTn id="8" dur="500" fill="hold"/>
                                        <p:tgtEl>
                                          <p:spTgt spid="4"/>
                                        </p:tgtEl>
                                        <p:attrNameLst>
                                          <p:attrName>stroke.color</p:attrName>
                                        </p:attrNameLst>
                                      </p:cBhvr>
                                      <p:by>
                                        <p:hsl h="-7200000" s="0" l="0"/>
                                      </p:by>
                                    </p:animClr>
                                    <p:set>
                                      <p:cBhvr>
                                        <p:cTn id="9" dur="500" fill="hold"/>
                                        <p:tgtEl>
                                          <p:spTgt spid="4"/>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El Junquito  El Junquito El Junquito - Caracas  - Venezuel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952" y="21010"/>
            <a:ext cx="11493515" cy="649567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62696986"/>
      </p:ext>
    </p:extLst>
  </p:cSld>
  <p:clrMapOvr>
    <a:masterClrMapping/>
  </p:clrMapOvr>
  <p:transition spd="slow" advTm="5000">
    <p:split/>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2" descr="Resultado de imagen de colonia tovar venezuel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414064"/>
            <a:ext cx="11485563" cy="69392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26681282"/>
      </p:ext>
    </p:extLst>
  </p:cSld>
  <p:clrMapOvr>
    <a:masterClrMapping/>
  </p:clrMapOvr>
  <p:transition spd="med" advTm="6000">
    <p:random/>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2" descr="El Junquito  El Junquito El Junquito - Caracas  - Venezuel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5516"/>
            <a:ext cx="11619410" cy="65322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60590796"/>
      </p:ext>
    </p:extLst>
  </p:cSld>
  <p:clrMapOvr>
    <a:masterClrMapping/>
  </p:clrMapOvr>
  <p:transition spd="med" advTm="6000">
    <p:random/>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showMasterPhAnim="0">
  <p:cSld>
    <p:bg>
      <p:bgPr>
        <a:solidFill>
          <a:srgbClr val="0000FF"/>
        </a:solidFill>
        <a:effectLst/>
      </p:bgPr>
    </p:bg>
    <p:spTree>
      <p:nvGrpSpPr>
        <p:cNvPr id="1" name=""/>
        <p:cNvGrpSpPr/>
        <p:nvPr/>
      </p:nvGrpSpPr>
      <p:grpSpPr>
        <a:xfrm>
          <a:off x="0" y="0"/>
          <a:ext cx="0" cy="0"/>
          <a:chOff x="0" y="0"/>
          <a:chExt cx="0" cy="0"/>
        </a:xfrm>
      </p:grpSpPr>
      <p:sp>
        <p:nvSpPr>
          <p:cNvPr id="4" name="3 CuadroTexto"/>
          <p:cNvSpPr txBox="1">
            <a:spLocks noChangeArrowheads="1"/>
          </p:cNvSpPr>
          <p:nvPr/>
        </p:nvSpPr>
        <p:spPr bwMode="auto">
          <a:xfrm>
            <a:off x="2352270" y="1346110"/>
            <a:ext cx="8208912" cy="45243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3200">
                <a:solidFill>
                  <a:schemeClr val="tx1"/>
                </a:solidFill>
                <a:latin typeface="Calibri" pitchFamily="34" charset="0"/>
                <a:cs typeface="Arial" charset="0"/>
              </a:defRPr>
            </a:lvl1pPr>
            <a:lvl2pPr>
              <a:defRPr sz="2800">
                <a:solidFill>
                  <a:schemeClr val="tx1"/>
                </a:solidFill>
                <a:latin typeface="Calibri" pitchFamily="34" charset="0"/>
                <a:cs typeface="Arial" charset="0"/>
              </a:defRPr>
            </a:lvl2pPr>
            <a:lvl3pPr>
              <a:defRPr sz="2400">
                <a:solidFill>
                  <a:schemeClr val="tx1"/>
                </a:solidFill>
                <a:latin typeface="Calibri" pitchFamily="34" charset="0"/>
                <a:cs typeface="Arial" charset="0"/>
              </a:defRPr>
            </a:lvl3pPr>
            <a:lvl4pPr>
              <a:defRPr sz="2000">
                <a:solidFill>
                  <a:schemeClr val="tx1"/>
                </a:solidFill>
                <a:latin typeface="Calibri" pitchFamily="34" charset="0"/>
                <a:cs typeface="Arial" charset="0"/>
              </a:defRPr>
            </a:lvl4pPr>
            <a:lvl5pPr>
              <a:defRPr sz="2000">
                <a:solidFill>
                  <a:schemeClr val="tx1"/>
                </a:solidFill>
                <a:latin typeface="Calibri" pitchFamily="34" charset="0"/>
                <a:cs typeface="Arial" charset="0"/>
              </a:defRPr>
            </a:lvl5pPr>
            <a:lvl6pPr eaLnBrk="0" hangingPunct="0">
              <a:defRPr sz="2000">
                <a:solidFill>
                  <a:schemeClr val="tx1"/>
                </a:solidFill>
                <a:latin typeface="Calibri" pitchFamily="34" charset="0"/>
                <a:cs typeface="Arial" charset="0"/>
              </a:defRPr>
            </a:lvl6pPr>
            <a:lvl7pPr eaLnBrk="0" hangingPunct="0">
              <a:defRPr sz="2000">
                <a:solidFill>
                  <a:schemeClr val="tx1"/>
                </a:solidFill>
                <a:latin typeface="Calibri" pitchFamily="34" charset="0"/>
                <a:cs typeface="Arial" charset="0"/>
              </a:defRPr>
            </a:lvl7pPr>
            <a:lvl8pPr eaLnBrk="0" hangingPunct="0">
              <a:defRPr sz="2000">
                <a:solidFill>
                  <a:schemeClr val="tx1"/>
                </a:solidFill>
                <a:latin typeface="Calibri" pitchFamily="34" charset="0"/>
                <a:cs typeface="Arial" charset="0"/>
              </a:defRPr>
            </a:lvl8pPr>
            <a:lvl9pPr eaLnBrk="0" hangingPunct="0">
              <a:defRPr sz="2000">
                <a:solidFill>
                  <a:schemeClr val="tx1"/>
                </a:solidFill>
                <a:latin typeface="Calibri" pitchFamily="34" charset="0"/>
                <a:cs typeface="Arial" charset="0"/>
              </a:defRPr>
            </a:lvl9pPr>
          </a:lstStyle>
          <a:p>
            <a:pPr algn="ctr" fontAlgn="base">
              <a:spcBef>
                <a:spcPct val="0"/>
              </a:spcBef>
              <a:spcAft>
                <a:spcPct val="0"/>
              </a:spcAft>
            </a:pPr>
            <a:r>
              <a:rPr lang="es-ES" altLang="es-ES" sz="3600" b="1" dirty="0">
                <a:solidFill>
                  <a:srgbClr val="0000FF"/>
                </a:solidFill>
                <a:latin typeface="Belwe Bd BT" pitchFamily="18" charset="0"/>
              </a:rPr>
              <a:t>En el Junquito, existen varios atractivos turísticos como son paseo a caballo, comidas típicas, caminar por sus parques, y la neblina, que como producto de ser una zona montañosa suele caer casi todas las tardes del año. Además se puede conectar con las playas de Vargas y con la Colonia Tovar.</a:t>
            </a:r>
          </a:p>
        </p:txBody>
      </p:sp>
      <p:pic>
        <p:nvPicPr>
          <p:cNvPr id="3" name="Picture 2" descr="E:\formas montar\2cxx0f8.gif"/>
          <p:cNvPicPr>
            <a:picLocks noChangeAspect="1" noChangeArrowheads="1" noCrop="1"/>
          </p:cNvPicPr>
          <p:nvPr/>
        </p:nvPicPr>
        <p:blipFill>
          <a:blip r:embed="rId3"/>
          <a:srcRect/>
          <a:stretch>
            <a:fillRect/>
          </a:stretch>
        </p:blipFill>
        <p:spPr bwMode="auto">
          <a:xfrm>
            <a:off x="-121189" y="5221060"/>
            <a:ext cx="1809675" cy="1298731"/>
          </a:xfrm>
          <a:prstGeom prst="rect">
            <a:avLst/>
          </a:prstGeom>
          <a:noFill/>
        </p:spPr>
      </p:pic>
    </p:spTree>
    <p:extLst>
      <p:ext uri="{BB962C8B-B14F-4D97-AF65-F5344CB8AC3E}">
        <p14:creationId xmlns:p14="http://schemas.microsoft.com/office/powerpoint/2010/main" val="663954527"/>
      </p:ext>
    </p:extLst>
  </p:cSld>
  <p:clrMapOvr>
    <a:masterClrMapping/>
  </p:clrMapOvr>
  <p:transition spd="slow" advTm="7000">
    <p:split orient="vert" dir="in"/>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grpId="0" nodeType="withEffect">
                                  <p:stCondLst>
                                    <p:cond delay="0"/>
                                  </p:stCondLst>
                                  <p:iterate type="lt">
                                    <p:tmPct val="10000"/>
                                  </p:iterate>
                                  <p:childTnLst>
                                    <p:animClr clrSpc="hsl" dir="cw">
                                      <p:cBhvr override="childStyle">
                                        <p:cTn id="6" dur="500" fill="hold"/>
                                        <p:tgtEl>
                                          <p:spTgt spid="4"/>
                                        </p:tgtEl>
                                        <p:attrNameLst>
                                          <p:attrName>style.color</p:attrName>
                                        </p:attrNameLst>
                                      </p:cBhvr>
                                      <p:by>
                                        <p:hsl h="-7200000" s="0" l="0"/>
                                      </p:by>
                                    </p:animClr>
                                    <p:animClr clrSpc="hsl" dir="cw">
                                      <p:cBhvr>
                                        <p:cTn id="7" dur="500" fill="hold"/>
                                        <p:tgtEl>
                                          <p:spTgt spid="4"/>
                                        </p:tgtEl>
                                        <p:attrNameLst>
                                          <p:attrName>fillcolor</p:attrName>
                                        </p:attrNameLst>
                                      </p:cBhvr>
                                      <p:by>
                                        <p:hsl h="-7200000" s="0" l="0"/>
                                      </p:by>
                                    </p:animClr>
                                    <p:animClr clrSpc="hsl" dir="cw">
                                      <p:cBhvr>
                                        <p:cTn id="8" dur="500" fill="hold"/>
                                        <p:tgtEl>
                                          <p:spTgt spid="4"/>
                                        </p:tgtEl>
                                        <p:attrNameLst>
                                          <p:attrName>stroke.color</p:attrName>
                                        </p:attrNameLst>
                                      </p:cBhvr>
                                      <p:by>
                                        <p:hsl h="-7200000" s="0" l="0"/>
                                      </p:by>
                                    </p:animClr>
                                    <p:set>
                                      <p:cBhvr>
                                        <p:cTn id="9" dur="500" fill="hold"/>
                                        <p:tgtEl>
                                          <p:spTgt spid="4"/>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113" y="-68263"/>
            <a:ext cx="11510963" cy="66516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1 Rectángulo"/>
          <p:cNvSpPr/>
          <p:nvPr/>
        </p:nvSpPr>
        <p:spPr>
          <a:xfrm>
            <a:off x="1134269" y="234008"/>
            <a:ext cx="1587486" cy="461665"/>
          </a:xfrm>
          <a:prstGeom prst="rect">
            <a:avLst/>
          </a:prstGeom>
          <a:solidFill>
            <a:srgbClr val="00FFFF"/>
          </a:solidFill>
        </p:spPr>
        <p:txBody>
          <a:bodyPr wrap="none">
            <a:spAutoFit/>
          </a:bodyPr>
          <a:lstStyle/>
          <a:p>
            <a:r>
              <a:rPr lang="es-ES" sz="2400" b="1" dirty="0"/>
              <a:t>El Junquito</a:t>
            </a:r>
          </a:p>
        </p:txBody>
      </p:sp>
    </p:spTree>
    <p:extLst>
      <p:ext uri="{BB962C8B-B14F-4D97-AF65-F5344CB8AC3E}">
        <p14:creationId xmlns:p14="http://schemas.microsoft.com/office/powerpoint/2010/main" val="2301151839"/>
      </p:ext>
    </p:extLst>
  </p:cSld>
  <p:clrMapOvr>
    <a:masterClrMapping/>
  </p:clrMapOvr>
  <p:transition spd="med" advTm="6000">
    <p:random/>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Imagen relacionad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1485563" cy="65208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10911693"/>
      </p:ext>
    </p:extLst>
  </p:cSld>
  <p:clrMapOvr>
    <a:masterClrMapping/>
  </p:clrMapOvr>
  <p:transition spd="med" advTm="6000">
    <p:random/>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Resultado de imagen de el junquito caracas venezuela"/>
          <p:cNvPicPr>
            <a:picLocks noChangeAspect="1" noChangeArrowheads="1"/>
          </p:cNvPicPr>
          <p:nvPr/>
        </p:nvPicPr>
        <p:blipFill rotWithShape="1">
          <a:blip r:embed="rId2">
            <a:extLst>
              <a:ext uri="{28A0092B-C50C-407E-A947-70E740481C1C}">
                <a14:useLocalDpi xmlns:a14="http://schemas.microsoft.com/office/drawing/2010/main" val="0"/>
              </a:ext>
            </a:extLst>
          </a:blip>
          <a:srcRect b="28180"/>
          <a:stretch/>
        </p:blipFill>
        <p:spPr bwMode="auto">
          <a:xfrm>
            <a:off x="-51425" y="-270048"/>
            <a:ext cx="11518095" cy="67867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8604592"/>
      </p:ext>
    </p:extLst>
  </p:cSld>
  <p:clrMapOvr>
    <a:masterClrMapping/>
  </p:clrMapOvr>
  <p:transition spd="med" advTm="6000">
    <p:random/>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Resultado de imagen de el junquito caracas venezuel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1585223" cy="73267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56050537"/>
      </p:ext>
    </p:extLst>
  </p:cSld>
  <p:clrMapOvr>
    <a:masterClrMapping/>
  </p:clrMapOvr>
  <p:transition spd="med" advTm="6000">
    <p:random/>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 name="3 CuadroTexto"/>
          <p:cNvSpPr txBox="1">
            <a:spLocks noChangeArrowheads="1"/>
          </p:cNvSpPr>
          <p:nvPr/>
        </p:nvSpPr>
        <p:spPr bwMode="auto">
          <a:xfrm>
            <a:off x="1681080" y="5454926"/>
            <a:ext cx="9217023"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3200">
                <a:solidFill>
                  <a:schemeClr val="tx1"/>
                </a:solidFill>
                <a:latin typeface="Calibri" pitchFamily="34" charset="0"/>
                <a:cs typeface="Arial" charset="0"/>
              </a:defRPr>
            </a:lvl1pPr>
            <a:lvl2pPr>
              <a:defRPr sz="2800">
                <a:solidFill>
                  <a:schemeClr val="tx1"/>
                </a:solidFill>
                <a:latin typeface="Calibri" pitchFamily="34" charset="0"/>
                <a:cs typeface="Arial" charset="0"/>
              </a:defRPr>
            </a:lvl2pPr>
            <a:lvl3pPr>
              <a:defRPr sz="2400">
                <a:solidFill>
                  <a:schemeClr val="tx1"/>
                </a:solidFill>
                <a:latin typeface="Calibri" pitchFamily="34" charset="0"/>
                <a:cs typeface="Arial" charset="0"/>
              </a:defRPr>
            </a:lvl3pPr>
            <a:lvl4pPr>
              <a:defRPr sz="2000">
                <a:solidFill>
                  <a:schemeClr val="tx1"/>
                </a:solidFill>
                <a:latin typeface="Calibri" pitchFamily="34" charset="0"/>
                <a:cs typeface="Arial" charset="0"/>
              </a:defRPr>
            </a:lvl4pPr>
            <a:lvl5pPr>
              <a:defRPr sz="2000">
                <a:solidFill>
                  <a:schemeClr val="tx1"/>
                </a:solidFill>
                <a:latin typeface="Calibri" pitchFamily="34" charset="0"/>
                <a:cs typeface="Arial" charset="0"/>
              </a:defRPr>
            </a:lvl5pPr>
            <a:lvl6pPr eaLnBrk="0" hangingPunct="0">
              <a:defRPr sz="2000">
                <a:solidFill>
                  <a:schemeClr val="tx1"/>
                </a:solidFill>
                <a:latin typeface="Calibri" pitchFamily="34" charset="0"/>
                <a:cs typeface="Arial" charset="0"/>
              </a:defRPr>
            </a:lvl6pPr>
            <a:lvl7pPr eaLnBrk="0" hangingPunct="0">
              <a:defRPr sz="2000">
                <a:solidFill>
                  <a:schemeClr val="tx1"/>
                </a:solidFill>
                <a:latin typeface="Calibri" pitchFamily="34" charset="0"/>
                <a:cs typeface="Arial" charset="0"/>
              </a:defRPr>
            </a:lvl7pPr>
            <a:lvl8pPr eaLnBrk="0" hangingPunct="0">
              <a:defRPr sz="2000">
                <a:solidFill>
                  <a:schemeClr val="tx1"/>
                </a:solidFill>
                <a:latin typeface="Calibri" pitchFamily="34" charset="0"/>
                <a:cs typeface="Arial" charset="0"/>
              </a:defRPr>
            </a:lvl8pPr>
            <a:lvl9pPr eaLnBrk="0" hangingPunct="0">
              <a:defRPr sz="2000">
                <a:solidFill>
                  <a:schemeClr val="tx1"/>
                </a:solidFill>
                <a:latin typeface="Calibri" pitchFamily="34" charset="0"/>
                <a:cs typeface="Arial" charset="0"/>
              </a:defRPr>
            </a:lvl9pPr>
          </a:lstStyle>
          <a:p>
            <a:pPr algn="ctr" fontAlgn="base">
              <a:spcBef>
                <a:spcPct val="0"/>
              </a:spcBef>
              <a:spcAft>
                <a:spcPct val="0"/>
              </a:spcAft>
            </a:pPr>
            <a:r>
              <a:rPr lang="es-ES" altLang="es-ES" sz="2400" b="1" dirty="0">
                <a:solidFill>
                  <a:srgbClr val="0000FF"/>
                </a:solidFill>
                <a:latin typeface="Belwe Bd BT" pitchFamily="18" charset="0"/>
              </a:rPr>
              <a:t>Parque Nacional Sierra Nevada es un importante parque dentro de Venezuela y forma parte de la Cordillera </a:t>
            </a:r>
            <a:r>
              <a:rPr lang="es-ES" altLang="es-ES" sz="2400" b="1" dirty="0" smtClean="0">
                <a:solidFill>
                  <a:srgbClr val="0000FF"/>
                </a:solidFill>
                <a:latin typeface="Belwe Bd BT" pitchFamily="18" charset="0"/>
              </a:rPr>
              <a:t>Andina.</a:t>
            </a:r>
            <a:endParaRPr lang="es-ES" altLang="es-ES" sz="2400" b="1" dirty="0">
              <a:solidFill>
                <a:srgbClr val="0000FF"/>
              </a:solidFill>
              <a:latin typeface="Belwe Bd BT" pitchFamily="18" charset="0"/>
            </a:endParaRPr>
          </a:p>
        </p:txBody>
      </p:sp>
      <p:pic>
        <p:nvPicPr>
          <p:cNvPr id="3" name="Picture 2" descr="E:\formas montar\2cxx0f8.gif"/>
          <p:cNvPicPr>
            <a:picLocks noChangeAspect="1" noChangeArrowheads="1" noCrop="1"/>
          </p:cNvPicPr>
          <p:nvPr/>
        </p:nvPicPr>
        <p:blipFill>
          <a:blip r:embed="rId3"/>
          <a:srcRect/>
          <a:stretch>
            <a:fillRect/>
          </a:stretch>
        </p:blipFill>
        <p:spPr bwMode="auto">
          <a:xfrm>
            <a:off x="-121189" y="5221060"/>
            <a:ext cx="1809675" cy="1298731"/>
          </a:xfrm>
          <a:prstGeom prst="rect">
            <a:avLst/>
          </a:prstGeom>
          <a:noFill/>
        </p:spPr>
      </p:pic>
      <p:pic>
        <p:nvPicPr>
          <p:cNvPr id="5" name="Picture 2" descr="Fotos Venezuel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30" y="0"/>
            <a:ext cx="11742287" cy="52210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84187580"/>
      </p:ext>
    </p:extLst>
  </p:cSld>
  <p:clrMapOvr>
    <a:masterClrMapping/>
  </p:clrMapOvr>
  <p:transition spd="slow" advTm="7000">
    <p:split orient="vert" dir="in"/>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grpId="0" nodeType="withEffect">
                                  <p:stCondLst>
                                    <p:cond delay="0"/>
                                  </p:stCondLst>
                                  <p:iterate type="lt">
                                    <p:tmPct val="10000"/>
                                  </p:iterate>
                                  <p:childTnLst>
                                    <p:animClr clrSpc="hsl" dir="cw">
                                      <p:cBhvr override="childStyle">
                                        <p:cTn id="6" dur="500" fill="hold"/>
                                        <p:tgtEl>
                                          <p:spTgt spid="4"/>
                                        </p:tgtEl>
                                        <p:attrNameLst>
                                          <p:attrName>style.color</p:attrName>
                                        </p:attrNameLst>
                                      </p:cBhvr>
                                      <p:by>
                                        <p:hsl h="-7200000" s="0" l="0"/>
                                      </p:by>
                                    </p:animClr>
                                    <p:animClr clrSpc="hsl" dir="cw">
                                      <p:cBhvr>
                                        <p:cTn id="7" dur="500" fill="hold"/>
                                        <p:tgtEl>
                                          <p:spTgt spid="4"/>
                                        </p:tgtEl>
                                        <p:attrNameLst>
                                          <p:attrName>fillcolor</p:attrName>
                                        </p:attrNameLst>
                                      </p:cBhvr>
                                      <p:by>
                                        <p:hsl h="-7200000" s="0" l="0"/>
                                      </p:by>
                                    </p:animClr>
                                    <p:animClr clrSpc="hsl" dir="cw">
                                      <p:cBhvr>
                                        <p:cTn id="8" dur="500" fill="hold"/>
                                        <p:tgtEl>
                                          <p:spTgt spid="4"/>
                                        </p:tgtEl>
                                        <p:attrNameLst>
                                          <p:attrName>stroke.color</p:attrName>
                                        </p:attrNameLst>
                                      </p:cBhvr>
                                      <p:by>
                                        <p:hsl h="-7200000" s="0" l="0"/>
                                      </p:by>
                                    </p:animClr>
                                    <p:set>
                                      <p:cBhvr>
                                        <p:cTn id="9" dur="500" fill="hold"/>
                                        <p:tgtEl>
                                          <p:spTgt spid="4"/>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Imagen relacionad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1" y="-1"/>
            <a:ext cx="11585224" cy="651668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90943077"/>
      </p:ext>
    </p:extLst>
  </p:cSld>
  <p:clrMapOvr>
    <a:masterClrMapping/>
  </p:clrMapOvr>
  <p:transition spd="slow" advTm="6000">
    <p:split/>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 name="3 CuadroTexto"/>
          <p:cNvSpPr txBox="1">
            <a:spLocks noChangeArrowheads="1"/>
          </p:cNvSpPr>
          <p:nvPr/>
        </p:nvSpPr>
        <p:spPr bwMode="auto">
          <a:xfrm>
            <a:off x="1494309" y="5589502"/>
            <a:ext cx="9826074" cy="12618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3200">
                <a:solidFill>
                  <a:schemeClr val="tx1"/>
                </a:solidFill>
                <a:latin typeface="Calibri" pitchFamily="34" charset="0"/>
                <a:cs typeface="Arial" charset="0"/>
              </a:defRPr>
            </a:lvl1pPr>
            <a:lvl2pPr>
              <a:defRPr sz="2800">
                <a:solidFill>
                  <a:schemeClr val="tx1"/>
                </a:solidFill>
                <a:latin typeface="Calibri" pitchFamily="34" charset="0"/>
                <a:cs typeface="Arial" charset="0"/>
              </a:defRPr>
            </a:lvl2pPr>
            <a:lvl3pPr>
              <a:defRPr sz="2400">
                <a:solidFill>
                  <a:schemeClr val="tx1"/>
                </a:solidFill>
                <a:latin typeface="Calibri" pitchFamily="34" charset="0"/>
                <a:cs typeface="Arial" charset="0"/>
              </a:defRPr>
            </a:lvl3pPr>
            <a:lvl4pPr>
              <a:defRPr sz="2000">
                <a:solidFill>
                  <a:schemeClr val="tx1"/>
                </a:solidFill>
                <a:latin typeface="Calibri" pitchFamily="34" charset="0"/>
                <a:cs typeface="Arial" charset="0"/>
              </a:defRPr>
            </a:lvl4pPr>
            <a:lvl5pPr>
              <a:defRPr sz="2000">
                <a:solidFill>
                  <a:schemeClr val="tx1"/>
                </a:solidFill>
                <a:latin typeface="Calibri" pitchFamily="34" charset="0"/>
                <a:cs typeface="Arial" charset="0"/>
              </a:defRPr>
            </a:lvl5pPr>
            <a:lvl6pPr eaLnBrk="0" hangingPunct="0">
              <a:defRPr sz="2000">
                <a:solidFill>
                  <a:schemeClr val="tx1"/>
                </a:solidFill>
                <a:latin typeface="Calibri" pitchFamily="34" charset="0"/>
                <a:cs typeface="Arial" charset="0"/>
              </a:defRPr>
            </a:lvl6pPr>
            <a:lvl7pPr eaLnBrk="0" hangingPunct="0">
              <a:defRPr sz="2000">
                <a:solidFill>
                  <a:schemeClr val="tx1"/>
                </a:solidFill>
                <a:latin typeface="Calibri" pitchFamily="34" charset="0"/>
                <a:cs typeface="Arial" charset="0"/>
              </a:defRPr>
            </a:lvl7pPr>
            <a:lvl8pPr eaLnBrk="0" hangingPunct="0">
              <a:defRPr sz="2000">
                <a:solidFill>
                  <a:schemeClr val="tx1"/>
                </a:solidFill>
                <a:latin typeface="Calibri" pitchFamily="34" charset="0"/>
                <a:cs typeface="Arial" charset="0"/>
              </a:defRPr>
            </a:lvl8pPr>
            <a:lvl9pPr eaLnBrk="0" hangingPunct="0">
              <a:defRPr sz="2000">
                <a:solidFill>
                  <a:schemeClr val="tx1"/>
                </a:solidFill>
                <a:latin typeface="Calibri" pitchFamily="34" charset="0"/>
                <a:cs typeface="Arial" charset="0"/>
              </a:defRPr>
            </a:lvl9pPr>
          </a:lstStyle>
          <a:p>
            <a:pPr algn="ctr" fontAlgn="base">
              <a:spcBef>
                <a:spcPct val="0"/>
              </a:spcBef>
              <a:spcAft>
                <a:spcPct val="0"/>
              </a:spcAft>
            </a:pPr>
            <a:r>
              <a:rPr lang="es-ES" altLang="es-ES" sz="2000" b="1" dirty="0" smtClean="0">
                <a:solidFill>
                  <a:srgbClr val="0000FF"/>
                </a:solidFill>
                <a:latin typeface="Belwe Bd BT" pitchFamily="18" charset="0"/>
              </a:rPr>
              <a:t>Dentro </a:t>
            </a:r>
            <a:r>
              <a:rPr lang="es-ES" altLang="es-ES" sz="2000" b="1" dirty="0">
                <a:solidFill>
                  <a:srgbClr val="0000FF"/>
                </a:solidFill>
                <a:latin typeface="Belwe Bd BT" pitchFamily="18" charset="0"/>
              </a:rPr>
              <a:t>de este parque se encentra el pico más alto del país, llamado Pico Simón Bolívar que contiene en su cumbre uno de los tres glaciares que existen en territorio venezolano.</a:t>
            </a:r>
          </a:p>
          <a:p>
            <a:pPr algn="ctr" fontAlgn="base">
              <a:spcBef>
                <a:spcPct val="0"/>
              </a:spcBef>
              <a:spcAft>
                <a:spcPct val="0"/>
              </a:spcAft>
            </a:pPr>
            <a:endParaRPr lang="es-ES" altLang="es-ES" sz="3600" b="1" dirty="0">
              <a:solidFill>
                <a:srgbClr val="0000FF"/>
              </a:solidFill>
              <a:latin typeface="Belwe Bd BT" pitchFamily="18" charset="0"/>
            </a:endParaRPr>
          </a:p>
        </p:txBody>
      </p:sp>
      <p:pic>
        <p:nvPicPr>
          <p:cNvPr id="3" name="Picture 2" descr="E:\formas montar\2cxx0f8.gif"/>
          <p:cNvPicPr>
            <a:picLocks noChangeAspect="1" noChangeArrowheads="1" noCrop="1"/>
          </p:cNvPicPr>
          <p:nvPr/>
        </p:nvPicPr>
        <p:blipFill>
          <a:blip r:embed="rId3"/>
          <a:srcRect/>
          <a:stretch>
            <a:fillRect/>
          </a:stretch>
        </p:blipFill>
        <p:spPr bwMode="auto">
          <a:xfrm>
            <a:off x="-121189" y="5221060"/>
            <a:ext cx="1809675" cy="1298731"/>
          </a:xfrm>
          <a:prstGeom prst="rect">
            <a:avLst/>
          </a:prstGeom>
          <a:noFill/>
        </p:spPr>
      </p:pic>
      <p:pic>
        <p:nvPicPr>
          <p:cNvPr id="5" name="Picture 2" descr="Fotos Venezuela"/>
          <p:cNvPicPr>
            <a:picLocks noChangeAspect="1" noChangeArrowheads="1"/>
          </p:cNvPicPr>
          <p:nvPr/>
        </p:nvPicPr>
        <p:blipFill rotWithShape="1">
          <a:blip r:embed="rId4">
            <a:extLst>
              <a:ext uri="{28A0092B-C50C-407E-A947-70E740481C1C}">
                <a14:useLocalDpi xmlns:a14="http://schemas.microsoft.com/office/drawing/2010/main" val="0"/>
              </a:ext>
            </a:extLst>
          </a:blip>
          <a:srcRect t="16774"/>
          <a:stretch/>
        </p:blipFill>
        <p:spPr bwMode="auto">
          <a:xfrm>
            <a:off x="0" y="-362327"/>
            <a:ext cx="11637128" cy="55833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84187580"/>
      </p:ext>
    </p:extLst>
  </p:cSld>
  <p:clrMapOvr>
    <a:masterClrMapping/>
  </p:clrMapOvr>
  <p:transition spd="slow" advTm="7000">
    <p:split orient="vert" dir="in"/>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grpId="0" nodeType="withEffect">
                                  <p:stCondLst>
                                    <p:cond delay="0"/>
                                  </p:stCondLst>
                                  <p:iterate type="lt">
                                    <p:tmPct val="10000"/>
                                  </p:iterate>
                                  <p:childTnLst>
                                    <p:animClr clrSpc="hsl" dir="cw">
                                      <p:cBhvr override="childStyle">
                                        <p:cTn id="6" dur="500" fill="hold"/>
                                        <p:tgtEl>
                                          <p:spTgt spid="4"/>
                                        </p:tgtEl>
                                        <p:attrNameLst>
                                          <p:attrName>style.color</p:attrName>
                                        </p:attrNameLst>
                                      </p:cBhvr>
                                      <p:by>
                                        <p:hsl h="-7200000" s="0" l="0"/>
                                      </p:by>
                                    </p:animClr>
                                    <p:animClr clrSpc="hsl" dir="cw">
                                      <p:cBhvr>
                                        <p:cTn id="7" dur="500" fill="hold"/>
                                        <p:tgtEl>
                                          <p:spTgt spid="4"/>
                                        </p:tgtEl>
                                        <p:attrNameLst>
                                          <p:attrName>fillcolor</p:attrName>
                                        </p:attrNameLst>
                                      </p:cBhvr>
                                      <p:by>
                                        <p:hsl h="-7200000" s="0" l="0"/>
                                      </p:by>
                                    </p:animClr>
                                    <p:animClr clrSpc="hsl" dir="cw">
                                      <p:cBhvr>
                                        <p:cTn id="8" dur="500" fill="hold"/>
                                        <p:tgtEl>
                                          <p:spTgt spid="4"/>
                                        </p:tgtEl>
                                        <p:attrNameLst>
                                          <p:attrName>stroke.color</p:attrName>
                                        </p:attrNameLst>
                                      </p:cBhvr>
                                      <p:by>
                                        <p:hsl h="-7200000" s="0" l="0"/>
                                      </p:by>
                                    </p:animClr>
                                    <p:set>
                                      <p:cBhvr>
                                        <p:cTn id="9" dur="500" fill="hold"/>
                                        <p:tgtEl>
                                          <p:spTgt spid="4"/>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Resultado de imagen de pico simon bolivar venezuel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1485564" cy="6626914"/>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558205" y="378024"/>
            <a:ext cx="4752528" cy="1384995"/>
          </a:xfrm>
          <a:prstGeom prst="rect">
            <a:avLst/>
          </a:prstGeom>
        </p:spPr>
        <p:txBody>
          <a:bodyPr wrap="square">
            <a:spAutoFit/>
          </a:bodyPr>
          <a:lstStyle/>
          <a:p>
            <a:r>
              <a:rPr lang="es-ES" sz="2800" b="1" dirty="0"/>
              <a:t>“En la cumbre del pico bolivar (montaña mas alta de </a:t>
            </a:r>
            <a:r>
              <a:rPr lang="es-ES" sz="2800" b="1" dirty="0" smtClean="0"/>
              <a:t>Venezuela)”</a:t>
            </a:r>
            <a:endParaRPr lang="es-ES" sz="2800" b="1" dirty="0"/>
          </a:p>
        </p:txBody>
      </p:sp>
    </p:spTree>
    <p:extLst>
      <p:ext uri="{BB962C8B-B14F-4D97-AF65-F5344CB8AC3E}">
        <p14:creationId xmlns:p14="http://schemas.microsoft.com/office/powerpoint/2010/main" val="3376200442"/>
      </p:ext>
    </p:extLst>
  </p:cSld>
  <p:clrMapOvr>
    <a:masterClrMapping/>
  </p:clrMapOvr>
  <p:transition spd="slow" advTm="8000">
    <p:split/>
  </p:transition>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990253" y="2466256"/>
            <a:ext cx="9361040" cy="1446550"/>
          </a:xfrm>
          <a:prstGeom prst="rect">
            <a:avLst/>
          </a:prstGeom>
          <a:noFill/>
        </p:spPr>
        <p:txBody>
          <a:bodyPr wrap="square" lIns="91440" tIns="45720" rIns="91440" bIns="45720">
            <a:spAutoFit/>
          </a:bodyPr>
          <a:lstStyle/>
          <a:p>
            <a:pPr algn="ctr"/>
            <a:r>
              <a:rPr lang="es-ES" sz="8800" b="1" cap="none" spc="0" dirty="0" smtClean="0">
                <a:ln w="31550" cmpd="sng">
                  <a:gradFill>
                    <a:gsLst>
                      <a:gs pos="70000">
                        <a:schemeClr val="accent6">
                          <a:shade val="50000"/>
                          <a:satMod val="190000"/>
                        </a:schemeClr>
                      </a:gs>
                      <a:gs pos="0">
                        <a:schemeClr val="accent6">
                          <a:tint val="77000"/>
                          <a:satMod val="180000"/>
                        </a:schemeClr>
                      </a:gs>
                    </a:gsLst>
                    <a:lin ang="5400000"/>
                  </a:gradFill>
                  <a:prstDash val="solid"/>
                </a:ln>
                <a:solidFill>
                  <a:srgbClr val="FF0000"/>
                </a:solidFill>
                <a:effectLst>
                  <a:outerShdw blurRad="50800" dist="40000" dir="5400000" algn="tl" rotWithShape="0">
                    <a:srgbClr val="000000">
                      <a:shade val="5000"/>
                      <a:satMod val="120000"/>
                      <a:alpha val="33000"/>
                    </a:srgbClr>
                  </a:outerShdw>
                </a:effectLst>
              </a:rPr>
              <a:t>GASTRONOMIA</a:t>
            </a:r>
            <a:endParaRPr lang="es-ES" sz="8800" b="1" cap="none" spc="0" dirty="0">
              <a:ln w="31550" cmpd="sng">
                <a:gradFill>
                  <a:gsLst>
                    <a:gs pos="70000">
                      <a:schemeClr val="accent6">
                        <a:shade val="50000"/>
                        <a:satMod val="190000"/>
                      </a:schemeClr>
                    </a:gs>
                    <a:gs pos="0">
                      <a:schemeClr val="accent6">
                        <a:tint val="77000"/>
                        <a:satMod val="180000"/>
                      </a:schemeClr>
                    </a:gs>
                  </a:gsLst>
                  <a:lin ang="5400000"/>
                </a:gradFill>
                <a:prstDash val="solid"/>
              </a:ln>
              <a:solidFill>
                <a:srgbClr val="FF0000"/>
              </a:solidFill>
              <a:effectLst>
                <a:outerShdw blurRad="50800" dist="40000" dir="5400000" algn="tl" rotWithShape="0">
                  <a:srgbClr val="000000">
                    <a:shade val="5000"/>
                    <a:satMod val="120000"/>
                    <a:alpha val="33000"/>
                  </a:srgbClr>
                </a:outerShdw>
              </a:effectLst>
            </a:endParaRPr>
          </a:p>
        </p:txBody>
      </p:sp>
      <p:pic>
        <p:nvPicPr>
          <p:cNvPr id="3" name="Image 2" descr="swirlrainbw3.gif"/>
          <p:cNvPicPr>
            <a:picLocks noChangeAspect="1"/>
          </p:cNvPicPr>
          <p:nvPr/>
        </p:nvPicPr>
        <p:blipFill>
          <a:blip r:embed="rId2" cstate="print"/>
          <a:srcRect/>
          <a:stretch>
            <a:fillRect/>
          </a:stretch>
        </p:blipFill>
        <p:spPr bwMode="auto">
          <a:xfrm rot="10800000" flipV="1">
            <a:off x="-233884" y="-198040"/>
            <a:ext cx="11719449" cy="6714728"/>
          </a:xfrm>
          <a:prstGeom prst="rect">
            <a:avLst/>
          </a:prstGeom>
          <a:noFill/>
          <a:ln w="9525">
            <a:noFill/>
            <a:miter lim="800000"/>
            <a:headEnd/>
            <a:tailEnd/>
          </a:ln>
        </p:spPr>
      </p:pic>
    </p:spTree>
    <p:extLst>
      <p:ext uri="{BB962C8B-B14F-4D97-AF65-F5344CB8AC3E}">
        <p14:creationId xmlns:p14="http://schemas.microsoft.com/office/powerpoint/2010/main" val="2406768262"/>
      </p:ext>
    </p:extLst>
  </p:cSld>
  <p:clrMapOvr>
    <a:masterClrMapping/>
  </p:clrMapOvr>
  <mc:AlternateContent xmlns:mc="http://schemas.openxmlformats.org/markup-compatibility/2006" xmlns:p14="http://schemas.microsoft.com/office/powerpoint/2010/main">
    <mc:Choice Requires="p14">
      <p:transition spd="slow" p14:dur="1600" advTm="5000">
        <p14:prism isInverted="1"/>
      </p:transition>
    </mc:Choice>
    <mc:Fallback xmlns="">
      <p:transition spd="slow" advTm="5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xit" presetSubtype="0" fill="hold" nodeType="clickEffect">
                                  <p:stCondLst>
                                    <p:cond delay="0"/>
                                  </p:stCondLst>
                                  <p:childTnLst>
                                    <p:animEffect transition="out" filter="fade">
                                      <p:cBhvr>
                                        <p:cTn id="6" dur="1000"/>
                                        <p:tgtEl>
                                          <p:spTgt spid="3"/>
                                        </p:tgtEl>
                                      </p:cBhvr>
                                    </p:animEffect>
                                    <p:anim calcmode="lin" valueType="num">
                                      <p:cBhvr>
                                        <p:cTn id="7" dur="1000"/>
                                        <p:tgtEl>
                                          <p:spTgt spid="3"/>
                                        </p:tgtEl>
                                        <p:attrNameLst>
                                          <p:attrName>ppt_x</p:attrName>
                                        </p:attrNameLst>
                                      </p:cBhvr>
                                      <p:tavLst>
                                        <p:tav tm="0">
                                          <p:val>
                                            <p:strVal val="ppt_x"/>
                                          </p:val>
                                        </p:tav>
                                        <p:tav tm="100000">
                                          <p:val>
                                            <p:strVal val="ppt_x"/>
                                          </p:val>
                                        </p:tav>
                                      </p:tavLst>
                                    </p:anim>
                                    <p:anim calcmode="lin" valueType="num">
                                      <p:cBhvr>
                                        <p:cTn id="8" dur="1000"/>
                                        <p:tgtEl>
                                          <p:spTgt spid="3"/>
                                        </p:tgtEl>
                                        <p:attrNameLst>
                                          <p:attrName>ppt_y</p:attrName>
                                        </p:attrNameLst>
                                      </p:cBhvr>
                                      <p:tavLst>
                                        <p:tav tm="0">
                                          <p:val>
                                            <p:strVal val="ppt_y"/>
                                          </p:val>
                                        </p:tav>
                                        <p:tav tm="100000">
                                          <p:val>
                                            <p:strVal val="ppt_y+.1"/>
                                          </p:val>
                                        </p:tav>
                                      </p:tavLst>
                                    </p:anim>
                                    <p:set>
                                      <p:cBhvr>
                                        <p:cTn id="9" dur="1" fill="hold">
                                          <p:stCondLst>
                                            <p:cond delay="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5" name="Picture 2" descr="Fotos Venezuel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5890" y="33881"/>
            <a:ext cx="6696743" cy="6516688"/>
          </a:xfrm>
          <a:prstGeom prst="rect">
            <a:avLst/>
          </a:prstGeom>
          <a:noFill/>
          <a:extLst>
            <a:ext uri="{909E8E84-426E-40DD-AFC4-6F175D3DCCD1}">
              <a14:hiddenFill xmlns:a14="http://schemas.microsoft.com/office/drawing/2010/main">
                <a:solidFill>
                  <a:srgbClr val="FFFFFF"/>
                </a:solidFill>
              </a14:hiddenFill>
            </a:ext>
          </a:extLst>
        </p:spPr>
      </p:pic>
      <p:sp>
        <p:nvSpPr>
          <p:cNvPr id="4" name="3 CuadroTexto"/>
          <p:cNvSpPr txBox="1">
            <a:spLocks noChangeArrowheads="1"/>
          </p:cNvSpPr>
          <p:nvPr/>
        </p:nvSpPr>
        <p:spPr bwMode="auto">
          <a:xfrm>
            <a:off x="7048400" y="1229041"/>
            <a:ext cx="3744416" cy="47089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3200">
                <a:solidFill>
                  <a:schemeClr val="tx1"/>
                </a:solidFill>
                <a:latin typeface="Calibri" pitchFamily="34" charset="0"/>
                <a:cs typeface="Arial" charset="0"/>
              </a:defRPr>
            </a:lvl1pPr>
            <a:lvl2pPr>
              <a:defRPr sz="2800">
                <a:solidFill>
                  <a:schemeClr val="tx1"/>
                </a:solidFill>
                <a:latin typeface="Calibri" pitchFamily="34" charset="0"/>
                <a:cs typeface="Arial" charset="0"/>
              </a:defRPr>
            </a:lvl2pPr>
            <a:lvl3pPr>
              <a:defRPr sz="2400">
                <a:solidFill>
                  <a:schemeClr val="tx1"/>
                </a:solidFill>
                <a:latin typeface="Calibri" pitchFamily="34" charset="0"/>
                <a:cs typeface="Arial" charset="0"/>
              </a:defRPr>
            </a:lvl3pPr>
            <a:lvl4pPr>
              <a:defRPr sz="2000">
                <a:solidFill>
                  <a:schemeClr val="tx1"/>
                </a:solidFill>
                <a:latin typeface="Calibri" pitchFamily="34" charset="0"/>
                <a:cs typeface="Arial" charset="0"/>
              </a:defRPr>
            </a:lvl4pPr>
            <a:lvl5pPr>
              <a:defRPr sz="2000">
                <a:solidFill>
                  <a:schemeClr val="tx1"/>
                </a:solidFill>
                <a:latin typeface="Calibri" pitchFamily="34" charset="0"/>
                <a:cs typeface="Arial" charset="0"/>
              </a:defRPr>
            </a:lvl5pPr>
            <a:lvl6pPr eaLnBrk="0" hangingPunct="0">
              <a:defRPr sz="2000">
                <a:solidFill>
                  <a:schemeClr val="tx1"/>
                </a:solidFill>
                <a:latin typeface="Calibri" pitchFamily="34" charset="0"/>
                <a:cs typeface="Arial" charset="0"/>
              </a:defRPr>
            </a:lvl6pPr>
            <a:lvl7pPr eaLnBrk="0" hangingPunct="0">
              <a:defRPr sz="2000">
                <a:solidFill>
                  <a:schemeClr val="tx1"/>
                </a:solidFill>
                <a:latin typeface="Calibri" pitchFamily="34" charset="0"/>
                <a:cs typeface="Arial" charset="0"/>
              </a:defRPr>
            </a:lvl7pPr>
            <a:lvl8pPr eaLnBrk="0" hangingPunct="0">
              <a:defRPr sz="2000">
                <a:solidFill>
                  <a:schemeClr val="tx1"/>
                </a:solidFill>
                <a:latin typeface="Calibri" pitchFamily="34" charset="0"/>
                <a:cs typeface="Arial" charset="0"/>
              </a:defRPr>
            </a:lvl8pPr>
            <a:lvl9pPr eaLnBrk="0" hangingPunct="0">
              <a:defRPr sz="2000">
                <a:solidFill>
                  <a:schemeClr val="tx1"/>
                </a:solidFill>
                <a:latin typeface="Calibri" pitchFamily="34" charset="0"/>
                <a:cs typeface="Arial" charset="0"/>
              </a:defRPr>
            </a:lvl9pPr>
          </a:lstStyle>
          <a:p>
            <a:pPr algn="ctr" fontAlgn="base">
              <a:spcBef>
                <a:spcPct val="0"/>
              </a:spcBef>
              <a:spcAft>
                <a:spcPct val="0"/>
              </a:spcAft>
            </a:pPr>
            <a:r>
              <a:rPr lang="es-ES" altLang="es-ES" sz="2400" b="1" dirty="0" smtClean="0">
                <a:solidFill>
                  <a:srgbClr val="0000FF"/>
                </a:solidFill>
                <a:latin typeface="Belwe Bd BT" pitchFamily="18" charset="0"/>
              </a:rPr>
              <a:t>Las </a:t>
            </a:r>
            <a:r>
              <a:rPr lang="es-ES" altLang="es-ES" sz="2400" b="1" dirty="0">
                <a:solidFill>
                  <a:srgbClr val="0000FF"/>
                </a:solidFill>
                <a:latin typeface="Belwe Bd BT" pitchFamily="18" charset="0"/>
              </a:rPr>
              <a:t>Arepas son una gran parte de la cultura venezolana y pueden encontrarse en todas las ciudades. Este plato consiste de un pan de harina de maíz, asado en planchas especiales llamadas "aripo" y relleno con los ingredientes mas variados.</a:t>
            </a:r>
          </a:p>
          <a:p>
            <a:pPr algn="ctr" fontAlgn="base">
              <a:spcBef>
                <a:spcPct val="0"/>
              </a:spcBef>
              <a:spcAft>
                <a:spcPct val="0"/>
              </a:spcAft>
            </a:pPr>
            <a:endParaRPr lang="es-ES" altLang="es-ES" sz="3600" b="1" dirty="0">
              <a:solidFill>
                <a:srgbClr val="0000FF"/>
              </a:solidFill>
              <a:latin typeface="Belwe Bd BT" pitchFamily="18" charset="0"/>
            </a:endParaRPr>
          </a:p>
        </p:txBody>
      </p:sp>
      <p:pic>
        <p:nvPicPr>
          <p:cNvPr id="3" name="Picture 2" descr="E:\formas montar\2cxx0f8.gif"/>
          <p:cNvPicPr>
            <a:picLocks noChangeAspect="1" noChangeArrowheads="1" noCrop="1"/>
          </p:cNvPicPr>
          <p:nvPr/>
        </p:nvPicPr>
        <p:blipFill>
          <a:blip r:embed="rId4"/>
          <a:srcRect/>
          <a:stretch>
            <a:fillRect/>
          </a:stretch>
        </p:blipFill>
        <p:spPr bwMode="auto">
          <a:xfrm>
            <a:off x="5886797" y="5339647"/>
            <a:ext cx="1809675" cy="1298731"/>
          </a:xfrm>
          <a:prstGeom prst="rect">
            <a:avLst/>
          </a:prstGeom>
          <a:noFill/>
        </p:spPr>
      </p:pic>
    </p:spTree>
    <p:extLst>
      <p:ext uri="{BB962C8B-B14F-4D97-AF65-F5344CB8AC3E}">
        <p14:creationId xmlns:p14="http://schemas.microsoft.com/office/powerpoint/2010/main" val="4084187580"/>
      </p:ext>
    </p:extLst>
  </p:cSld>
  <p:clrMapOvr>
    <a:masterClrMapping/>
  </p:clrMapOvr>
  <p:transition spd="slow" advTm="7000">
    <p:split orient="vert" dir="in"/>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grpId="0" nodeType="withEffect">
                                  <p:stCondLst>
                                    <p:cond delay="0"/>
                                  </p:stCondLst>
                                  <p:iterate type="lt">
                                    <p:tmPct val="10000"/>
                                  </p:iterate>
                                  <p:childTnLst>
                                    <p:animClr clrSpc="hsl" dir="cw">
                                      <p:cBhvr override="childStyle">
                                        <p:cTn id="6" dur="500" fill="hold"/>
                                        <p:tgtEl>
                                          <p:spTgt spid="4"/>
                                        </p:tgtEl>
                                        <p:attrNameLst>
                                          <p:attrName>style.color</p:attrName>
                                        </p:attrNameLst>
                                      </p:cBhvr>
                                      <p:by>
                                        <p:hsl h="-7200000" s="0" l="0"/>
                                      </p:by>
                                    </p:animClr>
                                    <p:animClr clrSpc="hsl" dir="cw">
                                      <p:cBhvr>
                                        <p:cTn id="7" dur="500" fill="hold"/>
                                        <p:tgtEl>
                                          <p:spTgt spid="4"/>
                                        </p:tgtEl>
                                        <p:attrNameLst>
                                          <p:attrName>fillcolor</p:attrName>
                                        </p:attrNameLst>
                                      </p:cBhvr>
                                      <p:by>
                                        <p:hsl h="-7200000" s="0" l="0"/>
                                      </p:by>
                                    </p:animClr>
                                    <p:animClr clrSpc="hsl" dir="cw">
                                      <p:cBhvr>
                                        <p:cTn id="8" dur="500" fill="hold"/>
                                        <p:tgtEl>
                                          <p:spTgt spid="4"/>
                                        </p:tgtEl>
                                        <p:attrNameLst>
                                          <p:attrName>stroke.color</p:attrName>
                                        </p:attrNameLst>
                                      </p:cBhvr>
                                      <p:by>
                                        <p:hsl h="-7200000" s="0" l="0"/>
                                      </p:by>
                                    </p:animClr>
                                    <p:set>
                                      <p:cBhvr>
                                        <p:cTn id="9" dur="500" fill="hold"/>
                                        <p:tgtEl>
                                          <p:spTgt spid="4"/>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Imagen relacionad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92" y="-270048"/>
            <a:ext cx="11711930" cy="67867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38295525"/>
      </p:ext>
    </p:extLst>
  </p:cSld>
  <p:clrMapOvr>
    <a:masterClrMapping/>
  </p:clrMapOvr>
  <p:transition spd="slow" advTm="5000">
    <p:split/>
    <p:sndAc>
      <p:stSnd>
        <p:snd r:embed="rId2" name="ALMA LLANERA.wav"/>
      </p:stSnd>
    </p:sndAc>
  </p:transition>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5" name="Picture 2" descr="Fotos Venezuel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008" y="-103728"/>
            <a:ext cx="6659325" cy="6610344"/>
          </a:xfrm>
          <a:prstGeom prst="rect">
            <a:avLst/>
          </a:prstGeom>
          <a:noFill/>
          <a:extLst>
            <a:ext uri="{909E8E84-426E-40DD-AFC4-6F175D3DCCD1}">
              <a14:hiddenFill xmlns:a14="http://schemas.microsoft.com/office/drawing/2010/main">
                <a:solidFill>
                  <a:srgbClr val="FFFFFF"/>
                </a:solidFill>
              </a14:hiddenFill>
            </a:ext>
          </a:extLst>
        </p:spPr>
      </p:pic>
      <p:sp>
        <p:nvSpPr>
          <p:cNvPr id="4" name="3 CuadroTexto"/>
          <p:cNvSpPr txBox="1">
            <a:spLocks noChangeArrowheads="1"/>
          </p:cNvSpPr>
          <p:nvPr/>
        </p:nvSpPr>
        <p:spPr bwMode="auto">
          <a:xfrm>
            <a:off x="6966917" y="1440048"/>
            <a:ext cx="3960439" cy="47089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3200">
                <a:solidFill>
                  <a:schemeClr val="tx1"/>
                </a:solidFill>
                <a:latin typeface="Calibri" pitchFamily="34" charset="0"/>
                <a:cs typeface="Arial" charset="0"/>
              </a:defRPr>
            </a:lvl1pPr>
            <a:lvl2pPr>
              <a:defRPr sz="2800">
                <a:solidFill>
                  <a:schemeClr val="tx1"/>
                </a:solidFill>
                <a:latin typeface="Calibri" pitchFamily="34" charset="0"/>
                <a:cs typeface="Arial" charset="0"/>
              </a:defRPr>
            </a:lvl2pPr>
            <a:lvl3pPr>
              <a:defRPr sz="2400">
                <a:solidFill>
                  <a:schemeClr val="tx1"/>
                </a:solidFill>
                <a:latin typeface="Calibri" pitchFamily="34" charset="0"/>
                <a:cs typeface="Arial" charset="0"/>
              </a:defRPr>
            </a:lvl3pPr>
            <a:lvl4pPr>
              <a:defRPr sz="2000">
                <a:solidFill>
                  <a:schemeClr val="tx1"/>
                </a:solidFill>
                <a:latin typeface="Calibri" pitchFamily="34" charset="0"/>
                <a:cs typeface="Arial" charset="0"/>
              </a:defRPr>
            </a:lvl4pPr>
            <a:lvl5pPr>
              <a:defRPr sz="2000">
                <a:solidFill>
                  <a:schemeClr val="tx1"/>
                </a:solidFill>
                <a:latin typeface="Calibri" pitchFamily="34" charset="0"/>
                <a:cs typeface="Arial" charset="0"/>
              </a:defRPr>
            </a:lvl5pPr>
            <a:lvl6pPr eaLnBrk="0" hangingPunct="0">
              <a:defRPr sz="2000">
                <a:solidFill>
                  <a:schemeClr val="tx1"/>
                </a:solidFill>
                <a:latin typeface="Calibri" pitchFamily="34" charset="0"/>
                <a:cs typeface="Arial" charset="0"/>
              </a:defRPr>
            </a:lvl6pPr>
            <a:lvl7pPr eaLnBrk="0" hangingPunct="0">
              <a:defRPr sz="2000">
                <a:solidFill>
                  <a:schemeClr val="tx1"/>
                </a:solidFill>
                <a:latin typeface="Calibri" pitchFamily="34" charset="0"/>
                <a:cs typeface="Arial" charset="0"/>
              </a:defRPr>
            </a:lvl7pPr>
            <a:lvl8pPr eaLnBrk="0" hangingPunct="0">
              <a:defRPr sz="2000">
                <a:solidFill>
                  <a:schemeClr val="tx1"/>
                </a:solidFill>
                <a:latin typeface="Calibri" pitchFamily="34" charset="0"/>
                <a:cs typeface="Arial" charset="0"/>
              </a:defRPr>
            </a:lvl8pPr>
            <a:lvl9pPr eaLnBrk="0" hangingPunct="0">
              <a:defRPr sz="2000">
                <a:solidFill>
                  <a:schemeClr val="tx1"/>
                </a:solidFill>
                <a:latin typeface="Calibri" pitchFamily="34" charset="0"/>
                <a:cs typeface="Arial" charset="0"/>
              </a:defRPr>
            </a:lvl9pPr>
          </a:lstStyle>
          <a:p>
            <a:pPr algn="ctr" fontAlgn="base">
              <a:spcBef>
                <a:spcPct val="0"/>
              </a:spcBef>
              <a:spcAft>
                <a:spcPct val="0"/>
              </a:spcAft>
            </a:pPr>
            <a:r>
              <a:rPr lang="es-ES" altLang="es-ES" sz="2400" b="1" dirty="0" smtClean="0">
                <a:solidFill>
                  <a:srgbClr val="0000FF"/>
                </a:solidFill>
                <a:latin typeface="Belwe Bd BT" pitchFamily="18" charset="0"/>
              </a:rPr>
              <a:t>Las </a:t>
            </a:r>
            <a:r>
              <a:rPr lang="es-ES" altLang="es-ES" sz="2400" b="1" dirty="0">
                <a:solidFill>
                  <a:srgbClr val="0000FF"/>
                </a:solidFill>
                <a:latin typeface="Belwe Bd BT" pitchFamily="18" charset="0"/>
              </a:rPr>
              <a:t>cachapas son un plato típico de Venezuela y Colombia, probablemente de origen indígena. Son preparadas con harina de maíz,  leche o agua, azúcar, sal y aceite, hasta formar una mezcla semilíquida y se cocina en una sartén, su relleno puede variar con el gusto de cada uno.</a:t>
            </a:r>
          </a:p>
          <a:p>
            <a:pPr algn="ctr" fontAlgn="base">
              <a:spcBef>
                <a:spcPct val="0"/>
              </a:spcBef>
              <a:spcAft>
                <a:spcPct val="0"/>
              </a:spcAft>
            </a:pPr>
            <a:endParaRPr lang="es-ES" altLang="es-ES" sz="3600" b="1" dirty="0">
              <a:solidFill>
                <a:srgbClr val="0000FF"/>
              </a:solidFill>
              <a:latin typeface="Belwe Bd BT" pitchFamily="18" charset="0"/>
            </a:endParaRPr>
          </a:p>
        </p:txBody>
      </p:sp>
      <p:pic>
        <p:nvPicPr>
          <p:cNvPr id="3" name="Picture 2" descr="E:\formas montar\2cxx0f8.gif"/>
          <p:cNvPicPr>
            <a:picLocks noChangeAspect="1" noChangeArrowheads="1" noCrop="1"/>
          </p:cNvPicPr>
          <p:nvPr/>
        </p:nvPicPr>
        <p:blipFill>
          <a:blip r:embed="rId4"/>
          <a:srcRect/>
          <a:stretch>
            <a:fillRect/>
          </a:stretch>
        </p:blipFill>
        <p:spPr bwMode="auto">
          <a:xfrm>
            <a:off x="6062079" y="5499663"/>
            <a:ext cx="1809675" cy="1298731"/>
          </a:xfrm>
          <a:prstGeom prst="rect">
            <a:avLst/>
          </a:prstGeom>
          <a:noFill/>
        </p:spPr>
      </p:pic>
    </p:spTree>
    <p:extLst>
      <p:ext uri="{BB962C8B-B14F-4D97-AF65-F5344CB8AC3E}">
        <p14:creationId xmlns:p14="http://schemas.microsoft.com/office/powerpoint/2010/main" val="4084187580"/>
      </p:ext>
    </p:extLst>
  </p:cSld>
  <p:clrMapOvr>
    <a:masterClrMapping/>
  </p:clrMapOvr>
  <p:transition spd="slow" advTm="7000">
    <p:split orient="vert" dir="in"/>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grpId="0" nodeType="withEffect">
                                  <p:stCondLst>
                                    <p:cond delay="0"/>
                                  </p:stCondLst>
                                  <p:iterate type="lt">
                                    <p:tmPct val="10000"/>
                                  </p:iterate>
                                  <p:childTnLst>
                                    <p:animClr clrSpc="hsl" dir="cw">
                                      <p:cBhvr override="childStyle">
                                        <p:cTn id="6" dur="500" fill="hold"/>
                                        <p:tgtEl>
                                          <p:spTgt spid="4"/>
                                        </p:tgtEl>
                                        <p:attrNameLst>
                                          <p:attrName>style.color</p:attrName>
                                        </p:attrNameLst>
                                      </p:cBhvr>
                                      <p:by>
                                        <p:hsl h="-7200000" s="0" l="0"/>
                                      </p:by>
                                    </p:animClr>
                                    <p:animClr clrSpc="hsl" dir="cw">
                                      <p:cBhvr>
                                        <p:cTn id="7" dur="500" fill="hold"/>
                                        <p:tgtEl>
                                          <p:spTgt spid="4"/>
                                        </p:tgtEl>
                                        <p:attrNameLst>
                                          <p:attrName>fillcolor</p:attrName>
                                        </p:attrNameLst>
                                      </p:cBhvr>
                                      <p:by>
                                        <p:hsl h="-7200000" s="0" l="0"/>
                                      </p:by>
                                    </p:animClr>
                                    <p:animClr clrSpc="hsl" dir="cw">
                                      <p:cBhvr>
                                        <p:cTn id="8" dur="500" fill="hold"/>
                                        <p:tgtEl>
                                          <p:spTgt spid="4"/>
                                        </p:tgtEl>
                                        <p:attrNameLst>
                                          <p:attrName>stroke.color</p:attrName>
                                        </p:attrNameLst>
                                      </p:cBhvr>
                                      <p:by>
                                        <p:hsl h="-7200000" s="0" l="0"/>
                                      </p:by>
                                    </p:animClr>
                                    <p:set>
                                      <p:cBhvr>
                                        <p:cTn id="9" dur="500" fill="hold"/>
                                        <p:tgtEl>
                                          <p:spTgt spid="4"/>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Resultado de imagen de cachapas venezolana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558080"/>
            <a:ext cx="11430000" cy="70747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30895843"/>
      </p:ext>
    </p:extLst>
  </p:cSld>
  <p:clrMapOvr>
    <a:masterClrMapping/>
  </p:clrMapOvr>
  <p:transition spd="slow" advTm="5000">
    <p:split/>
  </p:transition>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5" name="Picture 2" descr="Fotos Venezuel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030" y="-25694"/>
            <a:ext cx="7771007" cy="6616689"/>
          </a:xfrm>
          <a:prstGeom prst="rect">
            <a:avLst/>
          </a:prstGeom>
          <a:noFill/>
          <a:extLst>
            <a:ext uri="{909E8E84-426E-40DD-AFC4-6F175D3DCCD1}">
              <a14:hiddenFill xmlns:a14="http://schemas.microsoft.com/office/drawing/2010/main">
                <a:solidFill>
                  <a:srgbClr val="FFFFFF"/>
                </a:solidFill>
              </a14:hiddenFill>
            </a:ext>
          </a:extLst>
        </p:spPr>
      </p:pic>
      <p:sp>
        <p:nvSpPr>
          <p:cNvPr id="4" name="3 CuadroTexto"/>
          <p:cNvSpPr txBox="1">
            <a:spLocks noChangeArrowheads="1"/>
          </p:cNvSpPr>
          <p:nvPr/>
        </p:nvSpPr>
        <p:spPr bwMode="auto">
          <a:xfrm>
            <a:off x="7790271" y="1386136"/>
            <a:ext cx="3695292" cy="4339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3200">
                <a:solidFill>
                  <a:schemeClr val="tx1"/>
                </a:solidFill>
                <a:latin typeface="Calibri" pitchFamily="34" charset="0"/>
                <a:cs typeface="Arial" charset="0"/>
              </a:defRPr>
            </a:lvl1pPr>
            <a:lvl2pPr>
              <a:defRPr sz="2800">
                <a:solidFill>
                  <a:schemeClr val="tx1"/>
                </a:solidFill>
                <a:latin typeface="Calibri" pitchFamily="34" charset="0"/>
                <a:cs typeface="Arial" charset="0"/>
              </a:defRPr>
            </a:lvl2pPr>
            <a:lvl3pPr>
              <a:defRPr sz="2400">
                <a:solidFill>
                  <a:schemeClr val="tx1"/>
                </a:solidFill>
                <a:latin typeface="Calibri" pitchFamily="34" charset="0"/>
                <a:cs typeface="Arial" charset="0"/>
              </a:defRPr>
            </a:lvl3pPr>
            <a:lvl4pPr>
              <a:defRPr sz="2000">
                <a:solidFill>
                  <a:schemeClr val="tx1"/>
                </a:solidFill>
                <a:latin typeface="Calibri" pitchFamily="34" charset="0"/>
                <a:cs typeface="Arial" charset="0"/>
              </a:defRPr>
            </a:lvl4pPr>
            <a:lvl5pPr>
              <a:defRPr sz="2000">
                <a:solidFill>
                  <a:schemeClr val="tx1"/>
                </a:solidFill>
                <a:latin typeface="Calibri" pitchFamily="34" charset="0"/>
                <a:cs typeface="Arial" charset="0"/>
              </a:defRPr>
            </a:lvl5pPr>
            <a:lvl6pPr eaLnBrk="0" hangingPunct="0">
              <a:defRPr sz="2000">
                <a:solidFill>
                  <a:schemeClr val="tx1"/>
                </a:solidFill>
                <a:latin typeface="Calibri" pitchFamily="34" charset="0"/>
                <a:cs typeface="Arial" charset="0"/>
              </a:defRPr>
            </a:lvl6pPr>
            <a:lvl7pPr eaLnBrk="0" hangingPunct="0">
              <a:defRPr sz="2000">
                <a:solidFill>
                  <a:schemeClr val="tx1"/>
                </a:solidFill>
                <a:latin typeface="Calibri" pitchFamily="34" charset="0"/>
                <a:cs typeface="Arial" charset="0"/>
              </a:defRPr>
            </a:lvl7pPr>
            <a:lvl8pPr eaLnBrk="0" hangingPunct="0">
              <a:defRPr sz="2000">
                <a:solidFill>
                  <a:schemeClr val="tx1"/>
                </a:solidFill>
                <a:latin typeface="Calibri" pitchFamily="34" charset="0"/>
                <a:cs typeface="Arial" charset="0"/>
              </a:defRPr>
            </a:lvl8pPr>
            <a:lvl9pPr eaLnBrk="0" hangingPunct="0">
              <a:defRPr sz="2000">
                <a:solidFill>
                  <a:schemeClr val="tx1"/>
                </a:solidFill>
                <a:latin typeface="Calibri" pitchFamily="34" charset="0"/>
                <a:cs typeface="Arial" charset="0"/>
              </a:defRPr>
            </a:lvl9pPr>
          </a:lstStyle>
          <a:p>
            <a:pPr algn="ctr" fontAlgn="base">
              <a:spcBef>
                <a:spcPct val="0"/>
              </a:spcBef>
              <a:spcAft>
                <a:spcPct val="0"/>
              </a:spcAft>
            </a:pPr>
            <a:r>
              <a:rPr lang="es-ES" altLang="es-ES" sz="2400" b="1" dirty="0" smtClean="0">
                <a:solidFill>
                  <a:srgbClr val="0000FF"/>
                </a:solidFill>
                <a:latin typeface="Belwe Bd BT" pitchFamily="18" charset="0"/>
              </a:rPr>
              <a:t>EL </a:t>
            </a:r>
            <a:r>
              <a:rPr lang="es-ES" altLang="es-ES" sz="2400" b="1" dirty="0">
                <a:solidFill>
                  <a:srgbClr val="0000FF"/>
                </a:solidFill>
                <a:latin typeface="Belwe Bd BT" pitchFamily="18" charset="0"/>
              </a:rPr>
              <a:t>Pabellón Criollo es el plato nacional venezolano, ya que representa las tres grandes culturas del país, la europea, indígena y africana. Está compuesto por arroz blanco, carne desmechada, caraotas negras y tajadas de plátano frito. </a:t>
            </a:r>
          </a:p>
          <a:p>
            <a:pPr algn="ctr" fontAlgn="base">
              <a:spcBef>
                <a:spcPct val="0"/>
              </a:spcBef>
              <a:spcAft>
                <a:spcPct val="0"/>
              </a:spcAft>
            </a:pPr>
            <a:endParaRPr lang="es-ES" altLang="es-ES" sz="3600" b="1" dirty="0">
              <a:solidFill>
                <a:srgbClr val="0000FF"/>
              </a:solidFill>
              <a:latin typeface="Belwe Bd BT" pitchFamily="18" charset="0"/>
            </a:endParaRPr>
          </a:p>
        </p:txBody>
      </p:sp>
      <p:pic>
        <p:nvPicPr>
          <p:cNvPr id="3" name="Picture 2" descr="E:\formas montar\2cxx0f8.gif"/>
          <p:cNvPicPr>
            <a:picLocks noChangeAspect="1" noChangeArrowheads="1" noCrop="1"/>
          </p:cNvPicPr>
          <p:nvPr/>
        </p:nvPicPr>
        <p:blipFill>
          <a:blip r:embed="rId4"/>
          <a:srcRect/>
          <a:stretch>
            <a:fillRect/>
          </a:stretch>
        </p:blipFill>
        <p:spPr bwMode="auto">
          <a:xfrm>
            <a:off x="6885434" y="5217957"/>
            <a:ext cx="1809675" cy="1298731"/>
          </a:xfrm>
          <a:prstGeom prst="rect">
            <a:avLst/>
          </a:prstGeom>
          <a:noFill/>
        </p:spPr>
      </p:pic>
    </p:spTree>
    <p:extLst>
      <p:ext uri="{BB962C8B-B14F-4D97-AF65-F5344CB8AC3E}">
        <p14:creationId xmlns:p14="http://schemas.microsoft.com/office/powerpoint/2010/main" val="4084187580"/>
      </p:ext>
    </p:extLst>
  </p:cSld>
  <p:clrMapOvr>
    <a:masterClrMapping/>
  </p:clrMapOvr>
  <p:transition spd="slow" advTm="7000">
    <p:split orient="vert" dir="in"/>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grpId="0" nodeType="withEffect">
                                  <p:stCondLst>
                                    <p:cond delay="0"/>
                                  </p:stCondLst>
                                  <p:iterate type="lt">
                                    <p:tmPct val="10000"/>
                                  </p:iterate>
                                  <p:childTnLst>
                                    <p:animClr clrSpc="hsl" dir="cw">
                                      <p:cBhvr override="childStyle">
                                        <p:cTn id="6" dur="500" fill="hold"/>
                                        <p:tgtEl>
                                          <p:spTgt spid="4"/>
                                        </p:tgtEl>
                                        <p:attrNameLst>
                                          <p:attrName>style.color</p:attrName>
                                        </p:attrNameLst>
                                      </p:cBhvr>
                                      <p:by>
                                        <p:hsl h="-7200000" s="0" l="0"/>
                                      </p:by>
                                    </p:animClr>
                                    <p:animClr clrSpc="hsl" dir="cw">
                                      <p:cBhvr>
                                        <p:cTn id="7" dur="500" fill="hold"/>
                                        <p:tgtEl>
                                          <p:spTgt spid="4"/>
                                        </p:tgtEl>
                                        <p:attrNameLst>
                                          <p:attrName>fillcolor</p:attrName>
                                        </p:attrNameLst>
                                      </p:cBhvr>
                                      <p:by>
                                        <p:hsl h="-7200000" s="0" l="0"/>
                                      </p:by>
                                    </p:animClr>
                                    <p:animClr clrSpc="hsl" dir="cw">
                                      <p:cBhvr>
                                        <p:cTn id="8" dur="500" fill="hold"/>
                                        <p:tgtEl>
                                          <p:spTgt spid="4"/>
                                        </p:tgtEl>
                                        <p:attrNameLst>
                                          <p:attrName>stroke.color</p:attrName>
                                        </p:attrNameLst>
                                      </p:cBhvr>
                                      <p:by>
                                        <p:hsl h="-7200000" s="0" l="0"/>
                                      </p:by>
                                    </p:animClr>
                                    <p:set>
                                      <p:cBhvr>
                                        <p:cTn id="9" dur="500" fill="hold"/>
                                        <p:tgtEl>
                                          <p:spTgt spid="4"/>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Resultado de imagen de pabellon criollo venezolana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507" y="-1"/>
            <a:ext cx="11495070" cy="672450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3360760"/>
      </p:ext>
    </p:extLst>
  </p:cSld>
  <p:clrMapOvr>
    <a:masterClrMapping/>
  </p:clrMapOvr>
  <p:transition spd="slow" advTm="5000">
    <p:split/>
  </p:transition>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 name="3 CuadroTexto"/>
          <p:cNvSpPr txBox="1">
            <a:spLocks noChangeArrowheads="1"/>
          </p:cNvSpPr>
          <p:nvPr/>
        </p:nvSpPr>
        <p:spPr bwMode="auto">
          <a:xfrm>
            <a:off x="8116938" y="522040"/>
            <a:ext cx="2942853" cy="41549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3200">
                <a:solidFill>
                  <a:schemeClr val="tx1"/>
                </a:solidFill>
                <a:latin typeface="Calibri" pitchFamily="34" charset="0"/>
                <a:cs typeface="Arial" charset="0"/>
              </a:defRPr>
            </a:lvl1pPr>
            <a:lvl2pPr>
              <a:defRPr sz="2800">
                <a:solidFill>
                  <a:schemeClr val="tx1"/>
                </a:solidFill>
                <a:latin typeface="Calibri" pitchFamily="34" charset="0"/>
                <a:cs typeface="Arial" charset="0"/>
              </a:defRPr>
            </a:lvl2pPr>
            <a:lvl3pPr>
              <a:defRPr sz="2400">
                <a:solidFill>
                  <a:schemeClr val="tx1"/>
                </a:solidFill>
                <a:latin typeface="Calibri" pitchFamily="34" charset="0"/>
                <a:cs typeface="Arial" charset="0"/>
              </a:defRPr>
            </a:lvl3pPr>
            <a:lvl4pPr>
              <a:defRPr sz="2000">
                <a:solidFill>
                  <a:schemeClr val="tx1"/>
                </a:solidFill>
                <a:latin typeface="Calibri" pitchFamily="34" charset="0"/>
                <a:cs typeface="Arial" charset="0"/>
              </a:defRPr>
            </a:lvl4pPr>
            <a:lvl5pPr>
              <a:defRPr sz="2000">
                <a:solidFill>
                  <a:schemeClr val="tx1"/>
                </a:solidFill>
                <a:latin typeface="Calibri" pitchFamily="34" charset="0"/>
                <a:cs typeface="Arial" charset="0"/>
              </a:defRPr>
            </a:lvl5pPr>
            <a:lvl6pPr eaLnBrk="0" hangingPunct="0">
              <a:defRPr sz="2000">
                <a:solidFill>
                  <a:schemeClr val="tx1"/>
                </a:solidFill>
                <a:latin typeface="Calibri" pitchFamily="34" charset="0"/>
                <a:cs typeface="Arial" charset="0"/>
              </a:defRPr>
            </a:lvl6pPr>
            <a:lvl7pPr eaLnBrk="0" hangingPunct="0">
              <a:defRPr sz="2000">
                <a:solidFill>
                  <a:schemeClr val="tx1"/>
                </a:solidFill>
                <a:latin typeface="Calibri" pitchFamily="34" charset="0"/>
                <a:cs typeface="Arial" charset="0"/>
              </a:defRPr>
            </a:lvl7pPr>
            <a:lvl8pPr eaLnBrk="0" hangingPunct="0">
              <a:defRPr sz="2000">
                <a:solidFill>
                  <a:schemeClr val="tx1"/>
                </a:solidFill>
                <a:latin typeface="Calibri" pitchFamily="34" charset="0"/>
                <a:cs typeface="Arial" charset="0"/>
              </a:defRPr>
            </a:lvl8pPr>
            <a:lvl9pPr eaLnBrk="0" hangingPunct="0">
              <a:defRPr sz="2000">
                <a:solidFill>
                  <a:schemeClr val="tx1"/>
                </a:solidFill>
                <a:latin typeface="Calibri" pitchFamily="34" charset="0"/>
                <a:cs typeface="Arial" charset="0"/>
              </a:defRPr>
            </a:lvl9pPr>
          </a:lstStyle>
          <a:p>
            <a:pPr algn="ctr" fontAlgn="base">
              <a:spcBef>
                <a:spcPct val="0"/>
              </a:spcBef>
              <a:spcAft>
                <a:spcPct val="0"/>
              </a:spcAft>
            </a:pPr>
            <a:r>
              <a:rPr lang="es-ES" altLang="es-ES" sz="2400" b="1" dirty="0">
                <a:solidFill>
                  <a:srgbClr val="0000FF"/>
                </a:solidFill>
                <a:latin typeface="Belwe Bd BT" pitchFamily="18" charset="0"/>
              </a:rPr>
              <a:t>Las hallacas un platillo envuelto, preparado en una maza de harina de maíz, relleno con un guiso de carne, aceitunas, pasas de uva, pimentón, cebolla, envuelto en hojas de plátano y hervido en agua.</a:t>
            </a:r>
          </a:p>
        </p:txBody>
      </p:sp>
      <p:pic>
        <p:nvPicPr>
          <p:cNvPr id="3" name="Picture 2" descr="E:\formas montar\2cxx0f8.gif"/>
          <p:cNvPicPr>
            <a:picLocks noChangeAspect="1" noChangeArrowheads="1" noCrop="1"/>
          </p:cNvPicPr>
          <p:nvPr/>
        </p:nvPicPr>
        <p:blipFill>
          <a:blip r:embed="rId3"/>
          <a:srcRect/>
          <a:stretch>
            <a:fillRect/>
          </a:stretch>
        </p:blipFill>
        <p:spPr bwMode="auto">
          <a:xfrm>
            <a:off x="7778690" y="4921485"/>
            <a:ext cx="1809675" cy="1298731"/>
          </a:xfrm>
          <a:prstGeom prst="rect">
            <a:avLst/>
          </a:prstGeom>
          <a:noFill/>
        </p:spPr>
      </p:pic>
      <p:pic>
        <p:nvPicPr>
          <p:cNvPr id="5" name="Picture 2" descr="Fotos Venezuel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8929" y="-174026"/>
            <a:ext cx="7992888" cy="669071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11658184"/>
      </p:ext>
    </p:extLst>
  </p:cSld>
  <p:clrMapOvr>
    <a:masterClrMapping/>
  </p:clrMapOvr>
  <p:transition spd="slow" advTm="7000">
    <p:split orient="vert" dir="in"/>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grpId="0" nodeType="withEffect">
                                  <p:stCondLst>
                                    <p:cond delay="0"/>
                                  </p:stCondLst>
                                  <p:iterate type="lt">
                                    <p:tmPct val="10000"/>
                                  </p:iterate>
                                  <p:childTnLst>
                                    <p:animClr clrSpc="hsl" dir="cw">
                                      <p:cBhvr override="childStyle">
                                        <p:cTn id="6" dur="500" fill="hold"/>
                                        <p:tgtEl>
                                          <p:spTgt spid="4"/>
                                        </p:tgtEl>
                                        <p:attrNameLst>
                                          <p:attrName>style.color</p:attrName>
                                        </p:attrNameLst>
                                      </p:cBhvr>
                                      <p:by>
                                        <p:hsl h="-7200000" s="0" l="0"/>
                                      </p:by>
                                    </p:animClr>
                                    <p:animClr clrSpc="hsl" dir="cw">
                                      <p:cBhvr>
                                        <p:cTn id="7" dur="500" fill="hold"/>
                                        <p:tgtEl>
                                          <p:spTgt spid="4"/>
                                        </p:tgtEl>
                                        <p:attrNameLst>
                                          <p:attrName>fillcolor</p:attrName>
                                        </p:attrNameLst>
                                      </p:cBhvr>
                                      <p:by>
                                        <p:hsl h="-7200000" s="0" l="0"/>
                                      </p:by>
                                    </p:animClr>
                                    <p:animClr clrSpc="hsl" dir="cw">
                                      <p:cBhvr>
                                        <p:cTn id="8" dur="500" fill="hold"/>
                                        <p:tgtEl>
                                          <p:spTgt spid="4"/>
                                        </p:tgtEl>
                                        <p:attrNameLst>
                                          <p:attrName>stroke.color</p:attrName>
                                        </p:attrNameLst>
                                      </p:cBhvr>
                                      <p:by>
                                        <p:hsl h="-7200000" s="0" l="0"/>
                                      </p:by>
                                    </p:animClr>
                                    <p:set>
                                      <p:cBhvr>
                                        <p:cTn id="9" dur="500" fill="hold"/>
                                        <p:tgtEl>
                                          <p:spTgt spid="4"/>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Imagen relacionad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078" y="0"/>
            <a:ext cx="11521231" cy="65166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52530107"/>
      </p:ext>
    </p:extLst>
  </p:cSld>
  <p:clrMapOvr>
    <a:masterClrMapping/>
  </p:clrMapOvr>
  <p:transition spd="slow" advTm="5000">
    <p:split/>
  </p:transition>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Picture 2" descr="Imagen relacionad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 y="-270048"/>
            <a:ext cx="11398129" cy="6828468"/>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2" descr="http://1.bp.blogspot.com/-DPp_-kGDL64/TzR4_sgEQDI/AAAAAAAACWc/h2pOVQq0Y8Y/s1600/0k0289_gif-sicodelicos-21.gif"/>
          <p:cNvPicPr>
            <a:picLocks noChangeAspect="1" noChangeArrowheads="1" noCrop="1"/>
          </p:cNvPicPr>
          <p:nvPr/>
        </p:nvPicPr>
        <p:blipFill>
          <a:blip r:embed="rId3" cstate="print">
            <a:duotone>
              <a:prstClr val="black"/>
              <a:schemeClr val="accent6">
                <a:tint val="45000"/>
                <a:satMod val="400000"/>
              </a:schemeClr>
            </a:duotone>
          </a:blip>
          <a:srcRect/>
          <a:stretch>
            <a:fillRect/>
          </a:stretch>
        </p:blipFill>
        <p:spPr bwMode="auto">
          <a:xfrm>
            <a:off x="-99370" y="111208"/>
            <a:ext cx="11485564" cy="6516688"/>
          </a:xfrm>
          <a:prstGeom prst="rect">
            <a:avLst/>
          </a:prstGeom>
          <a:noFill/>
        </p:spPr>
      </p:pic>
      <p:pic>
        <p:nvPicPr>
          <p:cNvPr id="155652" name="Image 2" descr="swirlrainbw3.gif"/>
          <p:cNvPicPr>
            <a:picLocks noChangeAspect="1"/>
          </p:cNvPicPr>
          <p:nvPr/>
        </p:nvPicPr>
        <p:blipFill>
          <a:blip r:embed="rId4" cstate="print"/>
          <a:srcRect/>
          <a:stretch>
            <a:fillRect/>
          </a:stretch>
        </p:blipFill>
        <p:spPr bwMode="auto">
          <a:xfrm rot="5400000">
            <a:off x="-3214629" y="3214649"/>
            <a:ext cx="6516688" cy="87429"/>
          </a:xfrm>
          <a:prstGeom prst="rect">
            <a:avLst/>
          </a:prstGeom>
          <a:noFill/>
          <a:ln w="9525">
            <a:noFill/>
            <a:miter lim="800000"/>
            <a:headEnd/>
            <a:tailEnd/>
          </a:ln>
        </p:spPr>
      </p:pic>
      <p:pic>
        <p:nvPicPr>
          <p:cNvPr id="155653" name="Image 2" descr="swirlrainbw3.gif"/>
          <p:cNvPicPr>
            <a:picLocks noChangeAspect="1"/>
          </p:cNvPicPr>
          <p:nvPr/>
        </p:nvPicPr>
        <p:blipFill>
          <a:blip r:embed="rId4" cstate="print"/>
          <a:srcRect/>
          <a:stretch>
            <a:fillRect/>
          </a:stretch>
        </p:blipFill>
        <p:spPr bwMode="auto">
          <a:xfrm rot="5400000">
            <a:off x="8183506" y="3214649"/>
            <a:ext cx="6516688" cy="87429"/>
          </a:xfrm>
          <a:prstGeom prst="rect">
            <a:avLst/>
          </a:prstGeom>
          <a:noFill/>
          <a:ln w="9525">
            <a:noFill/>
            <a:miter lim="800000"/>
            <a:headEnd/>
            <a:tailEnd/>
          </a:ln>
        </p:spPr>
      </p:pic>
      <p:pic>
        <p:nvPicPr>
          <p:cNvPr id="155654" name="Image 2" descr="swirlrainbw3.gif"/>
          <p:cNvPicPr>
            <a:picLocks noChangeAspect="1"/>
          </p:cNvPicPr>
          <p:nvPr/>
        </p:nvPicPr>
        <p:blipFill>
          <a:blip r:embed="rId4" cstate="print"/>
          <a:srcRect/>
          <a:stretch>
            <a:fillRect/>
          </a:stretch>
        </p:blipFill>
        <p:spPr bwMode="auto">
          <a:xfrm rot="10800000">
            <a:off x="6" y="0"/>
            <a:ext cx="11485563" cy="66052"/>
          </a:xfrm>
          <a:prstGeom prst="rect">
            <a:avLst/>
          </a:prstGeom>
          <a:noFill/>
          <a:ln w="9525">
            <a:noFill/>
            <a:miter lim="800000"/>
            <a:headEnd/>
            <a:tailEnd/>
          </a:ln>
        </p:spPr>
      </p:pic>
      <p:pic>
        <p:nvPicPr>
          <p:cNvPr id="155655" name="Image 2" descr="swirlrainbw3.gif"/>
          <p:cNvPicPr>
            <a:picLocks noChangeAspect="1"/>
          </p:cNvPicPr>
          <p:nvPr/>
        </p:nvPicPr>
        <p:blipFill>
          <a:blip r:embed="rId4" cstate="print"/>
          <a:srcRect/>
          <a:stretch>
            <a:fillRect/>
          </a:stretch>
        </p:blipFill>
        <p:spPr bwMode="auto">
          <a:xfrm rot="10800000">
            <a:off x="6" y="6445728"/>
            <a:ext cx="11485563" cy="70971"/>
          </a:xfrm>
          <a:prstGeom prst="rect">
            <a:avLst/>
          </a:prstGeom>
          <a:noFill/>
          <a:ln w="9525">
            <a:noFill/>
            <a:miter lim="800000"/>
            <a:headEnd/>
            <a:tailEnd/>
          </a:ln>
        </p:spPr>
      </p:pic>
      <p:pic>
        <p:nvPicPr>
          <p:cNvPr id="155650" name="Picture 2" descr="CARA"/>
          <p:cNvPicPr>
            <a:picLocks noChangeAspect="1" noChangeArrowheads="1"/>
          </p:cNvPicPr>
          <p:nvPr/>
        </p:nvPicPr>
        <p:blipFill>
          <a:blip r:embed="rId5" cstate="email"/>
          <a:srcRect/>
          <a:stretch>
            <a:fillRect/>
          </a:stretch>
        </p:blipFill>
        <p:spPr bwMode="auto">
          <a:xfrm>
            <a:off x="690346" y="5515084"/>
            <a:ext cx="756851" cy="650446"/>
          </a:xfrm>
          <a:prstGeom prst="rect">
            <a:avLst/>
          </a:prstGeom>
          <a:noFill/>
          <a:ln w="38100">
            <a:solidFill>
              <a:srgbClr val="1CDEF8"/>
            </a:solidFill>
            <a:miter lim="800000"/>
            <a:headEnd/>
            <a:tailEnd/>
          </a:ln>
        </p:spPr>
      </p:pic>
      <p:sp>
        <p:nvSpPr>
          <p:cNvPr id="19" name="18 Rectángulo"/>
          <p:cNvSpPr/>
          <p:nvPr/>
        </p:nvSpPr>
        <p:spPr>
          <a:xfrm>
            <a:off x="2487483" y="4344477"/>
            <a:ext cx="3381640" cy="1017256"/>
          </a:xfrm>
          <a:prstGeom prst="rect">
            <a:avLst/>
          </a:prstGeom>
        </p:spPr>
        <p:txBody>
          <a:bodyPr wrap="square" lIns="77777" tIns="38889" rIns="77777" bIns="38889">
            <a:spAutoFit/>
          </a:bodyPr>
          <a:lstStyle/>
          <a:p>
            <a:pPr algn="ctr"/>
            <a:endParaRPr lang="es-ES" sz="61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809183" y="476283"/>
            <a:ext cx="4213518" cy="4346396"/>
          </a:xfrm>
          <a:prstGeom prst="rect">
            <a:avLst/>
          </a:prstGeom>
        </p:spPr>
        <p:txBody>
          <a:bodyPr wrap="none" lIns="77777" tIns="38889" rIns="77777" bIns="38889" fromWordArt="1">
            <a:prstTxWarp prst="textPlain">
              <a:avLst>
                <a:gd name="adj" fmla="val 46223"/>
              </a:avLst>
            </a:prstTxWarp>
          </a:bodyPr>
          <a:lstStyle/>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UN FUERTE </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ABRAZO,</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QUE TENGAS</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 UN BUEN DIA</a:t>
            </a:r>
          </a:p>
          <a:p>
            <a:pPr algn="ctr"/>
            <a:endParaRPr lang="es-ES" sz="31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sp>
        <p:nvSpPr>
          <p:cNvPr id="12" name="Text Box 3"/>
          <p:cNvSpPr txBox="1">
            <a:spLocks noChangeArrowheads="1"/>
          </p:cNvSpPr>
          <p:nvPr/>
        </p:nvSpPr>
        <p:spPr bwMode="auto">
          <a:xfrm>
            <a:off x="6689270" y="12"/>
            <a:ext cx="4394007" cy="4822667"/>
          </a:xfrm>
          <a:prstGeom prst="rect">
            <a:avLst/>
          </a:prstGeom>
          <a:noFill/>
          <a:ln w="38100">
            <a:noFill/>
            <a:miter lim="800000"/>
            <a:headEnd/>
            <a:tailEnd/>
          </a:ln>
          <a:effectLst/>
        </p:spPr>
        <p:txBody>
          <a:bodyPr wrap="square" lIns="97346" tIns="48673" rIns="97346" bIns="48673">
            <a:spAutoFit/>
          </a:bodyPr>
          <a:lstStyle/>
          <a:p>
            <a:pPr algn="ctr" defTabSz="973396" eaLnBrk="0" hangingPunct="0">
              <a:spcBef>
                <a:spcPct val="50000"/>
              </a:spcBef>
            </a:pPr>
            <a:endPar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800" b="1" dirty="0" err="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Hoy</a:t>
            </a:r>
            <a:r>
              <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es </a:t>
            </a:r>
            <a:fld id="{547A8F08-4E97-4815-9C23-5989351D5EDB}" type="datetime2">
              <a:rPr lang="es-ES_tradnl" sz="38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martes, 03 de diciembre de 2019</a:t>
            </a:fld>
            <a:endParaRPr lang="es-ES"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400" b="1" dirty="0" err="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Ahora</a:t>
            </a:r>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a:t>
            </a:r>
            <a:r>
              <a:rPr lang="fr-FR" sz="3400" b="1" dirty="0" err="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mismo</a:t>
            </a:r>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son las </a:t>
            </a:r>
            <a:fld id="{D4F074C5-9B07-4D47-A00C-C4AC33E005FE}" type="datetime10">
              <a:rPr lang="fr-FR" sz="34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10:34</a:t>
            </a:fld>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a:t>
            </a:r>
            <a:r>
              <a:rPr lang="fr-FR" sz="3400" b="1" dirty="0" err="1" smtClean="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horas</a:t>
            </a:r>
            <a:r>
              <a:rPr lang="fr-FR" sz="3400" b="1" dirty="0" smtClean="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a:t>
            </a:r>
            <a:endPar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endParaRPr lang="fr-FR" sz="3400" dirty="0">
              <a:solidFill>
                <a:srgbClr val="FFFF00"/>
              </a:solidFill>
              <a:latin typeface="Comic Sans MS" pitchFamily="66" charset="0"/>
              <a:cs typeface="Arial" charset="0"/>
            </a:endParaRPr>
          </a:p>
        </p:txBody>
      </p:sp>
      <p:pic>
        <p:nvPicPr>
          <p:cNvPr id="16" name="Picture 6" descr="http://www.nombres-animados.net/Letra-J/Jose-Luis/Nombre-animado-Jose-Luis-04.gif"/>
          <p:cNvPicPr>
            <a:picLocks noChangeAspect="1" noChangeArrowheads="1" noCrop="1"/>
          </p:cNvPicPr>
          <p:nvPr/>
        </p:nvPicPr>
        <p:blipFill>
          <a:blip r:embed="rId6">
            <a:duotone>
              <a:prstClr val="black"/>
              <a:schemeClr val="accent2">
                <a:tint val="45000"/>
                <a:satMod val="400000"/>
              </a:schemeClr>
            </a:duotone>
            <a:lum bright="-18000" contrast="-4000"/>
          </a:blip>
          <a:srcRect/>
          <a:stretch>
            <a:fillRect/>
          </a:stretch>
        </p:blipFill>
        <p:spPr bwMode="auto">
          <a:xfrm>
            <a:off x="1592806" y="5332098"/>
            <a:ext cx="2523252" cy="887577"/>
          </a:xfrm>
          <a:prstGeom prst="rect">
            <a:avLst/>
          </a:prstGeom>
          <a:noFill/>
        </p:spPr>
      </p:pic>
    </p:spTree>
  </p:cSld>
  <p:clrMapOvr>
    <a:masterClrMapping/>
  </p:clrMapOvr>
  <p:transition spd="med" advTm="6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4"/>
                                        </p:tgtEl>
                                        <p:attrNameLst>
                                          <p:attrName>style.opacity</p:attrName>
                                        </p:attrNameLst>
                                      </p:cBhvr>
                                      <p:to>
                                        <p:strVal val="0.25"/>
                                      </p:to>
                                    </p:set>
                                    <p:animEffect filter="image" prLst="opacity: 0.25">
                                      <p:cBhvr rctx="IE">
                                        <p:cTn id="7" dur="indefinite"/>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2.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520561"/>
            <a:ext cx="11485563" cy="217223"/>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smtClean="0">
              <a:solidFill>
                <a:srgbClr val="000000"/>
              </a:solidFill>
            </a:endParaRPr>
          </a:p>
        </p:txBody>
      </p:sp>
      <p:sp>
        <p:nvSpPr>
          <p:cNvPr id="4101" name="Rectangle 5"/>
          <p:cNvSpPr>
            <a:spLocks noChangeArrowheads="1"/>
          </p:cNvSpPr>
          <p:nvPr/>
        </p:nvSpPr>
        <p:spPr bwMode="auto">
          <a:xfrm>
            <a:off x="0" y="1737783"/>
            <a:ext cx="11485563" cy="4778905"/>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smtClean="0">
              <a:solidFill>
                <a:srgbClr val="000000"/>
              </a:solidFill>
            </a:endParaRPr>
          </a:p>
        </p:txBody>
      </p:sp>
      <p:pic>
        <p:nvPicPr>
          <p:cNvPr id="4103"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88538" y="1"/>
            <a:ext cx="6125634" cy="1484357"/>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810192"/>
            <a:ext cx="11485563"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2"/>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435695" y="4489276"/>
            <a:ext cx="3349956" cy="161582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082764" y="3982420"/>
            <a:ext cx="2967104" cy="2244637"/>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072791" y="4634089"/>
            <a:ext cx="1531408" cy="941299"/>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0" y="2823899"/>
            <a:ext cx="669991" cy="506854"/>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0" y="3330751"/>
            <a:ext cx="669991" cy="506854"/>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0" y="3837606"/>
            <a:ext cx="669991" cy="506854"/>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0" y="4344458"/>
            <a:ext cx="669991" cy="506854"/>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VENEZUELA PAIS DE ENSUEÑO">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UN PASEO POR VENEZUELA">
  <a:themeElements>
    <a:clrScheme name="1_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1_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1_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1_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2_UN PASEO POR VENEZUELA">
  <a:themeElements>
    <a:clrScheme name="1_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1_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1_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1_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3_UN PASEO POR VENEZUELA">
  <a:themeElements>
    <a:clrScheme name="1_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1_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1_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1_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6.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VENEZUELA PAIS DE ENSUEÑO</Template>
  <TotalTime>12</TotalTime>
  <Words>904</Words>
  <Application>Microsoft Office PowerPoint</Application>
  <PresentationFormat>Personalizado</PresentationFormat>
  <Paragraphs>76</Paragraphs>
  <Slides>72</Slides>
  <Notes>20</Notes>
  <HiddenSlides>0</HiddenSlides>
  <MMClips>0</MMClips>
  <ScaleCrop>false</ScaleCrop>
  <HeadingPairs>
    <vt:vector size="4" baseType="variant">
      <vt:variant>
        <vt:lpstr>Tema</vt:lpstr>
      </vt:variant>
      <vt:variant>
        <vt:i4>5</vt:i4>
      </vt:variant>
      <vt:variant>
        <vt:lpstr>Títulos de diapositiva</vt:lpstr>
      </vt:variant>
      <vt:variant>
        <vt:i4>72</vt:i4>
      </vt:variant>
    </vt:vector>
  </HeadingPairs>
  <TitlesOfParts>
    <vt:vector size="77" baseType="lpstr">
      <vt:lpstr>VENEZUELA PAIS DE ENSUEÑO</vt:lpstr>
      <vt:lpstr>1_UN PASEO POR VENEZUELA</vt:lpstr>
      <vt:lpstr>2_UN PASEO POR VENEZUELA</vt:lpstr>
      <vt:lpstr>3_UN PASEO POR VENEZUELA</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Jose Luis</dc:creator>
  <cp:lastModifiedBy>Jose Luis</cp:lastModifiedBy>
  <cp:revision>2</cp:revision>
  <dcterms:created xsi:type="dcterms:W3CDTF">2019-12-03T09:34:32Z</dcterms:created>
  <dcterms:modified xsi:type="dcterms:W3CDTF">2019-12-03T09:47:03Z</dcterms:modified>
</cp:coreProperties>
</file>