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59" r:id="rId5"/>
    <p:sldId id="260" r:id="rId6"/>
    <p:sldId id="262" r:id="rId7"/>
    <p:sldId id="263" r:id="rId8"/>
    <p:sldId id="275" r:id="rId9"/>
    <p:sldId id="264" r:id="rId10"/>
    <p:sldId id="265" r:id="rId11"/>
    <p:sldId id="266" r:id="rId12"/>
    <p:sldId id="267" r:id="rId13"/>
    <p:sldId id="268" r:id="rId14"/>
    <p:sldId id="269" r:id="rId15"/>
    <p:sldId id="276" r:id="rId16"/>
    <p:sldId id="270" r:id="rId17"/>
    <p:sldId id="271" r:id="rId18"/>
    <p:sldId id="282" r:id="rId19"/>
    <p:sldId id="272" r:id="rId20"/>
    <p:sldId id="274" r:id="rId21"/>
    <p:sldId id="273" r:id="rId22"/>
    <p:sldId id="277" r:id="rId23"/>
    <p:sldId id="278" r:id="rId24"/>
    <p:sldId id="280" r:id="rId25"/>
    <p:sldId id="281" r:id="rId26"/>
    <p:sldId id="279" r:id="rId27"/>
    <p:sldId id="283" r:id="rId28"/>
    <p:sldId id="256" r:id="rId29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103611614"/>
      </p:ext>
    </p:extLst>
  </p:cSld>
  <p:clrMapOvr>
    <a:masterClrMapping/>
  </p:clrMapOvr>
  <p:transition spd="slow" advTm="10997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529581456"/>
      </p:ext>
    </p:extLst>
  </p:cSld>
  <p:clrMapOvr>
    <a:masterClrMapping/>
  </p:clrMapOvr>
  <p:transition spd="slow" advTm="10997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18781627"/>
      </p:ext>
    </p:extLst>
  </p:cSld>
  <p:clrMapOvr>
    <a:masterClrMapping/>
  </p:clrMapOvr>
  <p:transition spd="slow" advTm="10997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6574046"/>
      </p:ext>
    </p:extLst>
  </p:cSld>
  <p:clrMapOvr>
    <a:masterClrMapping/>
  </p:clrMapOvr>
  <p:transition spd="slow" advTm="10997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31182154"/>
      </p:ext>
    </p:extLst>
  </p:cSld>
  <p:clrMapOvr>
    <a:masterClrMapping/>
  </p:clrMapOvr>
  <p:transition spd="slow" advTm="10997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548134146"/>
      </p:ext>
    </p:extLst>
  </p:cSld>
  <p:clrMapOvr>
    <a:masterClrMapping/>
  </p:clrMapOvr>
  <p:transition spd="slow" advTm="10997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381539497"/>
      </p:ext>
    </p:extLst>
  </p:cSld>
  <p:clrMapOvr>
    <a:masterClrMapping/>
  </p:clrMapOvr>
  <p:transition spd="slow" advTm="10997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952794807"/>
      </p:ext>
    </p:extLst>
  </p:cSld>
  <p:clrMapOvr>
    <a:masterClrMapping/>
  </p:clrMapOvr>
  <p:transition spd="slow" advTm="10997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27179317"/>
      </p:ext>
    </p:extLst>
  </p:cSld>
  <p:clrMapOvr>
    <a:masterClrMapping/>
  </p:clrMapOvr>
  <p:transition spd="slow" advTm="10997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893411816"/>
      </p:ext>
    </p:extLst>
  </p:cSld>
  <p:clrMapOvr>
    <a:masterClrMapping/>
  </p:clrMapOvr>
  <p:transition spd="slow" advTm="10997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639921599"/>
      </p:ext>
    </p:extLst>
  </p:cSld>
  <p:clrMapOvr>
    <a:masterClrMapping/>
  </p:clrMapOvr>
  <p:transition spd="slow" advTm="10997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997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olo margariteño   Tradicional de Venezuela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3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28575"/>
            <a:ext cx="9177338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1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31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8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9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45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8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03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2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6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7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2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91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4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1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7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4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6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8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7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1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4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2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8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-19050"/>
            <a:ext cx="92202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76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3871913"/>
            <a:ext cx="510540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"/>
            <a:ext cx="3429000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47650"/>
            <a:ext cx="3657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56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5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297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970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297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308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3|5.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883</TotalTime>
  <Words>16</Words>
  <Application>Microsoft Office PowerPoint</Application>
  <PresentationFormat>Presentación en pantalla (4:3)</PresentationFormat>
  <Paragraphs>2</Paragraphs>
  <Slides>28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26</cp:revision>
  <cp:lastPrinted>1601-01-01T00:00:00Z</cp:lastPrinted>
  <dcterms:created xsi:type="dcterms:W3CDTF">2015-02-14T17:45:45Z</dcterms:created>
  <dcterms:modified xsi:type="dcterms:W3CDTF">2015-05-03T17:20:54Z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