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5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18265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77856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68748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7225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8727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09486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51304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85811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620262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04075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18869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anto a Caraca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"/>
            <a:ext cx="4572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71600"/>
            <a:ext cx="4572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3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1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4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3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7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9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3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3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4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7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63" y="3124200"/>
            <a:ext cx="7026275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8600"/>
            <a:ext cx="304800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3505200" cy="406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3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150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151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151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146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8|8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850</TotalTime>
  <Words>16</Words>
  <Application>Microsoft Office PowerPoint</Application>
  <PresentationFormat>Presentación en pantalla (4:3)</PresentationFormat>
  <Paragraphs>2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23</cp:revision>
  <cp:lastPrinted>1601-01-01T00:00:00Z</cp:lastPrinted>
  <dcterms:created xsi:type="dcterms:W3CDTF">2015-02-14T17:45:45Z</dcterms:created>
  <dcterms:modified xsi:type="dcterms:W3CDTF">2015-05-03T17:16:05Z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