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Default Extension="gif" ContentType="image/gif"/>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61"/>
  </p:notesMasterIdLst>
  <p:sldIdLst>
    <p:sldId id="377" r:id="rId3"/>
    <p:sldId id="384" r:id="rId4"/>
    <p:sldId id="479" r:id="rId5"/>
    <p:sldId id="480" r:id="rId6"/>
    <p:sldId id="512" r:id="rId7"/>
    <p:sldId id="523" r:id="rId8"/>
    <p:sldId id="532" r:id="rId9"/>
    <p:sldId id="482" r:id="rId10"/>
    <p:sldId id="513" r:id="rId11"/>
    <p:sldId id="514" r:id="rId12"/>
    <p:sldId id="515" r:id="rId13"/>
    <p:sldId id="522" r:id="rId14"/>
    <p:sldId id="481" r:id="rId15"/>
    <p:sldId id="525" r:id="rId16"/>
    <p:sldId id="516" r:id="rId17"/>
    <p:sldId id="524" r:id="rId18"/>
    <p:sldId id="533" r:id="rId19"/>
    <p:sldId id="526" r:id="rId20"/>
    <p:sldId id="527" r:id="rId21"/>
    <p:sldId id="529" r:id="rId22"/>
    <p:sldId id="530" r:id="rId23"/>
    <p:sldId id="517" r:id="rId24"/>
    <p:sldId id="483" r:id="rId25"/>
    <p:sldId id="531" r:id="rId26"/>
    <p:sldId id="484" r:id="rId27"/>
    <p:sldId id="528" r:id="rId28"/>
    <p:sldId id="485" r:id="rId29"/>
    <p:sldId id="486" r:id="rId30"/>
    <p:sldId id="488" r:id="rId31"/>
    <p:sldId id="511" r:id="rId32"/>
    <p:sldId id="489" r:id="rId33"/>
    <p:sldId id="490" r:id="rId34"/>
    <p:sldId id="491" r:id="rId35"/>
    <p:sldId id="492" r:id="rId36"/>
    <p:sldId id="493" r:id="rId37"/>
    <p:sldId id="494" r:id="rId38"/>
    <p:sldId id="495" r:id="rId39"/>
    <p:sldId id="496" r:id="rId40"/>
    <p:sldId id="518" r:id="rId41"/>
    <p:sldId id="519" r:id="rId42"/>
    <p:sldId id="520" r:id="rId43"/>
    <p:sldId id="497" r:id="rId44"/>
    <p:sldId id="498" r:id="rId45"/>
    <p:sldId id="499" r:id="rId46"/>
    <p:sldId id="500" r:id="rId47"/>
    <p:sldId id="501" r:id="rId48"/>
    <p:sldId id="502" r:id="rId49"/>
    <p:sldId id="503" r:id="rId50"/>
    <p:sldId id="504" r:id="rId51"/>
    <p:sldId id="521" r:id="rId52"/>
    <p:sldId id="505" r:id="rId53"/>
    <p:sldId id="506" r:id="rId54"/>
    <p:sldId id="507" r:id="rId55"/>
    <p:sldId id="508" r:id="rId56"/>
    <p:sldId id="509" r:id="rId57"/>
    <p:sldId id="510" r:id="rId58"/>
    <p:sldId id="378" r:id="rId59"/>
    <p:sldId id="448" r:id="rId60"/>
  </p:sldIdLst>
  <p:sldSz cx="10440988" cy="63373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SaRvAncRtPJUhXfogKelUA==" hashData="siXx22Cw/4fuP0E+BXIjwboFI1M="/>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FFFF"/>
    <a:srgbClr val="0F5D32"/>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15620"/>
    <p:restoredTop sz="94660"/>
  </p:normalViewPr>
  <p:slideViewPr>
    <p:cSldViewPr>
      <p:cViewPr>
        <p:scale>
          <a:sx n="50" d="100"/>
          <a:sy n="50" d="100"/>
        </p:scale>
        <p:origin x="-1362" y="-690"/>
      </p:cViewPr>
      <p:guideLst>
        <p:guide orient="horz" pos="1997"/>
        <p:guide pos="3289"/>
      </p:guideLst>
    </p:cSldViewPr>
  </p:slideViewPr>
  <p:notesTextViewPr>
    <p:cViewPr>
      <p:scale>
        <a:sx n="100" d="100"/>
        <a:sy n="100" d="100"/>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4.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viewProps" Target="viewProp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5" Type="http://schemas.openxmlformats.org/officeDocument/2006/relationships/slide" Target="slides/slide3.xml"/><Relationship Id="rId61" Type="http://schemas.openxmlformats.org/officeDocument/2006/relationships/notesMaster" Target="notesMasters/notesMaster1.xml"/><Relationship Id="rId19" Type="http://schemas.openxmlformats.org/officeDocument/2006/relationships/slide" Target="slides/slide1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theme" Target="theme/theme1.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 Id="rId13" Type="http://schemas.openxmlformats.org/officeDocument/2006/relationships/slide" Target="slides/slide11.xml"/><Relationship Id="rId18" Type="http://schemas.openxmlformats.org/officeDocument/2006/relationships/slide" Target="slides/slide16.xml"/><Relationship Id="rId39" Type="http://schemas.openxmlformats.org/officeDocument/2006/relationships/slide" Target="slides/slide3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D352D298-FFA8-48C3-A663-6D9ECF3D242D}" type="datetimeFigureOut">
              <a:rPr lang="es-ES" smtClean="0"/>
              <a:pPr/>
              <a:t>24/11/2019</a:t>
            </a:fld>
            <a:endParaRPr lang="es-ES"/>
          </a:p>
        </p:txBody>
      </p:sp>
      <p:sp>
        <p:nvSpPr>
          <p:cNvPr id="4" name="3 Marcador de imagen de diapositiva"/>
          <p:cNvSpPr>
            <a:spLocks noGrp="1" noRot="1" noChangeAspect="1"/>
          </p:cNvSpPr>
          <p:nvPr>
            <p:ph type="sldImg" idx="2"/>
          </p:nvPr>
        </p:nvSpPr>
        <p:spPr>
          <a:xfrm>
            <a:off x="604838" y="685800"/>
            <a:ext cx="5648325"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54B6C893-7007-41EF-8A9F-BD20465E14A9}" type="slidenum">
              <a:rPr lang="es-ES" smtClean="0"/>
              <a:pPr/>
              <a:t>‹Nº›</a:t>
            </a:fld>
            <a:endParaRPr lang="es-ES"/>
          </a:p>
        </p:txBody>
      </p:sp>
    </p:spTree>
    <p:extLst>
      <p:ext uri="{BB962C8B-B14F-4D97-AF65-F5344CB8AC3E}">
        <p14:creationId xmlns:p14="http://schemas.microsoft.com/office/powerpoint/2010/main" val="379184451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783076" y="1968672"/>
            <a:ext cx="8874841" cy="1358413"/>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566149" y="3591141"/>
            <a:ext cx="7308692" cy="1619532"/>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47D354C7-5959-4C7D-94DD-666EBFEED782}" type="datetimeFigureOut">
              <a:rPr lang="es-ES" smtClean="0"/>
              <a:pPr/>
              <a:t>24/11/2019</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47D354C7-5959-4C7D-94DD-666EBFEED782}" type="datetimeFigureOut">
              <a:rPr lang="es-ES" smtClean="0"/>
              <a:pPr/>
              <a:t>24/11/2019</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824768" y="4072305"/>
            <a:ext cx="8874841" cy="1258658"/>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824768" y="2686020"/>
            <a:ext cx="8874841" cy="1386284"/>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47D354C7-5959-4C7D-94DD-666EBFEED782}" type="datetimeFigureOut">
              <a:rPr lang="es-ES" smtClean="0"/>
              <a:pPr/>
              <a:t>24/11/2019</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522049" y="1478709"/>
            <a:ext cx="4611438" cy="41823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5307502" y="1478709"/>
            <a:ext cx="4611438" cy="41823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47D354C7-5959-4C7D-94DD-666EBFEED782}" type="datetimeFigureOut">
              <a:rPr lang="es-ES" smtClean="0"/>
              <a:pPr/>
              <a:t>24/11/2019</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522054" y="1418561"/>
            <a:ext cx="4613250" cy="591187"/>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522054" y="2009746"/>
            <a:ext cx="4613250" cy="3651283"/>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5303884" y="1418561"/>
            <a:ext cx="4615061" cy="591187"/>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5303884" y="2009746"/>
            <a:ext cx="4615061" cy="3651283"/>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47D354C7-5959-4C7D-94DD-666EBFEED782}" type="datetimeFigureOut">
              <a:rPr lang="es-ES" smtClean="0"/>
              <a:pPr/>
              <a:t>24/11/2019</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47D354C7-5959-4C7D-94DD-666EBFEED782}" type="datetimeFigureOut">
              <a:rPr lang="es-ES" smtClean="0"/>
              <a:pPr/>
              <a:t>24/11/2019</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47D354C7-5959-4C7D-94DD-666EBFEED782}" type="datetimeFigureOut">
              <a:rPr lang="es-ES" smtClean="0"/>
              <a:pPr/>
              <a:t>24/11/2019</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522054" y="252323"/>
            <a:ext cx="3435014" cy="1073821"/>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4082141" y="252320"/>
            <a:ext cx="5836804" cy="540871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522054" y="1326144"/>
            <a:ext cx="3435014" cy="433488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47D354C7-5959-4C7D-94DD-666EBFEED782}" type="datetimeFigureOut">
              <a:rPr lang="es-ES" smtClean="0"/>
              <a:pPr/>
              <a:t>24/11/2019</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2046507" y="4436111"/>
            <a:ext cx="6264593" cy="52370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2046507" y="566250"/>
            <a:ext cx="6264593" cy="380238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2046507" y="4959819"/>
            <a:ext cx="6264593" cy="74375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47D354C7-5959-4C7D-94DD-666EBFEED782}" type="datetimeFigureOut">
              <a:rPr lang="es-ES" smtClean="0"/>
              <a:pPr/>
              <a:t>24/11/2019</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47D354C7-5959-4C7D-94DD-666EBFEED782}" type="datetimeFigureOut">
              <a:rPr lang="es-ES" smtClean="0"/>
              <a:pPr/>
              <a:t>24/11/2019</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7569723" y="253787"/>
            <a:ext cx="2349223" cy="5407242"/>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522050" y="253787"/>
            <a:ext cx="6873650" cy="5407242"/>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47D354C7-5959-4C7D-94DD-666EBFEED782}" type="datetimeFigureOut">
              <a:rPr lang="es-ES" smtClean="0"/>
              <a:pPr/>
              <a:t>24/11/2019</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783074" y="1968672"/>
            <a:ext cx="8874840" cy="1358412"/>
          </a:xfrm>
          <a:prstGeom prst="rect">
            <a:avLst/>
          </a:prstGeom>
        </p:spPr>
        <p:txBody>
          <a:bodyPr lIns="107997" tIns="53997" rIns="107997" bIns="53997"/>
          <a:lstStyle/>
          <a:p>
            <a:r>
              <a:rPr lang="es-ES" smtClean="0"/>
              <a:t>Haga clic para modificar el estilo de título del patrón</a:t>
            </a:r>
            <a:endParaRPr lang="es-ES"/>
          </a:p>
        </p:txBody>
      </p:sp>
      <p:sp>
        <p:nvSpPr>
          <p:cNvPr id="3" name="2 Subtítulo"/>
          <p:cNvSpPr>
            <a:spLocks noGrp="1"/>
          </p:cNvSpPr>
          <p:nvPr>
            <p:ph type="subTitle" idx="1"/>
          </p:nvPr>
        </p:nvSpPr>
        <p:spPr>
          <a:xfrm>
            <a:off x="1566148" y="3591138"/>
            <a:ext cx="7308692" cy="1619532"/>
          </a:xfrm>
          <a:prstGeom prst="rect">
            <a:avLst/>
          </a:prstGeom>
        </p:spPr>
        <p:txBody>
          <a:bodyPr lIns="107997" tIns="53997" rIns="107997" bIns="53997"/>
          <a:lstStyle>
            <a:lvl1pPr marL="0" indent="0" algn="ctr">
              <a:buNone/>
              <a:defRPr/>
            </a:lvl1pPr>
            <a:lvl2pPr marL="539983" indent="0" algn="ctr">
              <a:buNone/>
              <a:defRPr/>
            </a:lvl2pPr>
            <a:lvl3pPr marL="1079965" indent="0" algn="ctr">
              <a:buNone/>
              <a:defRPr/>
            </a:lvl3pPr>
            <a:lvl4pPr marL="1619948" indent="0" algn="ctr">
              <a:buNone/>
              <a:defRPr/>
            </a:lvl4pPr>
            <a:lvl5pPr marL="2159933" indent="0" algn="ctr">
              <a:buNone/>
              <a:defRPr/>
            </a:lvl5pPr>
            <a:lvl6pPr marL="2699915" indent="0" algn="ctr">
              <a:buNone/>
              <a:defRPr/>
            </a:lvl6pPr>
            <a:lvl7pPr marL="3239898" indent="0" algn="ctr">
              <a:buNone/>
              <a:defRPr/>
            </a:lvl7pPr>
            <a:lvl8pPr marL="3779880" indent="0" algn="ctr">
              <a:buNone/>
              <a:defRPr/>
            </a:lvl8pPr>
            <a:lvl9pPr marL="4319863"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00FFFF">
            <a:alpha val="56000"/>
          </a:srgbClr>
        </a:solidFill>
        <a:effectLst/>
      </p:bgPr>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522052" y="253790"/>
            <a:ext cx="9396889" cy="1056217"/>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522052" y="1478709"/>
            <a:ext cx="9396889" cy="4182325"/>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522055" y="5873740"/>
            <a:ext cx="2436231" cy="337402"/>
          </a:xfrm>
          <a:prstGeom prst="rect">
            <a:avLst/>
          </a:prstGeom>
        </p:spPr>
        <p:txBody>
          <a:bodyPr vert="horz" lIns="91440" tIns="45720" rIns="91440" bIns="45720" rtlCol="0" anchor="ctr"/>
          <a:lstStyle>
            <a:lvl1pPr algn="l">
              <a:defRPr sz="1200">
                <a:solidFill>
                  <a:schemeClr val="tx1">
                    <a:tint val="75000"/>
                  </a:schemeClr>
                </a:solidFill>
              </a:defRPr>
            </a:lvl1pPr>
          </a:lstStyle>
          <a:p>
            <a:fld id="{47D354C7-5959-4C7D-94DD-666EBFEED782}" type="datetimeFigureOut">
              <a:rPr lang="es-ES" smtClean="0"/>
              <a:pPr/>
              <a:t>24/11/2019</a:t>
            </a:fld>
            <a:endParaRPr lang="es-ES"/>
          </a:p>
        </p:txBody>
      </p:sp>
      <p:sp>
        <p:nvSpPr>
          <p:cNvPr id="5" name="4 Marcador de pie de página"/>
          <p:cNvSpPr>
            <a:spLocks noGrp="1"/>
          </p:cNvSpPr>
          <p:nvPr>
            <p:ph type="ftr" sz="quarter" idx="3"/>
          </p:nvPr>
        </p:nvSpPr>
        <p:spPr>
          <a:xfrm>
            <a:off x="3567344" y="5873740"/>
            <a:ext cx="3306313" cy="337402"/>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7482713" y="5873740"/>
            <a:ext cx="2436231" cy="337402"/>
          </a:xfrm>
          <a:prstGeom prst="rect">
            <a:avLst/>
          </a:prstGeom>
        </p:spPr>
        <p:txBody>
          <a:bodyPr vert="horz" lIns="91440" tIns="45720" rIns="91440" bIns="45720" rtlCol="0" anchor="ctr"/>
          <a:lstStyle>
            <a:lvl1pPr algn="r">
              <a:defRPr sz="1200">
                <a:solidFill>
                  <a:schemeClr val="tx1">
                    <a:tint val="75000"/>
                  </a:schemeClr>
                </a:solidFill>
              </a:defRPr>
            </a:lvl1pPr>
          </a:lstStyle>
          <a:p>
            <a:fld id="{2C6598F0-24D0-433F-814B-ADDEEE8610B1}" type="slidenum">
              <a:rPr lang="es-ES" smtClean="0"/>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00FFFF">
            <a:alpha val="56000"/>
          </a:srgbClr>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522049" y="5771052"/>
            <a:ext cx="2436231" cy="440091"/>
          </a:xfrm>
          <a:prstGeom prst="rect">
            <a:avLst/>
          </a:prstGeom>
          <a:noFill/>
          <a:ln w="9525">
            <a:noFill/>
            <a:miter lim="800000"/>
            <a:headEnd/>
            <a:tailEnd/>
          </a:ln>
          <a:effectLst/>
        </p:spPr>
        <p:txBody>
          <a:bodyPr vert="horz" wrap="square" lIns="108009" tIns="54004" rIns="108009" bIns="54004" numCol="1" anchor="t" anchorCtr="0" compatLnSpc="1">
            <a:prstTxWarp prst="textNoShape">
              <a:avLst/>
            </a:prstTxWarp>
          </a:bodyPr>
          <a:lstStyle>
            <a:lvl1pPr>
              <a:defRPr sz="1700"/>
            </a:lvl1pPr>
          </a:lstStyle>
          <a:p>
            <a:endParaRPr lang="es-ES"/>
          </a:p>
        </p:txBody>
      </p:sp>
    </p:spTree>
  </p:cSld>
  <p:clrMap bg1="lt1" tx1="dk1" bg2="lt2" tx2="dk2" accent1="accent1" accent2="accent2" accent3="accent3" accent4="accent4" accent5="accent5" accent6="accent6" hlink="hlink" folHlink="folHlink"/>
  <p:sldLayoutIdLst>
    <p:sldLayoutId id="2147483661" r:id="rId1"/>
  </p:sldLayoutIdLst>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txStyles>
    <p:titleStyle>
      <a:lvl1pPr algn="ctr" rtl="0" fontAlgn="base">
        <a:spcBef>
          <a:spcPct val="0"/>
        </a:spcBef>
        <a:spcAft>
          <a:spcPct val="0"/>
        </a:spcAft>
        <a:defRPr sz="5200">
          <a:solidFill>
            <a:schemeClr val="tx2"/>
          </a:solidFill>
          <a:latin typeface="+mj-lt"/>
          <a:ea typeface="+mj-ea"/>
          <a:cs typeface="+mj-cs"/>
        </a:defRPr>
      </a:lvl1pPr>
      <a:lvl2pPr algn="ctr" rtl="0" fontAlgn="base">
        <a:spcBef>
          <a:spcPct val="0"/>
        </a:spcBef>
        <a:spcAft>
          <a:spcPct val="0"/>
        </a:spcAft>
        <a:defRPr sz="5200">
          <a:solidFill>
            <a:schemeClr val="tx2"/>
          </a:solidFill>
          <a:latin typeface="Arial" charset="0"/>
          <a:cs typeface="Arial" charset="0"/>
        </a:defRPr>
      </a:lvl2pPr>
      <a:lvl3pPr algn="ctr" rtl="0" fontAlgn="base">
        <a:spcBef>
          <a:spcPct val="0"/>
        </a:spcBef>
        <a:spcAft>
          <a:spcPct val="0"/>
        </a:spcAft>
        <a:defRPr sz="5200">
          <a:solidFill>
            <a:schemeClr val="tx2"/>
          </a:solidFill>
          <a:latin typeface="Arial" charset="0"/>
          <a:cs typeface="Arial" charset="0"/>
        </a:defRPr>
      </a:lvl3pPr>
      <a:lvl4pPr algn="ctr" rtl="0" fontAlgn="base">
        <a:spcBef>
          <a:spcPct val="0"/>
        </a:spcBef>
        <a:spcAft>
          <a:spcPct val="0"/>
        </a:spcAft>
        <a:defRPr sz="5200">
          <a:solidFill>
            <a:schemeClr val="tx2"/>
          </a:solidFill>
          <a:latin typeface="Arial" charset="0"/>
          <a:cs typeface="Arial" charset="0"/>
        </a:defRPr>
      </a:lvl4pPr>
      <a:lvl5pPr algn="ctr" rtl="0" fontAlgn="base">
        <a:spcBef>
          <a:spcPct val="0"/>
        </a:spcBef>
        <a:spcAft>
          <a:spcPct val="0"/>
        </a:spcAft>
        <a:defRPr sz="5200">
          <a:solidFill>
            <a:schemeClr val="tx2"/>
          </a:solidFill>
          <a:latin typeface="Arial" charset="0"/>
          <a:cs typeface="Arial" charset="0"/>
        </a:defRPr>
      </a:lvl5pPr>
      <a:lvl6pPr marL="540045" algn="ctr" rtl="0" fontAlgn="base">
        <a:spcBef>
          <a:spcPct val="0"/>
        </a:spcBef>
        <a:spcAft>
          <a:spcPct val="0"/>
        </a:spcAft>
        <a:defRPr sz="5200">
          <a:solidFill>
            <a:schemeClr val="tx2"/>
          </a:solidFill>
          <a:latin typeface="Arial" charset="0"/>
          <a:cs typeface="Arial" charset="0"/>
        </a:defRPr>
      </a:lvl6pPr>
      <a:lvl7pPr marL="1080089" algn="ctr" rtl="0" fontAlgn="base">
        <a:spcBef>
          <a:spcPct val="0"/>
        </a:spcBef>
        <a:spcAft>
          <a:spcPct val="0"/>
        </a:spcAft>
        <a:defRPr sz="5200">
          <a:solidFill>
            <a:schemeClr val="tx2"/>
          </a:solidFill>
          <a:latin typeface="Arial" charset="0"/>
          <a:cs typeface="Arial" charset="0"/>
        </a:defRPr>
      </a:lvl7pPr>
      <a:lvl8pPr marL="1620134" algn="ctr" rtl="0" fontAlgn="base">
        <a:spcBef>
          <a:spcPct val="0"/>
        </a:spcBef>
        <a:spcAft>
          <a:spcPct val="0"/>
        </a:spcAft>
        <a:defRPr sz="5200">
          <a:solidFill>
            <a:schemeClr val="tx2"/>
          </a:solidFill>
          <a:latin typeface="Arial" charset="0"/>
          <a:cs typeface="Arial" charset="0"/>
        </a:defRPr>
      </a:lvl8pPr>
      <a:lvl9pPr marL="2160179" algn="ctr" rtl="0" fontAlgn="base">
        <a:spcBef>
          <a:spcPct val="0"/>
        </a:spcBef>
        <a:spcAft>
          <a:spcPct val="0"/>
        </a:spcAft>
        <a:defRPr sz="5200">
          <a:solidFill>
            <a:schemeClr val="tx2"/>
          </a:solidFill>
          <a:latin typeface="Arial" charset="0"/>
          <a:cs typeface="Arial" charset="0"/>
        </a:defRPr>
      </a:lvl9pPr>
    </p:titleStyle>
    <p:bodyStyle>
      <a:lvl1pPr marL="405033" indent="-405033" algn="l" rtl="0" fontAlgn="base">
        <a:spcBef>
          <a:spcPct val="20000"/>
        </a:spcBef>
        <a:spcAft>
          <a:spcPct val="0"/>
        </a:spcAft>
        <a:buChar char="•"/>
        <a:defRPr sz="3800">
          <a:solidFill>
            <a:schemeClr val="tx1"/>
          </a:solidFill>
          <a:latin typeface="+mn-lt"/>
          <a:ea typeface="+mn-ea"/>
          <a:cs typeface="+mn-cs"/>
        </a:defRPr>
      </a:lvl1pPr>
      <a:lvl2pPr marL="877573" indent="-337528" algn="l" rtl="0" fontAlgn="base">
        <a:spcBef>
          <a:spcPct val="20000"/>
        </a:spcBef>
        <a:spcAft>
          <a:spcPct val="0"/>
        </a:spcAft>
        <a:buChar char="–"/>
        <a:defRPr sz="3300">
          <a:solidFill>
            <a:schemeClr val="tx1"/>
          </a:solidFill>
          <a:latin typeface="+mn-lt"/>
          <a:cs typeface="+mn-cs"/>
        </a:defRPr>
      </a:lvl2pPr>
      <a:lvl3pPr marL="1350112" indent="-270022" algn="l" rtl="0" fontAlgn="base">
        <a:spcBef>
          <a:spcPct val="20000"/>
        </a:spcBef>
        <a:spcAft>
          <a:spcPct val="0"/>
        </a:spcAft>
        <a:buChar char="•"/>
        <a:defRPr sz="2800">
          <a:solidFill>
            <a:schemeClr val="tx1"/>
          </a:solidFill>
          <a:latin typeface="+mn-lt"/>
          <a:cs typeface="+mn-cs"/>
        </a:defRPr>
      </a:lvl3pPr>
      <a:lvl4pPr marL="1890156" indent="-270022" algn="l" rtl="0" fontAlgn="base">
        <a:spcBef>
          <a:spcPct val="20000"/>
        </a:spcBef>
        <a:spcAft>
          <a:spcPct val="0"/>
        </a:spcAft>
        <a:buChar char="–"/>
        <a:defRPr sz="2400">
          <a:solidFill>
            <a:schemeClr val="tx1"/>
          </a:solidFill>
          <a:latin typeface="+mn-lt"/>
          <a:cs typeface="+mn-cs"/>
        </a:defRPr>
      </a:lvl4pPr>
      <a:lvl5pPr marL="2430201" indent="-270022" algn="l" rtl="0" fontAlgn="base">
        <a:spcBef>
          <a:spcPct val="20000"/>
        </a:spcBef>
        <a:spcAft>
          <a:spcPct val="0"/>
        </a:spcAft>
        <a:buChar char="»"/>
        <a:defRPr sz="2400">
          <a:solidFill>
            <a:schemeClr val="tx1"/>
          </a:solidFill>
          <a:latin typeface="+mn-lt"/>
          <a:cs typeface="+mn-cs"/>
        </a:defRPr>
      </a:lvl5pPr>
      <a:lvl6pPr marL="2970246" indent="-270022" algn="l" rtl="0" fontAlgn="base">
        <a:spcBef>
          <a:spcPct val="20000"/>
        </a:spcBef>
        <a:spcAft>
          <a:spcPct val="0"/>
        </a:spcAft>
        <a:buChar char="»"/>
        <a:defRPr sz="2400">
          <a:solidFill>
            <a:schemeClr val="tx1"/>
          </a:solidFill>
          <a:latin typeface="+mn-lt"/>
          <a:cs typeface="+mn-cs"/>
        </a:defRPr>
      </a:lvl6pPr>
      <a:lvl7pPr marL="3510290" indent="-270022" algn="l" rtl="0" fontAlgn="base">
        <a:spcBef>
          <a:spcPct val="20000"/>
        </a:spcBef>
        <a:spcAft>
          <a:spcPct val="0"/>
        </a:spcAft>
        <a:buChar char="»"/>
        <a:defRPr sz="2400">
          <a:solidFill>
            <a:schemeClr val="tx1"/>
          </a:solidFill>
          <a:latin typeface="+mn-lt"/>
          <a:cs typeface="+mn-cs"/>
        </a:defRPr>
      </a:lvl7pPr>
      <a:lvl8pPr marL="4050335" indent="-270022" algn="l" rtl="0" fontAlgn="base">
        <a:spcBef>
          <a:spcPct val="20000"/>
        </a:spcBef>
        <a:spcAft>
          <a:spcPct val="0"/>
        </a:spcAft>
        <a:buChar char="»"/>
        <a:defRPr sz="2400">
          <a:solidFill>
            <a:schemeClr val="tx1"/>
          </a:solidFill>
          <a:latin typeface="+mn-lt"/>
          <a:cs typeface="+mn-cs"/>
        </a:defRPr>
      </a:lvl8pPr>
      <a:lvl9pPr marL="4590379" indent="-270022" algn="l" rtl="0" fontAlgn="base">
        <a:spcBef>
          <a:spcPct val="20000"/>
        </a:spcBef>
        <a:spcAft>
          <a:spcPct val="0"/>
        </a:spcAft>
        <a:buChar char="»"/>
        <a:defRPr sz="2400">
          <a:solidFill>
            <a:schemeClr val="tx1"/>
          </a:solidFill>
          <a:latin typeface="+mn-lt"/>
          <a:cs typeface="+mn-cs"/>
        </a:defRPr>
      </a:lvl9pPr>
    </p:bodyStyle>
    <p:otherStyle>
      <a:defPPr>
        <a:defRPr lang="es-ES"/>
      </a:defPPr>
      <a:lvl1pPr marL="0" algn="l" defTabSz="1080089" rtl="0" eaLnBrk="1" latinLnBrk="0" hangingPunct="1">
        <a:defRPr sz="2100" kern="1200">
          <a:solidFill>
            <a:schemeClr val="tx1"/>
          </a:solidFill>
          <a:latin typeface="+mn-lt"/>
          <a:ea typeface="+mn-ea"/>
          <a:cs typeface="+mn-cs"/>
        </a:defRPr>
      </a:lvl1pPr>
      <a:lvl2pPr marL="540045" algn="l" defTabSz="1080089" rtl="0" eaLnBrk="1" latinLnBrk="0" hangingPunct="1">
        <a:defRPr sz="2100" kern="1200">
          <a:solidFill>
            <a:schemeClr val="tx1"/>
          </a:solidFill>
          <a:latin typeface="+mn-lt"/>
          <a:ea typeface="+mn-ea"/>
          <a:cs typeface="+mn-cs"/>
        </a:defRPr>
      </a:lvl2pPr>
      <a:lvl3pPr marL="1080089" algn="l" defTabSz="1080089" rtl="0" eaLnBrk="1" latinLnBrk="0" hangingPunct="1">
        <a:defRPr sz="2100" kern="1200">
          <a:solidFill>
            <a:schemeClr val="tx1"/>
          </a:solidFill>
          <a:latin typeface="+mn-lt"/>
          <a:ea typeface="+mn-ea"/>
          <a:cs typeface="+mn-cs"/>
        </a:defRPr>
      </a:lvl3pPr>
      <a:lvl4pPr marL="1620134" algn="l" defTabSz="1080089" rtl="0" eaLnBrk="1" latinLnBrk="0" hangingPunct="1">
        <a:defRPr sz="2100" kern="1200">
          <a:solidFill>
            <a:schemeClr val="tx1"/>
          </a:solidFill>
          <a:latin typeface="+mn-lt"/>
          <a:ea typeface="+mn-ea"/>
          <a:cs typeface="+mn-cs"/>
        </a:defRPr>
      </a:lvl4pPr>
      <a:lvl5pPr marL="2160179" algn="l" defTabSz="1080089" rtl="0" eaLnBrk="1" latinLnBrk="0" hangingPunct="1">
        <a:defRPr sz="2100" kern="1200">
          <a:solidFill>
            <a:schemeClr val="tx1"/>
          </a:solidFill>
          <a:latin typeface="+mn-lt"/>
          <a:ea typeface="+mn-ea"/>
          <a:cs typeface="+mn-cs"/>
        </a:defRPr>
      </a:lvl5pPr>
      <a:lvl6pPr marL="2700223" algn="l" defTabSz="1080089" rtl="0" eaLnBrk="1" latinLnBrk="0" hangingPunct="1">
        <a:defRPr sz="2100" kern="1200">
          <a:solidFill>
            <a:schemeClr val="tx1"/>
          </a:solidFill>
          <a:latin typeface="+mn-lt"/>
          <a:ea typeface="+mn-ea"/>
          <a:cs typeface="+mn-cs"/>
        </a:defRPr>
      </a:lvl6pPr>
      <a:lvl7pPr marL="3240268" algn="l" defTabSz="1080089" rtl="0" eaLnBrk="1" latinLnBrk="0" hangingPunct="1">
        <a:defRPr sz="2100" kern="1200">
          <a:solidFill>
            <a:schemeClr val="tx1"/>
          </a:solidFill>
          <a:latin typeface="+mn-lt"/>
          <a:ea typeface="+mn-ea"/>
          <a:cs typeface="+mn-cs"/>
        </a:defRPr>
      </a:lvl7pPr>
      <a:lvl8pPr marL="3780312" algn="l" defTabSz="1080089" rtl="0" eaLnBrk="1" latinLnBrk="0" hangingPunct="1">
        <a:defRPr sz="2100" kern="1200">
          <a:solidFill>
            <a:schemeClr val="tx1"/>
          </a:solidFill>
          <a:latin typeface="+mn-lt"/>
          <a:ea typeface="+mn-ea"/>
          <a:cs typeface="+mn-cs"/>
        </a:defRPr>
      </a:lvl8pPr>
      <a:lvl9pPr marL="4320357" algn="l" defTabSz="1080089" rtl="0" eaLnBrk="1" latinLnBrk="0" hangingPunct="1">
        <a:defRPr sz="21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gif"/><Relationship Id="rId3" Type="http://schemas.openxmlformats.org/officeDocument/2006/relationships/image" Target="../media/image1.gif"/><Relationship Id="rId7" Type="http://schemas.openxmlformats.org/officeDocument/2006/relationships/image" Target="../media/image5.gif"/><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gif"/><Relationship Id="rId5" Type="http://schemas.openxmlformats.org/officeDocument/2006/relationships/image" Target="../media/image3.jpeg"/><Relationship Id="rId4" Type="http://schemas.openxmlformats.org/officeDocument/2006/relationships/image" Target="../media/image2.gif"/></Relationships>
</file>

<file path=ppt/slides/_rels/slide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audio" Target="../media/audio2.wav"/><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hyperlink" Target="https://elpais.com/cultura/2019/11/13/actualidad/1573647970_980297.html" TargetMode="External"/><Relationship Id="rId1" Type="http://schemas.openxmlformats.org/officeDocument/2006/relationships/slideLayout" Target="../slideLayouts/slideLayout7.xml"/><Relationship Id="rId4" Type="http://schemas.openxmlformats.org/officeDocument/2006/relationships/image" Target="../media/image17.jpeg"/></Relationships>
</file>

<file path=ppt/slides/_rels/slide15.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audio" Target="../media/audio3.wav"/><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audio" Target="../media/audio4.wav"/><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8.pn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3" Type="http://schemas.openxmlformats.org/officeDocument/2006/relationships/image" Target="../media/image55.jpeg"/><Relationship Id="rId2" Type="http://schemas.openxmlformats.org/officeDocument/2006/relationships/audio" Target="../media/audio4.wav"/><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image" Target="../media/image59.gif"/><Relationship Id="rId1" Type="http://schemas.openxmlformats.org/officeDocument/2006/relationships/slideLayout" Target="../slideLayouts/slideLayout7.xml"/><Relationship Id="rId5" Type="http://schemas.openxmlformats.org/officeDocument/2006/relationships/image" Target="../media/image4.gif"/><Relationship Id="rId4" Type="http://schemas.openxmlformats.org/officeDocument/2006/relationships/image" Target="../media/image60.jpeg"/></Relationships>
</file>

<file path=ppt/slides/_rels/slide58.xml.rels><?xml version="1.0" encoding="UTF-8" standalone="yes"?>
<Relationships xmlns="http://schemas.openxmlformats.org/package/2006/relationships"><Relationship Id="rId8" Type="http://schemas.openxmlformats.org/officeDocument/2006/relationships/image" Target="../media/image64.png"/><Relationship Id="rId13" Type="http://schemas.openxmlformats.org/officeDocument/2006/relationships/hyperlink" Target="https://vk.com/mispps" TargetMode="External"/><Relationship Id="rId3" Type="http://schemas.openxmlformats.org/officeDocument/2006/relationships/image" Target="../media/image61.png"/><Relationship Id="rId7" Type="http://schemas.openxmlformats.org/officeDocument/2006/relationships/hyperlink" Target="https://www.facebook.com/mispps" TargetMode="External"/><Relationship Id="rId12" Type="http://schemas.openxmlformats.org/officeDocument/2006/relationships/image" Target="../media/image66.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63.png"/><Relationship Id="rId11" Type="http://schemas.openxmlformats.org/officeDocument/2006/relationships/hyperlink" Target="https://plus.google.com/+Mispps/" TargetMode="External"/><Relationship Id="rId5" Type="http://schemas.openxmlformats.org/officeDocument/2006/relationships/image" Target="../media/image62.png"/><Relationship Id="rId10" Type="http://schemas.openxmlformats.org/officeDocument/2006/relationships/image" Target="../media/image65.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6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3" descr="illusion-013"/>
          <p:cNvPicPr>
            <a:picLocks noChangeAspect="1" noChangeArrowheads="1"/>
          </p:cNvPicPr>
          <p:nvPr/>
        </p:nvPicPr>
        <p:blipFill>
          <a:blip r:embed="rId3" cstate="print">
            <a:duotone>
              <a:prstClr val="black"/>
              <a:schemeClr val="accent5">
                <a:tint val="45000"/>
                <a:satMod val="400000"/>
              </a:schemeClr>
            </a:duotone>
          </a:blip>
          <a:srcRect/>
          <a:stretch>
            <a:fillRect/>
          </a:stretch>
        </p:blipFill>
        <p:spPr bwMode="auto">
          <a:xfrm>
            <a:off x="2" y="0"/>
            <a:ext cx="10440988" cy="6354904"/>
          </a:xfrm>
          <a:prstGeom prst="rect">
            <a:avLst/>
          </a:prstGeom>
          <a:noFill/>
          <a:ln w="9525">
            <a:noFill/>
            <a:miter lim="800000"/>
            <a:headEnd/>
            <a:tailEnd/>
          </a:ln>
        </p:spPr>
      </p:pic>
      <p:pic>
        <p:nvPicPr>
          <p:cNvPr id="155652" name="Image 2" descr="swirlrainbw3.gif"/>
          <p:cNvPicPr>
            <a:picLocks noChangeAspect="1"/>
          </p:cNvPicPr>
          <p:nvPr/>
        </p:nvPicPr>
        <p:blipFill>
          <a:blip r:embed="rId4" cstate="print"/>
          <a:srcRect/>
          <a:stretch>
            <a:fillRect/>
          </a:stretch>
        </p:blipFill>
        <p:spPr bwMode="auto">
          <a:xfrm rot="5400000">
            <a:off x="-3128910" y="3128918"/>
            <a:ext cx="6337300" cy="79481"/>
          </a:xfrm>
          <a:prstGeom prst="rect">
            <a:avLst/>
          </a:prstGeom>
          <a:noFill/>
          <a:ln w="9525">
            <a:noFill/>
            <a:miter lim="800000"/>
            <a:headEnd/>
            <a:tailEnd/>
          </a:ln>
        </p:spPr>
      </p:pic>
      <p:pic>
        <p:nvPicPr>
          <p:cNvPr id="155653" name="Image 2" descr="swirlrainbw3.gif"/>
          <p:cNvPicPr>
            <a:picLocks noChangeAspect="1"/>
          </p:cNvPicPr>
          <p:nvPr/>
        </p:nvPicPr>
        <p:blipFill>
          <a:blip r:embed="rId4" cstate="print"/>
          <a:srcRect/>
          <a:stretch>
            <a:fillRect/>
          </a:stretch>
        </p:blipFill>
        <p:spPr bwMode="auto">
          <a:xfrm rot="5400000">
            <a:off x="7232601" y="3128918"/>
            <a:ext cx="6337300" cy="79478"/>
          </a:xfrm>
          <a:prstGeom prst="rect">
            <a:avLst/>
          </a:prstGeom>
          <a:noFill/>
          <a:ln w="9525">
            <a:noFill/>
            <a:miter lim="800000"/>
            <a:headEnd/>
            <a:tailEnd/>
          </a:ln>
        </p:spPr>
      </p:pic>
      <p:pic>
        <p:nvPicPr>
          <p:cNvPr id="155654" name="Image 2" descr="swirlrainbw3.gif"/>
          <p:cNvPicPr>
            <a:picLocks noChangeAspect="1"/>
          </p:cNvPicPr>
          <p:nvPr/>
        </p:nvPicPr>
        <p:blipFill>
          <a:blip r:embed="rId4" cstate="print"/>
          <a:srcRect/>
          <a:stretch>
            <a:fillRect/>
          </a:stretch>
        </p:blipFill>
        <p:spPr bwMode="auto">
          <a:xfrm rot="10800000">
            <a:off x="7" y="0"/>
            <a:ext cx="10440988" cy="64234"/>
          </a:xfrm>
          <a:prstGeom prst="rect">
            <a:avLst/>
          </a:prstGeom>
          <a:noFill/>
          <a:ln w="9525">
            <a:noFill/>
            <a:miter lim="800000"/>
            <a:headEnd/>
            <a:tailEnd/>
          </a:ln>
        </p:spPr>
      </p:pic>
      <p:pic>
        <p:nvPicPr>
          <p:cNvPr id="155655" name="Image 2" descr="swirlrainbw3.gif"/>
          <p:cNvPicPr>
            <a:picLocks noChangeAspect="1"/>
          </p:cNvPicPr>
          <p:nvPr/>
        </p:nvPicPr>
        <p:blipFill>
          <a:blip r:embed="rId4" cstate="print"/>
          <a:srcRect/>
          <a:stretch>
            <a:fillRect/>
          </a:stretch>
        </p:blipFill>
        <p:spPr bwMode="auto">
          <a:xfrm rot="10800000">
            <a:off x="7" y="6268288"/>
            <a:ext cx="10440988" cy="69017"/>
          </a:xfrm>
          <a:prstGeom prst="rect">
            <a:avLst/>
          </a:prstGeom>
          <a:noFill/>
          <a:ln w="9525">
            <a:noFill/>
            <a:miter lim="800000"/>
            <a:headEnd/>
            <a:tailEnd/>
          </a:ln>
        </p:spPr>
      </p:pic>
      <p:pic>
        <p:nvPicPr>
          <p:cNvPr id="155650" name="Picture 2" descr="CARA"/>
          <p:cNvPicPr>
            <a:picLocks noChangeAspect="1" noChangeArrowheads="1"/>
          </p:cNvPicPr>
          <p:nvPr/>
        </p:nvPicPr>
        <p:blipFill>
          <a:blip r:embed="rId5" cstate="email"/>
          <a:srcRect/>
          <a:stretch>
            <a:fillRect/>
          </a:stretch>
        </p:blipFill>
        <p:spPr bwMode="auto">
          <a:xfrm>
            <a:off x="278294" y="5185318"/>
            <a:ext cx="706357" cy="708754"/>
          </a:xfrm>
          <a:prstGeom prst="rect">
            <a:avLst/>
          </a:prstGeom>
          <a:noFill/>
          <a:ln w="38100">
            <a:solidFill>
              <a:srgbClr val="1CDEF8"/>
            </a:solidFill>
            <a:miter lim="800000"/>
            <a:headEnd/>
            <a:tailEnd/>
          </a:ln>
        </p:spPr>
      </p:pic>
      <p:sp>
        <p:nvSpPr>
          <p:cNvPr id="19" name="18 Rectángulo"/>
          <p:cNvSpPr/>
          <p:nvPr/>
        </p:nvSpPr>
        <p:spPr>
          <a:xfrm>
            <a:off x="2261251" y="4224885"/>
            <a:ext cx="3074089" cy="1066951"/>
          </a:xfrm>
          <a:prstGeom prst="rect">
            <a:avLst/>
          </a:prstGeom>
        </p:spPr>
        <p:txBody>
          <a:bodyPr wrap="square" lIns="81272" tIns="40636" rIns="81272" bIns="40636">
            <a:spAutoFit/>
          </a:bodyPr>
          <a:lstStyle/>
          <a:p>
            <a:pPr algn="ctr"/>
            <a:endParaRPr lang="es-ES" sz="6400" kern="10" dirty="0">
              <a:ln w="28575">
                <a:solidFill>
                  <a:schemeClr val="tx1"/>
                </a:solidFill>
                <a:round/>
                <a:headEnd/>
                <a:tailEnd/>
              </a:ln>
              <a:solidFill>
                <a:srgbClr val="0066CC"/>
              </a:solidFill>
              <a:effectLst>
                <a:outerShdw dist="35921" dir="2700000" algn="ctr" rotWithShape="0">
                  <a:srgbClr val="990000"/>
                </a:outerShdw>
              </a:effectLst>
              <a:latin typeface="Rockwell Extra Bold"/>
            </a:endParaRPr>
          </a:p>
        </p:txBody>
      </p:sp>
      <p:sp>
        <p:nvSpPr>
          <p:cNvPr id="22" name="WordArt 12"/>
          <p:cNvSpPr>
            <a:spLocks noChangeArrowheads="1" noChangeShapeType="1" noTextEdit="1"/>
          </p:cNvSpPr>
          <p:nvPr/>
        </p:nvSpPr>
        <p:spPr bwMode="auto">
          <a:xfrm>
            <a:off x="2018263" y="1242578"/>
            <a:ext cx="7071593" cy="4651494"/>
          </a:xfrm>
          <a:prstGeom prst="rect">
            <a:avLst/>
          </a:prstGeom>
        </p:spPr>
        <p:txBody>
          <a:bodyPr wrap="none" lIns="81272" tIns="40636" rIns="81272" bIns="40636" fromWordArt="1">
            <a:prstTxWarp prst="textPlain">
              <a:avLst>
                <a:gd name="adj" fmla="val 50000"/>
              </a:avLst>
            </a:prstTxWarp>
          </a:bodyPr>
          <a:lstStyle/>
          <a:p>
            <a:pPr algn="ctr"/>
            <a:r>
              <a:rPr lang="es-ES" sz="96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VENECIA</a:t>
            </a:r>
          </a:p>
          <a:p>
            <a:pPr algn="ctr"/>
            <a:r>
              <a:rPr lang="es-ES" sz="9600" kern="10" dirty="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I</a:t>
            </a:r>
            <a:r>
              <a:rPr lang="es-ES" sz="96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nundada</a:t>
            </a:r>
            <a:endParaRPr lang="es-ES" sz="96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endParaRPr>
          </a:p>
          <a:p>
            <a:pPr algn="ctr"/>
            <a:endParaRPr lang="es-ES" sz="3200" kern="10" dirty="0">
              <a:ln w="19050">
                <a:solidFill>
                  <a:srgbClr val="0000FF"/>
                </a:solidFill>
                <a:round/>
                <a:headEnd/>
                <a:tailEnd/>
              </a:ln>
              <a:solidFill>
                <a:srgbClr val="FFFF00"/>
              </a:solidFill>
              <a:effectLst>
                <a:outerShdw dist="35921" dir="2700000" algn="ctr" rotWithShape="0">
                  <a:srgbClr val="990000"/>
                </a:outerShdw>
              </a:effectLst>
              <a:latin typeface="Ravie" pitchFamily="82" charset="0"/>
            </a:endParaRPr>
          </a:p>
        </p:txBody>
      </p:sp>
      <p:pic>
        <p:nvPicPr>
          <p:cNvPr id="14" name="Picture 6" descr="http://www.nombres-animados.net/Letra-J/Jose-Luis/Nombre-animado-Jose-Luis-04.gif"/>
          <p:cNvPicPr>
            <a:picLocks noChangeAspect="1" noChangeArrowheads="1" noCrop="1"/>
          </p:cNvPicPr>
          <p:nvPr/>
        </p:nvPicPr>
        <p:blipFill>
          <a:blip r:embed="rId6">
            <a:duotone>
              <a:prstClr val="black"/>
              <a:schemeClr val="accent2">
                <a:tint val="45000"/>
                <a:satMod val="400000"/>
              </a:schemeClr>
            </a:duotone>
            <a:lum bright="-23000"/>
          </a:blip>
          <a:srcRect/>
          <a:stretch>
            <a:fillRect/>
          </a:stretch>
        </p:blipFill>
        <p:spPr bwMode="auto">
          <a:xfrm>
            <a:off x="1050835" y="5126005"/>
            <a:ext cx="2293771" cy="863145"/>
          </a:xfrm>
          <a:prstGeom prst="rect">
            <a:avLst/>
          </a:prstGeom>
          <a:noFill/>
        </p:spPr>
      </p:pic>
      <p:pic>
        <p:nvPicPr>
          <p:cNvPr id="15" name="Picture 8"/>
          <p:cNvPicPr>
            <a:picLocks noChangeAspect="1" noChangeArrowheads="1"/>
          </p:cNvPicPr>
          <p:nvPr/>
        </p:nvPicPr>
        <p:blipFill>
          <a:blip r:embed="rId7" cstate="print"/>
          <a:srcRect/>
          <a:stretch>
            <a:fillRect/>
          </a:stretch>
        </p:blipFill>
        <p:spPr bwMode="auto">
          <a:xfrm>
            <a:off x="533864" y="706644"/>
            <a:ext cx="1170985" cy="668937"/>
          </a:xfrm>
          <a:prstGeom prst="rect">
            <a:avLst/>
          </a:prstGeom>
          <a:noFill/>
          <a:ln w="9525">
            <a:noFill/>
            <a:round/>
            <a:headEnd/>
            <a:tailEnd/>
          </a:ln>
        </p:spPr>
      </p:pic>
      <p:pic>
        <p:nvPicPr>
          <p:cNvPr id="13" name="Picture 12" descr="Image1"/>
          <p:cNvPicPr>
            <a:picLocks noChangeAspect="1" noChangeArrowheads="1" noCrop="1"/>
          </p:cNvPicPr>
          <p:nvPr/>
        </p:nvPicPr>
        <p:blipFill>
          <a:blip r:embed="rId8" cstate="print"/>
          <a:srcRect/>
          <a:stretch>
            <a:fillRect/>
          </a:stretch>
        </p:blipFill>
        <p:spPr bwMode="auto">
          <a:xfrm>
            <a:off x="204977" y="174321"/>
            <a:ext cx="891834" cy="985801"/>
          </a:xfrm>
          <a:prstGeom prst="rect">
            <a:avLst/>
          </a:prstGeom>
          <a:noFill/>
          <a:ln w="9525">
            <a:noFill/>
            <a:miter lim="800000"/>
            <a:headEnd/>
            <a:tailEnd/>
          </a:ln>
        </p:spPr>
      </p:pic>
    </p:spTree>
  </p:cSld>
  <p:clrMapOvr>
    <a:masterClrMapping/>
  </p:clrMapOvr>
  <mc:AlternateContent xmlns:mc="http://schemas.openxmlformats.org/markup-compatibility/2006">
    <mc:Choice xmlns:p14="http://schemas.microsoft.com/office/powerpoint/2010/main" Requires="p14">
      <p:transition spd="slow" p14:dur="2500" advTm="11000">
        <p:checker/>
        <p:sndAc>
          <p:stSnd>
            <p:snd r:embed="rId2" name="ChaznavourVeneciasinti.wav"/>
          </p:stSnd>
        </p:sndAc>
      </p:transition>
    </mc:Choice>
    <mc:Fallback>
      <p:transition spd="slow" advTm="11000">
        <p:checker/>
        <p:sndAc>
          <p:stSnd>
            <p:snd r:embed="rId2" name="ChaznavourVeneciasinti.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2"/>
                                        </p:tgtEl>
                                        <p:attrNameLst>
                                          <p:attrName>style.opacity</p:attrName>
                                        </p:attrNameLst>
                                      </p:cBhvr>
                                      <p:to>
                                        <p:strVal val="0.25"/>
                                      </p:to>
                                    </p:set>
                                    <p:animEffect filter="image" prLst="opacity: 0.25">
                                      <p:cBhvr rctx="IE">
                                        <p:cTn id="7" dur="indefinite"/>
                                        <p:tgtEl>
                                          <p:spTgt spid="12"/>
                                        </p:tgtEl>
                                      </p:cBhvr>
                                    </p:animEffect>
                                  </p:childTnLst>
                                </p:cTn>
                              </p:par>
                              <p:par>
                                <p:cTn id="8" presetID="42" presetClass="entr" presetSubtype="0" fill="hold" grpId="0" nodeType="withEffect">
                                  <p:stCondLst>
                                    <p:cond delay="0"/>
                                  </p:stCondLst>
                                  <p:childTnLst>
                                    <p:set>
                                      <p:cBhvr>
                                        <p:cTn id="9" dur="1" fill="hold">
                                          <p:stCondLst>
                                            <p:cond delay="0"/>
                                          </p:stCondLst>
                                        </p:cTn>
                                        <p:tgtEl>
                                          <p:spTgt spid="22"/>
                                        </p:tgtEl>
                                        <p:attrNameLst>
                                          <p:attrName>style.visibility</p:attrName>
                                        </p:attrNameLst>
                                      </p:cBhvr>
                                      <p:to>
                                        <p:strVal val="visible"/>
                                      </p:to>
                                    </p:set>
                                    <p:animEffect transition="in" filter="fade">
                                      <p:cBhvr>
                                        <p:cTn id="10" dur="2000"/>
                                        <p:tgtEl>
                                          <p:spTgt spid="22"/>
                                        </p:tgtEl>
                                      </p:cBhvr>
                                    </p:animEffect>
                                    <p:anim calcmode="lin" valueType="num">
                                      <p:cBhvr>
                                        <p:cTn id="11" dur="2000" fill="hold"/>
                                        <p:tgtEl>
                                          <p:spTgt spid="22"/>
                                        </p:tgtEl>
                                        <p:attrNameLst>
                                          <p:attrName>ppt_x</p:attrName>
                                        </p:attrNameLst>
                                      </p:cBhvr>
                                      <p:tavLst>
                                        <p:tav tm="0">
                                          <p:val>
                                            <p:strVal val="#ppt_x"/>
                                          </p:val>
                                        </p:tav>
                                        <p:tav tm="100000">
                                          <p:val>
                                            <p:strVal val="#ppt_x"/>
                                          </p:val>
                                        </p:tav>
                                      </p:tavLst>
                                    </p:anim>
                                    <p:anim calcmode="lin" valueType="num">
                                      <p:cBhvr>
                                        <p:cTn id="12" dur="2000" fill="hold"/>
                                        <p:tgtEl>
                                          <p:spTgt spid="22"/>
                                        </p:tgtEl>
                                        <p:attrNameLst>
                                          <p:attrName>ppt_y</p:attrName>
                                        </p:attrNameLst>
                                      </p:cBhvr>
                                      <p:tavLst>
                                        <p:tav tm="0">
                                          <p:val>
                                            <p:strVal val="#ppt_y+.1"/>
                                          </p:val>
                                        </p:tav>
                                        <p:tav tm="100000">
                                          <p:val>
                                            <p:strVal val="#ppt_y"/>
                                          </p:val>
                                        </p:tav>
                                      </p:tavLst>
                                    </p:anim>
                                  </p:childTnLst>
                                </p:cTn>
                              </p:par>
                            </p:childTnLst>
                          </p:cTn>
                        </p:par>
                        <p:par>
                          <p:cTn id="13" fill="hold">
                            <p:stCondLst>
                              <p:cond delay="2000"/>
                            </p:stCondLst>
                            <p:childTnLst>
                              <p:par>
                                <p:cTn id="14" presetID="22" presetClass="emph" presetSubtype="0" repeatCount="indefinite" fill="hold" grpId="1" nodeType="afterEffect">
                                  <p:stCondLst>
                                    <p:cond delay="0"/>
                                  </p:stCondLst>
                                  <p:childTnLst>
                                    <p:animClr clrSpc="hsl" dir="cw">
                                      <p:cBhvr override="childStyle">
                                        <p:cTn id="15" dur="2000" fill="hold"/>
                                        <p:tgtEl>
                                          <p:spTgt spid="22"/>
                                        </p:tgtEl>
                                        <p:attrNameLst>
                                          <p:attrName>style.color</p:attrName>
                                        </p:attrNameLst>
                                      </p:cBhvr>
                                      <p:by>
                                        <p:hsl h="-7200000" s="0" l="0"/>
                                      </p:by>
                                    </p:animClr>
                                    <p:animClr clrSpc="hsl" dir="cw">
                                      <p:cBhvr>
                                        <p:cTn id="16" dur="2000" fill="hold"/>
                                        <p:tgtEl>
                                          <p:spTgt spid="22"/>
                                        </p:tgtEl>
                                        <p:attrNameLst>
                                          <p:attrName>fillcolor</p:attrName>
                                        </p:attrNameLst>
                                      </p:cBhvr>
                                      <p:by>
                                        <p:hsl h="-7200000" s="0" l="0"/>
                                      </p:by>
                                    </p:animClr>
                                    <p:animClr clrSpc="hsl" dir="cw">
                                      <p:cBhvr>
                                        <p:cTn id="17" dur="2000" fill="hold"/>
                                        <p:tgtEl>
                                          <p:spTgt spid="22"/>
                                        </p:tgtEl>
                                        <p:attrNameLst>
                                          <p:attrName>stroke.color</p:attrName>
                                        </p:attrNameLst>
                                      </p:cBhvr>
                                      <p:by>
                                        <p:hsl h="-7200000" s="0" l="0"/>
                                      </p:by>
                                    </p:animClr>
                                    <p:set>
                                      <p:cBhvr>
                                        <p:cTn id="18" dur="2000" fill="hold"/>
                                        <p:tgtEl>
                                          <p:spTgt spid="22"/>
                                        </p:tgtEl>
                                        <p:attrNameLst>
                                          <p:attrName>fill.type</p:attrName>
                                        </p:attrNameLst>
                                      </p:cBhvr>
                                      <p:to>
                                        <p:strVal val="solid"/>
                                      </p:to>
                                    </p:set>
                                  </p:childTnLst>
                                </p:cTn>
                              </p:par>
                              <p:par>
                                <p:cTn id="19" presetID="6" presetClass="exit" presetSubtype="16" fill="hold" nodeType="withEffect">
                                  <p:stCondLst>
                                    <p:cond delay="0"/>
                                  </p:stCondLst>
                                  <p:childTnLst>
                                    <p:animEffect transition="out" filter="circle(in)">
                                      <p:cBhvr>
                                        <p:cTn id="20" dur="3000"/>
                                        <p:tgtEl>
                                          <p:spTgt spid="12"/>
                                        </p:tgtEl>
                                      </p:cBhvr>
                                    </p:animEffect>
                                    <p:set>
                                      <p:cBhvr>
                                        <p:cTn id="21" dur="1" fill="hold">
                                          <p:stCondLst>
                                            <p:cond delay="2999"/>
                                          </p:stCondLst>
                                        </p:cTn>
                                        <p:tgtEl>
                                          <p:spTgt spid="1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2" grpId="1"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32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88" y="-74613"/>
            <a:ext cx="10442576" cy="649287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4 Rectángulo"/>
          <p:cNvSpPr/>
          <p:nvPr/>
        </p:nvSpPr>
        <p:spPr>
          <a:xfrm>
            <a:off x="1" y="0"/>
            <a:ext cx="897274" cy="6337300"/>
          </a:xfrm>
          <a:prstGeom prst="rect">
            <a:avLst/>
          </a:prstGeom>
          <a:solidFill>
            <a:srgbClr val="00FF00"/>
          </a:solidFill>
          <a:ln>
            <a:noFill/>
          </a:ln>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solidFill>
                <a:srgbClr val="FF0000"/>
              </a:solidFill>
            </a:endParaRPr>
          </a:p>
        </p:txBody>
      </p:sp>
      <p:sp>
        <p:nvSpPr>
          <p:cNvPr id="6" name="5 Rectángulo"/>
          <p:cNvSpPr/>
          <p:nvPr/>
        </p:nvSpPr>
        <p:spPr>
          <a:xfrm>
            <a:off x="978843" y="0"/>
            <a:ext cx="897274" cy="6337300"/>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solidFill>
                <a:srgbClr val="FF0000"/>
              </a:solidFill>
            </a:endParaRPr>
          </a:p>
        </p:txBody>
      </p:sp>
      <p:sp>
        <p:nvSpPr>
          <p:cNvPr id="7" name="6 Rectángulo"/>
          <p:cNvSpPr/>
          <p:nvPr/>
        </p:nvSpPr>
        <p:spPr>
          <a:xfrm>
            <a:off x="1957686" y="0"/>
            <a:ext cx="897274" cy="6337300"/>
          </a:xfrm>
          <a:prstGeom prst="rect">
            <a:avLst/>
          </a:prstGeom>
          <a:solidFill>
            <a:srgbClr val="00FF00"/>
          </a:solidFill>
          <a:ln>
            <a:noFill/>
          </a:ln>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p>
        </p:txBody>
      </p:sp>
      <p:sp>
        <p:nvSpPr>
          <p:cNvPr id="8" name="7 Rectángulo"/>
          <p:cNvSpPr/>
          <p:nvPr/>
        </p:nvSpPr>
        <p:spPr>
          <a:xfrm>
            <a:off x="2936528" y="0"/>
            <a:ext cx="897274" cy="6337300"/>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solidFill>
                <a:srgbClr val="FF0000"/>
              </a:solidFill>
            </a:endParaRPr>
          </a:p>
        </p:txBody>
      </p:sp>
      <p:sp>
        <p:nvSpPr>
          <p:cNvPr id="9" name="8 Rectángulo"/>
          <p:cNvSpPr/>
          <p:nvPr/>
        </p:nvSpPr>
        <p:spPr>
          <a:xfrm>
            <a:off x="3915371" y="0"/>
            <a:ext cx="897274" cy="6337300"/>
          </a:xfrm>
          <a:prstGeom prst="rect">
            <a:avLst/>
          </a:prstGeom>
          <a:solidFill>
            <a:srgbClr val="00FF00"/>
          </a:solidFill>
          <a:ln>
            <a:noFill/>
          </a:ln>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p>
        </p:txBody>
      </p:sp>
      <p:sp>
        <p:nvSpPr>
          <p:cNvPr id="10" name="9 Rectángulo"/>
          <p:cNvSpPr/>
          <p:nvPr/>
        </p:nvSpPr>
        <p:spPr>
          <a:xfrm>
            <a:off x="4894214" y="0"/>
            <a:ext cx="897274" cy="6337300"/>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p>
        </p:txBody>
      </p:sp>
      <p:sp>
        <p:nvSpPr>
          <p:cNvPr id="11" name="10 Rectángulo"/>
          <p:cNvSpPr/>
          <p:nvPr/>
        </p:nvSpPr>
        <p:spPr>
          <a:xfrm>
            <a:off x="5873057" y="0"/>
            <a:ext cx="897274" cy="6337300"/>
          </a:xfrm>
          <a:prstGeom prst="rect">
            <a:avLst/>
          </a:prstGeom>
          <a:solidFill>
            <a:srgbClr val="00FF00"/>
          </a:solidFill>
          <a:ln>
            <a:noFill/>
          </a:ln>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p>
        </p:txBody>
      </p:sp>
      <p:sp>
        <p:nvSpPr>
          <p:cNvPr id="12" name="11 Rectángulo"/>
          <p:cNvSpPr/>
          <p:nvPr/>
        </p:nvSpPr>
        <p:spPr>
          <a:xfrm>
            <a:off x="6851899" y="0"/>
            <a:ext cx="897274" cy="6337300"/>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p>
        </p:txBody>
      </p:sp>
      <p:sp>
        <p:nvSpPr>
          <p:cNvPr id="13" name="12 Rectángulo"/>
          <p:cNvSpPr/>
          <p:nvPr/>
        </p:nvSpPr>
        <p:spPr>
          <a:xfrm>
            <a:off x="7830742" y="0"/>
            <a:ext cx="897274" cy="6337300"/>
          </a:xfrm>
          <a:prstGeom prst="rect">
            <a:avLst/>
          </a:prstGeom>
          <a:solidFill>
            <a:srgbClr val="00FF00"/>
          </a:solidFill>
          <a:ln>
            <a:noFill/>
          </a:ln>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p>
        </p:txBody>
      </p:sp>
      <p:sp>
        <p:nvSpPr>
          <p:cNvPr id="14" name="13 Rectángulo"/>
          <p:cNvSpPr/>
          <p:nvPr/>
        </p:nvSpPr>
        <p:spPr>
          <a:xfrm>
            <a:off x="8809584" y="0"/>
            <a:ext cx="838961" cy="6337300"/>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p>
        </p:txBody>
      </p:sp>
      <p:sp>
        <p:nvSpPr>
          <p:cNvPr id="15" name="14 Rectángulo"/>
          <p:cNvSpPr/>
          <p:nvPr/>
        </p:nvSpPr>
        <p:spPr>
          <a:xfrm flipV="1">
            <a:off x="11746159" y="6337302"/>
            <a:ext cx="81571" cy="42247"/>
          </a:xfrm>
          <a:prstGeom prst="rect">
            <a:avLst/>
          </a:prstGeom>
          <a:no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p>
        </p:txBody>
      </p:sp>
      <p:sp>
        <p:nvSpPr>
          <p:cNvPr id="16" name="15 Rectángulo"/>
          <p:cNvSpPr/>
          <p:nvPr/>
        </p:nvSpPr>
        <p:spPr>
          <a:xfrm>
            <a:off x="9718783" y="-496"/>
            <a:ext cx="734132" cy="6337300"/>
          </a:xfrm>
          <a:prstGeom prst="rect">
            <a:avLst/>
          </a:prstGeom>
          <a:solidFill>
            <a:srgbClr val="00FF00"/>
          </a:solidFill>
          <a:ln>
            <a:noFill/>
          </a:ln>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p>
        </p:txBody>
      </p:sp>
    </p:spTree>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10" fill="hold" nodeType="withEffect">
                                  <p:stCondLst>
                                    <p:cond delay="0"/>
                                  </p:stCondLst>
                                  <p:childTnLst>
                                    <p:animEffect transition="out" filter="blinds(horizontal)">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3" presetClass="exit" presetSubtype="5" fill="hold" nodeType="withEffect">
                                  <p:stCondLst>
                                    <p:cond delay="0"/>
                                  </p:stCondLst>
                                  <p:childTnLst>
                                    <p:animEffect transition="out" filter="blinds(vertical)">
                                      <p:cBhvr>
                                        <p:cTn id="9" dur="5000"/>
                                        <p:tgtEl>
                                          <p:spTgt spid="6"/>
                                        </p:tgtEl>
                                      </p:cBhvr>
                                    </p:animEffect>
                                    <p:set>
                                      <p:cBhvr>
                                        <p:cTn id="10" dur="1" fill="hold">
                                          <p:stCondLst>
                                            <p:cond delay="4999"/>
                                          </p:stCondLst>
                                        </p:cTn>
                                        <p:tgtEl>
                                          <p:spTgt spid="6"/>
                                        </p:tgtEl>
                                        <p:attrNameLst>
                                          <p:attrName>style.visibility</p:attrName>
                                        </p:attrNameLst>
                                      </p:cBhvr>
                                      <p:to>
                                        <p:strVal val="hidden"/>
                                      </p:to>
                                    </p:set>
                                  </p:childTnLst>
                                </p:cTn>
                              </p:par>
                              <p:par>
                                <p:cTn id="11" presetID="3" presetClass="exit" presetSubtype="10" fill="hold" nodeType="withEffect">
                                  <p:stCondLst>
                                    <p:cond delay="0"/>
                                  </p:stCondLst>
                                  <p:childTnLst>
                                    <p:animEffect transition="out" filter="blinds(horizontal)">
                                      <p:cBhvr>
                                        <p:cTn id="12" dur="5000"/>
                                        <p:tgtEl>
                                          <p:spTgt spid="7"/>
                                        </p:tgtEl>
                                      </p:cBhvr>
                                    </p:animEffect>
                                    <p:set>
                                      <p:cBhvr>
                                        <p:cTn id="13" dur="1" fill="hold">
                                          <p:stCondLst>
                                            <p:cond delay="4999"/>
                                          </p:stCondLst>
                                        </p:cTn>
                                        <p:tgtEl>
                                          <p:spTgt spid="7"/>
                                        </p:tgtEl>
                                        <p:attrNameLst>
                                          <p:attrName>style.visibility</p:attrName>
                                        </p:attrNameLst>
                                      </p:cBhvr>
                                      <p:to>
                                        <p:strVal val="hidden"/>
                                      </p:to>
                                    </p:set>
                                  </p:childTnLst>
                                </p:cTn>
                              </p:par>
                              <p:par>
                                <p:cTn id="14" presetID="3" presetClass="exit" presetSubtype="5" fill="hold" nodeType="withEffect">
                                  <p:stCondLst>
                                    <p:cond delay="0"/>
                                  </p:stCondLst>
                                  <p:childTnLst>
                                    <p:animEffect transition="out" filter="blinds(vertical)">
                                      <p:cBhvr>
                                        <p:cTn id="15" dur="5000"/>
                                        <p:tgtEl>
                                          <p:spTgt spid="8"/>
                                        </p:tgtEl>
                                      </p:cBhvr>
                                    </p:animEffect>
                                    <p:set>
                                      <p:cBhvr>
                                        <p:cTn id="16" dur="1" fill="hold">
                                          <p:stCondLst>
                                            <p:cond delay="4999"/>
                                          </p:stCondLst>
                                        </p:cTn>
                                        <p:tgtEl>
                                          <p:spTgt spid="8"/>
                                        </p:tgtEl>
                                        <p:attrNameLst>
                                          <p:attrName>style.visibility</p:attrName>
                                        </p:attrNameLst>
                                      </p:cBhvr>
                                      <p:to>
                                        <p:strVal val="hidden"/>
                                      </p:to>
                                    </p:set>
                                  </p:childTnLst>
                                </p:cTn>
                              </p:par>
                              <p:par>
                                <p:cTn id="17" presetID="3" presetClass="exit" presetSubtype="10" fill="hold" nodeType="withEffect">
                                  <p:stCondLst>
                                    <p:cond delay="0"/>
                                  </p:stCondLst>
                                  <p:childTnLst>
                                    <p:animEffect transition="out" filter="blinds(horizontal)">
                                      <p:cBhvr>
                                        <p:cTn id="18" dur="5000"/>
                                        <p:tgtEl>
                                          <p:spTgt spid="9"/>
                                        </p:tgtEl>
                                      </p:cBhvr>
                                    </p:animEffect>
                                    <p:set>
                                      <p:cBhvr>
                                        <p:cTn id="19" dur="1" fill="hold">
                                          <p:stCondLst>
                                            <p:cond delay="4999"/>
                                          </p:stCondLst>
                                        </p:cTn>
                                        <p:tgtEl>
                                          <p:spTgt spid="9"/>
                                        </p:tgtEl>
                                        <p:attrNameLst>
                                          <p:attrName>style.visibility</p:attrName>
                                        </p:attrNameLst>
                                      </p:cBhvr>
                                      <p:to>
                                        <p:strVal val="hidden"/>
                                      </p:to>
                                    </p:set>
                                  </p:childTnLst>
                                </p:cTn>
                              </p:par>
                              <p:par>
                                <p:cTn id="20" presetID="3" presetClass="exit" presetSubtype="5" fill="hold" nodeType="withEffect">
                                  <p:stCondLst>
                                    <p:cond delay="0"/>
                                  </p:stCondLst>
                                  <p:childTnLst>
                                    <p:animEffect transition="out" filter="blinds(vertical)">
                                      <p:cBhvr>
                                        <p:cTn id="21" dur="5000"/>
                                        <p:tgtEl>
                                          <p:spTgt spid="10"/>
                                        </p:tgtEl>
                                      </p:cBhvr>
                                    </p:animEffect>
                                    <p:set>
                                      <p:cBhvr>
                                        <p:cTn id="22" dur="1" fill="hold">
                                          <p:stCondLst>
                                            <p:cond delay="4999"/>
                                          </p:stCondLst>
                                        </p:cTn>
                                        <p:tgtEl>
                                          <p:spTgt spid="10"/>
                                        </p:tgtEl>
                                        <p:attrNameLst>
                                          <p:attrName>style.visibility</p:attrName>
                                        </p:attrNameLst>
                                      </p:cBhvr>
                                      <p:to>
                                        <p:strVal val="hidden"/>
                                      </p:to>
                                    </p:set>
                                  </p:childTnLst>
                                </p:cTn>
                              </p:par>
                              <p:par>
                                <p:cTn id="23" presetID="3" presetClass="exit" presetSubtype="10" fill="hold" nodeType="withEffect">
                                  <p:stCondLst>
                                    <p:cond delay="0"/>
                                  </p:stCondLst>
                                  <p:childTnLst>
                                    <p:animEffect transition="out" filter="blinds(horizontal)">
                                      <p:cBhvr>
                                        <p:cTn id="24" dur="5000"/>
                                        <p:tgtEl>
                                          <p:spTgt spid="11"/>
                                        </p:tgtEl>
                                      </p:cBhvr>
                                    </p:animEffect>
                                    <p:set>
                                      <p:cBhvr>
                                        <p:cTn id="25" dur="1" fill="hold">
                                          <p:stCondLst>
                                            <p:cond delay="4999"/>
                                          </p:stCondLst>
                                        </p:cTn>
                                        <p:tgtEl>
                                          <p:spTgt spid="11"/>
                                        </p:tgtEl>
                                        <p:attrNameLst>
                                          <p:attrName>style.visibility</p:attrName>
                                        </p:attrNameLst>
                                      </p:cBhvr>
                                      <p:to>
                                        <p:strVal val="hidden"/>
                                      </p:to>
                                    </p:set>
                                  </p:childTnLst>
                                </p:cTn>
                              </p:par>
                              <p:par>
                                <p:cTn id="26" presetID="3" presetClass="exit" presetSubtype="5" fill="hold" nodeType="withEffect">
                                  <p:stCondLst>
                                    <p:cond delay="0"/>
                                  </p:stCondLst>
                                  <p:childTnLst>
                                    <p:animEffect transition="out" filter="blinds(vertical)">
                                      <p:cBhvr>
                                        <p:cTn id="27" dur="5000"/>
                                        <p:tgtEl>
                                          <p:spTgt spid="12"/>
                                        </p:tgtEl>
                                      </p:cBhvr>
                                    </p:animEffect>
                                    <p:set>
                                      <p:cBhvr>
                                        <p:cTn id="28" dur="1" fill="hold">
                                          <p:stCondLst>
                                            <p:cond delay="4999"/>
                                          </p:stCondLst>
                                        </p:cTn>
                                        <p:tgtEl>
                                          <p:spTgt spid="12"/>
                                        </p:tgtEl>
                                        <p:attrNameLst>
                                          <p:attrName>style.visibility</p:attrName>
                                        </p:attrNameLst>
                                      </p:cBhvr>
                                      <p:to>
                                        <p:strVal val="hidden"/>
                                      </p:to>
                                    </p:set>
                                  </p:childTnLst>
                                </p:cTn>
                              </p:par>
                              <p:par>
                                <p:cTn id="29" presetID="3" presetClass="exit" presetSubtype="10" fill="hold" nodeType="withEffect">
                                  <p:stCondLst>
                                    <p:cond delay="0"/>
                                  </p:stCondLst>
                                  <p:childTnLst>
                                    <p:animEffect transition="out" filter="blinds(horizontal)">
                                      <p:cBhvr>
                                        <p:cTn id="30" dur="5000"/>
                                        <p:tgtEl>
                                          <p:spTgt spid="13"/>
                                        </p:tgtEl>
                                      </p:cBhvr>
                                    </p:animEffect>
                                    <p:set>
                                      <p:cBhvr>
                                        <p:cTn id="31" dur="1" fill="hold">
                                          <p:stCondLst>
                                            <p:cond delay="4999"/>
                                          </p:stCondLst>
                                        </p:cTn>
                                        <p:tgtEl>
                                          <p:spTgt spid="13"/>
                                        </p:tgtEl>
                                        <p:attrNameLst>
                                          <p:attrName>style.visibility</p:attrName>
                                        </p:attrNameLst>
                                      </p:cBhvr>
                                      <p:to>
                                        <p:strVal val="hidden"/>
                                      </p:to>
                                    </p:set>
                                  </p:childTnLst>
                                </p:cTn>
                              </p:par>
                              <p:par>
                                <p:cTn id="32" presetID="3" presetClass="exit" presetSubtype="5" fill="hold" nodeType="withEffect">
                                  <p:stCondLst>
                                    <p:cond delay="0"/>
                                  </p:stCondLst>
                                  <p:childTnLst>
                                    <p:animEffect transition="out" filter="blinds(vertical)">
                                      <p:cBhvr>
                                        <p:cTn id="33" dur="5000"/>
                                        <p:tgtEl>
                                          <p:spTgt spid="14"/>
                                        </p:tgtEl>
                                      </p:cBhvr>
                                    </p:animEffect>
                                    <p:set>
                                      <p:cBhvr>
                                        <p:cTn id="34" dur="1" fill="hold">
                                          <p:stCondLst>
                                            <p:cond delay="4999"/>
                                          </p:stCondLst>
                                        </p:cTn>
                                        <p:tgtEl>
                                          <p:spTgt spid="14"/>
                                        </p:tgtEl>
                                        <p:attrNameLst>
                                          <p:attrName>style.visibility</p:attrName>
                                        </p:attrNameLst>
                                      </p:cBhvr>
                                      <p:to>
                                        <p:strVal val="hidden"/>
                                      </p:to>
                                    </p:set>
                                  </p:childTnLst>
                                </p:cTn>
                              </p:par>
                              <p:par>
                                <p:cTn id="35" presetID="3" presetClass="exit" presetSubtype="10" fill="hold" nodeType="withEffect">
                                  <p:stCondLst>
                                    <p:cond delay="0"/>
                                  </p:stCondLst>
                                  <p:childTnLst>
                                    <p:animEffect transition="out" filter="blinds(horizontal)">
                                      <p:cBhvr>
                                        <p:cTn id="36" dur="5000"/>
                                        <p:tgtEl>
                                          <p:spTgt spid="15"/>
                                        </p:tgtEl>
                                      </p:cBhvr>
                                    </p:animEffect>
                                    <p:set>
                                      <p:cBhvr>
                                        <p:cTn id="37" dur="1" fill="hold">
                                          <p:stCondLst>
                                            <p:cond delay="4999"/>
                                          </p:stCondLst>
                                        </p:cTn>
                                        <p:tgtEl>
                                          <p:spTgt spid="15"/>
                                        </p:tgtEl>
                                        <p:attrNameLst>
                                          <p:attrName>style.visibility</p:attrName>
                                        </p:attrNameLst>
                                      </p:cBhvr>
                                      <p:to>
                                        <p:strVal val="hidden"/>
                                      </p:to>
                                    </p:set>
                                  </p:childTnLst>
                                </p:cTn>
                              </p:par>
                              <p:par>
                                <p:cTn id="38" presetID="3" presetClass="exit" presetSubtype="10" fill="hold" nodeType="withEffect">
                                  <p:stCondLst>
                                    <p:cond delay="0"/>
                                  </p:stCondLst>
                                  <p:childTnLst>
                                    <p:animEffect transition="out" filter="blinds(horizontal)">
                                      <p:cBhvr>
                                        <p:cTn id="39" dur="5000"/>
                                        <p:tgtEl>
                                          <p:spTgt spid="16"/>
                                        </p:tgtEl>
                                      </p:cBhvr>
                                    </p:animEffect>
                                    <p:set>
                                      <p:cBhvr>
                                        <p:cTn id="40" dur="1" fill="hold">
                                          <p:stCondLst>
                                            <p:cond delay="4999"/>
                                          </p:stCondLst>
                                        </p:cTn>
                                        <p:tgtEl>
                                          <p:spTgt spid="16"/>
                                        </p:tgtEl>
                                        <p:attrNameLst>
                                          <p:attrName>style.visibility</p:attrName>
                                        </p:attrNameLst>
                                      </p:cBhvr>
                                      <p:to>
                                        <p:strVal val="hidden"/>
                                      </p:to>
                                    </p:set>
                                  </p:childTnLst>
                                </p:cTn>
                              </p:par>
                              <p:par>
                                <p:cTn id="41" presetID="50" presetClass="entr" presetSubtype="0" decel="100000" fill="hold" nodeType="withEffect">
                                  <p:stCondLst>
                                    <p:cond delay="0"/>
                                  </p:stCondLst>
                                  <p:childTnLst>
                                    <p:set>
                                      <p:cBhvr>
                                        <p:cTn id="42" dur="1" fill="hold">
                                          <p:stCondLst>
                                            <p:cond delay="0"/>
                                          </p:stCondLst>
                                        </p:cTn>
                                        <p:tgtEl>
                                          <p:spTgt spid="15"/>
                                        </p:tgtEl>
                                        <p:attrNameLst>
                                          <p:attrName>style.visibility</p:attrName>
                                        </p:attrNameLst>
                                      </p:cBhvr>
                                      <p:to>
                                        <p:strVal val="visible"/>
                                      </p:to>
                                    </p:set>
                                    <p:anim calcmode="lin" valueType="num">
                                      <p:cBhvr>
                                        <p:cTn id="43" dur="5000" fill="hold"/>
                                        <p:tgtEl>
                                          <p:spTgt spid="15"/>
                                        </p:tgtEl>
                                        <p:attrNameLst>
                                          <p:attrName>ppt_w</p:attrName>
                                        </p:attrNameLst>
                                      </p:cBhvr>
                                      <p:tavLst>
                                        <p:tav tm="0">
                                          <p:val>
                                            <p:strVal val="#ppt_w+.3"/>
                                          </p:val>
                                        </p:tav>
                                        <p:tav tm="100000">
                                          <p:val>
                                            <p:strVal val="#ppt_w"/>
                                          </p:val>
                                        </p:tav>
                                      </p:tavLst>
                                    </p:anim>
                                    <p:anim calcmode="lin" valueType="num">
                                      <p:cBhvr>
                                        <p:cTn id="44" dur="5000" fill="hold"/>
                                        <p:tgtEl>
                                          <p:spTgt spid="15"/>
                                        </p:tgtEl>
                                        <p:attrNameLst>
                                          <p:attrName>ppt_h</p:attrName>
                                        </p:attrNameLst>
                                      </p:cBhvr>
                                      <p:tavLst>
                                        <p:tav tm="0">
                                          <p:val>
                                            <p:strVal val="#ppt_h"/>
                                          </p:val>
                                        </p:tav>
                                        <p:tav tm="100000">
                                          <p:val>
                                            <p:strVal val="#ppt_h"/>
                                          </p:val>
                                        </p:tav>
                                      </p:tavLst>
                                    </p:anim>
                                    <p:animEffect transition="in" filter="fade">
                                      <p:cBhvr>
                                        <p:cTn id="45" dur="50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Rectángulo"/>
          <p:cNvSpPr/>
          <p:nvPr/>
        </p:nvSpPr>
        <p:spPr>
          <a:xfrm>
            <a:off x="2772222" y="1728490"/>
            <a:ext cx="6354295" cy="3539430"/>
          </a:xfrm>
          <a:prstGeom prst="rect">
            <a:avLst/>
          </a:prstGeom>
        </p:spPr>
        <p:txBody>
          <a:bodyPr wrap="square">
            <a:spAutoFit/>
          </a:bodyPr>
          <a:lstStyle/>
          <a:p>
            <a:pPr algn="ctr"/>
            <a:r>
              <a:rPr lang="es-ES" sz="2800" dirty="0">
                <a:latin typeface="Brush Script MT" pitchFamily="66" charset="0"/>
              </a:rPr>
              <a:t>Venecia está sufriendo durante estas últimas semanas una de sus peores inundaciones desde el año 1966. El conocido fenómeno “Acqua alta” (agua alta) alcanzó durante la noche del pasado martes 12 de Noviembre los 187 centímetros. Aunque los expertos señalan que lo peor ya ha pasado, apenas comienza el recuento de los daños causados por esta inundación. Echa un vistazo a estas fotos.</a:t>
            </a:r>
          </a:p>
        </p:txBody>
      </p:sp>
    </p:spTree>
    <p:extLst>
      <p:ext uri="{BB962C8B-B14F-4D97-AF65-F5344CB8AC3E}">
        <p14:creationId xmlns:p14="http://schemas.microsoft.com/office/powerpoint/2010/main" val="1618474040"/>
      </p:ext>
    </p:extLst>
  </p:cSld>
  <p:clrMapOvr>
    <a:masterClrMapping/>
  </p:clrMapOvr>
  <mc:AlternateContent xmlns:mc="http://schemas.openxmlformats.org/markup-compatibility/2006">
    <mc:Choice xmlns:p14="http://schemas.microsoft.com/office/powerpoint/2010/main" Requires="p14">
      <p:transition spd="slow" p14:dur="2500" advTm="19000">
        <p:checker/>
      </p:transition>
    </mc:Choice>
    <mc:Fallback>
      <p:transition spd="slow" advTm="19000">
        <p:checker/>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02" name="Picture 2" descr="https://206380-625607-raikfcquaxqncofqfm.stackpathdns.com/wp-content/uploads/2018/06/acqua-alta-venecia.jpe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10440989" cy="642270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70757247"/>
      </p:ext>
    </p:extLst>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6" name="Picture 2" descr="Algunas personas caminan por la inundada plaza de San Marcos, este vierne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1897" y="-98426"/>
            <a:ext cx="10472885" cy="665718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15572767"/>
      </p:ext>
    </p:extLst>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987" name="Picture 3" descr="La plaza de San Marcos inundada tras la marea alta conocida como 'acqua alta', en Veneci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240"/>
            <a:ext cx="10440988" cy="6395875"/>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p:cNvSpPr/>
          <p:nvPr/>
        </p:nvSpPr>
        <p:spPr>
          <a:xfrm>
            <a:off x="5580534" y="5193396"/>
            <a:ext cx="4176464" cy="646331"/>
          </a:xfrm>
          <a:prstGeom prst="rect">
            <a:avLst/>
          </a:prstGeom>
          <a:solidFill>
            <a:srgbClr val="00FFFF"/>
          </a:solidFill>
        </p:spPr>
        <p:txBody>
          <a:bodyPr wrap="square">
            <a:spAutoFit/>
          </a:bodyPr>
          <a:lstStyle/>
          <a:p>
            <a:pPr algn="ctr"/>
            <a:r>
              <a:rPr lang="es-ES" dirty="0">
                <a:latin typeface="Brush Script MT" pitchFamily="66" charset="0"/>
              </a:rPr>
              <a:t>La plaza de San Marcos inundada tras la marea alta conocida como '</a:t>
            </a:r>
            <a:r>
              <a:rPr lang="es-ES" dirty="0" err="1">
                <a:latin typeface="Brush Script MT" pitchFamily="66" charset="0"/>
              </a:rPr>
              <a:t>acqua</a:t>
            </a:r>
            <a:r>
              <a:rPr lang="es-ES" dirty="0">
                <a:latin typeface="Brush Script MT" pitchFamily="66" charset="0"/>
              </a:rPr>
              <a:t> alta', en Venecia.</a:t>
            </a:r>
          </a:p>
        </p:txBody>
      </p:sp>
    </p:spTree>
    <p:extLst>
      <p:ext uri="{BB962C8B-B14F-4D97-AF65-F5344CB8AC3E}">
        <p14:creationId xmlns:p14="http://schemas.microsoft.com/office/powerpoint/2010/main" val="1794971682"/>
      </p:ext>
    </p:extLst>
  </p:cSld>
  <p:clrMapOvr>
    <a:masterClrMapping/>
  </p:clrMapOvr>
  <mc:AlternateContent xmlns:mc="http://schemas.openxmlformats.org/markup-compatibility/2006">
    <mc:Choice xmlns:p14="http://schemas.microsoft.com/office/powerpoint/2010/main" Requires="p14">
      <p:transition spd="slow" p14:dur="2500" advTm="10000">
        <p:checker/>
      </p:transition>
    </mc:Choice>
    <mc:Fallback>
      <p:transition spd="slow" advTm="10000">
        <p:checker/>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3060254" y="1008410"/>
            <a:ext cx="6858351" cy="4832092"/>
          </a:xfrm>
          <a:prstGeom prst="rect">
            <a:avLst/>
          </a:prstGeom>
        </p:spPr>
        <p:txBody>
          <a:bodyPr wrap="square">
            <a:spAutoFit/>
          </a:bodyPr>
          <a:lstStyle/>
          <a:p>
            <a:r>
              <a:rPr lang="es-ES" sz="2800" dirty="0">
                <a:latin typeface="Brush Script MT" pitchFamily="66" charset="0"/>
              </a:rPr>
              <a:t>Este domingo </a:t>
            </a:r>
            <a:r>
              <a:rPr lang="es-ES" sz="2800" dirty="0" smtClean="0">
                <a:latin typeface="Brush Script MT" pitchFamily="66" charset="0"/>
              </a:rPr>
              <a:t> 24 en </a:t>
            </a:r>
            <a:r>
              <a:rPr lang="es-ES" sz="2800" dirty="0">
                <a:latin typeface="Brush Script MT" pitchFamily="66" charset="0"/>
              </a:rPr>
              <a:t>las calles algunos negocios permanecían cerrados pero los que han decidido abrir lo hicieron con protecciones de metal y de madera para impedir que el agua lo empape todo, según muestran los medios locales.</a:t>
            </a:r>
          </a:p>
          <a:p>
            <a:endParaRPr lang="es-ES" sz="2800" dirty="0">
              <a:latin typeface="Brush Script MT" pitchFamily="66" charset="0"/>
            </a:endParaRPr>
          </a:p>
          <a:p>
            <a:r>
              <a:rPr lang="es-ES" sz="2800" dirty="0">
                <a:latin typeface="Brush Script MT" pitchFamily="66" charset="0"/>
              </a:rPr>
              <a:t>Por precaución, todos los museos municipales de Venecia estarán cerrados durante toda la jornada, a excepción del Museo Correr, dedicado a la historia de la antigua Serenísima República y situado en la plaza de San Marcos.</a:t>
            </a:r>
          </a:p>
        </p:txBody>
      </p:sp>
    </p:spTree>
    <p:extLst>
      <p:ext uri="{BB962C8B-B14F-4D97-AF65-F5344CB8AC3E}">
        <p14:creationId xmlns:p14="http://schemas.microsoft.com/office/powerpoint/2010/main" val="88581138"/>
      </p:ext>
    </p:extLst>
  </p:cSld>
  <p:clrMapOvr>
    <a:masterClrMapping/>
  </p:clrMapOvr>
  <mc:AlternateContent xmlns:mc="http://schemas.openxmlformats.org/markup-compatibility/2006">
    <mc:Choice xmlns:p14="http://schemas.microsoft.com/office/powerpoint/2010/main" Requires="p14">
      <p:transition spd="slow" p14:dur="2500" advTm="21000">
        <p:checker/>
      </p:transition>
    </mc:Choice>
    <mc:Fallback>
      <p:transition spd="slow" advTm="21000">
        <p:checker/>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https://difundir.org/wp-content/uploads/2019/11/b-4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9884" y="-143718"/>
            <a:ext cx="10589535" cy="662473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95262812"/>
      </p:ext>
    </p:extLst>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70" name="Picture 2" descr="Una mujer mira, desde el interior de una tienda, la inundada plaza de San Marcos, este viernes. "/>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1"/>
            <a:ext cx="10440989" cy="63531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32300969"/>
      </p:ext>
    </p:extLst>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4" name="Picture 2" descr="Un hombre camina por una calle inundada, este viernes.  rn "/>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18" y="0"/>
            <a:ext cx="10442206" cy="63373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83909960"/>
      </p:ext>
    </p:extLst>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18" name="Picture 2" descr="Una mujer camina por uno de los canales inundados de la ciudad de Venecia, este viernes. "/>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0440988" cy="63373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42444760"/>
      </p:ext>
    </p:extLst>
  </p:cSld>
  <p:clrMapOvr>
    <a:masterClrMapping/>
  </p:clrMapOvr>
  <mc:AlternateContent xmlns:mc="http://schemas.openxmlformats.org/markup-compatibility/2006">
    <mc:Choice xmlns:p14="http://schemas.microsoft.com/office/powerpoint/2010/main" Requires="p14">
      <p:transition spd="slow" p14:dur="2500" advTm="8000">
        <p:checker/>
        <p:sndAc>
          <p:stSnd>
            <p:snd r:embed="rId2" name="MassimorainieriRosasrojas186.wav"/>
          </p:stSnd>
        </p:sndAc>
      </p:transition>
    </mc:Choice>
    <mc:Fallback>
      <p:transition spd="slow" advTm="8000">
        <p:checker/>
        <p:sndAc>
          <p:stSnd>
            <p:snd r:embed="rId2" name="MassimorainieriRosasrojas186.wav"/>
          </p:stSnd>
        </p:sndAc>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3420294" y="864394"/>
            <a:ext cx="5994255" cy="4832092"/>
          </a:xfrm>
          <a:prstGeom prst="rect">
            <a:avLst/>
          </a:prstGeom>
        </p:spPr>
        <p:txBody>
          <a:bodyPr wrap="square">
            <a:spAutoFit/>
          </a:bodyPr>
          <a:lstStyle/>
          <a:p>
            <a:r>
              <a:rPr lang="es-ES" sz="2800" dirty="0">
                <a:latin typeface="Brush Script MT" pitchFamily="66" charset="0"/>
              </a:rPr>
              <a:t>El ayuntamiento de la ciudad, por su parte, calcula que los desperfectos sufridos por el agua aquella noche ascienden a los mil millones de euros.</a:t>
            </a:r>
          </a:p>
          <a:p>
            <a:endParaRPr lang="es-ES" sz="2800" dirty="0">
              <a:latin typeface="Brush Script MT" pitchFamily="66" charset="0"/>
            </a:endParaRPr>
          </a:p>
          <a:p>
            <a:r>
              <a:rPr lang="es-ES" sz="2800" dirty="0">
                <a:latin typeface="Brush Script MT" pitchFamily="66" charset="0"/>
              </a:rPr>
              <a:t>Sesenta iglesias de la ciudad acabaron inundadas y sus delicados mosaicos y pavimentos sufrieron la infiltración de la sal del mar. Para evitar su rápida corrosión, la Superintendencia de patrimonio cree que harán falta 60.000 euros por cada templo.</a:t>
            </a:r>
          </a:p>
        </p:txBody>
      </p:sp>
    </p:spTree>
    <p:extLst>
      <p:ext uri="{BB962C8B-B14F-4D97-AF65-F5344CB8AC3E}">
        <p14:creationId xmlns:p14="http://schemas.microsoft.com/office/powerpoint/2010/main" val="2546631802"/>
      </p:ext>
    </p:extLst>
  </p:cSld>
  <p:clrMapOvr>
    <a:masterClrMapping/>
  </p:clrMapOvr>
  <mc:AlternateContent xmlns:mc="http://schemas.openxmlformats.org/markup-compatibility/2006">
    <mc:Choice xmlns:p14="http://schemas.microsoft.com/office/powerpoint/2010/main" Requires="p14">
      <p:transition spd="slow" p14:dur="2500" advTm="16000">
        <p:checker/>
      </p:transition>
    </mc:Choice>
    <mc:Fallback>
      <p:transition spd="slow" advTm="16000">
        <p:checker/>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https://difundir.org/wp-content/uploads/2019/11/a-4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8547" y="-142916"/>
            <a:ext cx="10589535" cy="645573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63052224"/>
      </p:ext>
    </p:extLst>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5364510" y="4752826"/>
            <a:ext cx="4801742" cy="1384995"/>
          </a:xfrm>
          <a:prstGeom prst="rect">
            <a:avLst/>
          </a:prstGeom>
        </p:spPr>
        <p:txBody>
          <a:bodyPr wrap="square">
            <a:spAutoFit/>
          </a:bodyPr>
          <a:lstStyle/>
          <a:p>
            <a:pPr algn="ctr"/>
            <a:r>
              <a:rPr lang="es-ES" sz="2800" dirty="0">
                <a:latin typeface="Brush Script MT" pitchFamily="66" charset="0"/>
              </a:rPr>
              <a:t>El interior de la basílica de San Marcos anegada de agua, este miércoles</a:t>
            </a:r>
            <a:r>
              <a:rPr lang="es-ES" sz="2800" dirty="0" smtClean="0">
                <a:latin typeface="Brush Script MT" pitchFamily="66" charset="0"/>
              </a:rPr>
              <a:t>. 13 de Noviembre.</a:t>
            </a:r>
            <a:endParaRPr lang="es-ES" sz="2800" dirty="0">
              <a:latin typeface="Brush Script MT" pitchFamily="66" charset="0"/>
            </a:endParaRPr>
          </a:p>
        </p:txBody>
      </p:sp>
      <p:pic>
        <p:nvPicPr>
          <p:cNvPr id="44036" name="Picture 4" descr="Resultado de imagen de inundaciones de venecia interior de iglesias">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008203" y="-21158"/>
            <a:ext cx="5432785" cy="4413944"/>
          </a:xfrm>
          <a:prstGeom prst="rect">
            <a:avLst/>
          </a:prstGeom>
          <a:noFill/>
          <a:extLst>
            <a:ext uri="{909E8E84-426E-40DD-AFC4-6F175D3DCCD1}">
              <a14:hiddenFill xmlns:a14="http://schemas.microsoft.com/office/drawing/2010/main">
                <a:solidFill>
                  <a:srgbClr val="FFFFFF"/>
                </a:solidFill>
              </a14:hiddenFill>
            </a:ext>
          </a:extLst>
        </p:spPr>
      </p:pic>
      <p:pic>
        <p:nvPicPr>
          <p:cNvPr id="44034" name="Picture 2" descr="El interior de la basílica de San Marcos anegada de agua, este miércoles."/>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5847" y="-3200"/>
            <a:ext cx="5174333" cy="655622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50390818"/>
      </p:ext>
    </p:extLst>
  </p:cSld>
  <p:clrMapOvr>
    <a:masterClrMapping/>
  </p:clrMapOvr>
  <mc:AlternateContent xmlns:mc="http://schemas.openxmlformats.org/markup-compatibility/2006">
    <mc:Choice xmlns:p14="http://schemas.microsoft.com/office/powerpoint/2010/main" Requires="p14">
      <p:transition spd="slow" p14:dur="2500" advTm="10000">
        <p:checker/>
      </p:transition>
    </mc:Choice>
    <mc:Fallback>
      <p:transition spd="slow" advTm="10000">
        <p:checker/>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2" name="Picture 2" descr="Algunas personas caminan por la inundada plaza de Campo Santi Filippo e Giacomo de Venecia, este vierne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9376"/>
            <a:ext cx="10440988" cy="63912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05754565"/>
      </p:ext>
    </p:extLst>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3010" name="Picture 2" descr="Los turistas pasean por Venecia, en una calle inundada por el 'acqua alt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4638" y="-98425"/>
            <a:ext cx="10525626" cy="6435725"/>
          </a:xfrm>
          <a:prstGeom prst="rect">
            <a:avLst/>
          </a:prstGeom>
          <a:noFill/>
          <a:extLst>
            <a:ext uri="{909E8E84-426E-40DD-AFC4-6F175D3DCCD1}">
              <a14:hiddenFill xmlns:a14="http://schemas.microsoft.com/office/drawing/2010/main">
                <a:solidFill>
                  <a:srgbClr val="FFFFFF"/>
                </a:solidFill>
              </a14:hiddenFill>
            </a:ext>
          </a:extLst>
        </p:spPr>
      </p:pic>
      <p:sp>
        <p:nvSpPr>
          <p:cNvPr id="3" name="2 Rectángulo"/>
          <p:cNvSpPr/>
          <p:nvPr/>
        </p:nvSpPr>
        <p:spPr>
          <a:xfrm>
            <a:off x="251942" y="5345122"/>
            <a:ext cx="3744416" cy="707886"/>
          </a:xfrm>
          <a:prstGeom prst="rect">
            <a:avLst/>
          </a:prstGeom>
          <a:solidFill>
            <a:srgbClr val="00FFFF"/>
          </a:solidFill>
        </p:spPr>
        <p:txBody>
          <a:bodyPr wrap="square">
            <a:spAutoFit/>
          </a:bodyPr>
          <a:lstStyle/>
          <a:p>
            <a:pPr algn="ctr"/>
            <a:r>
              <a:rPr lang="es-ES" sz="2000" dirty="0">
                <a:latin typeface="Brush Script MT" pitchFamily="66" charset="0"/>
              </a:rPr>
              <a:t>Los turistas pasean por Venecia, en una calle inundada por el '</a:t>
            </a:r>
            <a:r>
              <a:rPr lang="es-ES" sz="2000" dirty="0" err="1">
                <a:latin typeface="Brush Script MT" pitchFamily="66" charset="0"/>
              </a:rPr>
              <a:t>acqua</a:t>
            </a:r>
            <a:r>
              <a:rPr lang="es-ES" sz="2000" dirty="0">
                <a:latin typeface="Brush Script MT" pitchFamily="66" charset="0"/>
              </a:rPr>
              <a:t> alta'.</a:t>
            </a:r>
          </a:p>
        </p:txBody>
      </p:sp>
    </p:spTree>
    <p:extLst>
      <p:ext uri="{BB962C8B-B14F-4D97-AF65-F5344CB8AC3E}">
        <p14:creationId xmlns:p14="http://schemas.microsoft.com/office/powerpoint/2010/main" val="2684051175"/>
      </p:ext>
    </p:extLst>
  </p:cSld>
  <p:clrMapOvr>
    <a:masterClrMapping/>
  </p:clrMapOvr>
  <mc:AlternateContent xmlns:mc="http://schemas.openxmlformats.org/markup-compatibility/2006">
    <mc:Choice xmlns:p14="http://schemas.microsoft.com/office/powerpoint/2010/main" Requires="p14">
      <p:transition spd="slow" p14:dur="2500" advTm="10000">
        <p:checker/>
      </p:transition>
    </mc:Choice>
    <mc:Fallback>
      <p:transition spd="slow" advTm="10000">
        <p:checker/>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2844230" y="1224434"/>
            <a:ext cx="7284740" cy="4524315"/>
          </a:xfrm>
          <a:prstGeom prst="rect">
            <a:avLst/>
          </a:prstGeom>
        </p:spPr>
        <p:txBody>
          <a:bodyPr wrap="square">
            <a:spAutoFit/>
          </a:bodyPr>
          <a:lstStyle/>
          <a:p>
            <a:r>
              <a:rPr lang="es-ES" sz="2400" dirty="0">
                <a:latin typeface="Brush Script MT" pitchFamily="66" charset="0"/>
              </a:rPr>
              <a:t>Tras la tregua del sábado, Venecia estaba preparada para esta nueva marea que se esperaba mayor y el Ayuntamiento mantenía el sistema de emergencia alerta y pedía cautela a los ciudadanos y turistas.</a:t>
            </a:r>
          </a:p>
          <a:p>
            <a:endParaRPr lang="es-ES" sz="2400" dirty="0">
              <a:latin typeface="Brush Script MT" pitchFamily="66" charset="0"/>
            </a:endParaRPr>
          </a:p>
          <a:p>
            <a:r>
              <a:rPr lang="es-ES" sz="2400" dirty="0">
                <a:latin typeface="Brush Script MT" pitchFamily="66" charset="0"/>
              </a:rPr>
              <a:t>A media mañana, por ejemplo, se recogieron las pasarelas que normalmente en estas épocas suelen instalarse en las calles de la ciudad en caso de "aguas altas" normales, no tan extremas como las de los últimos días.</a:t>
            </a:r>
          </a:p>
          <a:p>
            <a:endParaRPr lang="es-ES" sz="2400" dirty="0">
              <a:latin typeface="Brush Script MT" pitchFamily="66" charset="0"/>
            </a:endParaRPr>
          </a:p>
          <a:p>
            <a:r>
              <a:rPr lang="es-ES" sz="2400" dirty="0">
                <a:latin typeface="Brush Script MT" pitchFamily="66" charset="0"/>
              </a:rPr>
              <a:t>El alcalde ordenó el cierre de la emblemática plaza de San Marcos, que volvió a quedar completamente inundada, pues se trata del punto más bajo de la ciudad.</a:t>
            </a:r>
          </a:p>
        </p:txBody>
      </p:sp>
    </p:spTree>
    <p:extLst>
      <p:ext uri="{BB962C8B-B14F-4D97-AF65-F5344CB8AC3E}">
        <p14:creationId xmlns:p14="http://schemas.microsoft.com/office/powerpoint/2010/main" val="2893367856"/>
      </p:ext>
    </p:extLst>
  </p:cSld>
  <p:clrMapOvr>
    <a:masterClrMapping/>
  </p:clrMapOvr>
  <mc:AlternateContent xmlns:mc="http://schemas.openxmlformats.org/markup-compatibility/2006">
    <mc:Choice xmlns:p14="http://schemas.microsoft.com/office/powerpoint/2010/main" Requires="p14">
      <p:transition spd="slow" p14:dur="2500" advTm="25000">
        <p:checker/>
      </p:transition>
    </mc:Choice>
    <mc:Fallback>
      <p:transition spd="slow" advTm="25000">
        <p:checker/>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5058" name="Picture 2" descr="Un comerciante saca agua de su tienda durante una marea alta excepcional, en Veneci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45" y="-33412"/>
            <a:ext cx="10422773" cy="6499988"/>
          </a:xfrm>
          <a:prstGeom prst="rect">
            <a:avLst/>
          </a:prstGeom>
          <a:noFill/>
          <a:extLst>
            <a:ext uri="{909E8E84-426E-40DD-AFC4-6F175D3DCCD1}">
              <a14:hiddenFill xmlns:a14="http://schemas.microsoft.com/office/drawing/2010/main">
                <a:solidFill>
                  <a:srgbClr val="FFFFFF"/>
                </a:solidFill>
              </a14:hiddenFill>
            </a:ext>
          </a:extLst>
        </p:spPr>
      </p:pic>
      <p:sp>
        <p:nvSpPr>
          <p:cNvPr id="3" name="2 Rectángulo"/>
          <p:cNvSpPr/>
          <p:nvPr/>
        </p:nvSpPr>
        <p:spPr>
          <a:xfrm>
            <a:off x="6660655" y="4968850"/>
            <a:ext cx="3096344" cy="1015663"/>
          </a:xfrm>
          <a:prstGeom prst="rect">
            <a:avLst/>
          </a:prstGeom>
          <a:solidFill>
            <a:srgbClr val="00FFFF"/>
          </a:solidFill>
        </p:spPr>
        <p:txBody>
          <a:bodyPr wrap="square">
            <a:spAutoFit/>
          </a:bodyPr>
          <a:lstStyle/>
          <a:p>
            <a:pPr algn="ctr"/>
            <a:r>
              <a:rPr lang="es-ES" sz="2000" dirty="0">
                <a:latin typeface="Brush Script MT" pitchFamily="66" charset="0"/>
              </a:rPr>
              <a:t>Un comerciante saca agua de su tienda durante una marea alta excepcional, en Venecia.</a:t>
            </a:r>
          </a:p>
        </p:txBody>
      </p:sp>
    </p:spTree>
    <p:extLst>
      <p:ext uri="{BB962C8B-B14F-4D97-AF65-F5344CB8AC3E}">
        <p14:creationId xmlns:p14="http://schemas.microsoft.com/office/powerpoint/2010/main" val="2102337287"/>
      </p:ext>
    </p:extLst>
  </p:cSld>
  <p:clrMapOvr>
    <a:masterClrMapping/>
  </p:clrMapOvr>
  <mc:AlternateContent xmlns:mc="http://schemas.openxmlformats.org/markup-compatibility/2006">
    <mc:Choice xmlns:p14="http://schemas.microsoft.com/office/powerpoint/2010/main" Requires="p14">
      <p:transition spd="slow" p14:dur="2500" advTm="10000">
        <p:checker/>
      </p:transition>
    </mc:Choice>
    <mc:Fallback>
      <p:transition spd="slow" advTm="10000">
        <p:checker/>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6082" name="Picture 2" descr="Dos turistas arrastran sus maletas en la inundada plaza de San Marcos de Veneci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7002" y="0"/>
            <a:ext cx="10477989" cy="6715125"/>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251942" y="5256882"/>
            <a:ext cx="2664296" cy="923330"/>
          </a:xfrm>
          <a:prstGeom prst="rect">
            <a:avLst/>
          </a:prstGeom>
          <a:solidFill>
            <a:srgbClr val="00FFFF"/>
          </a:solidFill>
        </p:spPr>
        <p:txBody>
          <a:bodyPr wrap="square">
            <a:spAutoFit/>
          </a:bodyPr>
          <a:lstStyle/>
          <a:p>
            <a:pPr algn="ctr"/>
            <a:r>
              <a:rPr lang="es-ES" dirty="0">
                <a:latin typeface="Brush Script MT" pitchFamily="66" charset="0"/>
              </a:rPr>
              <a:t>Dos turistas arrastran sus maletas en la inundada plaza de San Marcos de Venecia.</a:t>
            </a:r>
          </a:p>
        </p:txBody>
      </p:sp>
    </p:spTree>
    <p:extLst>
      <p:ext uri="{BB962C8B-B14F-4D97-AF65-F5344CB8AC3E}">
        <p14:creationId xmlns:p14="http://schemas.microsoft.com/office/powerpoint/2010/main" val="443753421"/>
      </p:ext>
    </p:extLst>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8130" name="Picture 2" descr="Los turistas se han visto forzados a usar las pasarelas para desplazarse por Venecia por la inundación de la ciudad."/>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257" y="0"/>
            <a:ext cx="10459245" cy="6337300"/>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251942" y="288330"/>
            <a:ext cx="3841844" cy="923330"/>
          </a:xfrm>
          <a:prstGeom prst="rect">
            <a:avLst/>
          </a:prstGeom>
          <a:solidFill>
            <a:srgbClr val="00FFFF"/>
          </a:solidFill>
        </p:spPr>
        <p:txBody>
          <a:bodyPr wrap="square">
            <a:spAutoFit/>
          </a:bodyPr>
          <a:lstStyle/>
          <a:p>
            <a:pPr algn="ctr"/>
            <a:r>
              <a:rPr lang="es-ES" dirty="0">
                <a:latin typeface="Brush Script MT" pitchFamily="66" charset="0"/>
              </a:rPr>
              <a:t>Los turistas se han visto forzados a usar las pasarelas para desplazarse por Venecia por la inundación de la ciudad.</a:t>
            </a:r>
          </a:p>
        </p:txBody>
      </p:sp>
    </p:spTree>
    <p:extLst>
      <p:ext uri="{BB962C8B-B14F-4D97-AF65-F5344CB8AC3E}">
        <p14:creationId xmlns:p14="http://schemas.microsoft.com/office/powerpoint/2010/main" val="4231535650"/>
      </p:ext>
    </p:extLst>
  </p:cSld>
  <p:clrMapOvr>
    <a:masterClrMapping/>
  </p:clrMapOvr>
  <mc:AlternateContent xmlns:mc="http://schemas.openxmlformats.org/markup-compatibility/2006">
    <mc:Choice xmlns:p14="http://schemas.microsoft.com/office/powerpoint/2010/main" Requires="p14">
      <p:transition spd="slow" p14:dur="2500" advTm="10000">
        <p:checker/>
      </p:transition>
    </mc:Choice>
    <mc:Fallback>
      <p:transition spd="slow" advTm="10000">
        <p:checker/>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9154" name="Picture 2" descr="Una turista rodeada de agua en la plaza de San Marcos de Venecia, este miércole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870" y="-98425"/>
            <a:ext cx="10463858" cy="6435725"/>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6804670" y="4896842"/>
            <a:ext cx="3224486" cy="923330"/>
          </a:xfrm>
          <a:prstGeom prst="rect">
            <a:avLst/>
          </a:prstGeom>
          <a:solidFill>
            <a:srgbClr val="00FFFF"/>
          </a:solidFill>
        </p:spPr>
        <p:txBody>
          <a:bodyPr wrap="square">
            <a:spAutoFit/>
          </a:bodyPr>
          <a:lstStyle/>
          <a:p>
            <a:pPr algn="ctr"/>
            <a:r>
              <a:rPr lang="es-ES" dirty="0">
                <a:latin typeface="Brush Script MT" pitchFamily="66" charset="0"/>
              </a:rPr>
              <a:t>Una turista rodeada de agua en la plaza de San Marcos de Venecia, este miércoles.</a:t>
            </a:r>
          </a:p>
        </p:txBody>
      </p:sp>
    </p:spTree>
    <p:extLst>
      <p:ext uri="{BB962C8B-B14F-4D97-AF65-F5344CB8AC3E}">
        <p14:creationId xmlns:p14="http://schemas.microsoft.com/office/powerpoint/2010/main" val="2641637733"/>
      </p:ext>
    </p:extLst>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866" name="Picture 2" descr="Dos personas contemplan la inundada plaza de San Marcos en Venecia, este vierne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98426"/>
            <a:ext cx="10440988" cy="657944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51354379"/>
      </p:ext>
    </p:extLst>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https://difundir.org/wp-content/uploads/2019/11/c-42.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0106" y="-318498"/>
            <a:ext cx="10621094" cy="665579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86129828"/>
      </p:ext>
    </p:extLst>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0178" name="Picture 2" descr="Según las previsiones del centro de mareas de la ciudad, el agua alta continuará durante toda la semana y este miércoles por la mañana se esperaba un nuevo pico, con una subida de hasta 145 centímetro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98425"/>
            <a:ext cx="10440988" cy="6457538"/>
          </a:xfrm>
          <a:prstGeom prst="rect">
            <a:avLst/>
          </a:prstGeom>
          <a:noFill/>
          <a:extLst>
            <a:ext uri="{909E8E84-426E-40DD-AFC4-6F175D3DCCD1}">
              <a14:hiddenFill xmlns:a14="http://schemas.microsoft.com/office/drawing/2010/main">
                <a:solidFill>
                  <a:srgbClr val="FFFFFF"/>
                </a:solidFill>
              </a14:hiddenFill>
            </a:ext>
          </a:extLst>
        </p:spPr>
      </p:pic>
      <p:sp>
        <p:nvSpPr>
          <p:cNvPr id="3" name="2 Rectángulo"/>
          <p:cNvSpPr/>
          <p:nvPr/>
        </p:nvSpPr>
        <p:spPr>
          <a:xfrm>
            <a:off x="7599784" y="4392786"/>
            <a:ext cx="2672086" cy="1569660"/>
          </a:xfrm>
          <a:prstGeom prst="rect">
            <a:avLst/>
          </a:prstGeom>
          <a:solidFill>
            <a:srgbClr val="00FFFF"/>
          </a:solidFill>
        </p:spPr>
        <p:txBody>
          <a:bodyPr wrap="square">
            <a:spAutoFit/>
          </a:bodyPr>
          <a:lstStyle/>
          <a:p>
            <a:pPr algn="ctr"/>
            <a:r>
              <a:rPr lang="es-ES" sz="1600" dirty="0">
                <a:latin typeface="Brush Script MT" pitchFamily="66" charset="0"/>
              </a:rPr>
              <a:t>Según las previsiones del centro de mareas de la ciudad, el agua alta continuará durante toda la semana y este miércoles por la mañana se esperaba un nuevo pico, con una subida de hasta 145 centímetros.</a:t>
            </a:r>
          </a:p>
        </p:txBody>
      </p:sp>
    </p:spTree>
    <p:extLst>
      <p:ext uri="{BB962C8B-B14F-4D97-AF65-F5344CB8AC3E}">
        <p14:creationId xmlns:p14="http://schemas.microsoft.com/office/powerpoint/2010/main" val="3096550775"/>
      </p:ext>
    </p:extLst>
  </p:cSld>
  <p:clrMapOvr>
    <a:masterClrMapping/>
  </p:clrMapOvr>
  <mc:AlternateContent xmlns:mc="http://schemas.openxmlformats.org/markup-compatibility/2006">
    <mc:Choice xmlns:p14="http://schemas.microsoft.com/office/powerpoint/2010/main" Requires="p14">
      <p:transition spd="slow" p14:dur="2500" advTm="12000">
        <p:checker/>
      </p:transition>
    </mc:Choice>
    <mc:Fallback>
      <p:transition spd="slow" advTm="12000">
        <p:checker/>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https://difundir.org/wp-content/uploads/2019/11/d-43.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1175809"/>
            <a:ext cx="10440988" cy="751310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12727079"/>
      </p:ext>
    </p:extLst>
  </p:cSld>
  <p:clrMapOvr>
    <a:masterClrMapping/>
  </p:clrMapOvr>
  <mc:AlternateContent xmlns:mc="http://schemas.openxmlformats.org/markup-compatibility/2006">
    <mc:Choice xmlns:p14="http://schemas.microsoft.com/office/powerpoint/2010/main" Requires="p14">
      <p:transition spd="slow" p14:dur="2500" advTm="8000">
        <p:checker/>
        <p:sndAc>
          <p:stSnd>
            <p:snd r:embed="rId2" name="DomenicomodugnoLadiistanciaescomoelviento.wav"/>
          </p:stSnd>
        </p:sndAc>
      </p:transition>
    </mc:Choice>
    <mc:Fallback>
      <p:transition spd="slow" advTm="8000">
        <p:checker/>
        <p:sndAc>
          <p:stSnd>
            <p:snd r:embed="rId2" name="DomenicomodugnoLadiistanciaescomoelviento.wav"/>
          </p:stSnd>
        </p:sndAc>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7106" name="Picture 2" descr="En varias zonas de la ciudad se han producido apagones, sobre todo en el Lido y en el Campo Santa Margherita, y el agua ha entrado prácticamente en todos los edificios del centro. En la imagen, una vecina de la ciudad pasea a su mascota por una calle inundada, este miércole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38" y="-98426"/>
            <a:ext cx="10622632" cy="6435725"/>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5940574" y="360338"/>
            <a:ext cx="4500414" cy="1754326"/>
          </a:xfrm>
          <a:prstGeom prst="rect">
            <a:avLst/>
          </a:prstGeom>
          <a:solidFill>
            <a:srgbClr val="00FFFF"/>
          </a:solidFill>
        </p:spPr>
        <p:txBody>
          <a:bodyPr wrap="square">
            <a:spAutoFit/>
          </a:bodyPr>
          <a:lstStyle/>
          <a:p>
            <a:pPr algn="ctr"/>
            <a:r>
              <a:rPr lang="es-ES" dirty="0">
                <a:latin typeface="Brush Script MT" pitchFamily="66" charset="0"/>
              </a:rPr>
              <a:t>En varias zonas de la ciudad se han producido apagones, sobre todo en el Lido y en el Campo Santa Margherita, y el agua ha entrado prácticamente en todos los edificios del centro. En la imagen, una vecina de la ciudad pasea a su mascota por una calle inundada, este </a:t>
            </a:r>
            <a:r>
              <a:rPr lang="es-ES" dirty="0" smtClean="0">
                <a:latin typeface="Brush Script MT" pitchFamily="66" charset="0"/>
              </a:rPr>
              <a:t>viernes 22 de noviembre.</a:t>
            </a:r>
            <a:endParaRPr lang="es-ES" dirty="0">
              <a:latin typeface="Brush Script MT" pitchFamily="66" charset="0"/>
            </a:endParaRPr>
          </a:p>
        </p:txBody>
      </p:sp>
    </p:spTree>
    <p:extLst>
      <p:ext uri="{BB962C8B-B14F-4D97-AF65-F5344CB8AC3E}">
        <p14:creationId xmlns:p14="http://schemas.microsoft.com/office/powerpoint/2010/main" val="2252660535"/>
      </p:ext>
    </p:extLst>
  </p:cSld>
  <p:clrMapOvr>
    <a:masterClrMapping/>
  </p:clrMapOvr>
  <mc:AlternateContent xmlns:mc="http://schemas.openxmlformats.org/markup-compatibility/2006">
    <mc:Choice xmlns:p14="http://schemas.microsoft.com/office/powerpoint/2010/main" Requires="p14">
      <p:transition spd="slow" p14:dur="2500" advTm="19000">
        <p:checker/>
      </p:transition>
    </mc:Choice>
    <mc:Fallback>
      <p:transition spd="slow" advTm="19000">
        <p:checker/>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https://difundir.org/wp-content/uploads/2019/11/e-4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8547" y="-13285"/>
            <a:ext cx="10589535" cy="635058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41330008"/>
      </p:ext>
    </p:extLst>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https://difundir.org/wp-content/uploads/2019/11/f-4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589535" cy="63373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63889094"/>
      </p:ext>
    </p:extLst>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https://difundir.org/wp-content/uploads/2019/11/h-42.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0106" y="-257788"/>
            <a:ext cx="10621094" cy="65950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13896965"/>
      </p:ext>
    </p:extLst>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4500414" y="2304554"/>
            <a:ext cx="5218288" cy="3416320"/>
          </a:xfrm>
          <a:prstGeom prst="rect">
            <a:avLst/>
          </a:prstGeom>
        </p:spPr>
        <p:txBody>
          <a:bodyPr>
            <a:spAutoFit/>
          </a:bodyPr>
          <a:lstStyle/>
          <a:p>
            <a:pPr algn="r"/>
            <a:r>
              <a:rPr lang="es-ES" sz="2400" dirty="0">
                <a:latin typeface="Brush Script MT" pitchFamily="66" charset="0"/>
              </a:rPr>
              <a:t>Los daños en la ciudad se observan a simple vista con góndolas y lanchas arrancados de los amarres y empujados hacia las costas y tres vaporetti, los barcos de transporte, hundidos y otro a la deriva.</a:t>
            </a:r>
          </a:p>
          <a:p>
            <a:pPr algn="r"/>
            <a:endParaRPr lang="es-ES" sz="2400" dirty="0">
              <a:latin typeface="Brush Script MT" pitchFamily="66" charset="0"/>
            </a:endParaRPr>
          </a:p>
          <a:p>
            <a:pPr algn="r"/>
            <a:r>
              <a:rPr lang="es-ES" sz="2400" dirty="0">
                <a:latin typeface="Brush Script MT" pitchFamily="66" charset="0"/>
              </a:rPr>
              <a:t>Existe una gran preocupación por la basílica de San Marcos, ya que el nivel del agua llegó a los 110 centímetros durante la noche y la ha inundado completamente, incluyendo la cripta del santo.</a:t>
            </a:r>
          </a:p>
        </p:txBody>
      </p:sp>
      <p:pic>
        <p:nvPicPr>
          <p:cNvPr id="542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24756"/>
            <a:ext cx="3925887" cy="635317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379150993"/>
      </p:ext>
    </p:extLst>
  </p:cSld>
  <p:clrMapOvr>
    <a:masterClrMapping/>
  </p:clrMapOvr>
  <mc:AlternateContent xmlns:mc="http://schemas.openxmlformats.org/markup-compatibility/2006">
    <mc:Choice xmlns:p14="http://schemas.microsoft.com/office/powerpoint/2010/main" Requires="p14">
      <p:transition spd="slow" p14:dur="2500" advClick="0" advTm="20000">
        <p:checker/>
      </p:transition>
    </mc:Choice>
    <mc:Fallback>
      <p:transition spd="slow" advClick="0" advTm="20000">
        <p:checker/>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https://difundir.org/wp-content/uploads/2019/11/i-4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2817" y="-143718"/>
            <a:ext cx="10589535" cy="650143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00900738"/>
      </p:ext>
    </p:extLst>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https://difundir.org/wp-content/uploads/2019/11/j-4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589535" cy="632194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37555372"/>
      </p:ext>
    </p:extLst>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https://difundir.org/wp-content/uploads/2019/11/k-42.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589535" cy="63373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35466883"/>
      </p:ext>
    </p:extLst>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descr="https://difundir.org/wp-content/uploads/2019/11/l-4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589535" cy="634900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04911135"/>
      </p:ext>
    </p:extLst>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descr="https://difundir.org/wp-content/uploads/2019/11/m-4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589535" cy="63373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49807705"/>
      </p:ext>
    </p:extLst>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descr="https://difundir.org/wp-content/uploads/2019/11/n-42.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589535" cy="63373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42392492"/>
      </p:ext>
    </p:extLst>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2" descr="https://difundir.org/wp-content/uploads/2019/11/o-4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4280" y="-143718"/>
            <a:ext cx="10589535" cy="648101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80997964"/>
      </p:ext>
    </p:extLst>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2" descr="https://difundir.org/wp-content/uploads/2019/11/p-40.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9203" y="0"/>
            <a:ext cx="10589535" cy="63373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38315090"/>
      </p:ext>
    </p:extLst>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890" name="Picture 2" descr="El Consejo de Ministros del Gobierno italiano, que se celebra este jueves, aprobará el estado de emergencia en Venecia, tras sus mayores inundaciones desde 1966. En la imagen, la gente camina por una pasarela improvisada sobre la inundada plaza de San Marcos, en Veneci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10440989" cy="63373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27447161"/>
      </p:ext>
    </p:extLst>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914" name="Picture 2" descr="Una calle inundada de Venecia (Italia), este vierne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67460" y="-143718"/>
            <a:ext cx="10888554" cy="6481018"/>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611982" y="5334406"/>
            <a:ext cx="3030388" cy="646331"/>
          </a:xfrm>
          <a:prstGeom prst="rect">
            <a:avLst/>
          </a:prstGeom>
          <a:solidFill>
            <a:srgbClr val="00FFFF"/>
          </a:solidFill>
        </p:spPr>
        <p:txBody>
          <a:bodyPr wrap="square">
            <a:spAutoFit/>
          </a:bodyPr>
          <a:lstStyle/>
          <a:p>
            <a:pPr algn="ctr"/>
            <a:r>
              <a:rPr lang="es-ES" dirty="0">
                <a:latin typeface="Brush Script MT" pitchFamily="66" charset="0"/>
              </a:rPr>
              <a:t>Una calle inundada de Venecia (Italia), este viernes</a:t>
            </a:r>
            <a:r>
              <a:rPr lang="es-ES" dirty="0" smtClean="0">
                <a:latin typeface="Brush Script MT" pitchFamily="66" charset="0"/>
              </a:rPr>
              <a:t>. 15 </a:t>
            </a:r>
            <a:r>
              <a:rPr lang="es-ES" dirty="0" smtClean="0">
                <a:latin typeface="Brush Script MT" pitchFamily="66" charset="0"/>
              </a:rPr>
              <a:t>de</a:t>
            </a:r>
            <a:r>
              <a:rPr lang="es-ES" dirty="0" smtClean="0">
                <a:latin typeface="Brush Script MT" pitchFamily="66" charset="0"/>
              </a:rPr>
              <a:t> noviembre</a:t>
            </a:r>
            <a:endParaRPr lang="es-ES" dirty="0">
              <a:latin typeface="Brush Script MT" pitchFamily="66" charset="0"/>
            </a:endParaRPr>
          </a:p>
        </p:txBody>
      </p:sp>
    </p:spTree>
    <p:extLst>
      <p:ext uri="{BB962C8B-B14F-4D97-AF65-F5344CB8AC3E}">
        <p14:creationId xmlns:p14="http://schemas.microsoft.com/office/powerpoint/2010/main" val="1300469733"/>
      </p:ext>
    </p:extLst>
  </p:cSld>
  <p:clrMapOvr>
    <a:masterClrMapping/>
  </p:clrMapOvr>
  <mc:AlternateContent xmlns:mc="http://schemas.openxmlformats.org/markup-compatibility/2006">
    <mc:Choice xmlns:p14="http://schemas.microsoft.com/office/powerpoint/2010/main" Requires="p14">
      <p:transition spd="slow" p14:dur="2500" advTm="8000">
        <p:checker/>
        <p:sndAc>
          <p:stSnd>
            <p:snd r:embed="rId2" name="FrancobattiatoYoquierovertedanzar.wav"/>
          </p:stSnd>
        </p:sndAc>
      </p:transition>
    </mc:Choice>
    <mc:Fallback>
      <p:transition spd="slow" advTm="8000">
        <p:checker/>
        <p:sndAc>
          <p:stSnd>
            <p:snd r:embed="rId2" name="FrancobattiatoYoquierovertedanzar.wav"/>
          </p:stSnd>
        </p:sndAc>
      </p:transition>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938" name="Picture 2" descr="Una vista general muestra la inundadapPlaza de San Marcos, con la basílica de San Marcos y el campanario el 14 de noviembr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3909" y="-84138"/>
            <a:ext cx="10471955" cy="6421438"/>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323950" y="5112866"/>
            <a:ext cx="3816424" cy="923330"/>
          </a:xfrm>
          <a:prstGeom prst="rect">
            <a:avLst/>
          </a:prstGeom>
          <a:solidFill>
            <a:srgbClr val="00FFFF"/>
          </a:solidFill>
        </p:spPr>
        <p:txBody>
          <a:bodyPr wrap="square">
            <a:spAutoFit/>
          </a:bodyPr>
          <a:lstStyle/>
          <a:p>
            <a:pPr algn="ctr"/>
            <a:r>
              <a:rPr lang="es-ES" dirty="0">
                <a:latin typeface="Brush Script MT" pitchFamily="66" charset="0"/>
              </a:rPr>
              <a:t>Una vista general muestra la </a:t>
            </a:r>
            <a:r>
              <a:rPr lang="es-ES" dirty="0" smtClean="0">
                <a:latin typeface="Brush Script MT" pitchFamily="66" charset="0"/>
              </a:rPr>
              <a:t>inundada Plaza </a:t>
            </a:r>
            <a:r>
              <a:rPr lang="es-ES" dirty="0">
                <a:latin typeface="Brush Script MT" pitchFamily="66" charset="0"/>
              </a:rPr>
              <a:t>de San Marcos, con la basílica de San Marcos y el campanario el 14 de noviembre.</a:t>
            </a:r>
          </a:p>
        </p:txBody>
      </p:sp>
    </p:spTree>
    <p:extLst>
      <p:ext uri="{BB962C8B-B14F-4D97-AF65-F5344CB8AC3E}">
        <p14:creationId xmlns:p14="http://schemas.microsoft.com/office/powerpoint/2010/main" val="860802062"/>
      </p:ext>
    </p:extLst>
  </p:cSld>
  <p:clrMapOvr>
    <a:masterClrMapping/>
  </p:clrMapOvr>
  <mc:AlternateContent xmlns:mc="http://schemas.openxmlformats.org/markup-compatibility/2006">
    <mc:Choice xmlns:p14="http://schemas.microsoft.com/office/powerpoint/2010/main" Requires="p14">
      <p:transition spd="slow" p14:dur="2500" advTm="10000">
        <p:checker/>
      </p:transition>
    </mc:Choice>
    <mc:Fallback>
      <p:transition spd="slow" advTm="10000">
        <p:checker/>
      </p:transition>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2" descr="https://difundir.org/wp-content/uploads/2019/11/q-40.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8547" y="0"/>
            <a:ext cx="10589535" cy="648101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0791300"/>
      </p:ext>
    </p:extLst>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2" descr="https://difundir.org/wp-content/uploads/2019/11/r-40.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7459" y="19050"/>
            <a:ext cx="10589535" cy="63182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06911863"/>
      </p:ext>
    </p:extLst>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2" descr="https://difundir.org/wp-content/uploads/2019/11/s-40.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1729" y="1"/>
            <a:ext cx="10589535" cy="633908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47758026"/>
      </p:ext>
    </p:extLst>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2" descr="https://difundir.org/wp-content/uploads/2019/11/t-40.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8253" y="0"/>
            <a:ext cx="10589535" cy="63373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32377227"/>
      </p:ext>
    </p:extLst>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589535" cy="6337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525184766"/>
      </p:ext>
    </p:extLst>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2" descr="https://difundir.org/wp-content/uploads/2019/11/v-36.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8263" y="0"/>
            <a:ext cx="10589535" cy="63373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94236290"/>
      </p:ext>
    </p:extLst>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Picture 2" descr="https://difundir.org/wp-content/uploads/2019/11/w-3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589535" cy="655302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32553846"/>
      </p:ext>
    </p:extLst>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Picture 2" descr="https://difundir.org/wp-content/uploads/2019/11/x-32.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6343" y="0"/>
            <a:ext cx="10589535" cy="655302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48486689"/>
      </p:ext>
    </p:extLst>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62" name="Picture 2" descr="Las personas se sientan en sillas en la inundada plaza de San Marcos durante en plena 'aqua alta' en Venecia, el 14 de noviembr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678" y="-130597"/>
            <a:ext cx="10459666" cy="6501665"/>
          </a:xfrm>
          <a:prstGeom prst="rect">
            <a:avLst/>
          </a:prstGeom>
          <a:noFill/>
          <a:extLst>
            <a:ext uri="{909E8E84-426E-40DD-AFC4-6F175D3DCCD1}">
              <a14:hiddenFill xmlns:a14="http://schemas.microsoft.com/office/drawing/2010/main">
                <a:solidFill>
                  <a:srgbClr val="FFFFFF"/>
                </a:solidFill>
              </a14:hiddenFill>
            </a:ext>
          </a:extLst>
        </p:spPr>
      </p:pic>
      <p:sp>
        <p:nvSpPr>
          <p:cNvPr id="3" name="2 Rectángulo"/>
          <p:cNvSpPr/>
          <p:nvPr/>
        </p:nvSpPr>
        <p:spPr>
          <a:xfrm>
            <a:off x="6372623" y="4536802"/>
            <a:ext cx="3168351" cy="1200329"/>
          </a:xfrm>
          <a:prstGeom prst="rect">
            <a:avLst/>
          </a:prstGeom>
          <a:solidFill>
            <a:srgbClr val="00FFFF"/>
          </a:solidFill>
        </p:spPr>
        <p:txBody>
          <a:bodyPr wrap="square">
            <a:spAutoFit/>
          </a:bodyPr>
          <a:lstStyle/>
          <a:p>
            <a:pPr algn="ctr"/>
            <a:r>
              <a:rPr lang="es-ES" dirty="0">
                <a:latin typeface="Brush Script MT" pitchFamily="66" charset="0"/>
              </a:rPr>
              <a:t>Las personas </a:t>
            </a:r>
            <a:r>
              <a:rPr lang="es-ES" dirty="0" smtClean="0">
                <a:latin typeface="Brush Script MT" pitchFamily="66" charset="0"/>
              </a:rPr>
              <a:t> se </a:t>
            </a:r>
            <a:r>
              <a:rPr lang="es-ES" dirty="0">
                <a:latin typeface="Brush Script MT" pitchFamily="66" charset="0"/>
              </a:rPr>
              <a:t>sientan en sillas en la inundada plaza de San Marcos durante en plena '</a:t>
            </a:r>
            <a:r>
              <a:rPr lang="es-ES" dirty="0" err="1">
                <a:latin typeface="Brush Script MT" pitchFamily="66" charset="0"/>
              </a:rPr>
              <a:t>aqua</a:t>
            </a:r>
            <a:r>
              <a:rPr lang="es-ES" dirty="0">
                <a:latin typeface="Brush Script MT" pitchFamily="66" charset="0"/>
              </a:rPr>
              <a:t> alta' en Venecia, el 14 de noviembre.</a:t>
            </a:r>
          </a:p>
        </p:txBody>
      </p:sp>
    </p:spTree>
    <p:extLst>
      <p:ext uri="{BB962C8B-B14F-4D97-AF65-F5344CB8AC3E}">
        <p14:creationId xmlns:p14="http://schemas.microsoft.com/office/powerpoint/2010/main" val="3285607837"/>
      </p:ext>
    </p:extLst>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Picture 2" descr="https://difundir.org/wp-content/uploads/2019/11/y-32.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7303" y="0"/>
            <a:ext cx="10589535" cy="648101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68810854"/>
      </p:ext>
    </p:extLst>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Picture 2" descr="https://difundir.org/wp-content/uploads/2019/11/z-29.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140" y="-143718"/>
            <a:ext cx="10589535" cy="650418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61060656"/>
      </p:ext>
    </p:extLst>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0" name="Picture 2" descr="https://difundir.org/wp-content/uploads/2019/11/za-29.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0163" y="0"/>
            <a:ext cx="10589535" cy="648101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69487941"/>
      </p:ext>
    </p:extLst>
  </p:cSld>
  <p:clrMapOvr>
    <a:masterClrMapping/>
  </p:clrMapOvr>
  <mc:AlternateContent xmlns:mc="http://schemas.openxmlformats.org/markup-compatibility/2006">
    <mc:Choice xmlns:p14="http://schemas.microsoft.com/office/powerpoint/2010/main" Requires="p14">
      <p:transition spd="slow" p14:dur="2500" advTm="8000">
        <p:checker/>
        <p:sndAc>
          <p:stSnd>
            <p:snd r:embed="rId2" name="FrancobattiatoYoquierovertedanzar.wav"/>
          </p:stSnd>
        </p:sndAc>
      </p:transition>
    </mc:Choice>
    <mc:Fallback>
      <p:transition spd="slow" advTm="8000">
        <p:checker/>
        <p:sndAc>
          <p:stSnd>
            <p:snd r:embed="rId2" name="FrancobattiatoYoquierovertedanzar.wav"/>
          </p:stSnd>
        </p:sndAc>
      </p:transition>
    </mc:Fallback>
  </mc:AlternateContent>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Picture 2" descr="https://difundir.org/wp-content/uploads/2019/11/zb-29.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498" y="-215726"/>
            <a:ext cx="10589535" cy="684076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72109464"/>
      </p:ext>
    </p:extLst>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8" name="Picture 2" descr="https://difundir.org/wp-content/uploads/2019/11/zc-28.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218" y="0"/>
            <a:ext cx="10589535" cy="63373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08356912"/>
      </p:ext>
    </p:extLst>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2" name="Picture 2" descr="https://difundir.org/wp-content/uploads/2019/11/zd-27.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43718"/>
            <a:ext cx="10589535" cy="648101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50481754"/>
      </p:ext>
    </p:extLst>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2" descr="http://1.bp.blogspot.com/-DPp_-kGDL64/TzR4_sgEQDI/AAAAAAAACWc/h2pOVQq0Y8Y/s1600/0k0289_gif-sicodelicos-21.gif"/>
          <p:cNvPicPr>
            <a:picLocks noChangeAspect="1" noChangeArrowheads="1" noCrop="1"/>
          </p:cNvPicPr>
          <p:nvPr/>
        </p:nvPicPr>
        <p:blipFill>
          <a:blip r:embed="rId2" cstate="print">
            <a:duotone>
              <a:prstClr val="black"/>
              <a:schemeClr val="accent5">
                <a:tint val="45000"/>
                <a:satMod val="400000"/>
              </a:schemeClr>
            </a:duotone>
          </a:blip>
          <a:srcRect/>
          <a:stretch>
            <a:fillRect/>
          </a:stretch>
        </p:blipFill>
        <p:spPr bwMode="auto">
          <a:xfrm>
            <a:off x="-1" y="0"/>
            <a:ext cx="10440989" cy="6337300"/>
          </a:xfrm>
          <a:prstGeom prst="rect">
            <a:avLst/>
          </a:prstGeom>
          <a:noFill/>
        </p:spPr>
      </p:pic>
      <p:pic>
        <p:nvPicPr>
          <p:cNvPr id="155652" name="Image 2" descr="swirlrainbw3.gif"/>
          <p:cNvPicPr>
            <a:picLocks noChangeAspect="1"/>
          </p:cNvPicPr>
          <p:nvPr/>
        </p:nvPicPr>
        <p:blipFill>
          <a:blip r:embed="rId3" cstate="print"/>
          <a:srcRect/>
          <a:stretch>
            <a:fillRect/>
          </a:stretch>
        </p:blipFill>
        <p:spPr bwMode="auto">
          <a:xfrm rot="5400000">
            <a:off x="-3128910" y="3128918"/>
            <a:ext cx="6337300" cy="79478"/>
          </a:xfrm>
          <a:prstGeom prst="rect">
            <a:avLst/>
          </a:prstGeom>
          <a:noFill/>
          <a:ln w="9525">
            <a:noFill/>
            <a:miter lim="800000"/>
            <a:headEnd/>
            <a:tailEnd/>
          </a:ln>
        </p:spPr>
      </p:pic>
      <p:pic>
        <p:nvPicPr>
          <p:cNvPr id="155653" name="Image 2" descr="swirlrainbw3.gif"/>
          <p:cNvPicPr>
            <a:picLocks noChangeAspect="1"/>
          </p:cNvPicPr>
          <p:nvPr/>
        </p:nvPicPr>
        <p:blipFill>
          <a:blip r:embed="rId3" cstate="print"/>
          <a:srcRect/>
          <a:stretch>
            <a:fillRect/>
          </a:stretch>
        </p:blipFill>
        <p:spPr bwMode="auto">
          <a:xfrm rot="5400000">
            <a:off x="7232601" y="3128918"/>
            <a:ext cx="6337300" cy="79478"/>
          </a:xfrm>
          <a:prstGeom prst="rect">
            <a:avLst/>
          </a:prstGeom>
          <a:noFill/>
          <a:ln w="9525">
            <a:noFill/>
            <a:miter lim="800000"/>
            <a:headEnd/>
            <a:tailEnd/>
          </a:ln>
        </p:spPr>
      </p:pic>
      <p:pic>
        <p:nvPicPr>
          <p:cNvPr id="155654" name="Image 2" descr="swirlrainbw3.gif"/>
          <p:cNvPicPr>
            <a:picLocks noChangeAspect="1"/>
          </p:cNvPicPr>
          <p:nvPr/>
        </p:nvPicPr>
        <p:blipFill>
          <a:blip r:embed="rId3" cstate="print"/>
          <a:srcRect/>
          <a:stretch>
            <a:fillRect/>
          </a:stretch>
        </p:blipFill>
        <p:spPr bwMode="auto">
          <a:xfrm rot="10800000">
            <a:off x="7" y="0"/>
            <a:ext cx="10440988" cy="64234"/>
          </a:xfrm>
          <a:prstGeom prst="rect">
            <a:avLst/>
          </a:prstGeom>
          <a:noFill/>
          <a:ln w="9525">
            <a:noFill/>
            <a:miter lim="800000"/>
            <a:headEnd/>
            <a:tailEnd/>
          </a:ln>
        </p:spPr>
      </p:pic>
      <p:pic>
        <p:nvPicPr>
          <p:cNvPr id="155655" name="Image 2" descr="swirlrainbw3.gif"/>
          <p:cNvPicPr>
            <a:picLocks noChangeAspect="1"/>
          </p:cNvPicPr>
          <p:nvPr/>
        </p:nvPicPr>
        <p:blipFill>
          <a:blip r:embed="rId3" cstate="print"/>
          <a:srcRect/>
          <a:stretch>
            <a:fillRect/>
          </a:stretch>
        </p:blipFill>
        <p:spPr bwMode="auto">
          <a:xfrm rot="10800000">
            <a:off x="7" y="6268288"/>
            <a:ext cx="10440988" cy="69017"/>
          </a:xfrm>
          <a:prstGeom prst="rect">
            <a:avLst/>
          </a:prstGeom>
          <a:noFill/>
          <a:ln w="9525">
            <a:noFill/>
            <a:miter lim="800000"/>
            <a:headEnd/>
            <a:tailEnd/>
          </a:ln>
        </p:spPr>
      </p:pic>
      <p:pic>
        <p:nvPicPr>
          <p:cNvPr id="155650" name="Picture 2" descr="CARA"/>
          <p:cNvPicPr>
            <a:picLocks noChangeAspect="1" noChangeArrowheads="1"/>
          </p:cNvPicPr>
          <p:nvPr/>
        </p:nvPicPr>
        <p:blipFill>
          <a:blip r:embed="rId4" cstate="email"/>
          <a:srcRect/>
          <a:stretch>
            <a:fillRect/>
          </a:stretch>
        </p:blipFill>
        <p:spPr bwMode="auto">
          <a:xfrm>
            <a:off x="627558" y="5363260"/>
            <a:ext cx="688019" cy="632541"/>
          </a:xfrm>
          <a:prstGeom prst="rect">
            <a:avLst/>
          </a:prstGeom>
          <a:noFill/>
          <a:ln w="38100">
            <a:solidFill>
              <a:srgbClr val="1CDEF8"/>
            </a:solidFill>
            <a:miter lim="800000"/>
            <a:headEnd/>
            <a:tailEnd/>
          </a:ln>
        </p:spPr>
      </p:pic>
      <p:sp>
        <p:nvSpPr>
          <p:cNvPr id="19" name="18 Rectángulo"/>
          <p:cNvSpPr/>
          <p:nvPr/>
        </p:nvSpPr>
        <p:spPr>
          <a:xfrm>
            <a:off x="2261251" y="4224885"/>
            <a:ext cx="3074089" cy="1066951"/>
          </a:xfrm>
          <a:prstGeom prst="rect">
            <a:avLst/>
          </a:prstGeom>
        </p:spPr>
        <p:txBody>
          <a:bodyPr wrap="square" lIns="81272" tIns="40636" rIns="81272" bIns="40636">
            <a:spAutoFit/>
          </a:bodyPr>
          <a:lstStyle/>
          <a:p>
            <a:pPr algn="ctr"/>
            <a:endParaRPr lang="es-ES" sz="6400" kern="10" dirty="0">
              <a:ln w="28575">
                <a:solidFill>
                  <a:schemeClr val="tx1"/>
                </a:solidFill>
                <a:round/>
                <a:headEnd/>
                <a:tailEnd/>
              </a:ln>
              <a:solidFill>
                <a:srgbClr val="0066CC"/>
              </a:solidFill>
              <a:effectLst>
                <a:outerShdw dist="35921" dir="2700000" algn="ctr" rotWithShape="0">
                  <a:srgbClr val="990000"/>
                </a:outerShdw>
              </a:effectLst>
              <a:latin typeface="Rockwell Extra Bold"/>
            </a:endParaRPr>
          </a:p>
        </p:txBody>
      </p:sp>
      <p:sp>
        <p:nvSpPr>
          <p:cNvPr id="22" name="WordArt 12"/>
          <p:cNvSpPr>
            <a:spLocks noChangeArrowheads="1" noChangeShapeType="1" noTextEdit="1"/>
          </p:cNvSpPr>
          <p:nvPr/>
        </p:nvSpPr>
        <p:spPr bwMode="auto">
          <a:xfrm>
            <a:off x="735586" y="463171"/>
            <a:ext cx="3980852" cy="3761714"/>
          </a:xfrm>
          <a:prstGeom prst="rect">
            <a:avLst/>
          </a:prstGeom>
        </p:spPr>
        <p:txBody>
          <a:bodyPr wrap="none" lIns="81272" tIns="40636" rIns="81272" bIns="40636" fromWordArt="1">
            <a:prstTxWarp prst="textPlain">
              <a:avLst>
                <a:gd name="adj" fmla="val 46223"/>
              </a:avLst>
            </a:prstTxWarp>
          </a:bodyPr>
          <a:lstStyle/>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UN FUERTE </a:t>
            </a:r>
          </a:p>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ABRAZO,</a:t>
            </a:r>
          </a:p>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QUE TENGAS</a:t>
            </a:r>
          </a:p>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 UN BUEN DIA</a:t>
            </a:r>
          </a:p>
          <a:p>
            <a:pPr algn="ctr"/>
            <a:endParaRPr lang="es-ES" sz="3200" kern="10" dirty="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endParaRPr>
          </a:p>
        </p:txBody>
      </p:sp>
      <p:sp>
        <p:nvSpPr>
          <p:cNvPr id="12" name="Text Box 3"/>
          <p:cNvSpPr txBox="1">
            <a:spLocks noChangeArrowheads="1"/>
          </p:cNvSpPr>
          <p:nvPr/>
        </p:nvSpPr>
        <p:spPr bwMode="auto">
          <a:xfrm>
            <a:off x="5897509" y="442287"/>
            <a:ext cx="3994384" cy="5704247"/>
          </a:xfrm>
          <a:prstGeom prst="rect">
            <a:avLst/>
          </a:prstGeom>
          <a:noFill/>
          <a:ln w="38100">
            <a:noFill/>
            <a:miter lim="800000"/>
            <a:headEnd/>
            <a:tailEnd/>
          </a:ln>
          <a:effectLst/>
        </p:spPr>
        <p:txBody>
          <a:bodyPr wrap="square" lIns="101720" tIns="50860" rIns="101720" bIns="50860">
            <a:spAutoFit/>
          </a:bodyPr>
          <a:lstStyle/>
          <a:p>
            <a:pPr algn="ctr" defTabSz="1017133" eaLnBrk="0" hangingPunct="0">
              <a:spcBef>
                <a:spcPct val="50000"/>
              </a:spcBef>
            </a:pPr>
            <a:endParaRPr lang="fr-FR" sz="4000" b="1" dirty="0">
              <a:ln w="12700">
                <a:solidFill>
                  <a:schemeClr val="tx2">
                    <a:satMod val="155000"/>
                  </a:schemeClr>
                </a:solidFill>
                <a:prstDash val="solid"/>
              </a:ln>
              <a:solidFill>
                <a:srgbClr val="FFFF00"/>
              </a:solidFill>
              <a:effectLst>
                <a:outerShdw blurRad="41275" dist="20320" dir="1800000" algn="tl" rotWithShape="0">
                  <a:srgbClr val="000000">
                    <a:alpha val="40000"/>
                  </a:srgbClr>
                </a:outerShdw>
              </a:effectLst>
              <a:latin typeface="Comic Sans MS" pitchFamily="66" charset="0"/>
              <a:cs typeface="Arial" charset="0"/>
            </a:endParaRPr>
          </a:p>
          <a:p>
            <a:pPr algn="ctr" defTabSz="1017133" eaLnBrk="0" hangingPunct="0">
              <a:spcBef>
                <a:spcPct val="50000"/>
              </a:spcBef>
            </a:pPr>
            <a:r>
              <a:rPr lang="fr-FR" sz="4000" b="1" dirty="0">
                <a:ln w="12700">
                  <a:solidFill>
                    <a:schemeClr val="tx2">
                      <a:satMod val="155000"/>
                    </a:schemeClr>
                  </a:solidFill>
                  <a:prstDash val="solid"/>
                </a:ln>
                <a:solidFill>
                  <a:srgbClr val="FFFF00"/>
                </a:solidFill>
                <a:effectLst>
                  <a:outerShdw blurRad="41275" dist="20320" dir="1800000" algn="tl" rotWithShape="0">
                    <a:srgbClr val="000000">
                      <a:alpha val="40000"/>
                    </a:srgbClr>
                  </a:outerShdw>
                </a:effectLst>
                <a:latin typeface="Comic Sans MS" pitchFamily="66" charset="0"/>
                <a:cs typeface="Arial" charset="0"/>
              </a:rPr>
              <a:t>Hoy es </a:t>
            </a:r>
            <a:fld id="{547A8F08-4E97-4815-9C23-5989351D5EDB}" type="datetime2">
              <a:rPr lang="es-ES_tradnl" sz="4000" b="1">
                <a:ln w="12700">
                  <a:solidFill>
                    <a:schemeClr val="tx2">
                      <a:satMod val="155000"/>
                    </a:schemeClr>
                  </a:solidFill>
                  <a:prstDash val="solid"/>
                </a:ln>
                <a:solidFill>
                  <a:srgbClr val="FFFF00"/>
                </a:solidFill>
                <a:effectLst>
                  <a:outerShdw blurRad="41275" dist="20320" dir="1800000" algn="tl" rotWithShape="0">
                    <a:srgbClr val="000000">
                      <a:alpha val="40000"/>
                    </a:srgbClr>
                  </a:outerShdw>
                </a:effectLst>
                <a:latin typeface="Comic Sans MS" pitchFamily="66" charset="0"/>
                <a:cs typeface="Arial" charset="0"/>
              </a:rPr>
              <a:pPr algn="ctr" defTabSz="1017133" eaLnBrk="0" hangingPunct="0">
                <a:spcBef>
                  <a:spcPct val="50000"/>
                </a:spcBef>
              </a:pPr>
              <a:t>domingo, 24 de noviembre de 2019</a:t>
            </a:fld>
            <a:endParaRPr lang="es-ES" sz="4000" b="1" dirty="0">
              <a:ln w="12700">
                <a:solidFill>
                  <a:schemeClr val="tx2">
                    <a:satMod val="155000"/>
                  </a:schemeClr>
                </a:solidFill>
                <a:prstDash val="solid"/>
              </a:ln>
              <a:solidFill>
                <a:srgbClr val="FFFF00"/>
              </a:solidFill>
              <a:effectLst>
                <a:outerShdw blurRad="41275" dist="20320" dir="1800000" algn="tl" rotWithShape="0">
                  <a:srgbClr val="000000">
                    <a:alpha val="40000"/>
                  </a:srgbClr>
                </a:outerShdw>
              </a:effectLst>
              <a:latin typeface="Comic Sans MS" pitchFamily="66" charset="0"/>
              <a:cs typeface="Arial" charset="0"/>
            </a:endParaRPr>
          </a:p>
          <a:p>
            <a:pPr algn="ctr" defTabSz="1017133" eaLnBrk="0" hangingPunct="0">
              <a:spcBef>
                <a:spcPct val="50000"/>
              </a:spcBef>
            </a:pPr>
            <a:r>
              <a:rPr lang="fr-FR" sz="3600" b="1" dirty="0">
                <a:ln w="12700">
                  <a:solidFill>
                    <a:schemeClr val="tx2">
                      <a:satMod val="155000"/>
                    </a:schemeClr>
                  </a:solidFill>
                  <a:prstDash val="solid"/>
                </a:ln>
                <a:solidFill>
                  <a:srgbClr val="FFFF00"/>
                </a:solidFill>
                <a:effectLst>
                  <a:outerShdw blurRad="41275" dist="20320" dir="1800000" algn="tl" rotWithShape="0">
                    <a:srgbClr val="000000">
                      <a:alpha val="40000"/>
                    </a:srgbClr>
                  </a:outerShdw>
                </a:effectLst>
                <a:latin typeface="Comic Sans MS" pitchFamily="66" charset="0"/>
                <a:cs typeface="Arial" charset="0"/>
              </a:rPr>
              <a:t>Ahora mismo son las </a:t>
            </a:r>
            <a:fld id="{D4F074C5-9B07-4D47-A00C-C4AC33E005FE}" type="datetime10">
              <a:rPr lang="fr-FR" sz="3600" b="1">
                <a:ln w="12700">
                  <a:solidFill>
                    <a:schemeClr val="tx2">
                      <a:satMod val="155000"/>
                    </a:schemeClr>
                  </a:solidFill>
                  <a:prstDash val="solid"/>
                </a:ln>
                <a:solidFill>
                  <a:srgbClr val="FFFF00"/>
                </a:solidFill>
                <a:effectLst>
                  <a:outerShdw blurRad="41275" dist="20320" dir="1800000" algn="tl" rotWithShape="0">
                    <a:srgbClr val="000000">
                      <a:alpha val="40000"/>
                    </a:srgbClr>
                  </a:outerShdw>
                </a:effectLst>
                <a:latin typeface="Comic Sans MS" pitchFamily="66" charset="0"/>
                <a:cs typeface="Arial" charset="0"/>
              </a:rPr>
              <a:pPr algn="ctr" defTabSz="1017133" eaLnBrk="0" hangingPunct="0">
                <a:spcBef>
                  <a:spcPct val="50000"/>
                </a:spcBef>
              </a:pPr>
              <a:t>20:59</a:t>
            </a:fld>
            <a:r>
              <a:rPr lang="fr-FR" sz="3600" b="1" dirty="0">
                <a:ln w="12700">
                  <a:solidFill>
                    <a:schemeClr val="tx2">
                      <a:satMod val="155000"/>
                    </a:schemeClr>
                  </a:solidFill>
                  <a:prstDash val="solid"/>
                </a:ln>
                <a:solidFill>
                  <a:srgbClr val="FFFF00"/>
                </a:solidFill>
                <a:effectLst>
                  <a:outerShdw blurRad="41275" dist="20320" dir="1800000" algn="tl" rotWithShape="0">
                    <a:srgbClr val="000000">
                      <a:alpha val="40000"/>
                    </a:srgbClr>
                  </a:outerShdw>
                </a:effectLst>
                <a:latin typeface="Comic Sans MS" pitchFamily="66" charset="0"/>
                <a:cs typeface="Arial" charset="0"/>
              </a:rPr>
              <a:t> h.</a:t>
            </a:r>
          </a:p>
          <a:p>
            <a:pPr algn="ctr" defTabSz="1017133" eaLnBrk="0" hangingPunct="0">
              <a:spcBef>
                <a:spcPct val="50000"/>
              </a:spcBef>
            </a:pPr>
            <a:endParaRPr lang="fr-FR" sz="3600" dirty="0">
              <a:solidFill>
                <a:srgbClr val="FFFF00"/>
              </a:solidFill>
              <a:latin typeface="Comic Sans MS" pitchFamily="66" charset="0"/>
              <a:cs typeface="Arial" charset="0"/>
            </a:endParaRPr>
          </a:p>
        </p:txBody>
      </p:sp>
      <p:pic>
        <p:nvPicPr>
          <p:cNvPr id="16" name="Picture 6" descr="http://www.nombres-animados.net/Letra-J/Jose-Luis/Nombre-animado-Jose-Luis-04.gif"/>
          <p:cNvPicPr>
            <a:picLocks noChangeAspect="1" noChangeArrowheads="1" noCrop="1"/>
          </p:cNvPicPr>
          <p:nvPr/>
        </p:nvPicPr>
        <p:blipFill>
          <a:blip r:embed="rId5">
            <a:duotone>
              <a:schemeClr val="accent3">
                <a:shade val="45000"/>
                <a:satMod val="135000"/>
              </a:schemeClr>
              <a:prstClr val="white"/>
            </a:duotone>
            <a:lum bright="-25000" contrast="48000"/>
          </a:blip>
          <a:srcRect/>
          <a:stretch>
            <a:fillRect/>
          </a:stretch>
        </p:blipFill>
        <p:spPr bwMode="auto">
          <a:xfrm>
            <a:off x="1447945" y="5185319"/>
            <a:ext cx="2293771" cy="863145"/>
          </a:xfrm>
          <a:prstGeom prst="rect">
            <a:avLst/>
          </a:prstGeom>
          <a:noFill/>
        </p:spPr>
      </p:pic>
    </p:spTree>
  </p:cSld>
  <p:clrMapOvr>
    <a:masterClrMapping/>
  </p:clrMapOvr>
  <mc:AlternateContent xmlns:mc="http://schemas.openxmlformats.org/markup-compatibility/2006">
    <mc:Choice xmlns:p14="http://schemas.microsoft.com/office/powerpoint/2010/main" Requires="p14">
      <p:transition spd="slow" p14:dur="2500" advTm="11000">
        <p:checker/>
      </p:transition>
    </mc:Choice>
    <mc:Fallback>
      <p:transition spd="slow" advTm="11000">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4"/>
                                        </p:tgtEl>
                                        <p:attrNameLst>
                                          <p:attrName>style.opacity</p:attrName>
                                        </p:attrNameLst>
                                      </p:cBhvr>
                                      <p:to>
                                        <p:strVal val="0.25"/>
                                      </p:to>
                                    </p:set>
                                    <p:animEffect filter="image" prLst="opacity: 0.25">
                                      <p:cBhvr rctx="IE">
                                        <p:cTn id="7" dur="indefinite"/>
                                        <p:tgtEl>
                                          <p:spTgt spid="14"/>
                                        </p:tgtEl>
                                      </p:cBhvr>
                                    </p:animEffect>
                                  </p:childTnLst>
                                </p:cTn>
                              </p:par>
                            </p:childTnLst>
                          </p:cTn>
                        </p:par>
                        <p:par>
                          <p:cTn id="8" fill="hold">
                            <p:stCondLst>
                              <p:cond delay="0"/>
                            </p:stCondLst>
                            <p:childTnLst>
                              <p:par>
                                <p:cTn id="9" presetID="22" presetClass="emph" presetSubtype="0" repeatCount="indefinite" fill="hold" grpId="1" nodeType="afterEffect">
                                  <p:stCondLst>
                                    <p:cond delay="0"/>
                                  </p:stCondLst>
                                  <p:childTnLst>
                                    <p:animClr clrSpc="hsl" dir="cw">
                                      <p:cBhvr override="childStyle">
                                        <p:cTn id="10" dur="2000" fill="hold"/>
                                        <p:tgtEl>
                                          <p:spTgt spid="22"/>
                                        </p:tgtEl>
                                        <p:attrNameLst>
                                          <p:attrName>style.color</p:attrName>
                                        </p:attrNameLst>
                                      </p:cBhvr>
                                      <p:by>
                                        <p:hsl h="-7200000" s="0" l="0"/>
                                      </p:by>
                                    </p:animClr>
                                    <p:animClr clrSpc="hsl" dir="cw">
                                      <p:cBhvr>
                                        <p:cTn id="11" dur="2000" fill="hold"/>
                                        <p:tgtEl>
                                          <p:spTgt spid="22"/>
                                        </p:tgtEl>
                                        <p:attrNameLst>
                                          <p:attrName>fillcolor</p:attrName>
                                        </p:attrNameLst>
                                      </p:cBhvr>
                                      <p:by>
                                        <p:hsl h="-7200000" s="0" l="0"/>
                                      </p:by>
                                    </p:animClr>
                                    <p:animClr clrSpc="hsl" dir="cw">
                                      <p:cBhvr>
                                        <p:cTn id="12" dur="2000" fill="hold"/>
                                        <p:tgtEl>
                                          <p:spTgt spid="22"/>
                                        </p:tgtEl>
                                        <p:attrNameLst>
                                          <p:attrName>stroke.color</p:attrName>
                                        </p:attrNameLst>
                                      </p:cBhvr>
                                      <p:by>
                                        <p:hsl h="-7200000" s="0" l="0"/>
                                      </p:by>
                                    </p:animClr>
                                    <p:set>
                                      <p:cBhvr>
                                        <p:cTn id="13" dur="2000" fill="hold"/>
                                        <p:tgtEl>
                                          <p:spTgt spid="22"/>
                                        </p:tgtEl>
                                        <p:attrNameLst>
                                          <p:attrName>fill.type</p:attrName>
                                        </p:attrNameLst>
                                      </p:cBhvr>
                                      <p:to>
                                        <p:strVal val="solid"/>
                                      </p:to>
                                    </p:set>
                                  </p:childTnLst>
                                </p:cTn>
                              </p:par>
                              <p:par>
                                <p:cTn id="14" presetID="42" presetClass="entr" presetSubtype="0" fill="hold" grpId="0" nodeType="withEffect">
                                  <p:stCondLst>
                                    <p:cond delay="0"/>
                                  </p:stCondLst>
                                  <p:childTnLst>
                                    <p:set>
                                      <p:cBhvr>
                                        <p:cTn id="15" dur="1" fill="hold">
                                          <p:stCondLst>
                                            <p:cond delay="0"/>
                                          </p:stCondLst>
                                        </p:cTn>
                                        <p:tgtEl>
                                          <p:spTgt spid="22"/>
                                        </p:tgtEl>
                                        <p:attrNameLst>
                                          <p:attrName>style.visibility</p:attrName>
                                        </p:attrNameLst>
                                      </p:cBhvr>
                                      <p:to>
                                        <p:strVal val="visible"/>
                                      </p:to>
                                    </p:set>
                                    <p:animEffect transition="in" filter="fade">
                                      <p:cBhvr>
                                        <p:cTn id="16" dur="2000"/>
                                        <p:tgtEl>
                                          <p:spTgt spid="22"/>
                                        </p:tgtEl>
                                      </p:cBhvr>
                                    </p:animEffect>
                                    <p:anim calcmode="lin" valueType="num">
                                      <p:cBhvr>
                                        <p:cTn id="17" dur="2000" fill="hold"/>
                                        <p:tgtEl>
                                          <p:spTgt spid="22"/>
                                        </p:tgtEl>
                                        <p:attrNameLst>
                                          <p:attrName>ppt_x</p:attrName>
                                        </p:attrNameLst>
                                      </p:cBhvr>
                                      <p:tavLst>
                                        <p:tav tm="0">
                                          <p:val>
                                            <p:strVal val="#ppt_x"/>
                                          </p:val>
                                        </p:tav>
                                        <p:tav tm="100000">
                                          <p:val>
                                            <p:strVal val="#ppt_x"/>
                                          </p:val>
                                        </p:tav>
                                      </p:tavLst>
                                    </p:anim>
                                    <p:anim calcmode="lin" valueType="num">
                                      <p:cBhvr>
                                        <p:cTn id="18" dur="2000" fill="hold"/>
                                        <p:tgtEl>
                                          <p:spTgt spid="22"/>
                                        </p:tgtEl>
                                        <p:attrNameLst>
                                          <p:attrName>ppt_y</p:attrName>
                                        </p:attrNameLst>
                                      </p:cBhvr>
                                      <p:tavLst>
                                        <p:tav tm="0">
                                          <p:val>
                                            <p:strVal val="#ppt_y+.1"/>
                                          </p:val>
                                        </p:tav>
                                        <p:tav tm="100000">
                                          <p:val>
                                            <p:strVal val="#ppt_y"/>
                                          </p:val>
                                        </p:tav>
                                      </p:tavLst>
                                    </p:anim>
                                  </p:childTnLst>
                                </p:cTn>
                              </p:par>
                            </p:childTnLst>
                          </p:cTn>
                        </p:par>
                        <p:par>
                          <p:cTn id="19" fill="hold">
                            <p:stCondLst>
                              <p:cond delay="2000"/>
                            </p:stCondLst>
                            <p:childTnLst>
                              <p:par>
                                <p:cTn id="20" presetID="6" presetClass="exit" presetSubtype="32" fill="hold" nodeType="afterEffect">
                                  <p:stCondLst>
                                    <p:cond delay="0"/>
                                  </p:stCondLst>
                                  <p:childTnLst>
                                    <p:animEffect transition="out" filter="circle(out)">
                                      <p:cBhvr>
                                        <p:cTn id="21" dur="5000"/>
                                        <p:tgtEl>
                                          <p:spTgt spid="14"/>
                                        </p:tgtEl>
                                      </p:cBhvr>
                                    </p:animEffect>
                                    <p:set>
                                      <p:cBhvr>
                                        <p:cTn id="22" dur="1" fill="hold">
                                          <p:stCondLst>
                                            <p:cond delay="4999"/>
                                          </p:stCondLst>
                                        </p:cTn>
                                        <p:tgtEl>
                                          <p:spTgt spid="14"/>
                                        </p:tgtEl>
                                        <p:attrNameLst>
                                          <p:attrName>style.visibility</p:attrName>
                                        </p:attrNameLst>
                                      </p:cBhvr>
                                      <p:to>
                                        <p:strVal val="hidden"/>
                                      </p:to>
                                    </p:set>
                                  </p:childTnLst>
                                </p:cTn>
                              </p:par>
                            </p:childTnLst>
                          </p:cTn>
                        </p:par>
                        <p:par>
                          <p:cTn id="23" fill="hold">
                            <p:stCondLst>
                              <p:cond delay="7000"/>
                            </p:stCondLst>
                            <p:childTnLst>
                              <p:par>
                                <p:cTn id="24" presetID="12" presetClass="entr" presetSubtype="1" fill="hold" grpId="0" nodeType="afterEffect">
                                  <p:stCondLst>
                                    <p:cond delay="0"/>
                                  </p:stCondLst>
                                  <p:iterate type="lt">
                                    <p:tmPct val="10000"/>
                                  </p:iterate>
                                  <p:childTnLst>
                                    <p:set>
                                      <p:cBhvr>
                                        <p:cTn id="25" dur="1" fill="hold">
                                          <p:stCondLst>
                                            <p:cond delay="0"/>
                                          </p:stCondLst>
                                        </p:cTn>
                                        <p:tgtEl>
                                          <p:spTgt spid="12"/>
                                        </p:tgtEl>
                                        <p:attrNameLst>
                                          <p:attrName>style.visibility</p:attrName>
                                        </p:attrNameLst>
                                      </p:cBhvr>
                                      <p:to>
                                        <p:strVal val="visible"/>
                                      </p:to>
                                    </p:set>
                                    <p:animEffect transition="in" filter="slide(fromTop)">
                                      <p:cBhvr>
                                        <p:cTn id="26" dur="1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2" grpId="1" animBg="1"/>
      <p:bldP spid="12" grpId="0"/>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00" name="Rectangle 4"/>
          <p:cNvSpPr>
            <a:spLocks noChangeArrowheads="1"/>
          </p:cNvSpPr>
          <p:nvPr/>
        </p:nvSpPr>
        <p:spPr bwMode="auto">
          <a:xfrm>
            <a:off x="1" y="1478706"/>
            <a:ext cx="10440988" cy="211243"/>
          </a:xfrm>
          <a:prstGeom prst="rect">
            <a:avLst/>
          </a:prstGeom>
          <a:solidFill>
            <a:schemeClr val="bg1"/>
          </a:solidFill>
          <a:ln w="19050">
            <a:solidFill>
              <a:srgbClr val="C0C0C0"/>
            </a:solidFill>
            <a:miter lim="800000"/>
            <a:headEnd/>
            <a:tailEnd/>
          </a:ln>
          <a:effectLst/>
        </p:spPr>
        <p:txBody>
          <a:bodyPr wrap="none" lIns="107997" tIns="53997" rIns="107997" bIns="53997" anchor="ctr"/>
          <a:lstStyle/>
          <a:p>
            <a:endParaRPr lang="es-ES"/>
          </a:p>
        </p:txBody>
      </p:sp>
      <p:sp>
        <p:nvSpPr>
          <p:cNvPr id="4101" name="Rectangle 5"/>
          <p:cNvSpPr>
            <a:spLocks noChangeArrowheads="1"/>
          </p:cNvSpPr>
          <p:nvPr/>
        </p:nvSpPr>
        <p:spPr bwMode="auto">
          <a:xfrm>
            <a:off x="1" y="1689949"/>
            <a:ext cx="10440988" cy="4647353"/>
          </a:xfrm>
          <a:prstGeom prst="rect">
            <a:avLst/>
          </a:prstGeom>
          <a:solidFill>
            <a:srgbClr val="B6E8FC"/>
          </a:solidFill>
          <a:ln w="9525">
            <a:noFill/>
            <a:miter lim="800000"/>
            <a:headEnd/>
            <a:tailEnd/>
          </a:ln>
          <a:effectLst/>
        </p:spPr>
        <p:txBody>
          <a:bodyPr wrap="none" lIns="107997" tIns="53997" rIns="107997" bIns="53997" anchor="ctr"/>
          <a:lstStyle/>
          <a:p>
            <a:pPr algn="ctr"/>
            <a:endParaRPr lang="es-ES"/>
          </a:p>
        </p:txBody>
      </p:sp>
      <p:pic>
        <p:nvPicPr>
          <p:cNvPr id="4103" name="Picture 7" descr="logo_grande">
            <a:hlinkClick r:id="rId2"/>
          </p:cNvPr>
          <p:cNvPicPr>
            <a:picLocks noChangeAspect="1" noChangeArrowheads="1"/>
          </p:cNvPicPr>
          <p:nvPr/>
        </p:nvPicPr>
        <p:blipFill>
          <a:blip r:embed="rId3"/>
          <a:srcRect/>
          <a:stretch>
            <a:fillRect/>
          </a:stretch>
        </p:blipFill>
        <p:spPr bwMode="auto">
          <a:xfrm>
            <a:off x="2262215" y="0"/>
            <a:ext cx="5568527" cy="1443496"/>
          </a:xfrm>
          <a:prstGeom prst="rect">
            <a:avLst/>
          </a:prstGeom>
          <a:noFill/>
        </p:spPr>
      </p:pic>
      <p:sp>
        <p:nvSpPr>
          <p:cNvPr id="4104" name="Text Box 8"/>
          <p:cNvSpPr txBox="1">
            <a:spLocks noChangeArrowheads="1"/>
          </p:cNvSpPr>
          <p:nvPr/>
        </p:nvSpPr>
        <p:spPr bwMode="auto">
          <a:xfrm>
            <a:off x="1" y="1760362"/>
            <a:ext cx="10440988" cy="2802094"/>
          </a:xfrm>
          <a:prstGeom prst="rect">
            <a:avLst/>
          </a:prstGeom>
          <a:noFill/>
          <a:ln w="9525">
            <a:noFill/>
            <a:miter lim="800000"/>
            <a:headEnd/>
            <a:tailEnd/>
          </a:ln>
          <a:effectLst/>
        </p:spPr>
        <p:txBody>
          <a:bodyPr lIns="107997" tIns="53997" rIns="107997" bIns="53997">
            <a:spAutoFit/>
          </a:bodyPr>
          <a:lstStyle/>
          <a:p>
            <a:pPr algn="ctr">
              <a:spcBef>
                <a:spcPct val="50000"/>
              </a:spcBef>
            </a:pPr>
            <a:r>
              <a:rPr lang="es-ES" sz="7100" b="1" dirty="0">
                <a:latin typeface="Kristen ITC" pitchFamily="66" charset="0"/>
              </a:rPr>
              <a:t>¿Te ha gustado?</a:t>
            </a:r>
            <a:r>
              <a:rPr lang="es-ES" sz="5700" dirty="0">
                <a:latin typeface="Kristen ITC" pitchFamily="66" charset="0"/>
              </a:rPr>
              <a:t> </a:t>
            </a:r>
            <a:br>
              <a:rPr lang="es-ES" sz="5700" dirty="0">
                <a:latin typeface="Kristen ITC" pitchFamily="66" charset="0"/>
              </a:rPr>
            </a:br>
            <a:r>
              <a:rPr lang="es-ES" sz="5200" dirty="0">
                <a:latin typeface="Kristen ITC" pitchFamily="66" charset="0"/>
              </a:rPr>
              <a:t>Puedes ver más entrando </a:t>
            </a:r>
            <a:br>
              <a:rPr lang="es-ES" sz="5200" dirty="0">
                <a:latin typeface="Kristen ITC" pitchFamily="66" charset="0"/>
              </a:rPr>
            </a:br>
            <a:r>
              <a:rPr lang="es-ES" sz="5200" b="1" dirty="0">
                <a:solidFill>
                  <a:srgbClr val="40F903"/>
                </a:solidFill>
                <a:latin typeface="Kristen ITC" pitchFamily="66" charset="0"/>
                <a:hlinkClick r:id="rId2"/>
              </a:rPr>
              <a:t>Aquí</a:t>
            </a:r>
            <a:endParaRPr lang="es-ES" sz="5200" b="1" dirty="0">
              <a:solidFill>
                <a:srgbClr val="40F903"/>
              </a:solidFill>
              <a:latin typeface="Kristen ITC" pitchFamily="66" charset="0"/>
            </a:endParaRPr>
          </a:p>
        </p:txBody>
      </p:sp>
      <p:sp>
        <p:nvSpPr>
          <p:cNvPr id="4107" name="Text Box 11"/>
          <p:cNvSpPr txBox="1">
            <a:spLocks noChangeArrowheads="1"/>
          </p:cNvSpPr>
          <p:nvPr/>
        </p:nvSpPr>
        <p:spPr bwMode="auto">
          <a:xfrm>
            <a:off x="1305125" y="4365698"/>
            <a:ext cx="3045288" cy="1632543"/>
          </a:xfrm>
          <a:prstGeom prst="rect">
            <a:avLst/>
          </a:prstGeom>
          <a:noFill/>
          <a:ln w="19050">
            <a:noFill/>
            <a:prstDash val="sysDot"/>
            <a:miter lim="800000"/>
            <a:headEnd/>
            <a:tailEnd/>
          </a:ln>
          <a:effectLst/>
        </p:spPr>
        <p:txBody>
          <a:bodyPr lIns="107997" tIns="53997" rIns="107997" bIns="53997">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4"/>
          </p:cNvPr>
          <p:cNvPicPr>
            <a:picLocks noChangeAspect="1" noChangeArrowheads="1"/>
          </p:cNvPicPr>
          <p:nvPr/>
        </p:nvPicPr>
        <p:blipFill>
          <a:blip r:embed="rId5"/>
          <a:srcRect/>
          <a:stretch>
            <a:fillRect/>
          </a:stretch>
        </p:blipFill>
        <p:spPr bwMode="auto">
          <a:xfrm>
            <a:off x="6438609" y="3872796"/>
            <a:ext cx="2697256" cy="2182848"/>
          </a:xfrm>
          <a:prstGeom prst="rect">
            <a:avLst/>
          </a:prstGeom>
          <a:noFill/>
        </p:spPr>
      </p:pic>
      <p:pic>
        <p:nvPicPr>
          <p:cNvPr id="4113" name="Picture 17" descr="flechas-8"/>
          <p:cNvPicPr>
            <a:picLocks noChangeAspect="1" noChangeArrowheads="1"/>
          </p:cNvPicPr>
          <p:nvPr/>
        </p:nvPicPr>
        <p:blipFill>
          <a:blip r:embed="rId6"/>
          <a:srcRect/>
          <a:stretch>
            <a:fillRect/>
          </a:stretch>
        </p:blipFill>
        <p:spPr bwMode="auto">
          <a:xfrm>
            <a:off x="4611436" y="4506526"/>
            <a:ext cx="1392132" cy="915388"/>
          </a:xfrm>
          <a:prstGeom prst="rect">
            <a:avLst/>
          </a:prstGeom>
          <a:noFill/>
        </p:spPr>
      </p:pic>
      <p:pic>
        <p:nvPicPr>
          <p:cNvPr id="4117" name="Picture 21" descr="facebook-icon">
            <a:hlinkClick r:id="rId7"/>
          </p:cNvPr>
          <p:cNvPicPr>
            <a:picLocks noChangeAspect="1" noChangeArrowheads="1"/>
          </p:cNvPicPr>
          <p:nvPr/>
        </p:nvPicPr>
        <p:blipFill>
          <a:blip r:embed="rId8" cstate="print"/>
          <a:srcRect/>
          <a:stretch>
            <a:fillRect/>
          </a:stretch>
        </p:blipFill>
        <p:spPr bwMode="auto">
          <a:xfrm>
            <a:off x="1" y="2746165"/>
            <a:ext cx="609058" cy="492901"/>
          </a:xfrm>
          <a:prstGeom prst="rect">
            <a:avLst/>
          </a:prstGeom>
          <a:noFill/>
        </p:spPr>
      </p:pic>
      <p:pic>
        <p:nvPicPr>
          <p:cNvPr id="4118" name="Picture 22" descr="twitter-icon">
            <a:hlinkClick r:id="rId9"/>
          </p:cNvPr>
          <p:cNvPicPr>
            <a:picLocks noChangeAspect="1" noChangeArrowheads="1"/>
          </p:cNvPicPr>
          <p:nvPr/>
        </p:nvPicPr>
        <p:blipFill>
          <a:blip r:embed="rId10" cstate="print"/>
          <a:srcRect/>
          <a:stretch>
            <a:fillRect/>
          </a:stretch>
        </p:blipFill>
        <p:spPr bwMode="auto">
          <a:xfrm>
            <a:off x="1" y="3239065"/>
            <a:ext cx="609058" cy="492901"/>
          </a:xfrm>
          <a:prstGeom prst="rect">
            <a:avLst/>
          </a:prstGeom>
          <a:noFill/>
        </p:spPr>
      </p:pic>
      <p:pic>
        <p:nvPicPr>
          <p:cNvPr id="4119" name="Picture 23" descr="Web-Google-plus-Metro-icon">
            <a:hlinkClick r:id="rId11"/>
          </p:cNvPr>
          <p:cNvPicPr>
            <a:picLocks noChangeAspect="1" noChangeArrowheads="1"/>
          </p:cNvPicPr>
          <p:nvPr/>
        </p:nvPicPr>
        <p:blipFill>
          <a:blip r:embed="rId12" cstate="print"/>
          <a:srcRect/>
          <a:stretch>
            <a:fillRect/>
          </a:stretch>
        </p:blipFill>
        <p:spPr bwMode="auto">
          <a:xfrm>
            <a:off x="1" y="3731966"/>
            <a:ext cx="609058" cy="492901"/>
          </a:xfrm>
          <a:prstGeom prst="rect">
            <a:avLst/>
          </a:prstGeom>
          <a:noFill/>
        </p:spPr>
      </p:pic>
      <p:pic>
        <p:nvPicPr>
          <p:cNvPr id="4120" name="Picture 24" descr="vkontakte-256">
            <a:hlinkClick r:id="rId13"/>
          </p:cNvPr>
          <p:cNvPicPr>
            <a:picLocks noChangeAspect="1" noChangeArrowheads="1"/>
          </p:cNvPicPr>
          <p:nvPr/>
        </p:nvPicPr>
        <p:blipFill>
          <a:blip r:embed="rId14" cstate="print"/>
          <a:srcRect/>
          <a:stretch>
            <a:fillRect/>
          </a:stretch>
        </p:blipFill>
        <p:spPr bwMode="auto">
          <a:xfrm>
            <a:off x="1" y="4224868"/>
            <a:ext cx="609058" cy="492901"/>
          </a:xfrm>
          <a:prstGeom prst="rect">
            <a:avLst/>
          </a:prstGeom>
          <a:noFill/>
        </p:spPr>
      </p:pic>
    </p:spTree>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timing>
    <p:tnLst>
      <p:par>
        <p:cTn id="1" dur="indefinite" restart="never" nodeType="tmRoot"/>
      </p:par>
    </p:tnLst>
  </p:timing>
</p:sld>
</file>

<file path=ppt/theme/theme1.xml><?xml version="1.0" encoding="utf-8"?>
<a:theme xmlns:a="http://schemas.openxmlformats.org/drawingml/2006/main" name="VENECIA">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VENECIA</Template>
  <TotalTime>50</TotalTime>
  <Words>731</Words>
  <Application>Microsoft Office PowerPoint</Application>
  <PresentationFormat>Personalizado</PresentationFormat>
  <Paragraphs>38</Paragraphs>
  <Slides>58</Slides>
  <Notes>0</Notes>
  <HiddenSlides>0</HiddenSlides>
  <MMClips>0</MMClips>
  <ScaleCrop>false</ScaleCrop>
  <HeadingPairs>
    <vt:vector size="4" baseType="variant">
      <vt:variant>
        <vt:lpstr>Tema</vt:lpstr>
      </vt:variant>
      <vt:variant>
        <vt:i4>2</vt:i4>
      </vt:variant>
      <vt:variant>
        <vt:lpstr>Títulos de diapositiva</vt:lpstr>
      </vt:variant>
      <vt:variant>
        <vt:i4>58</vt:i4>
      </vt:variant>
    </vt:vector>
  </HeadingPairs>
  <TitlesOfParts>
    <vt:vector size="60" baseType="lpstr">
      <vt:lpstr>VENECIA</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Jose Luis</dc:creator>
  <cp:lastModifiedBy>Jose Luis</cp:lastModifiedBy>
  <cp:revision>4</cp:revision>
  <dcterms:created xsi:type="dcterms:W3CDTF">2019-11-24T19:59:27Z</dcterms:created>
  <dcterms:modified xsi:type="dcterms:W3CDTF">2019-11-24T20:49:30Z</dcterms:modified>
</cp:coreProperties>
</file>