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mp3" ContentType="audio/mpe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5" r:id="rId31"/>
    <p:sldId id="284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  <p:sldId id="332" r:id="rId79"/>
    <p:sldId id="333" r:id="rId80"/>
    <p:sldId id="334" r:id="rId81"/>
    <p:sldId id="335" r:id="rId82"/>
    <p:sldId id="336" r:id="rId83"/>
    <p:sldId id="337" r:id="rId84"/>
    <p:sldId id="338" r:id="rId85"/>
    <p:sldId id="339" r:id="rId86"/>
    <p:sldId id="340" r:id="rId87"/>
    <p:sldId id="341" r:id="rId88"/>
    <p:sldId id="342" r:id="rId8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zkoeSOKonuTDupw8426KA==" hashData="hFKA6d071at7a6g6Wt5n0YV4LIQ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7" autoAdjust="0"/>
    <p:restoredTop sz="94660"/>
  </p:normalViewPr>
  <p:slideViewPr>
    <p:cSldViewPr snapToGrid="0">
      <p:cViewPr varScale="1">
        <p:scale>
          <a:sx n="35" d="100"/>
          <a:sy n="35" d="100"/>
        </p:scale>
        <p:origin x="-90" y="-17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presProps" Target="presProp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A56E-2EC8-4D19-BAB5-A3EFC53BF49A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DCC2-E0BF-42FE-BF7B-C77AD5DDBA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39456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A56E-2EC8-4D19-BAB5-A3EFC53BF49A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DCC2-E0BF-42FE-BF7B-C77AD5DDBA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598389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A56E-2EC8-4D19-BAB5-A3EFC53BF49A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DCC2-E0BF-42FE-BF7B-C77AD5DDBA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36351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A56E-2EC8-4D19-BAB5-A3EFC53BF49A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DCC2-E0BF-42FE-BF7B-C77AD5DDBA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47985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A56E-2EC8-4D19-BAB5-A3EFC53BF49A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DCC2-E0BF-42FE-BF7B-C77AD5DDBA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46209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A56E-2EC8-4D19-BAB5-A3EFC53BF49A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DCC2-E0BF-42FE-BF7B-C77AD5DDBA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03353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A56E-2EC8-4D19-BAB5-A3EFC53BF49A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DCC2-E0BF-42FE-BF7B-C77AD5DDBA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1644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A56E-2EC8-4D19-BAB5-A3EFC53BF49A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DCC2-E0BF-42FE-BF7B-C77AD5DDBA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29248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A56E-2EC8-4D19-BAB5-A3EFC53BF49A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DCC2-E0BF-42FE-BF7B-C77AD5DDBA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14288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A56E-2EC8-4D19-BAB5-A3EFC53BF49A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DCC2-E0BF-42FE-BF7B-C77AD5DDBA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1960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9CA56E-2EC8-4D19-BAB5-A3EFC53BF49A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49DCC2-E0BF-42FE-BF7B-C77AD5DDBA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271159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9CA56E-2EC8-4D19-BAB5-A3EFC53BF49A}" type="datetimeFigureOut">
              <a:rPr lang="es-CO" smtClean="0"/>
              <a:pPr/>
              <a:t>20/04/2017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49DCC2-E0BF-42FE-BF7B-C77AD5DDBAB1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49870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mp3"/><Relationship Id="rId5" Type="http://schemas.openxmlformats.org/officeDocument/2006/relationships/image" Target="../media/image2.png"/><Relationship Id="rId4" Type="http://schemas.microsoft.com/office/2007/relationships/media" Target="../media/media1.mp3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8.png"/><Relationship Id="rId10" Type="http://schemas.openxmlformats.org/officeDocument/2006/relationships/image" Target="../media/image9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355055" y="1443841"/>
            <a:ext cx="748188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Venecia </a:t>
            </a:r>
            <a:r>
              <a:rPr lang="es-CO" i="1" dirty="0" smtClean="0"/>
              <a:t>es </a:t>
            </a:r>
            <a:r>
              <a:rPr lang="es-CO" i="1" dirty="0"/>
              <a:t>una ciudad ubicada en el noreste de Italia. Es también la capital de la región véneta y de la provincia de Venecia. Su centro histórico, declarado Patrimonio de la Humanidad por la Unesco</a:t>
            </a:r>
            <a:r>
              <a:rPr lang="es-CO" i="1" dirty="0" smtClean="0"/>
              <a:t>, </a:t>
            </a:r>
            <a:r>
              <a:rPr lang="es-CO" i="1" dirty="0"/>
              <a:t>está situado en un conjunto de islas en la laguna de Venecia, en el norte del mar Adriático.</a:t>
            </a:r>
          </a:p>
          <a:p>
            <a:pPr algn="ctr"/>
            <a:r>
              <a:rPr lang="es-CO" i="1" dirty="0"/>
              <a:t>La ciudad está construida sobre un archipiélago de 118 pequeñas islas unidas entre sí por 455 puentes, si incluimos las islas de </a:t>
            </a:r>
            <a:r>
              <a:rPr lang="es-CO" i="1" dirty="0" err="1"/>
              <a:t>Murano</a:t>
            </a:r>
            <a:r>
              <a:rPr lang="es-CO" i="1" dirty="0"/>
              <a:t> y </a:t>
            </a:r>
            <a:r>
              <a:rPr lang="es-CO" i="1" dirty="0" err="1"/>
              <a:t>Burano</a:t>
            </a:r>
            <a:r>
              <a:rPr lang="es-CO" i="1" dirty="0"/>
              <a:t>. Se llega a Venecia desde tierra firme por el Puente de la Libertad, que desde la vecina ciudad de </a:t>
            </a:r>
            <a:r>
              <a:rPr lang="es-CO" i="1" dirty="0" err="1"/>
              <a:t>Mestre</a:t>
            </a:r>
            <a:r>
              <a:rPr lang="es-CO" i="1" dirty="0"/>
              <a:t> accede al </a:t>
            </a:r>
            <a:r>
              <a:rPr lang="es-CO" i="1" dirty="0" err="1"/>
              <a:t>Piazzale</a:t>
            </a:r>
            <a:r>
              <a:rPr lang="es-CO" i="1" dirty="0"/>
              <a:t> Roma. En el interior de la ciudad no hay tráfico rodado, siendo, a excepción de la navegación por los canales que separan a las islas, una ciudad totalmente peatonal. El transporte colectivo se realiza mediante embarcaciones transbordadoras conocidas como </a:t>
            </a:r>
            <a:r>
              <a:rPr lang="es-CO" i="1" dirty="0" err="1"/>
              <a:t>vaporettos</a:t>
            </a:r>
            <a:r>
              <a:rPr lang="es-CO" i="1" dirty="0"/>
              <a:t>. </a:t>
            </a:r>
          </a:p>
          <a:p>
            <a:pPr algn="ctr"/>
            <a:r>
              <a:rPr lang="es-CO" i="1" dirty="0"/>
              <a:t>Sus canales componen un gran entramado a modo de calles que parten del Gran Canal, gran vía por donde discurren multitud de embarcaciones, grandes y pequeñas, las más conocidas de las cuales son las llamadas góndolas.</a:t>
            </a:r>
          </a:p>
        </p:txBody>
      </p:sp>
      <p:sp>
        <p:nvSpPr>
          <p:cNvPr id="5" name="CuadroTexto 4"/>
          <p:cNvSpPr txBox="1"/>
          <p:nvPr/>
        </p:nvSpPr>
        <p:spPr>
          <a:xfrm rot="748144">
            <a:off x="9480794" y="532753"/>
            <a:ext cx="22510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Música Italiana  Instrumental</a:t>
            </a:r>
          </a:p>
          <a:p>
            <a:pPr algn="ctr"/>
            <a:r>
              <a:rPr lang="es-CO" sz="1000" b="1" i="1" dirty="0" smtClean="0"/>
              <a:t>Roberta Pepino Di </a:t>
            </a:r>
            <a:r>
              <a:rPr lang="es-CO" sz="1000" b="1" i="1" dirty="0" err="1" smtClean="0"/>
              <a:t>Capri</a:t>
            </a:r>
            <a:endParaRPr lang="es-CO" sz="1000" b="1" i="1" dirty="0"/>
          </a:p>
        </p:txBody>
      </p:sp>
      <p:pic>
        <p:nvPicPr>
          <p:cNvPr id="7" name="MUSICA ROMANTICA ITALIANA INSTRUMENTAL, ROBERTA, PEPPINO DI CAPRI, BALADAS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512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91710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5773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300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83218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2887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926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3620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097224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1394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82937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09632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14215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8139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39690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80936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163598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56474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9937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300769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297393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65310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96346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899824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48732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48048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189802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19660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12019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98368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53232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79131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04436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41959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91523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214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834826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72285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19316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376565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021499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298631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856477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36338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03933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577680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86794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157456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305267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37744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901819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4711695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302768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355205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386755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4646250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12446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72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99111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301217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7288151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72195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700026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937410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157916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783098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2980439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64011455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4629365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6032605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113656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8703743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603932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93027174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906486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71462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8342420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688405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802178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6420588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908753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240368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249531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445488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556844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0159916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986301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468975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7945022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767353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228</Words>
  <Application>Microsoft Office PowerPoint</Application>
  <PresentationFormat>Personalizado</PresentationFormat>
  <Paragraphs>9</Paragraphs>
  <Slides>87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87</vt:i4>
      </vt:variant>
    </vt:vector>
  </HeadingPairs>
  <TitlesOfParts>
    <vt:vector size="8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  <vt:lpstr>Diapositiva 86</vt:lpstr>
      <vt:lpstr>Diapositiva 87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11</cp:revision>
  <dcterms:created xsi:type="dcterms:W3CDTF">2017-04-02T21:37:11Z</dcterms:created>
  <dcterms:modified xsi:type="dcterms:W3CDTF">2017-04-20T17:20:22Z</dcterms:modified>
</cp:coreProperties>
</file>