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259" r:id="rId3"/>
    <p:sldId id="256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3" r:id="rId26"/>
    <p:sldId id="267" r:id="rId27"/>
    <p:sldId id="308" r:id="rId28"/>
    <p:sldId id="307" r:id="rId29"/>
    <p:sldId id="304" r:id="rId30"/>
    <p:sldId id="303" r:id="rId31"/>
    <p:sldId id="302" r:id="rId32"/>
    <p:sldId id="301" r:id="rId33"/>
    <p:sldId id="300" r:id="rId34"/>
    <p:sldId id="299" r:id="rId35"/>
    <p:sldId id="298" r:id="rId36"/>
    <p:sldId id="297" r:id="rId37"/>
    <p:sldId id="266" r:id="rId38"/>
    <p:sldId id="265" r:id="rId39"/>
    <p:sldId id="264" r:id="rId40"/>
    <p:sldId id="262" r:id="rId41"/>
    <p:sldId id="296" r:id="rId42"/>
    <p:sldId id="295" r:id="rId43"/>
    <p:sldId id="294" r:id="rId44"/>
    <p:sldId id="293" r:id="rId45"/>
    <p:sldId id="292" r:id="rId46"/>
    <p:sldId id="291" r:id="rId47"/>
    <p:sldId id="290" r:id="rId48"/>
    <p:sldId id="289" r:id="rId49"/>
    <p:sldId id="315" r:id="rId50"/>
    <p:sldId id="314" r:id="rId51"/>
    <p:sldId id="313" r:id="rId52"/>
    <p:sldId id="311" r:id="rId53"/>
    <p:sldId id="310" r:id="rId54"/>
    <p:sldId id="260" r:id="rId55"/>
    <p:sldId id="312" r:id="rId56"/>
    <p:sldId id="316" r:id="rId57"/>
    <p:sldId id="317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5graBTjWqS/jotgqT0nzw" hashData="VHJZpUPOlGLu039DX7H4NoAx5l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4001"/>
    <a:srgbClr val="006600"/>
    <a:srgbClr val="0000CC"/>
    <a:srgbClr val="005392"/>
    <a:srgbClr val="167B86"/>
    <a:srgbClr val="481B00"/>
    <a:srgbClr val="FF0066"/>
    <a:srgbClr val="FF7C80"/>
    <a:srgbClr val="445884"/>
    <a:srgbClr val="3D4F7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1" autoAdjust="0"/>
    <p:restoredTop sz="91867" autoAdjust="0"/>
  </p:normalViewPr>
  <p:slideViewPr>
    <p:cSldViewPr>
      <p:cViewPr>
        <p:scale>
          <a:sx n="40" d="100"/>
          <a:sy n="40" d="100"/>
        </p:scale>
        <p:origin x="-984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F83676-6E27-44CE-94F6-7ACBB4CB67F0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489262-D0B9-4A3E-B062-ED5E545923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89262-D0B9-4A3E-B062-ED5E545923DF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6329-05B9-40BD-9007-867A10E2FE5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AB18A-213D-4ED3-B00D-7A76CE04D26F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30029-F188-4E5E-BDDA-BA44639D8F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DBBB799-6DA0-4E0B-96AC-26D36EABA9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3643306" y="3214686"/>
            <a:ext cx="4429125" cy="2238375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rtl="0"/>
            <a:r>
              <a:rPr lang="es-ES" sz="8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107763" dir="8100000" algn="ctr" rotWithShape="0">
                    <a:srgbClr val="868686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endParaRPr lang="es-ES" sz="8000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2D050"/>
              </a:solidFill>
              <a:effectLst>
                <a:outerShdw dist="107763" dir="8100000" algn="ctr" rotWithShape="0">
                  <a:srgbClr val="868686">
                    <a:alpha val="5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 rot="189693">
            <a:off x="1126733" y="4797159"/>
            <a:ext cx="8226328" cy="2228616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  <p:txBody>
          <a:bodyPr wrap="none" fromWordArt="1">
            <a:prstTxWarp prst="textArchUp">
              <a:avLst>
                <a:gd name="adj" fmla="val 10652835"/>
              </a:avLst>
            </a:prstTxWarp>
            <a:scene3d>
              <a:camera prst="orthographicFront"/>
              <a:lightRig rig="threePt" dir="t"/>
            </a:scene3d>
            <a:sp3d extrusionH="57150">
              <a:bevelT w="88900" h="88900" prst="angle"/>
            </a:sp3d>
          </a:bodyPr>
          <a:lstStyle/>
          <a:p>
            <a:pPr algn="ctr" rtl="0"/>
            <a:r>
              <a:rPr lang="es-ES" sz="8800" kern="1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Vivian" pitchFamily="2" charset="0"/>
              </a:rPr>
              <a:t> </a:t>
            </a:r>
            <a:endParaRPr lang="es-ES" sz="8800" kern="10" dirty="0">
              <a:blipFill dpi="0" rotWithShape="1">
                <a:blip r:embed="rId4"/>
                <a:srcRect/>
                <a:tile tx="0" ty="0" sx="100000" sy="100000" flip="none" algn="tl"/>
              </a:blipFill>
              <a:latin typeface="Vivian" pitchFamily="2" charset="0"/>
            </a:endParaRPr>
          </a:p>
        </p:txBody>
      </p:sp>
      <p:sp>
        <p:nvSpPr>
          <p:cNvPr id="17" name="16 Lágrima"/>
          <p:cNvSpPr/>
          <p:nvPr/>
        </p:nvSpPr>
        <p:spPr>
          <a:xfrm rot="448034">
            <a:off x="875706" y="3043580"/>
            <a:ext cx="4214842" cy="3857652"/>
          </a:xfrm>
          <a:prstGeom prst="teardrop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200000">
            <a:off x="4929218" y="2928906"/>
            <a:ext cx="3714752" cy="4143436"/>
          </a:xfrm>
          <a:prstGeom prst="teardrop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400000">
            <a:off x="1150087" y="-221425"/>
            <a:ext cx="3714752" cy="4157602"/>
          </a:xfrm>
          <a:prstGeom prst="teardrop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0997944">
            <a:off x="4392345" y="112780"/>
            <a:ext cx="4029087" cy="3803305"/>
          </a:xfrm>
          <a:prstGeom prst="teardrop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02592" y="347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5" name="WordArt 2" descr="untitled 2"/>
          <p:cNvSpPr>
            <a:spLocks noChangeArrowheads="1" noChangeShapeType="1" noTextEdit="1"/>
          </p:cNvSpPr>
          <p:nvPr/>
        </p:nvSpPr>
        <p:spPr bwMode="auto">
          <a:xfrm>
            <a:off x="3286116" y="3643314"/>
            <a:ext cx="5286412" cy="278606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5538"/>
              </a:avLst>
            </a:prstTxWarp>
            <a:scene3d>
              <a:camera prst="legacyPerspectiveFront">
                <a:rot lat="600000" lon="20399999" rev="0"/>
              </a:camera>
              <a:lightRig rig="legacyFlat4" dir="t"/>
            </a:scene3d>
            <a:sp3d extrusionH="430200" prstMaterial="legacyMatte">
              <a:extrusionClr>
                <a:srgbClr val="9E8B43"/>
              </a:extrusionClr>
            </a:sp3d>
          </a:bodyPr>
          <a:lstStyle/>
          <a:p>
            <a:pPr algn="ctr" rtl="0"/>
            <a:r>
              <a:rPr lang="es-ES" sz="8000" kern="10" spc="0" dirty="0" smtClean="0">
                <a:ln w="12700"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/>
                <a:latin typeface="Arial Black"/>
              </a:rPr>
              <a:t>Venecia</a:t>
            </a:r>
            <a:endParaRPr lang="es-ES" sz="8000" kern="10" spc="0" dirty="0">
              <a:ln w="12700"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/>
              <a:latin typeface="Arial Black"/>
            </a:endParaRPr>
          </a:p>
        </p:txBody>
      </p:sp>
    </p:spTree>
  </p:cSld>
  <p:clrMapOvr>
    <a:masterClrMapping/>
  </p:clrMapOvr>
  <p:transition advTm="18000">
    <p:sndAc>
      <p:stSnd loop="1">
        <p:snd r:embed="rId2" name="Venecia sin tí - Charles Aznav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burano_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burano_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burano_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7C8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burano_4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67B86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burano_4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96"/>
            <a:ext cx="9144000" cy="682680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burano_4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7C8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san_marco_2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62_panor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45884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70_can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72_bura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Campanile_S_Marco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Campo_San_Giovanni_Paolo_Chiesa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50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canale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480772" cy="6858000"/>
          </a:xfrm>
          <a:prstGeom prst="rect">
            <a:avLst/>
          </a:prstGeom>
        </p:spPr>
      </p:pic>
      <p:pic>
        <p:nvPicPr>
          <p:cNvPr id="5" name="4 Imagen" descr="foto_venezia_canale_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493931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to_venezia_Castello_Rio_S_Iseppo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Fondamenta_del_Gaffaro_Gondola_a_riposo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429288" cy="6858000"/>
          </a:xfrm>
          <a:prstGeom prst="rect">
            <a:avLst/>
          </a:prstGeom>
        </p:spPr>
      </p:pic>
      <p:pic>
        <p:nvPicPr>
          <p:cNvPr id="5" name="4 Imagen" descr="foto_venezia_Scorcio_Campanile_S_Marco_da_Ponte_de_ovo_01.jpg"/>
          <p:cNvPicPr>
            <a:picLocks noChangeAspect="1"/>
          </p:cNvPicPr>
          <p:nvPr/>
        </p:nvPicPr>
        <p:blipFill>
          <a:blip r:embed="rId3"/>
          <a:srcRect r="2597"/>
          <a:stretch>
            <a:fillRect/>
          </a:stretch>
        </p:blipFill>
        <p:spPr>
          <a:xfrm>
            <a:off x="2000232" y="0"/>
            <a:ext cx="5372733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Giudecca_Chiesa_del_Redentore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Giudecca_Mulino_Stuky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Rio_del_Gaffaro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01ItaliaVeneziaCannareg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024px-Venezia_Arsenale_di_Venezia_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183"/>
            <a:ext cx="9144000" cy="6777633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50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ategories_92_29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ondos-gondolas-de-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venezi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34" y="0"/>
            <a:ext cx="9049732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01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67B86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0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0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0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0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0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50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0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0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0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2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2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3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D4001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55_can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286544" cy="6858000"/>
          </a:xfrm>
          <a:prstGeom prst="rect">
            <a:avLst/>
          </a:prstGeom>
        </p:spPr>
      </p:pic>
      <p:pic>
        <p:nvPicPr>
          <p:cNvPr id="5" name="4 Imagen" descr="foto_venezia_madonna_della_salute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286544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chiesa_dei_gesuati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Zattere_Magazzini_del_Sale_La_Salute_Campanile_San_Marco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14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to_venezia_tramonto_laguna_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000364" y="6000768"/>
            <a:ext cx="29754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Francisco del Olmo-Jazmín</a:t>
            </a:r>
            <a:endParaRPr lang="es-ES" sz="2000" dirty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ENECIA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VENECIA</Template>
  <TotalTime>0</TotalTime>
  <Words>67</Words>
  <Application>Microsoft Office PowerPoint</Application>
  <PresentationFormat>Presentación en pantalla (4:3)</PresentationFormat>
  <Paragraphs>33</Paragraphs>
  <Slides>56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VENECIA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2012-08-13T20:22:27Z</dcterms:created>
  <dcterms:modified xsi:type="dcterms:W3CDTF">2012-08-13T20:37:23Z</dcterms:modified>
</cp:coreProperties>
</file>