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slides/slide8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7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313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11" r:id="rId58"/>
    <p:sldId id="309" r:id="rId59"/>
    <p:sldId id="314" r:id="rId60"/>
    <p:sldId id="310" r:id="rId61"/>
    <p:sldId id="312" r:id="rId62"/>
    <p:sldId id="316" r:id="rId63"/>
    <p:sldId id="315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1" r:id="rId77"/>
    <p:sldId id="330" r:id="rId78"/>
    <p:sldId id="332" r:id="rId79"/>
    <p:sldId id="333" r:id="rId80"/>
    <p:sldId id="335" r:id="rId81"/>
    <p:sldId id="336" r:id="rId82"/>
    <p:sldId id="337" r:id="rId8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33OYyvLzkzCYqiprVtHKA==" hashData="fgqMefiI5fzavdO7uVdFStxYCb4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7" autoAdjust="0"/>
    <p:restoredTop sz="94660"/>
  </p:normalViewPr>
  <p:slideViewPr>
    <p:cSldViewPr snapToGrid="0">
      <p:cViewPr varScale="1">
        <p:scale>
          <a:sx n="35" d="100"/>
          <a:sy n="35" d="100"/>
        </p:scale>
        <p:origin x="-90" y="-17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D612D-3366-4B31-BCB2-743E22C2B7C7}" type="datetimeFigureOut">
              <a:rPr lang="es-CO" smtClean="0"/>
              <a:pPr/>
              <a:t>18/04/2017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E63A-3296-4D8B-8A15-3A5239AA439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64222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D612D-3366-4B31-BCB2-743E22C2B7C7}" type="datetimeFigureOut">
              <a:rPr lang="es-CO" smtClean="0"/>
              <a:pPr/>
              <a:t>18/04/2017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E63A-3296-4D8B-8A15-3A5239AA439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92052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D612D-3366-4B31-BCB2-743E22C2B7C7}" type="datetimeFigureOut">
              <a:rPr lang="es-CO" smtClean="0"/>
              <a:pPr/>
              <a:t>18/04/2017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E63A-3296-4D8B-8A15-3A5239AA439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0392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D612D-3366-4B31-BCB2-743E22C2B7C7}" type="datetimeFigureOut">
              <a:rPr lang="es-CO" smtClean="0"/>
              <a:pPr/>
              <a:t>18/04/2017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E63A-3296-4D8B-8A15-3A5239AA439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6737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D612D-3366-4B31-BCB2-743E22C2B7C7}" type="datetimeFigureOut">
              <a:rPr lang="es-CO" smtClean="0"/>
              <a:pPr/>
              <a:t>18/04/2017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E63A-3296-4D8B-8A15-3A5239AA439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20184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D612D-3366-4B31-BCB2-743E22C2B7C7}" type="datetimeFigureOut">
              <a:rPr lang="es-CO" smtClean="0"/>
              <a:pPr/>
              <a:t>18/04/2017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E63A-3296-4D8B-8A15-3A5239AA439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92194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D612D-3366-4B31-BCB2-743E22C2B7C7}" type="datetimeFigureOut">
              <a:rPr lang="es-CO" smtClean="0"/>
              <a:pPr/>
              <a:t>18/04/2017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E63A-3296-4D8B-8A15-3A5239AA439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77668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D612D-3366-4B31-BCB2-743E22C2B7C7}" type="datetimeFigureOut">
              <a:rPr lang="es-CO" smtClean="0"/>
              <a:pPr/>
              <a:t>18/04/2017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E63A-3296-4D8B-8A15-3A5239AA439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34009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D612D-3366-4B31-BCB2-743E22C2B7C7}" type="datetimeFigureOut">
              <a:rPr lang="es-CO" smtClean="0"/>
              <a:pPr/>
              <a:t>18/04/2017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E63A-3296-4D8B-8A15-3A5239AA439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0167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D612D-3366-4B31-BCB2-743E22C2B7C7}" type="datetimeFigureOut">
              <a:rPr lang="es-CO" smtClean="0"/>
              <a:pPr/>
              <a:t>18/04/2017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E63A-3296-4D8B-8A15-3A5239AA439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92532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D612D-3366-4B31-BCB2-743E22C2B7C7}" type="datetimeFigureOut">
              <a:rPr lang="es-CO" smtClean="0"/>
              <a:pPr/>
              <a:t>18/04/2017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E63A-3296-4D8B-8A15-3A5239AA439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80498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D612D-3366-4B31-BCB2-743E22C2B7C7}" type="datetimeFigureOut">
              <a:rPr lang="es-CO" smtClean="0"/>
              <a:pPr/>
              <a:t>18/04/2017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BDE63A-3296-4D8B-8A15-3A5239AA439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2534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3.png"/><Relationship Id="rId10" Type="http://schemas.openxmlformats.org/officeDocument/2006/relationships/image" Target="../media/image8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355055" y="1443840"/>
            <a:ext cx="748188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Venecia </a:t>
            </a:r>
            <a:r>
              <a:rPr lang="es-CO" i="1" dirty="0" smtClean="0"/>
              <a:t>es </a:t>
            </a:r>
            <a:r>
              <a:rPr lang="es-CO" i="1" dirty="0"/>
              <a:t>una ciudad ubicada en el noreste de Italia. Es también la capital de la región véneta y de la provincia de Venecia. Su centro histórico, declarado Patrimonio de la Humanidad por la Unesco</a:t>
            </a:r>
            <a:r>
              <a:rPr lang="es-CO" i="1" dirty="0" smtClean="0"/>
              <a:t>, </a:t>
            </a:r>
            <a:r>
              <a:rPr lang="es-CO" i="1" dirty="0"/>
              <a:t>está situado en un conjunto de islas en la laguna de Venecia, en el norte del mar Adriático.</a:t>
            </a:r>
          </a:p>
          <a:p>
            <a:pPr algn="ctr"/>
            <a:r>
              <a:rPr lang="es-CO" i="1" dirty="0"/>
              <a:t>La ciudad está construida sobre un archipiélago de 118 pequeñas islas unidas entre sí por 455 puentes, si incluimos las islas de </a:t>
            </a:r>
            <a:r>
              <a:rPr lang="es-CO" i="1" dirty="0" err="1"/>
              <a:t>Murano</a:t>
            </a:r>
            <a:r>
              <a:rPr lang="es-CO" i="1" dirty="0"/>
              <a:t> y </a:t>
            </a:r>
            <a:r>
              <a:rPr lang="es-CO" i="1" dirty="0" err="1"/>
              <a:t>Burano</a:t>
            </a:r>
            <a:r>
              <a:rPr lang="es-CO" i="1" dirty="0"/>
              <a:t>. Se llega a Venecia desde tierra firme por el Puente de la Libertad, que desde la vecina ciudad de </a:t>
            </a:r>
            <a:r>
              <a:rPr lang="es-CO" i="1" dirty="0" err="1"/>
              <a:t>Mestre</a:t>
            </a:r>
            <a:r>
              <a:rPr lang="es-CO" i="1" dirty="0"/>
              <a:t> accede al </a:t>
            </a:r>
            <a:r>
              <a:rPr lang="es-CO" i="1" dirty="0" err="1"/>
              <a:t>Piazzale</a:t>
            </a:r>
            <a:r>
              <a:rPr lang="es-CO" i="1" dirty="0"/>
              <a:t> Roma. En el interior de la ciudad no hay tráfico rodado, siendo, a excepción de la navegación por los canales que separan a las islas, una ciudad totalmente peatonal. El transporte colectivo se realiza mediante embarcaciones transbordadoras conocidas como </a:t>
            </a:r>
            <a:r>
              <a:rPr lang="es-CO" i="1" dirty="0" err="1"/>
              <a:t>vaporettos</a:t>
            </a:r>
            <a:r>
              <a:rPr lang="es-CO" i="1" dirty="0"/>
              <a:t>. </a:t>
            </a:r>
          </a:p>
          <a:p>
            <a:pPr algn="ctr"/>
            <a:r>
              <a:rPr lang="es-CO" i="1" dirty="0"/>
              <a:t>Sus canales componen un gran entramado a modo de calles que parten del Gran Canal, gran vía por donde discurren multitud de embarcaciones, grandes y pequeñas, las más conocidas de las cuales son las llamadas góndolas.</a:t>
            </a:r>
          </a:p>
        </p:txBody>
      </p:sp>
      <p:sp>
        <p:nvSpPr>
          <p:cNvPr id="2" name="CuadroTexto 1"/>
          <p:cNvSpPr txBox="1"/>
          <p:nvPr/>
        </p:nvSpPr>
        <p:spPr>
          <a:xfrm rot="748144">
            <a:off x="9629776" y="625972"/>
            <a:ext cx="210026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Música Italiana en Español</a:t>
            </a:r>
            <a:endParaRPr lang="es-CO" sz="1000" b="1" i="1" dirty="0"/>
          </a:p>
        </p:txBody>
      </p:sp>
      <p:pic>
        <p:nvPicPr>
          <p:cNvPr id="5" name="SHOW_DE_CANCIONES_ITALIANAS_CANTANTES_ITALIANOS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8653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798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089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357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5924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30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248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131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0872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809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1213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317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0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592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0527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4544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514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905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0989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1902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920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672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441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714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892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9268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264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6290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0256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5155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521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355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1521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8331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6952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2594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5352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911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8831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541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015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159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54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7384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19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518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560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696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635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762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3711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057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643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110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257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859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865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768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60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376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864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272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0881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565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113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969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3687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330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9900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771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267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019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720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681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568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318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6422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231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069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938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760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225</Words>
  <Application>Microsoft Office PowerPoint</Application>
  <PresentationFormat>Personalizado</PresentationFormat>
  <Paragraphs>8</Paragraphs>
  <Slides>81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81</vt:i4>
      </vt:variant>
    </vt:vector>
  </HeadingPairs>
  <TitlesOfParts>
    <vt:vector size="8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2017-04-02T20:24:24Z</dcterms:created>
  <dcterms:modified xsi:type="dcterms:W3CDTF">2017-04-18T21:28:26Z</dcterms:modified>
</cp:coreProperties>
</file>