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4"/>
  </p:notesMasterIdLst>
  <p:sldIdLst>
    <p:sldId id="256" r:id="rId4"/>
    <p:sldId id="263" r:id="rId5"/>
    <p:sldId id="258" r:id="rId6"/>
    <p:sldId id="257" r:id="rId7"/>
    <p:sldId id="260" r:id="rId8"/>
    <p:sldId id="259" r:id="rId9"/>
    <p:sldId id="262" r:id="rId10"/>
    <p:sldId id="261"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9" r:id="rId35"/>
    <p:sldId id="287" r:id="rId36"/>
    <p:sldId id="288" r:id="rId37"/>
    <p:sldId id="290" r:id="rId38"/>
    <p:sldId id="291" r:id="rId39"/>
    <p:sldId id="292" r:id="rId40"/>
    <p:sldId id="293" r:id="rId41"/>
    <p:sldId id="294" r:id="rId42"/>
    <p:sldId id="295" r:id="rId43"/>
    <p:sldId id="297" r:id="rId44"/>
    <p:sldId id="296"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27" r:id="rId62"/>
    <p:sldId id="328" r:id="rId6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1F4A7EF-2D65-4503-973F-7194032B74D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EC02589-946C-49A7-BBA3-DA9F3B65A12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1853471-230C-4A56-A9F9-6DE9E688FC50}" type="datetime1">
              <a:rPr lang="es-ES"/>
              <a:pPr lvl="0"/>
              <a:t>14/01/2021</a:t>
            </a:fld>
            <a:endParaRPr lang="es-ES"/>
          </a:p>
        </p:txBody>
      </p:sp>
      <p:sp>
        <p:nvSpPr>
          <p:cNvPr id="4" name="Marcador de imagen de diapositiva 3">
            <a:extLst>
              <a:ext uri="{FF2B5EF4-FFF2-40B4-BE49-F238E27FC236}">
                <a16:creationId xmlns:a16="http://schemas.microsoft.com/office/drawing/2014/main" id="{1EF0AF02-FC13-4CD2-BF8E-73A1D1AE781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37CA092-F0B0-4197-B4DF-173E469A6FB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60F83CA-52F6-4791-BE0A-6B6ED50564A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937A83B-0DBF-4659-BC2D-D1A7C30C5DC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E40F9BE-120A-4216-B850-34A43D69965C}" type="slidenum">
              <a:t>‹Nº›</a:t>
            </a:fld>
            <a:endParaRPr lang="es-ES"/>
          </a:p>
        </p:txBody>
      </p:sp>
    </p:spTree>
    <p:extLst>
      <p:ext uri="{BB962C8B-B14F-4D97-AF65-F5344CB8AC3E}">
        <p14:creationId xmlns:p14="http://schemas.microsoft.com/office/powerpoint/2010/main" val="34281210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5FE5EE-FA6A-42AC-8963-886BE35E698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6C6CD11-428A-4A99-8684-68F513BC10E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CBD46DA-A24C-472C-BD2F-835E0370560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550BA4-1CA8-4678-8C1B-0D6F321159E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16677D-4501-40C9-8A54-7866C9EEF3E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3E7D05A-E0C6-412E-9CE4-DEE250A3352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4CE1764-5093-48B5-961E-49E55E4835F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1711888-42B6-47F2-855D-2463F8765106}"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A690FA-7A55-4017-8DB5-3D96EF933CD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13B55B7-2148-45D7-805F-141E4226B50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9160760-FF85-471D-8C01-E0B125927CD7}"/>
              </a:ext>
            </a:extLst>
          </p:cNvPr>
          <p:cNvSpPr txBox="1">
            <a:spLocks noGrp="1"/>
          </p:cNvSpPr>
          <p:nvPr>
            <p:ph type="dt" sz="half" idx="7"/>
          </p:nvPr>
        </p:nvSpPr>
        <p:spPr/>
        <p:txBody>
          <a:bodyPr/>
          <a:lstStyle>
            <a:lvl1pPr>
              <a:defRPr/>
            </a:lvl1pPr>
          </a:lstStyle>
          <a:p>
            <a:pPr lvl="0"/>
            <a:fld id="{F9C55022-8A46-4455-A3EA-2863FB45A197}" type="datetime1">
              <a:rPr lang="es-ES"/>
              <a:pPr lvl="0"/>
              <a:t>14/01/2021</a:t>
            </a:fld>
            <a:endParaRPr lang="es-ES"/>
          </a:p>
        </p:txBody>
      </p:sp>
      <p:sp>
        <p:nvSpPr>
          <p:cNvPr id="5" name="Marcador de pie de página 4">
            <a:extLst>
              <a:ext uri="{FF2B5EF4-FFF2-40B4-BE49-F238E27FC236}">
                <a16:creationId xmlns:a16="http://schemas.microsoft.com/office/drawing/2014/main" id="{20E4BD90-B1E3-4F4F-9C2D-6B240C25BAC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3612AB-5038-4E54-95E7-3928E1B0A783}"/>
              </a:ext>
            </a:extLst>
          </p:cNvPr>
          <p:cNvSpPr txBox="1">
            <a:spLocks noGrp="1"/>
          </p:cNvSpPr>
          <p:nvPr>
            <p:ph type="sldNum" sz="quarter" idx="8"/>
          </p:nvPr>
        </p:nvSpPr>
        <p:spPr/>
        <p:txBody>
          <a:bodyPr/>
          <a:lstStyle>
            <a:lvl1pPr>
              <a:defRPr/>
            </a:lvl1pPr>
          </a:lstStyle>
          <a:p>
            <a:pPr lvl="0"/>
            <a:fld id="{6B2A44B5-8DBA-4A42-A455-E4DB4BE2CF88}" type="slidenum">
              <a:t>‹Nº›</a:t>
            </a:fld>
            <a:endParaRPr lang="es-ES"/>
          </a:p>
        </p:txBody>
      </p:sp>
    </p:spTree>
    <p:extLst>
      <p:ext uri="{BB962C8B-B14F-4D97-AF65-F5344CB8AC3E}">
        <p14:creationId xmlns:p14="http://schemas.microsoft.com/office/powerpoint/2010/main" val="33105648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B22560-5336-4B44-98AE-1A340258A57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12F4ADE-DED3-4100-931A-99BC6081A4F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1E55D0C-7C37-4F38-8B6E-906CDDF5F2CD}"/>
              </a:ext>
            </a:extLst>
          </p:cNvPr>
          <p:cNvSpPr txBox="1">
            <a:spLocks noGrp="1"/>
          </p:cNvSpPr>
          <p:nvPr>
            <p:ph type="dt" sz="half" idx="7"/>
          </p:nvPr>
        </p:nvSpPr>
        <p:spPr/>
        <p:txBody>
          <a:bodyPr/>
          <a:lstStyle>
            <a:lvl1pPr>
              <a:defRPr/>
            </a:lvl1pPr>
          </a:lstStyle>
          <a:p>
            <a:pPr lvl="0"/>
            <a:fld id="{A0978CA0-0C79-4579-B855-45B056C0CCDA}" type="datetime1">
              <a:rPr lang="es-ES"/>
              <a:pPr lvl="0"/>
              <a:t>14/01/2021</a:t>
            </a:fld>
            <a:endParaRPr lang="es-ES"/>
          </a:p>
        </p:txBody>
      </p:sp>
      <p:sp>
        <p:nvSpPr>
          <p:cNvPr id="5" name="Marcador de pie de página 4">
            <a:extLst>
              <a:ext uri="{FF2B5EF4-FFF2-40B4-BE49-F238E27FC236}">
                <a16:creationId xmlns:a16="http://schemas.microsoft.com/office/drawing/2014/main" id="{CD1652A4-A1A3-4EE2-8FF6-55F7F66F46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AC77900-D4D2-4C22-8E9A-CD90F4847EFC}"/>
              </a:ext>
            </a:extLst>
          </p:cNvPr>
          <p:cNvSpPr txBox="1">
            <a:spLocks noGrp="1"/>
          </p:cNvSpPr>
          <p:nvPr>
            <p:ph type="sldNum" sz="quarter" idx="8"/>
          </p:nvPr>
        </p:nvSpPr>
        <p:spPr/>
        <p:txBody>
          <a:bodyPr/>
          <a:lstStyle>
            <a:lvl1pPr>
              <a:defRPr/>
            </a:lvl1pPr>
          </a:lstStyle>
          <a:p>
            <a:pPr lvl="0"/>
            <a:fld id="{D1D63565-C16F-4809-97CD-3FE12501EF76}" type="slidenum">
              <a:t>‹Nº›</a:t>
            </a:fld>
            <a:endParaRPr lang="es-ES"/>
          </a:p>
        </p:txBody>
      </p:sp>
    </p:spTree>
    <p:extLst>
      <p:ext uri="{BB962C8B-B14F-4D97-AF65-F5344CB8AC3E}">
        <p14:creationId xmlns:p14="http://schemas.microsoft.com/office/powerpoint/2010/main" val="922880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3E731E-70E6-4DA4-A5D8-1F1EF1905C7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1BDE575-8237-4AF2-BE56-6F736443A09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48102F5-5093-48D0-A137-F7E494519683}"/>
              </a:ext>
            </a:extLst>
          </p:cNvPr>
          <p:cNvSpPr txBox="1">
            <a:spLocks noGrp="1"/>
          </p:cNvSpPr>
          <p:nvPr>
            <p:ph type="dt" sz="half" idx="7"/>
          </p:nvPr>
        </p:nvSpPr>
        <p:spPr/>
        <p:txBody>
          <a:bodyPr/>
          <a:lstStyle>
            <a:lvl1pPr>
              <a:defRPr/>
            </a:lvl1pPr>
          </a:lstStyle>
          <a:p>
            <a:pPr lvl="0"/>
            <a:fld id="{F0AF4B85-9A7C-47FC-B161-B8EC36813AE7}" type="datetime1">
              <a:rPr lang="es-ES"/>
              <a:pPr lvl="0"/>
              <a:t>14/01/2021</a:t>
            </a:fld>
            <a:endParaRPr lang="es-ES"/>
          </a:p>
        </p:txBody>
      </p:sp>
      <p:sp>
        <p:nvSpPr>
          <p:cNvPr id="5" name="Marcador de pie de página 4">
            <a:extLst>
              <a:ext uri="{FF2B5EF4-FFF2-40B4-BE49-F238E27FC236}">
                <a16:creationId xmlns:a16="http://schemas.microsoft.com/office/drawing/2014/main" id="{11C989A6-E7DF-41B2-8F28-D3C3AA52FA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74B7EB-2596-47EC-9D15-9326B8FE954A}"/>
              </a:ext>
            </a:extLst>
          </p:cNvPr>
          <p:cNvSpPr txBox="1">
            <a:spLocks noGrp="1"/>
          </p:cNvSpPr>
          <p:nvPr>
            <p:ph type="sldNum" sz="quarter" idx="8"/>
          </p:nvPr>
        </p:nvSpPr>
        <p:spPr/>
        <p:txBody>
          <a:bodyPr/>
          <a:lstStyle>
            <a:lvl1pPr>
              <a:defRPr/>
            </a:lvl1pPr>
          </a:lstStyle>
          <a:p>
            <a:pPr lvl="0"/>
            <a:fld id="{BFF73845-25B1-43F8-A9BD-DEB0A9EE72FB}" type="slidenum">
              <a:t>‹Nº›</a:t>
            </a:fld>
            <a:endParaRPr lang="es-ES"/>
          </a:p>
        </p:txBody>
      </p:sp>
    </p:spTree>
    <p:extLst>
      <p:ext uri="{BB962C8B-B14F-4D97-AF65-F5344CB8AC3E}">
        <p14:creationId xmlns:p14="http://schemas.microsoft.com/office/powerpoint/2010/main" val="2029665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AA8928-559D-4D23-98AE-76F5C751E9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CDDC438-2327-486E-8DD3-EC5701BD74B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7027CC6-81DE-41E1-B4BE-5A101E02222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6C6C00A-0DE6-416B-9838-8383880C4F72}"/>
              </a:ext>
            </a:extLst>
          </p:cNvPr>
          <p:cNvSpPr txBox="1">
            <a:spLocks noGrp="1"/>
          </p:cNvSpPr>
          <p:nvPr>
            <p:ph type="dt" sz="half" idx="7"/>
          </p:nvPr>
        </p:nvSpPr>
        <p:spPr/>
        <p:txBody>
          <a:bodyPr/>
          <a:lstStyle>
            <a:lvl1pPr>
              <a:defRPr/>
            </a:lvl1pPr>
          </a:lstStyle>
          <a:p>
            <a:pPr lvl="0"/>
            <a:fld id="{D3BB5137-E773-4D6B-89BA-757759A000A3}" type="datetime1">
              <a:rPr lang="es-ES"/>
              <a:pPr lvl="0"/>
              <a:t>14/01/2021</a:t>
            </a:fld>
            <a:endParaRPr lang="es-ES"/>
          </a:p>
        </p:txBody>
      </p:sp>
      <p:sp>
        <p:nvSpPr>
          <p:cNvPr id="6" name="Marcador de pie de página 5">
            <a:extLst>
              <a:ext uri="{FF2B5EF4-FFF2-40B4-BE49-F238E27FC236}">
                <a16:creationId xmlns:a16="http://schemas.microsoft.com/office/drawing/2014/main" id="{AB1F6CE5-F366-4DBE-8BB9-2E152AF8E85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AAD1981-D271-4C7D-A9BC-DD05D0B2D245}"/>
              </a:ext>
            </a:extLst>
          </p:cNvPr>
          <p:cNvSpPr txBox="1">
            <a:spLocks noGrp="1"/>
          </p:cNvSpPr>
          <p:nvPr>
            <p:ph type="sldNum" sz="quarter" idx="8"/>
          </p:nvPr>
        </p:nvSpPr>
        <p:spPr/>
        <p:txBody>
          <a:bodyPr/>
          <a:lstStyle>
            <a:lvl1pPr>
              <a:defRPr/>
            </a:lvl1pPr>
          </a:lstStyle>
          <a:p>
            <a:pPr lvl="0"/>
            <a:fld id="{38FAF04D-FE74-4635-8367-3D6EEAA7735A}" type="slidenum">
              <a:t>‹Nº›</a:t>
            </a:fld>
            <a:endParaRPr lang="es-ES"/>
          </a:p>
        </p:txBody>
      </p:sp>
    </p:spTree>
    <p:extLst>
      <p:ext uri="{BB962C8B-B14F-4D97-AF65-F5344CB8AC3E}">
        <p14:creationId xmlns:p14="http://schemas.microsoft.com/office/powerpoint/2010/main" val="262900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864E5C-B197-4417-A9B7-4C3675176D8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24A902-DDA6-42BD-9B3B-FA67DF6C101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42B034E-793A-4338-B5EA-B8FC6A9FBB6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F9714BD-48BC-478A-9A8B-A7A2E76AF47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FC8A48D-E614-41AB-B173-CC82DF4C574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9F670FD-3DCC-46C8-A2A4-2A05630E6417}"/>
              </a:ext>
            </a:extLst>
          </p:cNvPr>
          <p:cNvSpPr txBox="1">
            <a:spLocks noGrp="1"/>
          </p:cNvSpPr>
          <p:nvPr>
            <p:ph type="dt" sz="half" idx="7"/>
          </p:nvPr>
        </p:nvSpPr>
        <p:spPr/>
        <p:txBody>
          <a:bodyPr/>
          <a:lstStyle>
            <a:lvl1pPr>
              <a:defRPr/>
            </a:lvl1pPr>
          </a:lstStyle>
          <a:p>
            <a:pPr lvl="0"/>
            <a:fld id="{7B5A52D1-D455-4BA3-A093-24CFD1B27609}" type="datetime1">
              <a:rPr lang="es-ES"/>
              <a:pPr lvl="0"/>
              <a:t>14/01/2021</a:t>
            </a:fld>
            <a:endParaRPr lang="es-ES"/>
          </a:p>
        </p:txBody>
      </p:sp>
      <p:sp>
        <p:nvSpPr>
          <p:cNvPr id="8" name="Marcador de pie de página 7">
            <a:extLst>
              <a:ext uri="{FF2B5EF4-FFF2-40B4-BE49-F238E27FC236}">
                <a16:creationId xmlns:a16="http://schemas.microsoft.com/office/drawing/2014/main" id="{EAAE6810-A77C-48A0-9B2A-0C28366598D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D85E0D9-FE58-456E-AB1F-34582318BBF9}"/>
              </a:ext>
            </a:extLst>
          </p:cNvPr>
          <p:cNvSpPr txBox="1">
            <a:spLocks noGrp="1"/>
          </p:cNvSpPr>
          <p:nvPr>
            <p:ph type="sldNum" sz="quarter" idx="8"/>
          </p:nvPr>
        </p:nvSpPr>
        <p:spPr/>
        <p:txBody>
          <a:bodyPr/>
          <a:lstStyle>
            <a:lvl1pPr>
              <a:defRPr/>
            </a:lvl1pPr>
          </a:lstStyle>
          <a:p>
            <a:pPr lvl="0"/>
            <a:fld id="{9F5D0EDB-C8D1-4C10-A008-13614BA0D708}" type="slidenum">
              <a:t>‹Nº›</a:t>
            </a:fld>
            <a:endParaRPr lang="es-ES"/>
          </a:p>
        </p:txBody>
      </p:sp>
    </p:spTree>
    <p:extLst>
      <p:ext uri="{BB962C8B-B14F-4D97-AF65-F5344CB8AC3E}">
        <p14:creationId xmlns:p14="http://schemas.microsoft.com/office/powerpoint/2010/main" val="4141364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FFE609-F115-4E34-941D-17C2D47B0E3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9BBF092-B48A-4EC8-A369-103C9E67F8DC}"/>
              </a:ext>
            </a:extLst>
          </p:cNvPr>
          <p:cNvSpPr txBox="1">
            <a:spLocks noGrp="1"/>
          </p:cNvSpPr>
          <p:nvPr>
            <p:ph type="dt" sz="half" idx="7"/>
          </p:nvPr>
        </p:nvSpPr>
        <p:spPr/>
        <p:txBody>
          <a:bodyPr/>
          <a:lstStyle>
            <a:lvl1pPr>
              <a:defRPr/>
            </a:lvl1pPr>
          </a:lstStyle>
          <a:p>
            <a:pPr lvl="0"/>
            <a:fld id="{DD480890-A581-499D-8836-5A6AED9AE8A2}" type="datetime1">
              <a:rPr lang="es-ES"/>
              <a:pPr lvl="0"/>
              <a:t>14/01/2021</a:t>
            </a:fld>
            <a:endParaRPr lang="es-ES"/>
          </a:p>
        </p:txBody>
      </p:sp>
      <p:sp>
        <p:nvSpPr>
          <p:cNvPr id="4" name="Marcador de pie de página 3">
            <a:extLst>
              <a:ext uri="{FF2B5EF4-FFF2-40B4-BE49-F238E27FC236}">
                <a16:creationId xmlns:a16="http://schemas.microsoft.com/office/drawing/2014/main" id="{7A570C69-1B06-4F8D-81B4-1C447320FC7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FCE4FC8-A33D-4104-BF07-E89DFC9C8DE4}"/>
              </a:ext>
            </a:extLst>
          </p:cNvPr>
          <p:cNvSpPr txBox="1">
            <a:spLocks noGrp="1"/>
          </p:cNvSpPr>
          <p:nvPr>
            <p:ph type="sldNum" sz="quarter" idx="8"/>
          </p:nvPr>
        </p:nvSpPr>
        <p:spPr/>
        <p:txBody>
          <a:bodyPr/>
          <a:lstStyle>
            <a:lvl1pPr>
              <a:defRPr/>
            </a:lvl1pPr>
          </a:lstStyle>
          <a:p>
            <a:pPr lvl="0"/>
            <a:fld id="{A2CEF36F-6D72-48A7-B2D3-2660CCE4DA7B}" type="slidenum">
              <a:t>‹Nº›</a:t>
            </a:fld>
            <a:endParaRPr lang="es-ES"/>
          </a:p>
        </p:txBody>
      </p:sp>
    </p:spTree>
    <p:extLst>
      <p:ext uri="{BB962C8B-B14F-4D97-AF65-F5344CB8AC3E}">
        <p14:creationId xmlns:p14="http://schemas.microsoft.com/office/powerpoint/2010/main" val="109855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72AEA8D-2B84-4C36-8A76-1B24469F5151}"/>
              </a:ext>
            </a:extLst>
          </p:cNvPr>
          <p:cNvSpPr txBox="1">
            <a:spLocks noGrp="1"/>
          </p:cNvSpPr>
          <p:nvPr>
            <p:ph type="dt" sz="half" idx="7"/>
          </p:nvPr>
        </p:nvSpPr>
        <p:spPr/>
        <p:txBody>
          <a:bodyPr/>
          <a:lstStyle>
            <a:lvl1pPr>
              <a:defRPr/>
            </a:lvl1pPr>
          </a:lstStyle>
          <a:p>
            <a:pPr lvl="0"/>
            <a:fld id="{FF4ACDEC-5C7C-4224-AAD5-C2DAB3A77277}" type="datetime1">
              <a:rPr lang="es-ES"/>
              <a:pPr lvl="0"/>
              <a:t>14/01/2021</a:t>
            </a:fld>
            <a:endParaRPr lang="es-ES"/>
          </a:p>
        </p:txBody>
      </p:sp>
      <p:sp>
        <p:nvSpPr>
          <p:cNvPr id="3" name="Marcador de pie de página 2">
            <a:extLst>
              <a:ext uri="{FF2B5EF4-FFF2-40B4-BE49-F238E27FC236}">
                <a16:creationId xmlns:a16="http://schemas.microsoft.com/office/drawing/2014/main" id="{C7D39E2D-CC6D-41CE-B334-FEB25B5F9F4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E3B2E66-DF49-42F7-8FB2-E6AEA47A8F3A}"/>
              </a:ext>
            </a:extLst>
          </p:cNvPr>
          <p:cNvSpPr txBox="1">
            <a:spLocks noGrp="1"/>
          </p:cNvSpPr>
          <p:nvPr>
            <p:ph type="sldNum" sz="quarter" idx="8"/>
          </p:nvPr>
        </p:nvSpPr>
        <p:spPr/>
        <p:txBody>
          <a:bodyPr/>
          <a:lstStyle>
            <a:lvl1pPr>
              <a:defRPr/>
            </a:lvl1pPr>
          </a:lstStyle>
          <a:p>
            <a:pPr lvl="0"/>
            <a:fld id="{D2CEB707-F05C-4224-B055-986D17E78510}" type="slidenum">
              <a:t>‹Nº›</a:t>
            </a:fld>
            <a:endParaRPr lang="es-ES"/>
          </a:p>
        </p:txBody>
      </p:sp>
    </p:spTree>
    <p:extLst>
      <p:ext uri="{BB962C8B-B14F-4D97-AF65-F5344CB8AC3E}">
        <p14:creationId xmlns:p14="http://schemas.microsoft.com/office/powerpoint/2010/main" val="320735985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EA8802-9A34-4F2F-A9DA-41CC32127D4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71EC4F0-730A-429E-8AE7-B815D0C05CF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8310B12-3B76-4A34-86AD-55DBDDA66B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46E772F-2126-4E52-9FB3-5449E131A6D7}"/>
              </a:ext>
            </a:extLst>
          </p:cNvPr>
          <p:cNvSpPr txBox="1">
            <a:spLocks noGrp="1"/>
          </p:cNvSpPr>
          <p:nvPr>
            <p:ph type="dt" sz="half" idx="7"/>
          </p:nvPr>
        </p:nvSpPr>
        <p:spPr/>
        <p:txBody>
          <a:bodyPr/>
          <a:lstStyle>
            <a:lvl1pPr>
              <a:defRPr/>
            </a:lvl1pPr>
          </a:lstStyle>
          <a:p>
            <a:pPr lvl="0"/>
            <a:fld id="{0DA15B76-DA5C-4721-996F-D7BA6634F84C}" type="datetime1">
              <a:rPr lang="es-ES"/>
              <a:pPr lvl="0"/>
              <a:t>14/01/2021</a:t>
            </a:fld>
            <a:endParaRPr lang="es-ES"/>
          </a:p>
        </p:txBody>
      </p:sp>
      <p:sp>
        <p:nvSpPr>
          <p:cNvPr id="6" name="Marcador de pie de página 5">
            <a:extLst>
              <a:ext uri="{FF2B5EF4-FFF2-40B4-BE49-F238E27FC236}">
                <a16:creationId xmlns:a16="http://schemas.microsoft.com/office/drawing/2014/main" id="{3BA2454C-DE09-4D36-8A0E-C4D8B164B02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DD21845-77A3-49EF-92BE-A0E2FE26186B}"/>
              </a:ext>
            </a:extLst>
          </p:cNvPr>
          <p:cNvSpPr txBox="1">
            <a:spLocks noGrp="1"/>
          </p:cNvSpPr>
          <p:nvPr>
            <p:ph type="sldNum" sz="quarter" idx="8"/>
          </p:nvPr>
        </p:nvSpPr>
        <p:spPr/>
        <p:txBody>
          <a:bodyPr/>
          <a:lstStyle>
            <a:lvl1pPr>
              <a:defRPr/>
            </a:lvl1pPr>
          </a:lstStyle>
          <a:p>
            <a:pPr lvl="0"/>
            <a:fld id="{F97D62A4-F6C6-4079-A674-ADA1FE96C0AA}" type="slidenum">
              <a:t>‹Nº›</a:t>
            </a:fld>
            <a:endParaRPr lang="es-ES"/>
          </a:p>
        </p:txBody>
      </p:sp>
    </p:spTree>
    <p:extLst>
      <p:ext uri="{BB962C8B-B14F-4D97-AF65-F5344CB8AC3E}">
        <p14:creationId xmlns:p14="http://schemas.microsoft.com/office/powerpoint/2010/main" val="2583292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BA7B84-2762-4BC3-8166-0EB10D1D99B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BECDAE2-6FD1-48CB-A95E-44F320B0ACF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97561F7-D5C9-4D61-985C-D8DB24564F2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A518A32-63BC-417E-9436-B861ECFEACCB}"/>
              </a:ext>
            </a:extLst>
          </p:cNvPr>
          <p:cNvSpPr txBox="1">
            <a:spLocks noGrp="1"/>
          </p:cNvSpPr>
          <p:nvPr>
            <p:ph type="dt" sz="half" idx="7"/>
          </p:nvPr>
        </p:nvSpPr>
        <p:spPr/>
        <p:txBody>
          <a:bodyPr/>
          <a:lstStyle>
            <a:lvl1pPr>
              <a:defRPr/>
            </a:lvl1pPr>
          </a:lstStyle>
          <a:p>
            <a:pPr lvl="0"/>
            <a:fld id="{4F376BA6-FB5E-4DAB-82F1-5FCBEEB6373F}" type="datetime1">
              <a:rPr lang="es-ES"/>
              <a:pPr lvl="0"/>
              <a:t>14/01/2021</a:t>
            </a:fld>
            <a:endParaRPr lang="es-ES"/>
          </a:p>
        </p:txBody>
      </p:sp>
      <p:sp>
        <p:nvSpPr>
          <p:cNvPr id="6" name="Marcador de pie de página 5">
            <a:extLst>
              <a:ext uri="{FF2B5EF4-FFF2-40B4-BE49-F238E27FC236}">
                <a16:creationId xmlns:a16="http://schemas.microsoft.com/office/drawing/2014/main" id="{BF5DB9F2-0B51-4E0C-915F-ABCB6BB446F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8E425E3-CFA1-4C3E-80E8-594BDD8196DA}"/>
              </a:ext>
            </a:extLst>
          </p:cNvPr>
          <p:cNvSpPr txBox="1">
            <a:spLocks noGrp="1"/>
          </p:cNvSpPr>
          <p:nvPr>
            <p:ph type="sldNum" sz="quarter" idx="8"/>
          </p:nvPr>
        </p:nvSpPr>
        <p:spPr/>
        <p:txBody>
          <a:bodyPr/>
          <a:lstStyle>
            <a:lvl1pPr>
              <a:defRPr/>
            </a:lvl1pPr>
          </a:lstStyle>
          <a:p>
            <a:pPr lvl="0"/>
            <a:fld id="{BDB75398-8C26-4935-BFC8-37E51270D6C1}" type="slidenum">
              <a:t>‹Nº›</a:t>
            </a:fld>
            <a:endParaRPr lang="es-ES"/>
          </a:p>
        </p:txBody>
      </p:sp>
    </p:spTree>
    <p:extLst>
      <p:ext uri="{BB962C8B-B14F-4D97-AF65-F5344CB8AC3E}">
        <p14:creationId xmlns:p14="http://schemas.microsoft.com/office/powerpoint/2010/main" val="105409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C0FBE2-49D9-4097-9874-55C5F66AB3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EAA0A00-E227-4B7D-813D-E5B63A1CA9F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054731-0DC1-494B-B8A4-CB5FC2293052}"/>
              </a:ext>
            </a:extLst>
          </p:cNvPr>
          <p:cNvSpPr txBox="1">
            <a:spLocks noGrp="1"/>
          </p:cNvSpPr>
          <p:nvPr>
            <p:ph type="dt" sz="half" idx="7"/>
          </p:nvPr>
        </p:nvSpPr>
        <p:spPr/>
        <p:txBody>
          <a:bodyPr/>
          <a:lstStyle>
            <a:lvl1pPr>
              <a:defRPr/>
            </a:lvl1pPr>
          </a:lstStyle>
          <a:p>
            <a:pPr lvl="0"/>
            <a:fld id="{86F2D74D-D860-4837-9847-6EC37D3D66C8}" type="datetime1">
              <a:rPr lang="es-ES"/>
              <a:pPr lvl="0"/>
              <a:t>14/01/2021</a:t>
            </a:fld>
            <a:endParaRPr lang="es-ES"/>
          </a:p>
        </p:txBody>
      </p:sp>
      <p:sp>
        <p:nvSpPr>
          <p:cNvPr id="5" name="Marcador de pie de página 4">
            <a:extLst>
              <a:ext uri="{FF2B5EF4-FFF2-40B4-BE49-F238E27FC236}">
                <a16:creationId xmlns:a16="http://schemas.microsoft.com/office/drawing/2014/main" id="{B819D6E3-599D-47D9-AEA9-565FA70BF5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966115-0814-4A77-8607-BC34C55EEDC9}"/>
              </a:ext>
            </a:extLst>
          </p:cNvPr>
          <p:cNvSpPr txBox="1">
            <a:spLocks noGrp="1"/>
          </p:cNvSpPr>
          <p:nvPr>
            <p:ph type="sldNum" sz="quarter" idx="8"/>
          </p:nvPr>
        </p:nvSpPr>
        <p:spPr/>
        <p:txBody>
          <a:bodyPr/>
          <a:lstStyle>
            <a:lvl1pPr>
              <a:defRPr/>
            </a:lvl1pPr>
          </a:lstStyle>
          <a:p>
            <a:pPr lvl="0"/>
            <a:fld id="{58066537-8D8D-40B4-863B-330EDC13E903}" type="slidenum">
              <a:t>‹Nº›</a:t>
            </a:fld>
            <a:endParaRPr lang="es-ES"/>
          </a:p>
        </p:txBody>
      </p:sp>
    </p:spTree>
    <p:extLst>
      <p:ext uri="{BB962C8B-B14F-4D97-AF65-F5344CB8AC3E}">
        <p14:creationId xmlns:p14="http://schemas.microsoft.com/office/powerpoint/2010/main" val="1474586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6EBA7D4-21EB-4B00-89A8-838ECA6BBD4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90F2A75-0FA6-49C0-9EDA-9AE250EADD0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BAA3210-E1B2-494D-A4A5-B822C080992B}"/>
              </a:ext>
            </a:extLst>
          </p:cNvPr>
          <p:cNvSpPr txBox="1">
            <a:spLocks noGrp="1"/>
          </p:cNvSpPr>
          <p:nvPr>
            <p:ph type="dt" sz="half" idx="7"/>
          </p:nvPr>
        </p:nvSpPr>
        <p:spPr/>
        <p:txBody>
          <a:bodyPr/>
          <a:lstStyle>
            <a:lvl1pPr>
              <a:defRPr/>
            </a:lvl1pPr>
          </a:lstStyle>
          <a:p>
            <a:pPr lvl="0"/>
            <a:fld id="{46F6F343-EF91-46C8-988F-1D738365662D}" type="datetime1">
              <a:rPr lang="es-ES"/>
              <a:pPr lvl="0"/>
              <a:t>14/01/2021</a:t>
            </a:fld>
            <a:endParaRPr lang="es-ES"/>
          </a:p>
        </p:txBody>
      </p:sp>
      <p:sp>
        <p:nvSpPr>
          <p:cNvPr id="5" name="Marcador de pie de página 4">
            <a:extLst>
              <a:ext uri="{FF2B5EF4-FFF2-40B4-BE49-F238E27FC236}">
                <a16:creationId xmlns:a16="http://schemas.microsoft.com/office/drawing/2014/main" id="{0B7313BE-5B5B-4FA8-AD8B-17922BD401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CEBE8B-5E25-4AC5-8D50-6FE16F9C70DF}"/>
              </a:ext>
            </a:extLst>
          </p:cNvPr>
          <p:cNvSpPr txBox="1">
            <a:spLocks noGrp="1"/>
          </p:cNvSpPr>
          <p:nvPr>
            <p:ph type="sldNum" sz="quarter" idx="8"/>
          </p:nvPr>
        </p:nvSpPr>
        <p:spPr/>
        <p:txBody>
          <a:bodyPr/>
          <a:lstStyle>
            <a:lvl1pPr>
              <a:defRPr/>
            </a:lvl1pPr>
          </a:lstStyle>
          <a:p>
            <a:pPr lvl="0"/>
            <a:fld id="{99D7A3D9-21E5-4C35-8FF6-CC0873091D5E}" type="slidenum">
              <a:t>‹Nº›</a:t>
            </a:fld>
            <a:endParaRPr lang="es-ES"/>
          </a:p>
        </p:txBody>
      </p:sp>
    </p:spTree>
    <p:extLst>
      <p:ext uri="{BB962C8B-B14F-4D97-AF65-F5344CB8AC3E}">
        <p14:creationId xmlns:p14="http://schemas.microsoft.com/office/powerpoint/2010/main" val="22764324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C75D68-9A8C-4BD8-B029-EACF344236D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BA09FDD-3204-44E2-A61F-4BC09CF0947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560545C-4A54-4826-8B96-46FE435FC05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EFA3DE9-71D0-4AB3-AF11-AC2995CF7C7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87A9718-51AF-4FBC-98DF-21991FF28D22}"/>
              </a:ext>
            </a:extLst>
          </p:cNvPr>
          <p:cNvSpPr txBox="1">
            <a:spLocks noGrp="1"/>
          </p:cNvSpPr>
          <p:nvPr>
            <p:ph type="sldNum" sz="quarter" idx="8"/>
          </p:nvPr>
        </p:nvSpPr>
        <p:spPr/>
        <p:txBody>
          <a:bodyPr/>
          <a:lstStyle>
            <a:lvl1pPr>
              <a:defRPr sz="1400"/>
            </a:lvl1pPr>
          </a:lstStyle>
          <a:p>
            <a:pPr lvl="0"/>
            <a:fld id="{8F9193F8-4041-4670-B746-5FF09E288003}" type="slidenum">
              <a:t>‹Nº›</a:t>
            </a:fld>
            <a:endParaRPr lang="es-ES"/>
          </a:p>
        </p:txBody>
      </p:sp>
    </p:spTree>
    <p:extLst>
      <p:ext uri="{BB962C8B-B14F-4D97-AF65-F5344CB8AC3E}">
        <p14:creationId xmlns:p14="http://schemas.microsoft.com/office/powerpoint/2010/main" val="358788153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181317-3FC4-42B0-805E-2E3EF320F93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613667E-D3CC-44CC-9A9B-807877A3337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3C73E91-0F71-4660-B8B6-27BB9987EA6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33509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83D8B03-FBB2-4E3D-88B9-9AA120F1E07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F168D9D-288C-49EC-B743-0039BFA6A05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40A6DC-6E38-4F76-80CF-B3D62F88094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B0B8BCC-BBDB-41BF-B685-9703BBE58723}" type="datetime1">
              <a:rPr lang="es-ES"/>
              <a:pPr lvl="0"/>
              <a:t>14/01/2021</a:t>
            </a:fld>
            <a:endParaRPr lang="es-ES"/>
          </a:p>
        </p:txBody>
      </p:sp>
      <p:sp>
        <p:nvSpPr>
          <p:cNvPr id="5" name="Marcador de pie de página 4">
            <a:extLst>
              <a:ext uri="{FF2B5EF4-FFF2-40B4-BE49-F238E27FC236}">
                <a16:creationId xmlns:a16="http://schemas.microsoft.com/office/drawing/2014/main" id="{6C9AA947-F449-40E0-93A8-7FDEF087623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9E3538B-E694-4438-90E1-FC1CC899AE1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BCC29C9-0700-4297-A51B-BCEF9FE66FC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A9327A2-A6D0-4C93-A201-D72CB43CC31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FAA14F0-0CF2-4D55-868C-1B8A9161D9A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E92197B-EBCD-43AB-9D95-34F49428255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FF0B102-1ED4-464A-A3D5-136E2436D79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55F85FE-B5BE-49DD-8FAE-8C303C3F0B6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6CB8274-7D0E-4372-B101-A5ECCC5E6CD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01D35ED3-A278-42EA-95F8-E315A6BE495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7782293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B269A3F-19A3-4F7B-8A75-162DCB6F321D}"/>
              </a:ext>
            </a:extLst>
          </p:cNvPr>
          <p:cNvSpPr txBox="1"/>
          <p:nvPr/>
        </p:nvSpPr>
        <p:spPr>
          <a:xfrm>
            <a:off x="53263" y="2565650"/>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VELERO CUTTY SARK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GREENWICH · LONDRES</a:t>
            </a:r>
            <a:endParaRPr lang="es-ES" sz="2800" b="0" i="0" u="none" strike="noStrike" kern="1200" cap="none" spc="0" baseline="0">
              <a:solidFill>
                <a:srgbClr val="FFFFFF"/>
              </a:solidFill>
              <a:uFillTx/>
              <a:latin typeface="Calibri"/>
            </a:endParaRPr>
          </a:p>
        </p:txBody>
      </p:sp>
      <p:pic>
        <p:nvPicPr>
          <p:cNvPr id="3" name="2-01 Zion Hort Die Wachter">
            <a:extLst>
              <a:ext uri="{FF2B5EF4-FFF2-40B4-BE49-F238E27FC236}">
                <a16:creationId xmlns:a16="http://schemas.microsoft.com/office/drawing/2014/main" id="{C7187CE6-A07C-4CF7-BAC2-C956928F94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3"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AB5EEC-B090-40EC-9957-667DC2658FF8}"/>
              </a:ext>
            </a:extLst>
          </p:cNvPr>
          <p:cNvPicPr>
            <a:picLocks noChangeAspect="1"/>
          </p:cNvPicPr>
          <p:nvPr/>
        </p:nvPicPr>
        <p:blipFill>
          <a:blip r:embed="rId2"/>
          <a:stretch>
            <a:fillRect/>
          </a:stretch>
        </p:blipFill>
        <p:spPr>
          <a:xfrm>
            <a:off x="0" y="0"/>
            <a:ext cx="12188055"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3347DCB-BFE6-4A4D-8E3F-3A9BD3E189DE}"/>
              </a:ext>
            </a:extLst>
          </p:cNvPr>
          <p:cNvSpPr txBox="1"/>
          <p:nvPr/>
        </p:nvSpPr>
        <p:spPr>
          <a:xfrm>
            <a:off x="1260628" y="1642362"/>
            <a:ext cx="962339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“Cutty Sark” fue, en 1869, uno de los últimos veleros de tipo clipper que se construyeron. Se conserva en dique seco en Greenwich (Londres). Fue gravemente dañado por un incendio el 21 de mayo de 2007 cuando se encontraba en plena restauración. Debe su nombre a un personaje de ficción llamado Cutty Sark, una bruja danzarina del poema cómico Tam o' Shanter (1791), de Robert Burns. Fue diseñado por el ingeniero naval Hercules Linton y construido en 1869 en Dumbarton (Escocia) por los astilleros Scott &amp; Linton. Fue botado el 23 de noviembre de ese mismo año.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destinado al comercio de té, que en aquella época era muy activo en las líneas entre China y Londres. Este comercio generaba grandes beneficios si se llegaba a Gran Bretaña con el primer té de la temporada. Sus inicios no fueron muy prometedores. En la carrera del té de 1872 contra el clipper “Thermopylae” ambos buques abandonaron Shanghái juntos el 18 de junio pero el “Cutty Sark” quedó descolgado dos semanas después tras sufrir una avería en el timón a su paso por el estrecho de la Sonda. Llegó a Londres el 18 de octubre, una semana después que el “Thermopylae”. A pesar de que había perdido la carrera, el “Cutty Sark” se hizo famoso porque su capitán prefirió continuar el viaje con un timón improvisado antes que detenerse en un puerto para efectuar las reparaciones.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EE7504-36B3-4469-B3F0-08BC06A86837}"/>
              </a:ext>
            </a:extLst>
          </p:cNvPr>
          <p:cNvPicPr>
            <a:picLocks noChangeAspect="1"/>
          </p:cNvPicPr>
          <p:nvPr/>
        </p:nvPicPr>
        <p:blipFill>
          <a:blip r:embed="rId3"/>
          <a:stretch>
            <a:fillRect/>
          </a:stretch>
        </p:blipFill>
        <p:spPr>
          <a:xfrm>
            <a:off x="0" y="0"/>
            <a:ext cx="12191996" cy="719091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17AEF62-BCAA-414C-ABAB-F56288BB5C9D}"/>
              </a:ext>
            </a:extLst>
          </p:cNvPr>
          <p:cNvSpPr txBox="1"/>
          <p:nvPr/>
        </p:nvSpPr>
        <p:spPr>
          <a:xfrm>
            <a:off x="1393792" y="1722272"/>
            <a:ext cx="931267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 finales del siglo XIX los clipper fueron sustituidos por los barcos de vapor en la carrera del té. Podían pasar a través del canal de Suez y, además, la entrega de la carga era más fiable. El “Cutty Sark” fue destinado entonces al comercio de lana con Australia. Bajo el mando del respetado capitán Richard Woodget consiguió transportar cargas de lana en solo 67 días. En esta época consiguió su mejor marca, 360 millas náuticas (666,78 kilómetros) en 24 horas de navegación a una media de 15 nudos (27,72 km/h).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1895 el “Cutty Sark” fue vendido a la naviera portuguesa Ferreira y se rebautizó con ese nombre. Su tripulación portuguesa, no obstante, se refería al clipper como “Pequena Camisola”, que es la traducción del término escocés “Cutty Sark”. En 1916 fue reformado en profundidad, reconvertido en goleta en el puerto de Ciudad del Cabo (Sudáfrica) y rebautizado como “Maria do Amparo”. En 1922 el capitán Wilfred Dowman compró el buque, lo devolvió a su aspecto original y destinó la embarcación como buque de entrenamiento. En 1954 fue llevado a Greenwich y emplazado en dique seco. El “Cutty Sark” tiene también su hueco en la literatura gracias al poema de Hart Crane “The Bridge”, publicado en 1930.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70548B-D784-400F-A570-E892EAFFFE56}"/>
              </a:ext>
            </a:extLst>
          </p:cNvPr>
          <p:cNvPicPr>
            <a:picLocks noChangeAspect="1"/>
          </p:cNvPicPr>
          <p:nvPr/>
        </p:nvPicPr>
        <p:blipFill>
          <a:blip r:embed="rId3"/>
          <a:stretch>
            <a:fillRect/>
          </a:stretch>
        </p:blipFill>
        <p:spPr>
          <a:xfrm>
            <a:off x="0" y="-6656"/>
            <a:ext cx="12191996" cy="686465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7EFE7A-EC8C-44B3-8FEA-3943CAFCBCF7}"/>
              </a:ext>
            </a:extLst>
          </p:cNvPr>
          <p:cNvSpPr txBox="1"/>
          <p:nvPr/>
        </p:nvSpPr>
        <p:spPr>
          <a:xfrm>
            <a:off x="1553593" y="1668999"/>
            <a:ext cx="8993078"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“Cutty Sark” se conserva hoy como barco-museo y constituye una de las principales atracciones de Greenwich. Se encuentra en el mismo centro de la localidad, al sudeste de Londres, muy cerca del Museo Marítimo Nacional, del antiguo Hospital de Greenwich y del Parque de Greenwich. Constituye también un punto de paso obligado para la Maratón de Londres. Enarbola una bandera con la leyenda “JKWS”, que es el código que representa “Cutty Sark” en el Código Internacional de Señales introducido en 1857. “Cutty Sark” inspiró la marca de whisky del mismo nombre. Una imagen del buque aparece en la etiqueta y antiguamente esta marca patrocinaba una carrera de clipper conocida como “Cutty Sark Tall Ships Race”.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Antes del incendio de mayo de 2007 las labores de restauración estaban dirigidas a elevar unos tres metros el barco sobre el dique seco para permitir la construcción de un museo. Esto permitiría a los visitantes contemplar el casco desde abajo. Tras el incendio, que afectó solo a una parte relativamente pequeña de la estructura original, ya que estaba casi totalmente desmontado y almacenado por separado para proceder a la rehabilitación del buque, se decidió continuar con la misma. A día de hoy, el buque se encuentra expuesto en el paseo del Rey William, en Greenwich, totalmente restaurado y accesible al público.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32E3BB-B78F-46BE-B1B9-31134C55B4DF}"/>
              </a:ext>
            </a:extLst>
          </p:cNvPr>
          <p:cNvPicPr>
            <a:picLocks noChangeAspect="1"/>
          </p:cNvPicPr>
          <p:nvPr/>
        </p:nvPicPr>
        <p:blipFill>
          <a:blip r:embed="rId2"/>
          <a:stretch>
            <a:fillRect/>
          </a:stretch>
        </p:blipFill>
        <p:spPr>
          <a:xfrm>
            <a:off x="1592985" y="8878"/>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FC0AE0-28D5-4966-9543-B65FF54CD10B}"/>
              </a:ext>
            </a:extLst>
          </p:cNvPr>
          <p:cNvPicPr>
            <a:picLocks noChangeAspect="1"/>
          </p:cNvPicPr>
          <p:nvPr/>
        </p:nvPicPr>
        <p:blipFill>
          <a:blip r:embed="rId2"/>
          <a:stretch>
            <a:fillRect/>
          </a:stretch>
        </p:blipFill>
        <p:spPr>
          <a:xfrm>
            <a:off x="88779" y="0"/>
            <a:ext cx="12020364" cy="692522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F4D131-661E-4E25-A36F-2149BC7A146D}"/>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0CBE48-C8E2-4210-8126-609DB299EEF2}"/>
              </a:ext>
            </a:extLst>
          </p:cNvPr>
          <p:cNvPicPr>
            <a:picLocks noChangeAspect="1"/>
          </p:cNvPicPr>
          <p:nvPr/>
        </p:nvPicPr>
        <p:blipFill>
          <a:blip r:embed="rId2"/>
          <a:stretch>
            <a:fillRect/>
          </a:stretch>
        </p:blipFill>
        <p:spPr>
          <a:xfrm>
            <a:off x="0" y="-26636"/>
            <a:ext cx="1218805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8B4EB4-772D-4EED-BE73-7754234C4B6E}"/>
              </a:ext>
            </a:extLst>
          </p:cNvPr>
          <p:cNvPicPr>
            <a:picLocks noChangeAspect="1"/>
          </p:cNvPicPr>
          <p:nvPr/>
        </p:nvPicPr>
        <p:blipFill>
          <a:blip r:embed="rId2"/>
          <a:stretch>
            <a:fillRect/>
          </a:stretch>
        </p:blipFill>
        <p:spPr>
          <a:xfrm>
            <a:off x="3416052" y="0"/>
            <a:ext cx="530941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306344-223F-452A-B8CC-2F5B819FC283}"/>
              </a:ext>
            </a:extLst>
          </p:cNvPr>
          <p:cNvPicPr>
            <a:picLocks noChangeAspect="1"/>
          </p:cNvPicPr>
          <p:nvPr/>
        </p:nvPicPr>
        <p:blipFill>
          <a:blip r:embed="rId2"/>
          <a:stretch>
            <a:fillRect/>
          </a:stretch>
        </p:blipFill>
        <p:spPr>
          <a:xfrm>
            <a:off x="0" y="-2916"/>
            <a:ext cx="12191996" cy="691126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F3EA9F-35F7-4632-A11A-9E829113BC04}"/>
              </a:ext>
            </a:extLst>
          </p:cNvPr>
          <p:cNvPicPr>
            <a:picLocks noChangeAspect="1"/>
          </p:cNvPicPr>
          <p:nvPr/>
        </p:nvPicPr>
        <p:blipFill>
          <a:blip r:embed="rId2"/>
          <a:stretch>
            <a:fillRect/>
          </a:stretch>
        </p:blipFill>
        <p:spPr>
          <a:xfrm>
            <a:off x="0" y="0"/>
            <a:ext cx="12191996" cy="680384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19C1AC-2C2D-46C9-BA95-E1E0B6BCAB73}"/>
              </a:ext>
            </a:extLst>
          </p:cNvPr>
          <p:cNvPicPr>
            <a:picLocks noChangeAspect="1"/>
          </p:cNvPicPr>
          <p:nvPr/>
        </p:nvPicPr>
        <p:blipFill>
          <a:blip r:embed="rId2"/>
          <a:stretch>
            <a:fillRect/>
          </a:stretch>
        </p:blipFill>
        <p:spPr>
          <a:xfrm>
            <a:off x="73051" y="0"/>
            <a:ext cx="12036082" cy="690973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762C59-A251-411E-9D90-C35D2075B920}"/>
              </a:ext>
            </a:extLst>
          </p:cNvPr>
          <p:cNvPicPr>
            <a:picLocks noChangeAspect="1"/>
          </p:cNvPicPr>
          <p:nvPr/>
        </p:nvPicPr>
        <p:blipFill>
          <a:blip r:embed="rId2"/>
          <a:stretch>
            <a:fillRect/>
          </a:stretch>
        </p:blipFill>
        <p:spPr>
          <a:xfrm>
            <a:off x="0" y="0"/>
            <a:ext cx="1219781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2660C1-543B-460B-81C2-AA6FFFC84C8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176FFA-A183-4EDD-B500-79FDF187E344}"/>
              </a:ext>
            </a:extLst>
          </p:cNvPr>
          <p:cNvPicPr>
            <a:picLocks noChangeAspect="1"/>
          </p:cNvPicPr>
          <p:nvPr/>
        </p:nvPicPr>
        <p:blipFill>
          <a:blip r:embed="rId2"/>
          <a:stretch>
            <a:fillRect/>
          </a:stretch>
        </p:blipFill>
        <p:spPr>
          <a:xfrm>
            <a:off x="79900" y="0"/>
            <a:ext cx="12112096" cy="682026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A257D7-AB68-4B62-A9C9-D3A257636AB2}"/>
              </a:ext>
            </a:extLst>
          </p:cNvPr>
          <p:cNvPicPr>
            <a:picLocks noChangeAspect="1"/>
          </p:cNvPicPr>
          <p:nvPr/>
        </p:nvPicPr>
        <p:blipFill>
          <a:blip r:embed="rId2"/>
          <a:stretch>
            <a:fillRect/>
          </a:stretch>
        </p:blipFill>
        <p:spPr>
          <a:xfrm>
            <a:off x="0" y="0"/>
            <a:ext cx="12126900" cy="682359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C53905-F817-4D60-899D-DDD0A33FB0B8}"/>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827928-4CF1-47F6-B702-8ACF586C8EA7}"/>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F4DC1B-FBE9-41BE-A55D-3E6DB006F31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B6026D-23D9-423E-A266-D4BFB4010068}"/>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2F71D-9A4D-4C63-AED3-419411682C3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62C11-8377-4CF8-B148-998F5C6C6F4A}"/>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549533-A05E-438C-AF7E-9623AC3F3A19}"/>
              </a:ext>
            </a:extLst>
          </p:cNvPr>
          <p:cNvPicPr>
            <a:picLocks noChangeAspect="1"/>
          </p:cNvPicPr>
          <p:nvPr/>
        </p:nvPicPr>
        <p:blipFill>
          <a:blip r:embed="rId2"/>
          <a:stretch>
            <a:fillRect/>
          </a:stretch>
        </p:blipFill>
        <p:spPr>
          <a:xfrm>
            <a:off x="0" y="0"/>
            <a:ext cx="12038121" cy="690793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43F6F7-6A31-4865-AF1B-0F6F0E3C5BD7}"/>
              </a:ext>
            </a:extLst>
          </p:cNvPr>
          <p:cNvPicPr>
            <a:picLocks noChangeAspect="1"/>
          </p:cNvPicPr>
          <p:nvPr/>
        </p:nvPicPr>
        <p:blipFill>
          <a:blip r:embed="rId2"/>
          <a:stretch>
            <a:fillRect/>
          </a:stretch>
        </p:blipFill>
        <p:spPr>
          <a:xfrm>
            <a:off x="0" y="-15535"/>
            <a:ext cx="12219620" cy="687353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EE247-D3E6-405F-BC98-3B6BF0E9CF15}"/>
              </a:ext>
            </a:extLst>
          </p:cNvPr>
          <p:cNvPicPr>
            <a:picLocks noChangeAspect="1"/>
          </p:cNvPicPr>
          <p:nvPr/>
        </p:nvPicPr>
        <p:blipFill>
          <a:blip r:embed="rId2"/>
          <a:stretch>
            <a:fillRect/>
          </a:stretch>
        </p:blipFill>
        <p:spPr>
          <a:xfrm>
            <a:off x="44384" y="0"/>
            <a:ext cx="12147611" cy="683302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ADEEF6-3D3A-45F0-BC7D-E4C26564C2A8}"/>
              </a:ext>
            </a:extLst>
          </p:cNvPr>
          <p:cNvPicPr>
            <a:picLocks noChangeAspect="1"/>
          </p:cNvPicPr>
          <p:nvPr/>
        </p:nvPicPr>
        <p:blipFill>
          <a:blip r:embed="rId2"/>
          <a:stretch>
            <a:fillRect/>
          </a:stretch>
        </p:blipFill>
        <p:spPr>
          <a:xfrm>
            <a:off x="0" y="0"/>
            <a:ext cx="12091385" cy="680140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D4496A-B3C2-4605-96A0-9BC4BE017726}"/>
              </a:ext>
            </a:extLst>
          </p:cNvPr>
          <p:cNvPicPr>
            <a:picLocks noChangeAspect="1"/>
          </p:cNvPicPr>
          <p:nvPr/>
        </p:nvPicPr>
        <p:blipFill>
          <a:blip r:embed="rId2"/>
          <a:stretch>
            <a:fillRect/>
          </a:stretch>
        </p:blipFill>
        <p:spPr>
          <a:xfrm>
            <a:off x="0" y="0"/>
            <a:ext cx="12126900" cy="682137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F1852-55E6-4821-8796-5F888B3A8370}"/>
              </a:ext>
            </a:extLst>
          </p:cNvPr>
          <p:cNvPicPr>
            <a:picLocks noChangeAspect="1"/>
          </p:cNvPicPr>
          <p:nvPr/>
        </p:nvPicPr>
        <p:blipFill>
          <a:blip r:embed="rId2"/>
          <a:stretch>
            <a:fillRect/>
          </a:stretch>
        </p:blipFill>
        <p:spPr>
          <a:xfrm>
            <a:off x="0" y="0"/>
            <a:ext cx="1217911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CEAE1-22F4-4990-A151-D677BFB4578F}"/>
              </a:ext>
            </a:extLst>
          </p:cNvPr>
          <p:cNvPicPr>
            <a:picLocks noChangeAspect="1"/>
          </p:cNvPicPr>
          <p:nvPr/>
        </p:nvPicPr>
        <p:blipFill>
          <a:blip r:embed="rId2"/>
          <a:stretch>
            <a:fillRect/>
          </a:stretch>
        </p:blipFill>
        <p:spPr>
          <a:xfrm>
            <a:off x="0" y="0"/>
            <a:ext cx="12082506" cy="680360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BFC2C-DA8C-49F2-9374-973BD202423C}"/>
              </a:ext>
            </a:extLst>
          </p:cNvPr>
          <p:cNvPicPr>
            <a:picLocks noChangeAspect="1"/>
          </p:cNvPicPr>
          <p:nvPr/>
        </p:nvPicPr>
        <p:blipFill>
          <a:blip r:embed="rId2"/>
          <a:stretch>
            <a:fillRect/>
          </a:stretch>
        </p:blipFill>
        <p:spPr>
          <a:xfrm>
            <a:off x="0" y="0"/>
            <a:ext cx="12047000" cy="677643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E9DD2E-9CD1-470A-81BF-9890D9B0446F}"/>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A8F459-88A9-41D7-BBC1-40EA38C97812}"/>
              </a:ext>
            </a:extLst>
          </p:cNvPr>
          <p:cNvPicPr>
            <a:picLocks noChangeAspect="1"/>
          </p:cNvPicPr>
          <p:nvPr/>
        </p:nvPicPr>
        <p:blipFill>
          <a:blip r:embed="rId2"/>
          <a:stretch>
            <a:fillRect/>
          </a:stretch>
        </p:blipFill>
        <p:spPr>
          <a:xfrm>
            <a:off x="6819567" y="0"/>
            <a:ext cx="3861703" cy="6858000"/>
          </a:xfrm>
          <a:prstGeom prst="rect">
            <a:avLst/>
          </a:prstGeom>
          <a:noFill/>
          <a:ln cap="flat">
            <a:noFill/>
          </a:ln>
        </p:spPr>
      </p:pic>
      <p:pic>
        <p:nvPicPr>
          <p:cNvPr id="3" name="Imagen 4">
            <a:extLst>
              <a:ext uri="{FF2B5EF4-FFF2-40B4-BE49-F238E27FC236}">
                <a16:creationId xmlns:a16="http://schemas.microsoft.com/office/drawing/2014/main" id="{4B74B1AB-B145-4F01-A0B5-47BB5833C7FC}"/>
              </a:ext>
            </a:extLst>
          </p:cNvPr>
          <p:cNvPicPr>
            <a:picLocks noChangeAspect="1"/>
          </p:cNvPicPr>
          <p:nvPr/>
        </p:nvPicPr>
        <p:blipFill>
          <a:blip r:embed="rId3"/>
          <a:stretch>
            <a:fillRect/>
          </a:stretch>
        </p:blipFill>
        <p:spPr>
          <a:xfrm>
            <a:off x="1528474" y="0"/>
            <a:ext cx="3861703"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5E235D-2D1E-4077-A903-2AE97161F48B}"/>
              </a:ext>
            </a:extLst>
          </p:cNvPr>
          <p:cNvPicPr>
            <a:picLocks noChangeAspect="1"/>
          </p:cNvPicPr>
          <p:nvPr/>
        </p:nvPicPr>
        <p:blipFill>
          <a:blip r:embed="rId2"/>
          <a:stretch>
            <a:fillRect/>
          </a:stretch>
        </p:blipFill>
        <p:spPr>
          <a:xfrm>
            <a:off x="1706901" y="0"/>
            <a:ext cx="3859965" cy="6858000"/>
          </a:xfrm>
          <a:prstGeom prst="rect">
            <a:avLst/>
          </a:prstGeom>
          <a:noFill/>
          <a:ln cap="flat">
            <a:noFill/>
          </a:ln>
        </p:spPr>
      </p:pic>
      <p:pic>
        <p:nvPicPr>
          <p:cNvPr id="3" name="Imagen 4">
            <a:extLst>
              <a:ext uri="{FF2B5EF4-FFF2-40B4-BE49-F238E27FC236}">
                <a16:creationId xmlns:a16="http://schemas.microsoft.com/office/drawing/2014/main" id="{C25E8201-5374-4D03-832E-8D0CB944F9F8}"/>
              </a:ext>
            </a:extLst>
          </p:cNvPr>
          <p:cNvPicPr>
            <a:picLocks noChangeAspect="1"/>
          </p:cNvPicPr>
          <p:nvPr/>
        </p:nvPicPr>
        <p:blipFill>
          <a:blip r:embed="rId3"/>
          <a:stretch>
            <a:fillRect/>
          </a:stretch>
        </p:blipFill>
        <p:spPr>
          <a:xfrm>
            <a:off x="6632563" y="0"/>
            <a:ext cx="386287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AF0200-FEE5-4101-B1AD-42A400159B2B}"/>
              </a:ext>
            </a:extLst>
          </p:cNvPr>
          <p:cNvPicPr>
            <a:picLocks noChangeAspect="1"/>
          </p:cNvPicPr>
          <p:nvPr/>
        </p:nvPicPr>
        <p:blipFill>
          <a:blip r:embed="rId2"/>
          <a:stretch>
            <a:fillRect/>
          </a:stretch>
        </p:blipFill>
        <p:spPr>
          <a:xfrm>
            <a:off x="0" y="0"/>
            <a:ext cx="12191996" cy="688315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720FA8-6AB2-476F-BDFF-7C8BE83E6EE0}"/>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717F8B-496F-4C62-9E96-7F581A05F78A}"/>
              </a:ext>
            </a:extLst>
          </p:cNvPr>
          <p:cNvPicPr>
            <a:picLocks noChangeAspect="1"/>
          </p:cNvPicPr>
          <p:nvPr/>
        </p:nvPicPr>
        <p:blipFill>
          <a:blip r:embed="rId2"/>
          <a:stretch>
            <a:fillRect/>
          </a:stretch>
        </p:blipFill>
        <p:spPr>
          <a:xfrm>
            <a:off x="0" y="0"/>
            <a:ext cx="12191996" cy="686022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92B1AE-E656-45B8-99CF-3D8F28C9CD88}"/>
              </a:ext>
            </a:extLst>
          </p:cNvPr>
          <p:cNvPicPr>
            <a:picLocks noChangeAspect="1"/>
          </p:cNvPicPr>
          <p:nvPr/>
        </p:nvPicPr>
        <p:blipFill>
          <a:blip r:embed="rId2"/>
          <a:stretch>
            <a:fillRect/>
          </a:stretch>
        </p:blipFill>
        <p:spPr>
          <a:xfrm>
            <a:off x="0" y="-53263"/>
            <a:ext cx="1219199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EE4C2-EBFD-4D5B-8680-3A03FF0B3839}"/>
              </a:ext>
            </a:extLst>
          </p:cNvPr>
          <p:cNvPicPr>
            <a:picLocks noChangeAspect="1"/>
          </p:cNvPicPr>
          <p:nvPr/>
        </p:nvPicPr>
        <p:blipFill>
          <a:blip r:embed="rId2"/>
          <a:stretch>
            <a:fillRect/>
          </a:stretch>
        </p:blipFill>
        <p:spPr>
          <a:xfrm>
            <a:off x="0" y="-26636"/>
            <a:ext cx="12188055" cy="6858000"/>
          </a:xfrm>
          <a:prstGeom prst="rect">
            <a:avLst/>
          </a:prstGeom>
          <a:noFill/>
          <a:ln cap="flat">
            <a:noFill/>
          </a:ln>
        </p:spPr>
      </p:pic>
      <p:pic>
        <p:nvPicPr>
          <p:cNvPr id="3" name="Imagen 4">
            <a:extLst>
              <a:ext uri="{FF2B5EF4-FFF2-40B4-BE49-F238E27FC236}">
                <a16:creationId xmlns:a16="http://schemas.microsoft.com/office/drawing/2014/main" id="{C6B7994A-6284-4392-B4F5-4B79FDFB6841}"/>
              </a:ext>
            </a:extLst>
          </p:cNvPr>
          <p:cNvPicPr>
            <a:picLocks noChangeAspect="1"/>
          </p:cNvPicPr>
          <p:nvPr/>
        </p:nvPicPr>
        <p:blipFill>
          <a:blip r:embed="rId3"/>
          <a:stretch>
            <a:fillRect/>
          </a:stretch>
        </p:blipFill>
        <p:spPr>
          <a:xfrm>
            <a:off x="6549234" y="4208013"/>
            <a:ext cx="2748503" cy="2367610"/>
          </a:xfrm>
          <a:prstGeom prst="rect">
            <a:avLst/>
          </a:prstGeom>
          <a:noFill/>
          <a:ln w="38103" cap="flat">
            <a:solidFill>
              <a:srgbClr val="000000"/>
            </a:solidFill>
            <a:prstDash val="solid"/>
            <a:rou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9C5A46-E5E3-4707-B50B-7B40C07E0BDA}"/>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9DD365-7B6C-4240-B4B9-8BEAB006EE5F}"/>
              </a:ext>
            </a:extLst>
          </p:cNvPr>
          <p:cNvPicPr>
            <a:picLocks noChangeAspect="1"/>
          </p:cNvPicPr>
          <p:nvPr/>
        </p:nvPicPr>
        <p:blipFill>
          <a:blip r:embed="rId2"/>
          <a:stretch>
            <a:fillRect/>
          </a:stretch>
        </p:blipFill>
        <p:spPr>
          <a:xfrm>
            <a:off x="0" y="0"/>
            <a:ext cx="12126900" cy="6864656"/>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1D9FF0-DC63-42CF-9B1E-6AE82F674FC5}"/>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B4A2DF-3384-466D-A646-69336931AC6F}"/>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EC08B4-052C-4567-AECF-A9E0706E785D}"/>
              </a:ext>
            </a:extLst>
          </p:cNvPr>
          <p:cNvPicPr>
            <a:picLocks noChangeAspect="1"/>
          </p:cNvPicPr>
          <p:nvPr/>
        </p:nvPicPr>
        <p:blipFill>
          <a:blip r:embed="rId2"/>
          <a:stretch>
            <a:fillRect/>
          </a:stretch>
        </p:blipFill>
        <p:spPr>
          <a:xfrm>
            <a:off x="62883" y="0"/>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50A7E8-BD20-47CA-8C56-E9493AF59E0B}"/>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769324-371D-4702-B16A-A134DD4E8592}"/>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B3978A-8D8D-4A3E-854D-50FD24E9ADE9}"/>
              </a:ext>
            </a:extLst>
          </p:cNvPr>
          <p:cNvPicPr>
            <a:picLocks noChangeAspect="1"/>
          </p:cNvPicPr>
          <p:nvPr/>
        </p:nvPicPr>
        <p:blipFill>
          <a:blip r:embed="rId2"/>
          <a:stretch>
            <a:fillRect/>
          </a:stretch>
        </p:blipFill>
        <p:spPr>
          <a:xfrm>
            <a:off x="26078" y="0"/>
            <a:ext cx="12197529"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C7E4CB-7FDD-4D2A-AE96-DE9635F94E4C}"/>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749703-FD19-4A69-9BCD-7FCC4699FA19}"/>
              </a:ext>
            </a:extLst>
          </p:cNvPr>
          <p:cNvPicPr>
            <a:picLocks noChangeAspect="1"/>
          </p:cNvPicPr>
          <p:nvPr/>
        </p:nvPicPr>
        <p:blipFill>
          <a:blip r:embed="rId2"/>
          <a:stretch>
            <a:fillRect/>
          </a:stretch>
        </p:blipFill>
        <p:spPr>
          <a:xfrm>
            <a:off x="0" y="0"/>
            <a:ext cx="12069723" cy="6791413"/>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A881A7-4657-476A-97D1-EDBB5CC9C53A}"/>
              </a:ext>
            </a:extLst>
          </p:cNvPr>
          <p:cNvPicPr>
            <a:picLocks noChangeAspect="1"/>
          </p:cNvPicPr>
          <p:nvPr/>
        </p:nvPicPr>
        <p:blipFill>
          <a:blip r:embed="rId2"/>
          <a:stretch>
            <a:fillRect/>
          </a:stretch>
        </p:blipFill>
        <p:spPr>
          <a:xfrm>
            <a:off x="-62700" y="0"/>
            <a:ext cx="12254697" cy="6890141"/>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51F07E-7761-4B3B-91BD-CC8984B4CAF1}"/>
              </a:ext>
            </a:extLst>
          </p:cNvPr>
          <p:cNvPicPr>
            <a:picLocks noChangeAspect="1"/>
          </p:cNvPicPr>
          <p:nvPr/>
        </p:nvPicPr>
        <p:blipFill>
          <a:blip r:embed="rId2"/>
          <a:stretch>
            <a:fillRect/>
          </a:stretch>
        </p:blipFill>
        <p:spPr>
          <a:xfrm>
            <a:off x="70463" y="0"/>
            <a:ext cx="12063322" cy="678254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9AAE0A-2CAE-4151-BDE9-A49831C1E6D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4E16DF-836A-489C-89D0-6272B173BB23}"/>
              </a:ext>
            </a:extLst>
          </p:cNvPr>
          <p:cNvPicPr>
            <a:picLocks noChangeAspect="1"/>
          </p:cNvPicPr>
          <p:nvPr/>
        </p:nvPicPr>
        <p:blipFill>
          <a:blip r:embed="rId2"/>
          <a:stretch>
            <a:fillRect/>
          </a:stretch>
        </p:blipFill>
        <p:spPr>
          <a:xfrm>
            <a:off x="2539014" y="481020"/>
            <a:ext cx="7328157" cy="5824938"/>
          </a:xfrm>
          <a:prstGeom prst="rect">
            <a:avLst/>
          </a:prstGeom>
          <a:noFill/>
          <a:ln w="254002" cap="flat">
            <a:solidFill>
              <a:srgbClr val="663300"/>
            </a:solidFill>
            <a:prstDash val="solid"/>
            <a:rou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8B252-A12E-4C43-9112-DC1EB82E136D}"/>
              </a:ext>
            </a:extLst>
          </p:cNvPr>
          <p:cNvPicPr>
            <a:picLocks noChangeAspect="1"/>
          </p:cNvPicPr>
          <p:nvPr/>
        </p:nvPicPr>
        <p:blipFill>
          <a:blip r:embed="rId2"/>
          <a:stretch>
            <a:fillRect/>
          </a:stretch>
        </p:blipFill>
        <p:spPr>
          <a:xfrm>
            <a:off x="3776984" y="1140732"/>
            <a:ext cx="4914250" cy="4552349"/>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598583-EF45-4ED5-BEE4-BB7F199CB07F}"/>
              </a:ext>
            </a:extLst>
          </p:cNvPr>
          <p:cNvPicPr>
            <a:picLocks noChangeAspect="1"/>
          </p:cNvPicPr>
          <p:nvPr/>
        </p:nvPicPr>
        <p:blipFill>
          <a:blip r:embed="rId2"/>
          <a:stretch>
            <a:fillRect/>
          </a:stretch>
        </p:blipFill>
        <p:spPr>
          <a:xfrm>
            <a:off x="0" y="0"/>
            <a:ext cx="12191996" cy="686066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2F3300-04F6-475D-9894-86A3A1769B3F}"/>
              </a:ext>
            </a:extLst>
          </p:cNvPr>
          <p:cNvPicPr>
            <a:picLocks noChangeAspect="1"/>
          </p:cNvPicPr>
          <p:nvPr/>
        </p:nvPicPr>
        <p:blipFill>
          <a:blip r:embed="rId2"/>
          <a:stretch>
            <a:fillRect/>
          </a:stretch>
        </p:blipFill>
        <p:spPr>
          <a:xfrm>
            <a:off x="64501" y="0"/>
            <a:ext cx="12127495" cy="6812801"/>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028D8B9-901D-4DEB-AE6A-49D21F65C9C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40D01A2D-80EA-458B-8C57-209637169C8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13D6C7A-3B05-4627-BA74-B76118F89A6C}"/>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7AAF91D-2D41-4C92-B81A-1D03A31E30C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70437B7-568A-4268-9D2B-1188CB36F22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2CFECA2-37C1-4794-A530-F5FFE8FE57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423FD95-A547-4609-BEBA-F468053D0CD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DBEEEB1-E505-48DA-AAE8-1D1C875968D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44D7CDD-FE4A-4D72-8B6A-26C9D2D8A1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CA5FC8A-C9AE-401C-92AD-68747412E3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E59E1BC-E8EC-40EE-AD6A-543BE33C909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CDC1F63-92A7-45CB-9A8A-E532E83D4A2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26CA4FF-87FF-4E3D-A4E6-A443B47FE0D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06805B7-3A99-44B5-8D02-C992F074772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38347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805</Words>
  <Application>Microsoft Office PowerPoint</Application>
  <PresentationFormat>Panorámica</PresentationFormat>
  <Paragraphs>19</Paragraphs>
  <Slides>60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60</vt:i4>
      </vt:variant>
    </vt:vector>
  </HeadingPairs>
  <TitlesOfParts>
    <vt:vector size="6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2021-01-14T10:31:08Z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