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23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5" r:id="rId13"/>
    <p:sldId id="335" r:id="rId14"/>
    <p:sldId id="266" r:id="rId15"/>
    <p:sldId id="267" r:id="rId16"/>
    <p:sldId id="268" r:id="rId17"/>
    <p:sldId id="336" r:id="rId18"/>
    <p:sldId id="269" r:id="rId19"/>
    <p:sldId id="270" r:id="rId20"/>
    <p:sldId id="271" r:id="rId21"/>
    <p:sldId id="296" r:id="rId22"/>
    <p:sldId id="272" r:id="rId23"/>
    <p:sldId id="273" r:id="rId24"/>
    <p:sldId id="275" r:id="rId25"/>
    <p:sldId id="276" r:id="rId26"/>
    <p:sldId id="274" r:id="rId27"/>
    <p:sldId id="316" r:id="rId28"/>
    <p:sldId id="277" r:id="rId29"/>
    <p:sldId id="278" r:id="rId30"/>
    <p:sldId id="280" r:id="rId31"/>
    <p:sldId id="279" r:id="rId32"/>
    <p:sldId id="291" r:id="rId33"/>
    <p:sldId id="281" r:id="rId34"/>
    <p:sldId id="283" r:id="rId35"/>
    <p:sldId id="282" r:id="rId36"/>
    <p:sldId id="324" r:id="rId37"/>
    <p:sldId id="288" r:id="rId38"/>
    <p:sldId id="284" r:id="rId39"/>
    <p:sldId id="293" r:id="rId40"/>
    <p:sldId id="285" r:id="rId41"/>
    <p:sldId id="286" r:id="rId42"/>
    <p:sldId id="287" r:id="rId43"/>
    <p:sldId id="289" r:id="rId44"/>
    <p:sldId id="290" r:id="rId45"/>
    <p:sldId id="292" r:id="rId46"/>
    <p:sldId id="294" r:id="rId47"/>
    <p:sldId id="295" r:id="rId48"/>
    <p:sldId id="297" r:id="rId49"/>
    <p:sldId id="298" r:id="rId50"/>
    <p:sldId id="304" r:id="rId51"/>
    <p:sldId id="299" r:id="rId52"/>
    <p:sldId id="300" r:id="rId53"/>
    <p:sldId id="305" r:id="rId54"/>
    <p:sldId id="302" r:id="rId55"/>
    <p:sldId id="301" r:id="rId56"/>
    <p:sldId id="306" r:id="rId57"/>
    <p:sldId id="303" r:id="rId58"/>
    <p:sldId id="311" r:id="rId59"/>
    <p:sldId id="307" r:id="rId60"/>
    <p:sldId id="308" r:id="rId61"/>
    <p:sldId id="313" r:id="rId62"/>
    <p:sldId id="309" r:id="rId63"/>
    <p:sldId id="310" r:id="rId64"/>
    <p:sldId id="312" r:id="rId65"/>
    <p:sldId id="315" r:id="rId66"/>
    <p:sldId id="314" r:id="rId67"/>
    <p:sldId id="319" r:id="rId68"/>
    <p:sldId id="318" r:id="rId69"/>
    <p:sldId id="322" r:id="rId70"/>
    <p:sldId id="320" r:id="rId71"/>
    <p:sldId id="321" r:id="rId72"/>
    <p:sldId id="317" r:id="rId73"/>
    <p:sldId id="325" r:id="rId74"/>
    <p:sldId id="326" r:id="rId75"/>
    <p:sldId id="327" r:id="rId76"/>
    <p:sldId id="328" r:id="rId77"/>
    <p:sldId id="329" r:id="rId78"/>
    <p:sldId id="337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QV7+fz/Dkn+A6n+MqPBUA==" hashData="iOnqhjFgOuJ5/sdGU1dEEycmQl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9574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903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5197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2523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2676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0099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883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7569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425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16074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50252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2AB7E-5C68-436A-BA36-A1FD1C13A169}" type="datetimeFigureOut">
              <a:rPr lang="es-CO" smtClean="0"/>
              <a:pPr/>
              <a:t>22/03/2017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49762-E4BE-46A9-8713-66CCBF55603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0570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48000" y="185933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i="1" dirty="0"/>
              <a:t>Vancouver </a:t>
            </a:r>
            <a:r>
              <a:rPr lang="es-CO" i="1" dirty="0"/>
              <a:t>es la capital de la costa oeste de Canadá en la provincia de Columbia Británica . Y está situada casi sobre la frontera con Estados Unidos. Hasta aquí su situación geográfica. Ahora bien, lo que hace a ésta gran ciudad un destino maravilloso es su emplazamiento en un entorno de majestuosa belleza natural, acompañada de una ciudad pujante, moderna y vibrante que normalmente sale en los primeros puestos de las mejores ciudades del mundo para vivir. La colección de fotos que siguen intentan ilustrar </a:t>
            </a:r>
            <a:r>
              <a:rPr lang="es-CO" i="1" dirty="0" smtClean="0"/>
              <a:t>esto</a:t>
            </a:r>
            <a:r>
              <a:rPr lang="es-CO" i="1" dirty="0"/>
              <a:t>, pero además, convencernos de que deberíamos pensar seriamente en conocerla como un destino turístico.</a:t>
            </a:r>
          </a:p>
        </p:txBody>
      </p:sp>
      <p:sp>
        <p:nvSpPr>
          <p:cNvPr id="3" name="CuadroTexto 2"/>
          <p:cNvSpPr txBox="1"/>
          <p:nvPr/>
        </p:nvSpPr>
        <p:spPr>
          <a:xfrm rot="684359">
            <a:off x="9622971" y="478972"/>
            <a:ext cx="19739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Instrumental Romántica-Celos de mi Guitarra</a:t>
            </a:r>
            <a:endParaRPr lang="es-CO" sz="1000" b="1" i="1" dirty="0"/>
          </a:p>
        </p:txBody>
      </p:sp>
      <p:pic>
        <p:nvPicPr>
          <p:cNvPr id="5" name="Instrumental_Romantica--_Celos_De_Mi_Guitarr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16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450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322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4211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845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828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2098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4614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4208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2021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98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381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0475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451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3251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5739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036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7247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928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966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4529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20721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008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1751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640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5798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7433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84339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566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81687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119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61977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97725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66461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42041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645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981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7385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4243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0048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71943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70258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4374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8555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5039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23052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4526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960807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37615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22977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22503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37916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7481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50045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35032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5767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501829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766129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48899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21634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21470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02341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925731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918080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82996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536111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24687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23342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78480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9131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62953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32261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225461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118161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429873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164929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139</Words>
  <Application>Microsoft Office PowerPoint</Application>
  <PresentationFormat>Personalizado</PresentationFormat>
  <Paragraphs>6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2017-03-04T21:39:37Z</dcterms:created>
  <dcterms:modified xsi:type="dcterms:W3CDTF">2017-03-22T21:13:17Z</dcterms:modified>
</cp:coreProperties>
</file>