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4" r:id="rId2"/>
    <p:sldId id="276" r:id="rId3"/>
    <p:sldId id="277" r:id="rId4"/>
    <p:sldId id="260" r:id="rId5"/>
    <p:sldId id="256" r:id="rId6"/>
    <p:sldId id="265" r:id="rId7"/>
    <p:sldId id="275" r:id="rId8"/>
    <p:sldId id="278" r:id="rId9"/>
    <p:sldId id="273" r:id="rId10"/>
    <p:sldId id="259" r:id="rId11"/>
    <p:sldId id="258" r:id="rId12"/>
    <p:sldId id="287" r:id="rId13"/>
    <p:sldId id="264" r:id="rId14"/>
    <p:sldId id="267" r:id="rId15"/>
    <p:sldId id="270" r:id="rId16"/>
    <p:sldId id="266" r:id="rId17"/>
    <p:sldId id="268" r:id="rId18"/>
    <p:sldId id="274" r:id="rId19"/>
    <p:sldId id="269" r:id="rId20"/>
    <p:sldId id="281" r:id="rId21"/>
    <p:sldId id="280" r:id="rId22"/>
    <p:sldId id="263" r:id="rId23"/>
    <p:sldId id="271" r:id="rId24"/>
    <p:sldId id="261" r:id="rId25"/>
    <p:sldId id="283" r:id="rId26"/>
    <p:sldId id="285" r:id="rId27"/>
    <p:sldId id="286" r:id="rId28"/>
    <p:sldId id="288" r:id="rId29"/>
  </p:sldIdLst>
  <p:sldSz cx="12192000" cy="6858000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Cambria" panose="02040503050406030204" pitchFamily="18" charset="0"/>
      <p:regular r:id="rId36"/>
      <p:bold r:id="rId37"/>
      <p:italic r:id="rId38"/>
      <p:boldItalic r:id="rId39"/>
    </p:embeddedFont>
    <p:embeddedFont>
      <p:font typeface="Kristen ITC" panose="03050502040202030202" pitchFamily="66" charset="0"/>
      <p:regular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SKLm9ruXA4yE74nIP7npA==" hashData="oy4VGyjQrr+MPAHPDnv9kzOIcAk9Rb3zuA9bWY967l3XoTjMP1PPGDd5ZmYfYYSDi3/XAYGYMyg+8L2V4Ncd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9ED0"/>
    <a:srgbClr val="B68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3C6C49-27F0-4EC5-BB1C-E67D2BFB29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4B3924B-AF72-4B99-BF4B-CB36551D1E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BF502C-4446-4FFA-817A-B176361E1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000E1BE-020D-4E01-901E-492FCB163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355CA92-5FCB-4F6F-89DF-D876F2ACC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536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B1B4F6-EBE3-465B-8787-170A19BFF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C867D2-EE95-4580-8AFB-AF701414E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69581E-206C-4D35-88FA-4F671226C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A62991-532F-4419-A8A6-965B00A0F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15F7BC-EB3E-4250-A48D-03A87640D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45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C52B8D-B09F-481B-B315-41013A745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AEB7CFD-3DC4-456E-BE36-8E15104B9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733BEA7-9923-4B47-89A1-968ADDE86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BF595DA-342F-43F4-A6AC-9954E2453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F0BF6B-14B2-46BA-9687-296F23367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669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3B9509-AC02-4F73-82D7-09F87A4F0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4825219-DC83-4CF3-B376-B2553330E3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9B8166F-AB62-4C0E-A438-6137A5096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20AE247-15C7-4BFB-86C3-67A20BE10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F28F479-1C42-4EFD-87EF-A5A6E1CE3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2530165-58EF-4122-9C1B-6E800EE8E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753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044465-A065-4576-8A4C-7A5D78A13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4568AF6-40BB-4698-83FF-6E4CEDD76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6A19996-316C-43EE-B484-6C81E95783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CEF4506-6E65-4DCE-93C1-29A71EE902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883C1CE-8874-4D57-8E71-F8F9E902AC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F8802D4-6E7A-4495-ADA9-4A5A0785B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13503A8-56E1-4117-B768-4AF0F29FA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BF2799C-1992-4632-AFFC-71D09B886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051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F5166E-8FB8-4C98-AF37-193AC0E8E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4829365-78ED-4BA0-9575-59117A92F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6FD069D-FEC0-4256-A6DE-DACF4741E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A86F0C5-0BF7-413E-AFF2-FDC24E5C0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015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1778994-8418-4869-AFF6-E8E404EA8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78B77D3-2C89-4560-8AA5-8FAA91D13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8D6C1F7-87C7-4711-BEA1-5245BAEB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986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203A30-201F-4E33-BB8C-A96EA5E9F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F19769-3A91-49C3-BF69-19A61E025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ED5BB82-5432-4C44-AD62-43F767C1CD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00B17FD-759C-4D77-8C8D-D337126F9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C64AD4A-51FC-4619-9C78-52287E43A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CC568A4-0124-4BF4-ACD7-DF4E3F838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373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84DC5B-5BE8-4D71-9971-945594BB3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DA811A2-D25B-4CCB-BB65-8D18B25044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6393CAC-71F8-4DA7-B73D-0A4D031E17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4BE1C78-2462-4C4C-BA54-B60B20D95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D4A51DA-1138-48F4-827A-3FDC4A5C2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7F74974-A737-4B39-BDD5-CA56B3DD4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769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9D275A-2DE5-43CB-B85D-09DBB777D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26DA742-736A-444C-9A0C-8CE3A6DFD8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95E411-C0AB-4669-90B0-55C2DBD87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0FCF602-BC91-4568-9067-098C867D7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04AD99-E21A-48A8-A7F8-62EFA32BF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541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15F55AC-9909-4A62-B532-9F52CF7EB5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1B04AD0-9923-487B-8F31-9BB3B8988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2C617A-2488-4B7E-88FD-62D1FFFFC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96AD22-18C1-4A6D-9601-2A8A2C344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A710AB-D191-4C10-A919-8EB96A80A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094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A58240E-7CA3-488F-A85B-5FD715111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6AB996C-4333-4BB9-8FA9-7E91855634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8DAC33-0534-41D4-9D84-9D1C1EFE49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E6ED0-9199-4A2A-BF88-527BB3459D80}" type="datetimeFigureOut">
              <a:rPr lang="en-CA" smtClean="0"/>
              <a:t>2021-10-02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1C63C3-AF14-4A25-9591-640F84865E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74A781B-D224-4C0B-8113-DAE11F780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C18A2-BDE7-48A3-9C8E-00018C58641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59995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3000">
        <p:fade/>
      </p:transition>
    </mc:Choice>
    <mc:Fallback xmlns=""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6A01239-EE31-41E2-AB0F-BF330AA810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01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>
        <p:sndAc>
          <p:stSnd>
            <p:snd r:embed="rId2" name="SALVADOR_CANDEL___Ondinas_y_estrella.wav"/>
          </p:stSnd>
        </p:sndAc>
      </p:transition>
    </mc:Choice>
    <mc:Fallback>
      <p:transition advClick="0" advTm="2000">
        <p:sndAc>
          <p:stSnd>
            <p:snd r:embed="rId2" name="SALVADOR_CANDEL___Ondinas_y_estrell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7B4F4F3-F7B5-4CBA-8F37-C24AD0C4FA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315AAF8-EA7B-445E-B01B-C4CF37792C4D}"/>
              </a:ext>
            </a:extLst>
          </p:cNvPr>
          <p:cNvSpPr txBox="1"/>
          <p:nvPr/>
        </p:nvSpPr>
        <p:spPr>
          <a:xfrm>
            <a:off x="3910148" y="1227909"/>
            <a:ext cx="4119155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angle"/>
            </a:sp3d>
          </a:bodyPr>
          <a:lstStyle/>
          <a:p>
            <a:r>
              <a:rPr lang="en-CA" sz="2500" b="1" dirty="0">
                <a:ln/>
                <a:solidFill>
                  <a:schemeClr val="accent4"/>
                </a:solidFill>
              </a:rPr>
              <a:t>Vancouver -British Columbia</a:t>
            </a:r>
          </a:p>
          <a:p>
            <a:r>
              <a:rPr lang="en-CA" sz="2500" b="1" dirty="0">
                <a:ln/>
                <a:solidFill>
                  <a:schemeClr val="accent4"/>
                </a:solidFill>
              </a:rPr>
              <a:t>                     Canada</a:t>
            </a:r>
          </a:p>
        </p:txBody>
      </p:sp>
    </p:spTree>
    <p:extLst>
      <p:ext uri="{BB962C8B-B14F-4D97-AF65-F5344CB8AC3E}">
        <p14:creationId xmlns:p14="http://schemas.microsoft.com/office/powerpoint/2010/main" val="4286767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">
        <p15:prstTrans prst="curtains"/>
      </p:transition>
    </mc:Choice>
    <mc:Fallback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4E3A128-A51F-4F3B-8378-0F74DEB39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89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1ADF14E-653F-4953-AA95-C7F371724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62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BD90348-D0CB-4433-8A57-08FDE9BAA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686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2A100AB-EB9A-4373-98B1-C1CA25A850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25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8A75155-49F7-40EA-923D-9C0EC547F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8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EE9C5E9-A348-480C-8F1C-8A02D207B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8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4F4F677-2666-4051-93EB-E7CD52E21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4774"/>
            <a:ext cx="12192000" cy="6962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986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1ED34B0-EF02-4ECC-8846-B02C00645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043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284F671-AFAB-4724-B6E6-1ED7BAD41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12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2835ABF-67F1-4B1E-8853-B224A91FB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95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DA08848-9384-40C2-AE4D-D690F29BC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39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C97F8BE5-3795-4F45-8CE2-DF93F58A8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1920" y="0"/>
            <a:ext cx="1231391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396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D542F825-8816-4B68-8F1B-BA89F529A3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4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4C63206-4612-4281-A651-6D680F25C2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665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EEAE7DB-E50C-4E97-B0D3-6027C97A0B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755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7E7D8BB-A463-47C7-9FC6-85DD2D4F8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27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4DDC10-AA78-4460-8D59-D7E27D3CE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776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34526C8-5274-469F-9C79-8EBD5CAB45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836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026208E-1056-43F7-9F02-BEF4159D5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679D615-DD38-4A3C-AFD2-483C49FA1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86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F12638-04DE-43EF-BF7D-5598E0054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26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B928FC1-0000-4C50-AD0D-DCBB932DA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08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C302539-9290-4C07-997F-61DCA9B58E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73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840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1996CC2-447B-491C-B932-60684F55F7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135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7EEF8EE-EC6E-4D4E-BF28-276C8C42A6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7080069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3A44315F-F7D6-460A-B70D-A965D05BEB0B}"/>
              </a:ext>
            </a:extLst>
          </p:cNvPr>
          <p:cNvSpPr/>
          <p:nvPr/>
        </p:nvSpPr>
        <p:spPr>
          <a:xfrm>
            <a:off x="0" y="0"/>
            <a:ext cx="12192000" cy="7139709"/>
          </a:xfrm>
          <a:prstGeom prst="rect">
            <a:avLst/>
          </a:prstGeom>
          <a:solidFill>
            <a:srgbClr val="349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42A0101-C28D-4BFC-8E35-77F78FAA5AB3}"/>
              </a:ext>
            </a:extLst>
          </p:cNvPr>
          <p:cNvSpPr txBox="1"/>
          <p:nvPr/>
        </p:nvSpPr>
        <p:spPr>
          <a:xfrm flipH="1">
            <a:off x="1817366" y="6324599"/>
            <a:ext cx="86791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>
                <a:solidFill>
                  <a:srgbClr val="002060"/>
                </a:solidFill>
                <a:latin typeface="Cambria" panose="02040503050406030204" pitchFamily="18" charset="0"/>
              </a:rPr>
              <a:t>Todos los derechos de autor pertenecen a los respectivos artistas/ fotógrafos</a:t>
            </a:r>
            <a:endParaRPr lang="en-CA" sz="2000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E134710-C013-4517-9570-88EF2C71B692}"/>
              </a:ext>
            </a:extLst>
          </p:cNvPr>
          <p:cNvSpPr txBox="1"/>
          <p:nvPr/>
        </p:nvSpPr>
        <p:spPr>
          <a:xfrm>
            <a:off x="4414299" y="5806494"/>
            <a:ext cx="3971457" cy="413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90" i="1" dirty="0">
                <a:solidFill>
                  <a:srgbClr val="002060"/>
                </a:solidFill>
                <a:latin typeface="Cambria" panose="02040503050406030204" pitchFamily="18" charset="0"/>
              </a:rPr>
              <a:t>Sin fines de </a:t>
            </a:r>
            <a:r>
              <a:rPr lang="en-CA" sz="2090" i="1" dirty="0" err="1">
                <a:solidFill>
                  <a:srgbClr val="002060"/>
                </a:solidFill>
                <a:latin typeface="Cambria" panose="02040503050406030204" pitchFamily="18" charset="0"/>
              </a:rPr>
              <a:t>lucro</a:t>
            </a:r>
            <a:r>
              <a:rPr lang="en-CA" sz="2090" i="1" dirty="0">
                <a:solidFill>
                  <a:srgbClr val="002060"/>
                </a:solidFill>
                <a:latin typeface="Cambria" panose="02040503050406030204" pitchFamily="18" charset="0"/>
              </a:rPr>
              <a:t>, non profit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50371ED-C752-47D6-9173-D1D243330568}"/>
              </a:ext>
            </a:extLst>
          </p:cNvPr>
          <p:cNvSpPr txBox="1"/>
          <p:nvPr/>
        </p:nvSpPr>
        <p:spPr>
          <a:xfrm>
            <a:off x="2895600" y="4114800"/>
            <a:ext cx="6831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i="1" dirty="0">
                <a:solidFill>
                  <a:srgbClr val="002060"/>
                </a:solidFill>
                <a:latin typeface="Cambria" panose="02040503050406030204" pitchFamily="18" charset="0"/>
              </a:rPr>
              <a:t>Audio – </a:t>
            </a:r>
            <a:r>
              <a:rPr lang="en-CA" sz="2800" i="1" dirty="0" err="1">
                <a:solidFill>
                  <a:srgbClr val="002060"/>
                </a:solidFill>
                <a:latin typeface="Cambria" panose="02040503050406030204" pitchFamily="18" charset="0"/>
              </a:rPr>
              <a:t>Ondinas</a:t>
            </a:r>
            <a:r>
              <a:rPr lang="en-CA" sz="2800" i="1" dirty="0">
                <a:solidFill>
                  <a:srgbClr val="002060"/>
                </a:solidFill>
                <a:latin typeface="Cambria" panose="02040503050406030204" pitchFamily="18" charset="0"/>
              </a:rPr>
              <a:t> y </a:t>
            </a:r>
            <a:r>
              <a:rPr lang="en-CA" sz="2800" i="1" dirty="0" err="1">
                <a:solidFill>
                  <a:srgbClr val="002060"/>
                </a:solidFill>
                <a:latin typeface="Cambria" panose="02040503050406030204" pitchFamily="18" charset="0"/>
              </a:rPr>
              <a:t>Estrellas</a:t>
            </a:r>
            <a:r>
              <a:rPr lang="en-CA" sz="2800" i="1" dirty="0">
                <a:solidFill>
                  <a:srgbClr val="002060"/>
                </a:solidFill>
                <a:latin typeface="Cambria" panose="02040503050406030204" pitchFamily="18" charset="0"/>
              </a:rPr>
              <a:t>- Salvador </a:t>
            </a:r>
            <a:r>
              <a:rPr lang="en-CA" sz="2800" i="1" dirty="0" err="1">
                <a:solidFill>
                  <a:srgbClr val="002060"/>
                </a:solidFill>
                <a:latin typeface="Cambria" panose="02040503050406030204" pitchFamily="18" charset="0"/>
              </a:rPr>
              <a:t>Candel</a:t>
            </a:r>
            <a:endParaRPr lang="en-CA" sz="2800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2303526-628A-4417-8BF3-D460D0BDA28E}"/>
              </a:ext>
            </a:extLst>
          </p:cNvPr>
          <p:cNvSpPr txBox="1"/>
          <p:nvPr/>
        </p:nvSpPr>
        <p:spPr>
          <a:xfrm>
            <a:off x="4086225" y="2324100"/>
            <a:ext cx="4260012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500" i="1" dirty="0">
                <a:solidFill>
                  <a:srgbClr val="002060"/>
                </a:solidFill>
                <a:latin typeface="Cambria" panose="02040503050406030204" pitchFamily="18" charset="0"/>
              </a:rPr>
              <a:t>inesgaret@gmail.com</a:t>
            </a:r>
          </a:p>
        </p:txBody>
      </p:sp>
    </p:spTree>
    <p:extLst>
      <p:ext uri="{BB962C8B-B14F-4D97-AF65-F5344CB8AC3E}">
        <p14:creationId xmlns:p14="http://schemas.microsoft.com/office/powerpoint/2010/main" val="219988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">
        <p:fade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500"/>
                            </p:stCondLst>
                            <p:childTnLst>
                              <p:par>
                                <p:cTn id="22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0F14435-39E5-4279-BE39-C5710148E2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126238D-863A-4276-BFE2-51BEF96EF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9853493-05D2-47AD-860B-8CC2B50DB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97BF1EC-1364-4ABF-9310-7F1FD0D85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309FCFE-5C74-43D8-A48C-2CF5E43BD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BA563D4-4702-4CD0-AE3F-1DBA68C9AE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B3E5B8A-0552-4946-9EEF-52A22427E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EEC5B7E-6FD7-4820-8F80-9CBEC8046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CAB7611-F242-4B6A-99A3-228BC1114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39291DA-5CCD-4BA6-8726-70D045BF3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40BF8EC-E612-47CC-9BDC-ECAC60178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892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60</Words>
  <Application>Microsoft Office PowerPoint</Application>
  <PresentationFormat>Panorámica</PresentationFormat>
  <Paragraphs>8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Arial</vt:lpstr>
      <vt:lpstr>Calibri</vt:lpstr>
      <vt:lpstr>Kristen ITC</vt:lpstr>
      <vt:lpstr>Cambria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30</cp:revision>
  <dcterms:created xsi:type="dcterms:W3CDTF">2021-09-26T15:38:44Z</dcterms:created>
  <dcterms:modified xsi:type="dcterms:W3CDTF">2021-10-02T19:28:42Z</dcterms:modified>
</cp:coreProperties>
</file>