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34" r:id="rId24"/>
    <p:sldId id="335" r:id="rId25"/>
    <p:sldId id="279" r:id="rId26"/>
    <p:sldId id="280" r:id="rId27"/>
    <p:sldId id="282" r:id="rId28"/>
    <p:sldId id="283" r:id="rId29"/>
    <p:sldId id="281" r:id="rId30"/>
    <p:sldId id="284" r:id="rId31"/>
    <p:sldId id="285" r:id="rId32"/>
    <p:sldId id="278" r:id="rId33"/>
    <p:sldId id="286" r:id="rId34"/>
    <p:sldId id="287" r:id="rId35"/>
    <p:sldId id="289" r:id="rId36"/>
    <p:sldId id="290" r:id="rId37"/>
    <p:sldId id="291" r:id="rId38"/>
    <p:sldId id="292" r:id="rId39"/>
    <p:sldId id="293" r:id="rId40"/>
    <p:sldId id="288" r:id="rId41"/>
    <p:sldId id="294" r:id="rId42"/>
    <p:sldId id="296" r:id="rId43"/>
    <p:sldId id="295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36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M50GmJjmWfncPH4Ivrz1g==" hashData="I1HszBCB36ZgunllEDVRal6Q+H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2" y="-17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02980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161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8143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980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2893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791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26955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63610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70065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654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9856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701F5-AC8C-4865-A58C-78FA2D4B7D0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25252-AF00-40F1-B102-192640C11F8C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9612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120571" y="1859339"/>
            <a:ext cx="595085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Vancouver es la capital de la costa oeste de Canadá en la provincia de Columbia Británica . Y está situada casi sobre la frontera con Estados Unidos. Hasta aquí su situación geográfica. Ahora bien, lo que hace a ésta gran ciudad un destino maravilloso es su emplazamiento en un entorno de majestuosa belleza natural, acompañada de una ciudad pujante, moderna y vibrante que normalmente sale en los primeros puestos de las mejores ciudades del mundo para vivir. La colección de fotos que siguen intentan ilustrar </a:t>
            </a:r>
            <a:r>
              <a:rPr lang="es-CO" i="1" dirty="0" err="1"/>
              <a:t>ésto</a:t>
            </a:r>
            <a:r>
              <a:rPr lang="es-CO" i="1" dirty="0"/>
              <a:t>, pero además, convencernos de que deberíamos pensar seriamente en conocerla como un destino turístico.</a:t>
            </a:r>
          </a:p>
        </p:txBody>
      </p:sp>
      <p:sp>
        <p:nvSpPr>
          <p:cNvPr id="4" name="CuadroTexto 3"/>
          <p:cNvSpPr txBox="1"/>
          <p:nvPr/>
        </p:nvSpPr>
        <p:spPr>
          <a:xfrm rot="750768">
            <a:off x="9694844" y="479787"/>
            <a:ext cx="17791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Dido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Thank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You</a:t>
            </a:r>
            <a:r>
              <a:rPr lang="es-CO" sz="1000" b="1" i="1" dirty="0" smtClean="0"/>
              <a:t>-Tenor </a:t>
            </a:r>
            <a:r>
              <a:rPr lang="es-CO" sz="1000" b="1" i="1" dirty="0" err="1" smtClean="0"/>
              <a:t>Saxopfone</a:t>
            </a:r>
            <a:r>
              <a:rPr lang="es-CO" sz="1000" b="1" i="1" dirty="0" smtClean="0"/>
              <a:t>-Charles 360</a:t>
            </a:r>
            <a:endParaRPr lang="es-CO" sz="1000" b="1" i="1" dirty="0"/>
          </a:p>
        </p:txBody>
      </p:sp>
      <p:pic>
        <p:nvPicPr>
          <p:cNvPr id="5" name="Dido_-_Thank_You_-_Tenor_Saxophone_by_charlez360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712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6091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7702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6634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2946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216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1537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1989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8374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3572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9300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303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7388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988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872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13468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3617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4660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4441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7006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920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0650" y="0"/>
            <a:ext cx="12312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0625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4299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1850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38379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8904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985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04958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4465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39306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3362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01458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54668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03693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64183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41877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48732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45469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10960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9514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50771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0653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15468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96316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4319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7577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83715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74629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44588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94931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88107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07999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11540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88697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11248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660303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78107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69193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552549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5862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5164" y="0"/>
            <a:ext cx="123271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969792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3422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04301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6135" y="0"/>
            <a:ext cx="12298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441125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33699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081492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91830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725820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121227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6136" y="0"/>
            <a:ext cx="12298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300406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316121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302496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264116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25492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3455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139</Words>
  <Application>Microsoft Office PowerPoint</Application>
  <PresentationFormat>Personalizado</PresentationFormat>
  <Paragraphs>6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2017-03-04T23:04:59Z</dcterms:created>
  <dcterms:modified xsi:type="dcterms:W3CDTF">2017-03-24T18:44:06Z</dcterms:modified>
</cp:coreProperties>
</file>