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1Lybefr7F4wVkKPIrTYKw==" hashData="2CSbS2065nsEeMs9t2uTK5FUaQ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-96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4296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5277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671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7399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5308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86061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9458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8986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4345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1640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4974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86CA1-AEE8-4E4E-9D13-28ED1DCB9EE1}" type="datetimeFigureOut">
              <a:rPr lang="es-CO" smtClean="0"/>
              <a:pPr/>
              <a:t>28/05/2016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597E4-A596-4CDC-B075-C2E940C145E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093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036379" y="889843"/>
            <a:ext cx="811924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/>
              <a:t>Val </a:t>
            </a:r>
            <a:r>
              <a:rPr lang="es-CO" sz="2400" b="1" i="1" dirty="0" err="1"/>
              <a:t>Gardena</a:t>
            </a:r>
            <a:endParaRPr lang="es-CO" sz="2400" b="1" i="1" dirty="0"/>
          </a:p>
          <a:p>
            <a:pPr algn="ctr"/>
            <a:r>
              <a:rPr lang="es-CO" sz="2000" i="1" dirty="0" smtClean="0"/>
              <a:t>El </a:t>
            </a:r>
            <a:r>
              <a:rPr lang="es-CO" sz="2000" i="1" dirty="0"/>
              <a:t>valle de </a:t>
            </a:r>
            <a:r>
              <a:rPr lang="es-CO" sz="2000" i="1" dirty="0" err="1"/>
              <a:t>Gardena</a:t>
            </a:r>
            <a:r>
              <a:rPr lang="es-CO" sz="2000" i="1" dirty="0"/>
              <a:t> </a:t>
            </a:r>
            <a:r>
              <a:rPr lang="es-CO" sz="2000" i="1" dirty="0" smtClean="0"/>
              <a:t>se </a:t>
            </a:r>
            <a:r>
              <a:rPr lang="es-CO" sz="2000" i="1" dirty="0"/>
              <a:t>encuentra en las Dolomitas, en Alto Adigio de Italia</a:t>
            </a:r>
          </a:p>
          <a:p>
            <a:pPr algn="ctr"/>
            <a:r>
              <a:rPr lang="es-CO" sz="2000" i="1" dirty="0" smtClean="0"/>
              <a:t>El </a:t>
            </a:r>
            <a:r>
              <a:rPr lang="es-CO" sz="2000" i="1" dirty="0"/>
              <a:t>valle es sobre todo conocido por el turismo y las numerosas competiciones de importancia internacional, como la Copa del mundo de esquí </a:t>
            </a:r>
            <a:r>
              <a:rPr lang="es-CO" sz="2000" i="1" dirty="0" smtClean="0"/>
              <a:t>alpino, y el giro de Italia entre otros. Es </a:t>
            </a:r>
            <a:r>
              <a:rPr lang="es-CO" sz="2000" i="1" dirty="0"/>
              <a:t>tradicional la artesanía de la madera, con atención particular para la escultura.</a:t>
            </a:r>
          </a:p>
          <a:p>
            <a:pPr algn="ctr"/>
            <a:r>
              <a:rPr lang="es-CO" sz="2000" i="1" dirty="0"/>
              <a:t>Está conectado por el oeste de Puente </a:t>
            </a:r>
            <a:r>
              <a:rPr lang="es-CO" sz="2000" i="1" dirty="0" err="1" smtClean="0"/>
              <a:t>Gardena</a:t>
            </a:r>
            <a:r>
              <a:rPr lang="es-CO" sz="2000" i="1" dirty="0" smtClean="0"/>
              <a:t>, con </a:t>
            </a:r>
            <a:r>
              <a:rPr lang="es-CO" sz="2000" i="1" dirty="0"/>
              <a:t>el valle </a:t>
            </a:r>
            <a:r>
              <a:rPr lang="es-CO" sz="2000" i="1" dirty="0" err="1" smtClean="0"/>
              <a:t>Isarco</a:t>
            </a:r>
            <a:r>
              <a:rPr lang="es-CO" sz="2000" i="1" dirty="0" smtClean="0"/>
              <a:t>, al </a:t>
            </a:r>
            <a:r>
              <a:rPr lang="es-CO" sz="2000" i="1" dirty="0"/>
              <a:t>este está el Val </a:t>
            </a:r>
            <a:r>
              <a:rPr lang="es-CO" sz="2000" i="1" dirty="0" err="1" smtClean="0"/>
              <a:t>Badia</a:t>
            </a:r>
            <a:r>
              <a:rPr lang="es-CO" sz="2000" i="1" dirty="0" smtClean="0"/>
              <a:t>, que </a:t>
            </a:r>
            <a:r>
              <a:rPr lang="es-CO" sz="2000" i="1" dirty="0"/>
              <a:t>cruza el Paso </a:t>
            </a:r>
            <a:r>
              <a:rPr lang="es-CO" sz="2000" i="1" dirty="0" err="1" smtClean="0"/>
              <a:t>Gardena</a:t>
            </a:r>
            <a:r>
              <a:rPr lang="es-CO" sz="2000" i="1" dirty="0" smtClean="0"/>
              <a:t>, o </a:t>
            </a:r>
            <a:r>
              <a:rPr lang="es-CO" sz="2000" i="1" dirty="0"/>
              <a:t>en Val de </a:t>
            </a:r>
            <a:r>
              <a:rPr lang="es-CO" sz="2000" i="1" dirty="0" err="1"/>
              <a:t>Fassa</a:t>
            </a:r>
            <a:r>
              <a:rPr lang="es-CO" sz="2000" i="1" dirty="0"/>
              <a:t> a través del Paso </a:t>
            </a:r>
            <a:r>
              <a:rPr lang="es-CO" sz="2000" i="1" dirty="0" smtClean="0"/>
              <a:t>Ensilla. Hacia </a:t>
            </a:r>
            <a:r>
              <a:rPr lang="es-CO" sz="2000" i="1" dirty="0"/>
              <a:t>el sur se encuentra el Alpe de </a:t>
            </a:r>
            <a:r>
              <a:rPr lang="es-CO" sz="2000" i="1" dirty="0" err="1" smtClean="0"/>
              <a:t>Siusi</a:t>
            </a:r>
            <a:r>
              <a:rPr lang="es-CO" sz="2000" i="1" dirty="0" smtClean="0"/>
              <a:t>. Le </a:t>
            </a:r>
            <a:r>
              <a:rPr lang="es-CO" sz="2000" i="1" dirty="0"/>
              <a:t>cruza el río </a:t>
            </a:r>
            <a:r>
              <a:rPr lang="es-CO" sz="2000" i="1" dirty="0" err="1"/>
              <a:t>Gardena</a:t>
            </a:r>
            <a:r>
              <a:rPr lang="es-CO" sz="2000" i="1" dirty="0"/>
              <a:t> </a:t>
            </a:r>
            <a:r>
              <a:rPr lang="es-CO" sz="2000" i="1" dirty="0" smtClean="0"/>
              <a:t>a </a:t>
            </a:r>
            <a:r>
              <a:rPr lang="es-CO" sz="2000" i="1" dirty="0"/>
              <a:t>lo largo de 25 km. Está dividido en tres municipios: </a:t>
            </a:r>
            <a:r>
              <a:rPr lang="es-CO" sz="2000" i="1" dirty="0" err="1" smtClean="0"/>
              <a:t>Ortisei</a:t>
            </a:r>
            <a:r>
              <a:rPr lang="es-CO" sz="2000" i="1" dirty="0" smtClean="0"/>
              <a:t>, Santa </a:t>
            </a:r>
            <a:r>
              <a:rPr lang="es-CO" sz="2000" i="1" dirty="0"/>
              <a:t>Cristina </a:t>
            </a:r>
            <a:r>
              <a:rPr lang="es-CO" sz="2000" i="1" dirty="0" err="1" smtClean="0"/>
              <a:t>Valgardena</a:t>
            </a:r>
            <a:r>
              <a:rPr lang="es-CO" sz="2000" i="1" dirty="0" smtClean="0"/>
              <a:t>, y </a:t>
            </a:r>
            <a:r>
              <a:rPr lang="es-CO" sz="2000" i="1" dirty="0"/>
              <a:t>Selva di Val </a:t>
            </a:r>
            <a:r>
              <a:rPr lang="es-CO" sz="2000" i="1" dirty="0" err="1" smtClean="0"/>
              <a:t>Gardena</a:t>
            </a:r>
            <a:r>
              <a:rPr lang="es-CO" sz="2000" i="1" dirty="0" smtClean="0"/>
              <a:t>, </a:t>
            </a:r>
            <a:r>
              <a:rPr lang="es-CO" sz="2000" i="1" dirty="0"/>
              <a:t>así como, en el margen izquierdo del río </a:t>
            </a:r>
            <a:r>
              <a:rPr lang="es-CO" sz="2000" i="1" dirty="0" err="1"/>
              <a:t>Gardena</a:t>
            </a:r>
            <a:r>
              <a:rPr lang="es-CO" sz="2000" i="1" dirty="0"/>
              <a:t>, cerca de </a:t>
            </a:r>
            <a:r>
              <a:rPr lang="es-CO" sz="2000" i="1" dirty="0" err="1"/>
              <a:t>Ortisei</a:t>
            </a:r>
            <a:r>
              <a:rPr lang="es-CO" sz="2000" i="1" dirty="0"/>
              <a:t>, de un fragmento de la comunidad del municipio de </a:t>
            </a:r>
            <a:r>
              <a:rPr lang="es-CO" sz="2000" i="1" dirty="0" err="1"/>
              <a:t>Castelrotto</a:t>
            </a:r>
            <a:r>
              <a:rPr lang="es-CO" sz="2000" i="1" dirty="0"/>
              <a:t> </a:t>
            </a:r>
            <a:r>
              <a:rPr lang="es-CO" sz="2000" i="1" dirty="0" smtClean="0"/>
              <a:t>llamado </a:t>
            </a:r>
            <a:r>
              <a:rPr lang="es-CO" sz="2000" i="1" dirty="0" err="1" smtClean="0"/>
              <a:t>Roncadizza</a:t>
            </a:r>
            <a:r>
              <a:rPr lang="es-CO" sz="2000" i="1" dirty="0" smtClean="0"/>
              <a:t>. La </a:t>
            </a:r>
            <a:r>
              <a:rPr lang="es-CO" sz="2000" i="1" dirty="0"/>
              <a:t>población autóctona de este valle tiene como lengua materna la </a:t>
            </a:r>
            <a:r>
              <a:rPr lang="es-CO" sz="2000" i="1" dirty="0" smtClean="0"/>
              <a:t>ladina. </a:t>
            </a:r>
            <a:r>
              <a:rPr lang="es-CO" sz="2000" i="1" dirty="0"/>
              <a:t>El valle es oficialmente trilingüe, y todas las denominaciones son escritas en ladino, alemán e italiano.</a:t>
            </a:r>
          </a:p>
          <a:p>
            <a:pPr algn="ctr"/>
            <a:endParaRPr lang="es-CO" sz="2000" i="1" dirty="0"/>
          </a:p>
        </p:txBody>
      </p:sp>
      <p:sp>
        <p:nvSpPr>
          <p:cNvPr id="3" name="CuadroTexto 2"/>
          <p:cNvSpPr txBox="1"/>
          <p:nvPr/>
        </p:nvSpPr>
        <p:spPr>
          <a:xfrm rot="894905">
            <a:off x="10369771" y="825261"/>
            <a:ext cx="1044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900" b="1" i="1" dirty="0" smtClean="0"/>
              <a:t>Creó: Jeremy</a:t>
            </a:r>
          </a:p>
          <a:p>
            <a:pPr algn="ctr"/>
            <a:r>
              <a:rPr lang="es-CO" sz="900" b="1" i="1" dirty="0" smtClean="0"/>
              <a:t>Para mis </a:t>
            </a:r>
            <a:r>
              <a:rPr lang="es-CO" sz="900" b="1" i="1" dirty="0" err="1" smtClean="0"/>
              <a:t>pps</a:t>
            </a:r>
            <a:endParaRPr lang="es-CO" sz="900" b="1" i="1" dirty="0" smtClean="0"/>
          </a:p>
          <a:p>
            <a:pPr algn="ctr"/>
            <a:r>
              <a:rPr lang="es-CO" sz="900" b="1" i="1" dirty="0" smtClean="0"/>
              <a:t>Música: Te Amo-Humberto </a:t>
            </a:r>
            <a:r>
              <a:rPr lang="es-CO" sz="900" b="1" i="1" dirty="0" err="1" smtClean="0"/>
              <a:t>Tozzi</a:t>
            </a:r>
            <a:endParaRPr lang="es-CO" sz="900" b="1" i="1" dirty="0"/>
          </a:p>
        </p:txBody>
      </p:sp>
      <p:pic>
        <p:nvPicPr>
          <p:cNvPr id="6" name="HUMBERTO_TOZZI_-_TE_AM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94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41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788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79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651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129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6100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9403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2952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4603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0363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063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8717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82319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1056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239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1144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9612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8350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1610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435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578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7969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4981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198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8115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934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85117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9735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46543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2013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5239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04217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134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50407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3977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13019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13251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8200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70430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4361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70307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371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71981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4789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40314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60545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131554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31258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83251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2086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03984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65733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7698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834382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86756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95873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12703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01424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333076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11195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182580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92258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0907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82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9747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8956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101453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064509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95002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030942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060644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89436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843913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49255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569753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038392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69474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7004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078724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978090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231</Words>
  <Application>Microsoft Office PowerPoint</Application>
  <PresentationFormat>Personalizado</PresentationFormat>
  <Paragraphs>9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2016-05-26T14:43:08Z</dcterms:created>
  <dcterms:modified xsi:type="dcterms:W3CDTF">2016-05-28T16:58:27Z</dcterms:modified>
</cp:coreProperties>
</file>