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</p:sldIdLst>
  <p:sldSz cx="9144000" cy="6858000" type="screen4x3"/>
  <p:notesSz cx="6858000" cy="9144000"/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ISH3ki6YWNoTMwwplfIXg==" hashData="Gpc+5AmCsZbV+ze/07snvbnJS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5B83"/>
    <a:srgbClr val="29618F"/>
    <a:srgbClr val="00467A"/>
    <a:srgbClr val="00355C"/>
    <a:srgbClr val="0C32D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2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5AF95-9409-4CEF-8BA2-31C0817C5DC8}" type="datetimeFigureOut">
              <a:rPr lang="es-UY" smtClean="0"/>
              <a:pPr/>
              <a:t>03/04/2017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5586-75D8-42B0-B2C3-4AC60907CE1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26" Type="http://schemas.openxmlformats.org/officeDocument/2006/relationships/image" Target="../media/image26.jpeg"/><Relationship Id="rId3" Type="http://schemas.openxmlformats.org/officeDocument/2006/relationships/image" Target="../media/image3.jpe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5" Type="http://schemas.openxmlformats.org/officeDocument/2006/relationships/image" Target="../media/image25.jpeg"/><Relationship Id="rId33" Type="http://schemas.openxmlformats.org/officeDocument/2006/relationships/image" Target="../media/image33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jpeg"/><Relationship Id="rId32" Type="http://schemas.openxmlformats.org/officeDocument/2006/relationships/image" Target="../media/image32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28" Type="http://schemas.openxmlformats.org/officeDocument/2006/relationships/image" Target="../media/image28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31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Relationship Id="rId27" Type="http://schemas.openxmlformats.org/officeDocument/2006/relationships/image" Target="../media/image27.jpeg"/><Relationship Id="rId30" Type="http://schemas.openxmlformats.org/officeDocument/2006/relationships/image" Target="../media/image3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edreras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228184" y="6093296"/>
            <a:ext cx="1912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itchFamily="66" charset="0"/>
              </a:rPr>
              <a:t>Pase</a:t>
            </a:r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itchFamily="66" charset="0"/>
              </a:rPr>
              <a:t>automatico</a:t>
            </a:r>
            <a:endParaRPr lang="es-UY" dirty="0">
              <a:solidFill>
                <a:schemeClr val="accent1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347864" y="6093296"/>
            <a:ext cx="1459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itchFamily="66" charset="0"/>
              </a:rPr>
              <a:t>Marzo 2017</a:t>
            </a:r>
            <a:endParaRPr lang="es-UY" dirty="0">
              <a:solidFill>
                <a:schemeClr val="accent1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48000">
    <p:fade/>
    <p:sndAc>
      <p:stSnd>
        <p:snd r:embed="rId2" name="MIKE ROWLAND - Son of the light (luz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3" name="2 Imagen" descr="R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160" y="0"/>
            <a:ext cx="9142839" cy="6858000"/>
          </a:xfrm>
          <a:prstGeom prst="rect">
            <a:avLst/>
          </a:prstGeom>
        </p:spPr>
      </p:pic>
      <p:pic>
        <p:nvPicPr>
          <p:cNvPr id="4" name="3 Imagen" descr="R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160" y="0"/>
            <a:ext cx="9142839" cy="6858000"/>
          </a:xfrm>
          <a:prstGeom prst="rect">
            <a:avLst/>
          </a:prstGeom>
        </p:spPr>
      </p:pic>
      <p:pic>
        <p:nvPicPr>
          <p:cNvPr id="5" name="4 Imagen" descr="R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160" y="0"/>
            <a:ext cx="9142839" cy="6858000"/>
          </a:xfrm>
          <a:prstGeom prst="rect">
            <a:avLst/>
          </a:prstGeom>
        </p:spPr>
      </p:pic>
      <p:pic>
        <p:nvPicPr>
          <p:cNvPr id="6" name="5 Imagen" descr="R5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160" y="0"/>
            <a:ext cx="9142839" cy="6858000"/>
          </a:xfrm>
          <a:prstGeom prst="rect">
            <a:avLst/>
          </a:prstGeom>
        </p:spPr>
      </p:pic>
      <p:pic>
        <p:nvPicPr>
          <p:cNvPr id="11" name="10 Imagen" descr="00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-252536" y="0"/>
            <a:ext cx="9396536" cy="6858000"/>
          </a:xfrm>
          <a:prstGeom prst="rect">
            <a:avLst/>
          </a:prstGeom>
        </p:spPr>
      </p:pic>
      <p:pic>
        <p:nvPicPr>
          <p:cNvPr id="12" name="11 Imagen" descr="1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-252536" y="0"/>
            <a:ext cx="9396535" cy="6858000"/>
          </a:xfrm>
          <a:prstGeom prst="rect">
            <a:avLst/>
          </a:prstGeom>
        </p:spPr>
      </p:pic>
      <p:pic>
        <p:nvPicPr>
          <p:cNvPr id="13" name="12 Imagen" descr="2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-467399" y="0"/>
            <a:ext cx="9611399" cy="6858000"/>
          </a:xfrm>
          <a:prstGeom prst="rect">
            <a:avLst/>
          </a:prstGeom>
        </p:spPr>
      </p:pic>
      <p:pic>
        <p:nvPicPr>
          <p:cNvPr id="14" name="13 Imagen" descr="daves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-468560" y="0"/>
            <a:ext cx="9611399" cy="6858000"/>
          </a:xfrm>
          <a:prstGeom prst="rect">
            <a:avLst/>
          </a:prstGeom>
        </p:spPr>
      </p:pic>
      <p:pic>
        <p:nvPicPr>
          <p:cNvPr id="15" name="14 Imagen" descr="Imagen1lp1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-468560" y="0"/>
            <a:ext cx="9609394" cy="6858000"/>
          </a:xfrm>
          <a:prstGeom prst="rect">
            <a:avLst/>
          </a:prstGeom>
        </p:spPr>
      </p:pic>
      <p:pic>
        <p:nvPicPr>
          <p:cNvPr id="17" name="16 Imagen" descr="Imagen4balle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-468560" y="0"/>
            <a:ext cx="9609394" cy="6858000"/>
          </a:xfrm>
          <a:prstGeom prst="rect">
            <a:avLst/>
          </a:prstGeom>
        </p:spPr>
      </p:pic>
      <p:pic>
        <p:nvPicPr>
          <p:cNvPr id="18" name="17 Imagen" descr="Imagen5balle1.jpg"/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-612576" y="0"/>
            <a:ext cx="9753410" cy="6858000"/>
          </a:xfrm>
          <a:prstGeom prst="rect">
            <a:avLst/>
          </a:prstGeom>
        </p:spPr>
      </p:pic>
      <p:pic>
        <p:nvPicPr>
          <p:cNvPr id="19" name="18 Imagen" descr="cam.jpg"/>
          <p:cNvPicPr>
            <a:picLocks noChangeAspect="1"/>
          </p:cNvPicPr>
          <p:nvPr/>
        </p:nvPicPr>
        <p:blipFill>
          <a:blip r:embed="rId14" cstate="email"/>
          <a:stretch>
            <a:fillRect/>
          </a:stretch>
        </p:blipFill>
        <p:spPr>
          <a:xfrm>
            <a:off x="1160" y="0"/>
            <a:ext cx="9141679" cy="6858000"/>
          </a:xfrm>
          <a:prstGeom prst="rect">
            <a:avLst/>
          </a:prstGeom>
        </p:spPr>
      </p:pic>
      <p:pic>
        <p:nvPicPr>
          <p:cNvPr id="16" name="15 Imagen" descr="arenas.jp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-612576" y="3387"/>
            <a:ext cx="9756576" cy="6854613"/>
          </a:xfrm>
          <a:prstGeom prst="rect">
            <a:avLst/>
          </a:prstGeom>
        </p:spPr>
      </p:pic>
      <p:pic>
        <p:nvPicPr>
          <p:cNvPr id="20" name="19 Imagen" descr="des.jpg"/>
          <p:cNvPicPr>
            <a:picLocks noChangeAspect="1"/>
          </p:cNvPicPr>
          <p:nvPr/>
        </p:nvPicPr>
        <p:blipFill>
          <a:blip r:embed="rId16" cstate="email"/>
          <a:stretch>
            <a:fillRect/>
          </a:stretch>
        </p:blipFill>
        <p:spPr>
          <a:xfrm>
            <a:off x="1160" y="0"/>
            <a:ext cx="9141679" cy="6858000"/>
          </a:xfrm>
          <a:prstGeom prst="rect">
            <a:avLst/>
          </a:prstGeom>
        </p:spPr>
      </p:pic>
      <p:pic>
        <p:nvPicPr>
          <p:cNvPr id="21" name="20 Imagen" descr="esca.jpg"/>
          <p:cNvPicPr>
            <a:picLocks noChangeAspect="1"/>
          </p:cNvPicPr>
          <p:nvPr/>
        </p:nvPicPr>
        <p:blipFill>
          <a:blip r:embed="rId17" cstate="email"/>
          <a:stretch>
            <a:fillRect/>
          </a:stretch>
        </p:blipFill>
        <p:spPr>
          <a:xfrm>
            <a:off x="-684584" y="0"/>
            <a:ext cx="9827423" cy="6858000"/>
          </a:xfrm>
          <a:prstGeom prst="rect">
            <a:avLst/>
          </a:prstGeom>
        </p:spPr>
      </p:pic>
      <p:pic>
        <p:nvPicPr>
          <p:cNvPr id="22" name="21 Imagen" descr="nose.jpg"/>
          <p:cNvPicPr>
            <a:picLocks noChangeAspect="1"/>
          </p:cNvPicPr>
          <p:nvPr/>
        </p:nvPicPr>
        <p:blipFill>
          <a:blip r:embed="rId18" cstate="email"/>
          <a:stretch>
            <a:fillRect/>
          </a:stretch>
        </p:blipFill>
        <p:spPr>
          <a:xfrm>
            <a:off x="-828600" y="0"/>
            <a:ext cx="9971439" cy="6858000"/>
          </a:xfrm>
          <a:prstGeom prst="rect">
            <a:avLst/>
          </a:prstGeom>
        </p:spPr>
      </p:pic>
      <p:pic>
        <p:nvPicPr>
          <p:cNvPr id="24" name="23 Imagen" descr="uno.jpg"/>
          <p:cNvPicPr>
            <a:picLocks noChangeAspect="1"/>
          </p:cNvPicPr>
          <p:nvPr/>
        </p:nvPicPr>
        <p:blipFill>
          <a:blip r:embed="rId19" cstate="email"/>
          <a:stretch>
            <a:fillRect/>
          </a:stretch>
        </p:blipFill>
        <p:spPr>
          <a:xfrm>
            <a:off x="-612576" y="0"/>
            <a:ext cx="9756575" cy="6858000"/>
          </a:xfrm>
          <a:prstGeom prst="rect">
            <a:avLst/>
          </a:prstGeom>
        </p:spPr>
      </p:pic>
      <p:pic>
        <p:nvPicPr>
          <p:cNvPr id="23" name="22 Imagen" descr="1.jpg"/>
          <p:cNvPicPr>
            <a:picLocks noChangeAspect="1"/>
          </p:cNvPicPr>
          <p:nvPr/>
        </p:nvPicPr>
        <p:blipFill>
          <a:blip r:embed="rId20" cstate="email"/>
          <a:stretch>
            <a:fillRect/>
          </a:stretch>
        </p:blipFill>
        <p:spPr>
          <a:xfrm>
            <a:off x="-972616" y="0"/>
            <a:ext cx="10116615" cy="6858000"/>
          </a:xfrm>
          <a:prstGeom prst="rect">
            <a:avLst/>
          </a:prstGeom>
        </p:spPr>
      </p:pic>
      <p:pic>
        <p:nvPicPr>
          <p:cNvPr id="25" name="24 Imagen" descr="2.jpg"/>
          <p:cNvPicPr>
            <a:picLocks noChangeAspect="1"/>
          </p:cNvPicPr>
          <p:nvPr/>
        </p:nvPicPr>
        <p:blipFill>
          <a:blip r:embed="rId21" cstate="email"/>
          <a:stretch>
            <a:fillRect/>
          </a:stretch>
        </p:blipFill>
        <p:spPr>
          <a:xfrm>
            <a:off x="-1116632" y="1010"/>
            <a:ext cx="10260632" cy="6855979"/>
          </a:xfrm>
          <a:prstGeom prst="rect">
            <a:avLst/>
          </a:prstGeom>
        </p:spPr>
      </p:pic>
      <p:pic>
        <p:nvPicPr>
          <p:cNvPr id="26" name="25 Imagen" descr="3.jpg"/>
          <p:cNvPicPr>
            <a:picLocks noChangeAspect="1"/>
          </p:cNvPicPr>
          <p:nvPr/>
        </p:nvPicPr>
        <p:blipFill>
          <a:blip r:embed="rId22" cstate="email">
            <a:lum bright="-20000"/>
          </a:blip>
          <a:stretch>
            <a:fillRect/>
          </a:stretch>
        </p:blipFill>
        <p:spPr>
          <a:xfrm>
            <a:off x="-1404664" y="0"/>
            <a:ext cx="10547503" cy="6858000"/>
          </a:xfrm>
          <a:prstGeom prst="rect">
            <a:avLst/>
          </a:prstGeom>
        </p:spPr>
      </p:pic>
      <p:pic>
        <p:nvPicPr>
          <p:cNvPr id="27" name="26 Imagen" descr="ola.jpg"/>
          <p:cNvPicPr>
            <a:picLocks noChangeAspect="1"/>
          </p:cNvPicPr>
          <p:nvPr/>
        </p:nvPicPr>
        <p:blipFill>
          <a:blip r:embed="rId23" cstate="email"/>
          <a:stretch>
            <a:fillRect/>
          </a:stretch>
        </p:blipFill>
        <p:spPr>
          <a:xfrm>
            <a:off x="-1476672" y="0"/>
            <a:ext cx="10619511" cy="6858000"/>
          </a:xfrm>
          <a:prstGeom prst="rect">
            <a:avLst/>
          </a:prstGeom>
        </p:spPr>
      </p:pic>
      <p:pic>
        <p:nvPicPr>
          <p:cNvPr id="28" name="27 Imagen" descr="ca.jpg"/>
          <p:cNvPicPr>
            <a:picLocks noChangeAspect="1"/>
          </p:cNvPicPr>
          <p:nvPr/>
        </p:nvPicPr>
        <p:blipFill>
          <a:blip r:embed="rId24" cstate="email"/>
          <a:stretch>
            <a:fillRect/>
          </a:stretch>
        </p:blipFill>
        <p:spPr>
          <a:xfrm>
            <a:off x="-1476672" y="0"/>
            <a:ext cx="10619511" cy="6858000"/>
          </a:xfrm>
          <a:prstGeom prst="rect">
            <a:avLst/>
          </a:prstGeom>
        </p:spPr>
      </p:pic>
      <p:pic>
        <p:nvPicPr>
          <p:cNvPr id="29" name="28 Imagen" descr="1.jpg"/>
          <p:cNvPicPr>
            <a:picLocks noChangeAspect="1"/>
          </p:cNvPicPr>
          <p:nvPr/>
        </p:nvPicPr>
        <p:blipFill>
          <a:blip r:embed="rId25" cstate="email"/>
          <a:stretch>
            <a:fillRect/>
          </a:stretch>
        </p:blipFill>
        <p:spPr>
          <a:xfrm>
            <a:off x="-1476672" y="1010"/>
            <a:ext cx="10620672" cy="6855979"/>
          </a:xfrm>
          <a:prstGeom prst="rect">
            <a:avLst/>
          </a:prstGeom>
        </p:spPr>
      </p:pic>
      <p:pic>
        <p:nvPicPr>
          <p:cNvPr id="31" name="30 Imagen" descr="3.jpg"/>
          <p:cNvPicPr>
            <a:picLocks noChangeAspect="1"/>
          </p:cNvPicPr>
          <p:nvPr/>
        </p:nvPicPr>
        <p:blipFill>
          <a:blip r:embed="rId26" cstate="email"/>
          <a:stretch>
            <a:fillRect/>
          </a:stretch>
        </p:blipFill>
        <p:spPr>
          <a:xfrm>
            <a:off x="-540568" y="0"/>
            <a:ext cx="9683407" cy="6858000"/>
          </a:xfrm>
          <a:prstGeom prst="rect">
            <a:avLst/>
          </a:prstGeom>
        </p:spPr>
      </p:pic>
      <p:pic>
        <p:nvPicPr>
          <p:cNvPr id="32" name="31 Imagen" descr="4.jpg"/>
          <p:cNvPicPr>
            <a:picLocks noChangeAspect="1"/>
          </p:cNvPicPr>
          <p:nvPr/>
        </p:nvPicPr>
        <p:blipFill>
          <a:blip r:embed="rId27" cstate="email"/>
          <a:stretch>
            <a:fillRect/>
          </a:stretch>
        </p:blipFill>
        <p:spPr>
          <a:xfrm>
            <a:off x="-1404664" y="0"/>
            <a:ext cx="10547503" cy="6858000"/>
          </a:xfrm>
          <a:prstGeom prst="rect">
            <a:avLst/>
          </a:prstGeom>
        </p:spPr>
      </p:pic>
      <p:pic>
        <p:nvPicPr>
          <p:cNvPr id="33" name="32 Imagen" descr="6.jpg"/>
          <p:cNvPicPr>
            <a:picLocks noChangeAspect="1"/>
          </p:cNvPicPr>
          <p:nvPr/>
        </p:nvPicPr>
        <p:blipFill>
          <a:blip r:embed="rId28" cstate="email"/>
          <a:stretch>
            <a:fillRect/>
          </a:stretch>
        </p:blipFill>
        <p:spPr>
          <a:xfrm>
            <a:off x="-684584" y="0"/>
            <a:ext cx="9827423" cy="6858000"/>
          </a:xfrm>
          <a:prstGeom prst="rect">
            <a:avLst/>
          </a:prstGeom>
        </p:spPr>
      </p:pic>
      <p:pic>
        <p:nvPicPr>
          <p:cNvPr id="34" name="33 Imagen" descr="4.jpg"/>
          <p:cNvPicPr>
            <a:picLocks noChangeAspect="1"/>
          </p:cNvPicPr>
          <p:nvPr/>
        </p:nvPicPr>
        <p:blipFill>
          <a:blip r:embed="rId29" cstate="email"/>
          <a:stretch>
            <a:fillRect/>
          </a:stretch>
        </p:blipFill>
        <p:spPr>
          <a:xfrm>
            <a:off x="-612576" y="0"/>
            <a:ext cx="9755415" cy="6858000"/>
          </a:xfrm>
          <a:prstGeom prst="rect">
            <a:avLst/>
          </a:prstGeom>
        </p:spPr>
      </p:pic>
      <p:pic>
        <p:nvPicPr>
          <p:cNvPr id="38" name="37 Imagen" descr="5.jpg"/>
          <p:cNvPicPr>
            <a:picLocks noChangeAspect="1"/>
          </p:cNvPicPr>
          <p:nvPr/>
        </p:nvPicPr>
        <p:blipFill>
          <a:blip r:embed="rId30" cstate="email"/>
          <a:stretch>
            <a:fillRect/>
          </a:stretch>
        </p:blipFill>
        <p:spPr>
          <a:xfrm>
            <a:off x="-1116632" y="0"/>
            <a:ext cx="10259471" cy="6858000"/>
          </a:xfrm>
          <a:prstGeom prst="rect">
            <a:avLst/>
          </a:prstGeom>
        </p:spPr>
      </p:pic>
      <p:pic>
        <p:nvPicPr>
          <p:cNvPr id="39" name="38 Imagen" descr="-5.jpg"/>
          <p:cNvPicPr>
            <a:picLocks noChangeAspect="1"/>
          </p:cNvPicPr>
          <p:nvPr/>
        </p:nvPicPr>
        <p:blipFill>
          <a:blip r:embed="rId31" cstate="email"/>
          <a:stretch>
            <a:fillRect/>
          </a:stretch>
        </p:blipFill>
        <p:spPr>
          <a:xfrm>
            <a:off x="-252536" y="0"/>
            <a:ext cx="9395375" cy="6858000"/>
          </a:xfrm>
          <a:prstGeom prst="rect">
            <a:avLst/>
          </a:prstGeom>
        </p:spPr>
      </p:pic>
      <p:pic>
        <p:nvPicPr>
          <p:cNvPr id="41" name="40 Imagen" descr="6.jpg"/>
          <p:cNvPicPr>
            <a:picLocks noChangeAspect="1"/>
          </p:cNvPicPr>
          <p:nvPr/>
        </p:nvPicPr>
        <p:blipFill>
          <a:blip r:embed="rId32" cstate="email">
            <a:lum bright="20000"/>
          </a:blip>
          <a:stretch>
            <a:fillRect/>
          </a:stretch>
        </p:blipFill>
        <p:spPr>
          <a:xfrm>
            <a:off x="-2700808" y="0"/>
            <a:ext cx="12169352" cy="6858000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3779912" y="4221088"/>
            <a:ext cx="10999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>
                <a:solidFill>
                  <a:schemeClr val="bg2"/>
                </a:solidFill>
                <a:latin typeface="A Charming Font Expanded" pitchFamily="2" charset="0"/>
              </a:rPr>
              <a:t>Fin</a:t>
            </a:r>
            <a:endParaRPr lang="es-UY" sz="7200" dirty="0">
              <a:solidFill>
                <a:schemeClr val="bg2"/>
              </a:solidFill>
              <a:latin typeface="A Charming Font Expanded" pitchFamily="2" charset="0"/>
            </a:endParaRPr>
          </a:p>
        </p:txBody>
      </p:sp>
      <p:pic>
        <p:nvPicPr>
          <p:cNvPr id="48" name="47 Imagen" descr="cielmauve1.jpg"/>
          <p:cNvPicPr>
            <a:picLocks noChangeAspect="1"/>
          </p:cNvPicPr>
          <p:nvPr/>
        </p:nvPicPr>
        <p:blipFill>
          <a:blip r:embed="rId33" cstate="email"/>
          <a:stretch>
            <a:fillRect/>
          </a:stretch>
        </p:blipFill>
        <p:spPr>
          <a:xfrm>
            <a:off x="-1764704" y="0"/>
            <a:ext cx="11305256" cy="6857999"/>
          </a:xfrm>
          <a:prstGeom prst="rect">
            <a:avLst/>
          </a:prstGeom>
        </p:spPr>
      </p:pic>
      <p:sp>
        <p:nvSpPr>
          <p:cNvPr id="35" name="34 CuadroTexto"/>
          <p:cNvSpPr txBox="1"/>
          <p:nvPr/>
        </p:nvSpPr>
        <p:spPr>
          <a:xfrm>
            <a:off x="2987824" y="2420888"/>
            <a:ext cx="31229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 Charming Font Expanded" pitchFamily="2" charset="0"/>
              </a:rPr>
              <a:t>Fotos</a:t>
            </a:r>
            <a:r>
              <a:rPr lang="en-US" sz="4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 Charming Font Expanded" pitchFamily="2" charset="0"/>
              </a:rPr>
              <a:t> – Ines </a:t>
            </a:r>
            <a:r>
              <a:rPr lang="en-US" sz="44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 Charming Font Expanded" pitchFamily="2" charset="0"/>
              </a:rPr>
              <a:t>Garet</a:t>
            </a:r>
            <a:endParaRPr lang="es-UY" sz="4400" dirty="0">
              <a:solidFill>
                <a:schemeClr val="accent2">
                  <a:lumMod val="60000"/>
                  <a:lumOff val="40000"/>
                </a:schemeClr>
              </a:solidFill>
              <a:latin typeface="A Charming Font Expanded" pitchFamily="2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004048" y="5877272"/>
            <a:ext cx="35283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 Charming Font Expanded" pitchFamily="2" charset="0"/>
              </a:rPr>
              <a:t>inesgaret@gmail.com</a:t>
            </a:r>
            <a:endParaRPr lang="es-UY" sz="4200" dirty="0">
              <a:solidFill>
                <a:schemeClr val="accent2">
                  <a:lumMod val="60000"/>
                  <a:lumOff val="40000"/>
                </a:schemeClr>
              </a:solidFill>
              <a:latin typeface="A Charming Font Expanded" pitchFamily="2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627784" y="3501008"/>
            <a:ext cx="4838184" cy="5786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6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 Charming Font Expanded" pitchFamily="2" charset="0"/>
              </a:rPr>
              <a:t>Audio – Son of the light – Mike  Rowland</a:t>
            </a:r>
            <a:endParaRPr lang="es-UY" sz="3160" dirty="0">
              <a:solidFill>
                <a:schemeClr val="accent2">
                  <a:lumMod val="60000"/>
                  <a:lumOff val="40000"/>
                </a:schemeClr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0"/>
                            </p:stCondLst>
                            <p:childTnLst>
                              <p:par>
                                <p:cTn id="25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9000"/>
                            </p:stCondLst>
                            <p:childTnLst>
                              <p:par>
                                <p:cTn id="3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500"/>
                            </p:stCondLst>
                            <p:childTnLst>
                              <p:par>
                                <p:cTn id="35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000"/>
                            </p:stCondLst>
                            <p:childTnLst>
                              <p:par>
                                <p:cTn id="4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0"/>
                            </p:stCondLst>
                            <p:childTnLst>
                              <p:par>
                                <p:cTn id="5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1500"/>
                            </p:stCondLst>
                            <p:childTnLst>
                              <p:par>
                                <p:cTn id="55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8000"/>
                            </p:stCondLst>
                            <p:childTnLst>
                              <p:par>
                                <p:cTn id="6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4500"/>
                            </p:stCondLst>
                            <p:childTnLst>
                              <p:par>
                                <p:cTn id="65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1000"/>
                            </p:stCondLst>
                            <p:childTnLst>
                              <p:par>
                                <p:cTn id="7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7500"/>
                            </p:stCondLst>
                            <p:childTnLst>
                              <p:par>
                                <p:cTn id="75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4000"/>
                            </p:stCondLst>
                            <p:childTnLst>
                              <p:par>
                                <p:cTn id="8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9" presetID="23" presetClass="entr" presetSubtype="28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500"/>
                            </p:stCondLst>
                            <p:childTnLst>
                              <p:par>
                                <p:cTn id="94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2000"/>
                            </p:stCondLst>
                            <p:childTnLst>
                              <p:par>
                                <p:cTn id="99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8500"/>
                            </p:stCondLst>
                            <p:childTnLst>
                              <p:par>
                                <p:cTn id="104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09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41500"/>
                            </p:stCondLst>
                            <p:childTnLst>
                              <p:par>
                                <p:cTn id="114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19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4500"/>
                            </p:stCondLst>
                            <p:childTnLst>
                              <p:par>
                                <p:cTn id="124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61000"/>
                            </p:stCondLst>
                            <p:childTnLst>
                              <p:par>
                                <p:cTn id="129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7500"/>
                            </p:stCondLst>
                            <p:childTnLst>
                              <p:par>
                                <p:cTn id="134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74000"/>
                            </p:stCondLst>
                            <p:childTnLst>
                              <p:par>
                                <p:cTn id="139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810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86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93500"/>
                            </p:stCondLst>
                            <p:childTnLst>
                              <p:par>
                                <p:cTn id="15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00"/>
                            </p:stCondLst>
                            <p:childTnLst>
                              <p:par>
                                <p:cTn id="15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04500"/>
                            </p:stCondLst>
                            <p:childTnLst>
                              <p:par>
                                <p:cTn id="16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095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11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13500"/>
                            </p:stCondLst>
                            <p:childTnLst>
                              <p:par>
                                <p:cTn id="17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35" grpId="0"/>
      <p:bldP spid="36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35</Words>
  <Application>Microsoft Office PowerPoint</Application>
  <PresentationFormat>Presentación en pantalla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50</cp:revision>
  <dcterms:created xsi:type="dcterms:W3CDTF">2017-03-28T19:45:16Z</dcterms:created>
  <dcterms:modified xsi:type="dcterms:W3CDTF">2017-04-03T17:01:01Z</dcterms:modified>
</cp:coreProperties>
</file>