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0"/>
  </p:notesMasterIdLst>
  <p:sldIdLst>
    <p:sldId id="322" r:id="rId3"/>
    <p:sldId id="260" r:id="rId4"/>
    <p:sldId id="262" r:id="rId5"/>
    <p:sldId id="261" r:id="rId6"/>
    <p:sldId id="259" r:id="rId7"/>
    <p:sldId id="263" r:id="rId8"/>
    <p:sldId id="264" r:id="rId9"/>
    <p:sldId id="271" r:id="rId10"/>
    <p:sldId id="265" r:id="rId11"/>
    <p:sldId id="269" r:id="rId12"/>
    <p:sldId id="268" r:id="rId13"/>
    <p:sldId id="270" r:id="rId14"/>
    <p:sldId id="275" r:id="rId15"/>
    <p:sldId id="273" r:id="rId16"/>
    <p:sldId id="272" r:id="rId17"/>
    <p:sldId id="274" r:id="rId18"/>
    <p:sldId id="278" r:id="rId19"/>
    <p:sldId id="281" r:id="rId20"/>
    <p:sldId id="279" r:id="rId21"/>
    <p:sldId id="297" r:id="rId22"/>
    <p:sldId id="280" r:id="rId23"/>
    <p:sldId id="282" r:id="rId24"/>
    <p:sldId id="283" r:id="rId25"/>
    <p:sldId id="289" r:id="rId26"/>
    <p:sldId id="292" r:id="rId27"/>
    <p:sldId id="290" r:id="rId28"/>
    <p:sldId id="285" r:id="rId29"/>
    <p:sldId id="296" r:id="rId30"/>
    <p:sldId id="293" r:id="rId31"/>
    <p:sldId id="345" r:id="rId32"/>
    <p:sldId id="298" r:id="rId33"/>
    <p:sldId id="299" r:id="rId34"/>
    <p:sldId id="301" r:id="rId35"/>
    <p:sldId id="295" r:id="rId36"/>
    <p:sldId id="304" r:id="rId37"/>
    <p:sldId id="302" r:id="rId38"/>
    <p:sldId id="307" r:id="rId39"/>
    <p:sldId id="306" r:id="rId40"/>
    <p:sldId id="308" r:id="rId41"/>
    <p:sldId id="309" r:id="rId42"/>
    <p:sldId id="312" r:id="rId43"/>
    <p:sldId id="310" r:id="rId44"/>
    <p:sldId id="314" r:id="rId45"/>
    <p:sldId id="321" r:id="rId46"/>
    <p:sldId id="315" r:id="rId47"/>
    <p:sldId id="320" r:id="rId48"/>
    <p:sldId id="323" r:id="rId49"/>
    <p:sldId id="324" r:id="rId50"/>
    <p:sldId id="325" r:id="rId51"/>
    <p:sldId id="327" r:id="rId52"/>
    <p:sldId id="328" r:id="rId53"/>
    <p:sldId id="329" r:id="rId54"/>
    <p:sldId id="335" r:id="rId55"/>
    <p:sldId id="337" r:id="rId56"/>
    <p:sldId id="339" r:id="rId57"/>
    <p:sldId id="316" r:id="rId58"/>
    <p:sldId id="347" r:id="rId5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dLpOeP/48eTUI1MqCfiGw" hashData="MrkRSUVaJu8pEJCLAQdwMetk8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C3B0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26" autoAdjust="0"/>
    <p:restoredTop sz="94660"/>
  </p:normalViewPr>
  <p:slideViewPr>
    <p:cSldViewPr>
      <p:cViewPr>
        <p:scale>
          <a:sx n="50" d="100"/>
          <a:sy n="50" d="100"/>
        </p:scale>
        <p:origin x="-1314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343BC0-8640-475D-9D38-BD5534EDABBB}" type="datetimeFigureOut">
              <a:rPr lang="es-ES" smtClean="0"/>
              <a:pPr/>
              <a:t>09/08/2015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D94EAD-D27A-45DC-9CAB-3672716DA9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D94EAD-D27A-45DC-9CAB-3672716DA95F}" type="slidenum">
              <a:rPr lang="es-ES" smtClean="0"/>
              <a:pPr/>
              <a:t>29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EAC74-C420-43CF-8B28-5206E283558E}" type="datetimeFigureOut">
              <a:rPr lang="es-ES" smtClean="0"/>
              <a:pPr/>
              <a:t>09/08/2015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E7DDC-940F-479E-BB02-CBA36C6B7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EAC74-C420-43CF-8B28-5206E283558E}" type="datetimeFigureOut">
              <a:rPr lang="es-ES" smtClean="0"/>
              <a:pPr/>
              <a:t>09/08/2015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E7DDC-940F-479E-BB02-CBA36C6B7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EAC74-C420-43CF-8B28-5206E283558E}" type="datetimeFigureOut">
              <a:rPr lang="es-ES" smtClean="0"/>
              <a:pPr/>
              <a:t>09/08/2015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E7DDC-940F-479E-BB02-CBA36C6B7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EAC74-C420-43CF-8B28-5206E283558E}" type="datetimeFigureOut">
              <a:rPr lang="es-ES" smtClean="0"/>
              <a:pPr/>
              <a:t>09/08/2015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E7DDC-940F-479E-BB02-CBA36C6B7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EAC74-C420-43CF-8B28-5206E283558E}" type="datetimeFigureOut">
              <a:rPr lang="es-ES" smtClean="0"/>
              <a:pPr/>
              <a:t>09/08/2015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E7DDC-940F-479E-BB02-CBA36C6B7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EAC74-C420-43CF-8B28-5206E283558E}" type="datetimeFigureOut">
              <a:rPr lang="es-ES" smtClean="0"/>
              <a:pPr/>
              <a:t>09/08/2015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E7DDC-940F-479E-BB02-CBA36C6B7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EAC74-C420-43CF-8B28-5206E283558E}" type="datetimeFigureOut">
              <a:rPr lang="es-ES" smtClean="0"/>
              <a:pPr/>
              <a:t>09/08/2015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E7DDC-940F-479E-BB02-CBA36C6B7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EAC74-C420-43CF-8B28-5206E283558E}" type="datetimeFigureOut">
              <a:rPr lang="es-ES" smtClean="0"/>
              <a:pPr/>
              <a:t>09/08/2015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E7DDC-940F-479E-BB02-CBA36C6B7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EAC74-C420-43CF-8B28-5206E283558E}" type="datetimeFigureOut">
              <a:rPr lang="es-ES" smtClean="0"/>
              <a:pPr/>
              <a:t>09/08/2015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E7DDC-940F-479E-BB02-CBA36C6B7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EAC74-C420-43CF-8B28-5206E283558E}" type="datetimeFigureOut">
              <a:rPr lang="es-ES" smtClean="0"/>
              <a:pPr/>
              <a:t>09/08/2015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E7DDC-940F-479E-BB02-CBA36C6B7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EAC74-C420-43CF-8B28-5206E283558E}" type="datetimeFigureOut">
              <a:rPr lang="es-ES" smtClean="0"/>
              <a:pPr/>
              <a:t>09/08/2015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E7DDC-940F-479E-BB02-CBA36C6B7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EAC74-C420-43CF-8B28-5206E283558E}" type="datetimeFigureOut">
              <a:rPr lang="es-ES" smtClean="0"/>
              <a:pPr/>
              <a:t>09/08/2015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DE7DDC-940F-479E-BB02-CBA36C6B7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a María\Desktop\Sin título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" name="15 Forma libre"/>
          <p:cNvSpPr/>
          <p:nvPr/>
        </p:nvSpPr>
        <p:spPr>
          <a:xfrm>
            <a:off x="0" y="0"/>
            <a:ext cx="9144000" cy="214290"/>
          </a:xfrm>
          <a:custGeom>
            <a:avLst/>
            <a:gdLst>
              <a:gd name="connsiteX0" fmla="*/ 0 w 6858000"/>
              <a:gd name="connsiteY0" fmla="*/ 0 h 714348"/>
              <a:gd name="connsiteX1" fmla="*/ 6858000 w 6858000"/>
              <a:gd name="connsiteY1" fmla="*/ 0 h 714348"/>
              <a:gd name="connsiteX2" fmla="*/ 6858000 w 6858000"/>
              <a:gd name="connsiteY2" fmla="*/ 714348 h 714348"/>
              <a:gd name="connsiteX3" fmla="*/ 0 w 6858000"/>
              <a:gd name="connsiteY3" fmla="*/ 714348 h 714348"/>
              <a:gd name="connsiteX4" fmla="*/ 0 w 6858000"/>
              <a:gd name="connsiteY4" fmla="*/ 0 h 714348"/>
              <a:gd name="connsiteX0" fmla="*/ 0 w 6858000"/>
              <a:gd name="connsiteY0" fmla="*/ 0 h 714348"/>
              <a:gd name="connsiteX1" fmla="*/ 6858000 w 6858000"/>
              <a:gd name="connsiteY1" fmla="*/ 0 h 714348"/>
              <a:gd name="connsiteX2" fmla="*/ 6858000 w 6858000"/>
              <a:gd name="connsiteY2" fmla="*/ 714348 h 714348"/>
              <a:gd name="connsiteX3" fmla="*/ 3600450 w 6858000"/>
              <a:gd name="connsiteY3" fmla="*/ 685800 h 714348"/>
              <a:gd name="connsiteX4" fmla="*/ 0 w 6858000"/>
              <a:gd name="connsiteY4" fmla="*/ 714348 h 714348"/>
              <a:gd name="connsiteX5" fmla="*/ 0 w 6858000"/>
              <a:gd name="connsiteY5" fmla="*/ 0 h 714348"/>
              <a:gd name="connsiteX0" fmla="*/ 0 w 6858000"/>
              <a:gd name="connsiteY0" fmla="*/ 0 h 714348"/>
              <a:gd name="connsiteX1" fmla="*/ 6858000 w 6858000"/>
              <a:gd name="connsiteY1" fmla="*/ 0 h 714348"/>
              <a:gd name="connsiteX2" fmla="*/ 6858000 w 6858000"/>
              <a:gd name="connsiteY2" fmla="*/ 714348 h 714348"/>
              <a:gd name="connsiteX3" fmla="*/ 3600450 w 6858000"/>
              <a:gd name="connsiteY3" fmla="*/ 685800 h 714348"/>
              <a:gd name="connsiteX4" fmla="*/ 0 w 6858000"/>
              <a:gd name="connsiteY4" fmla="*/ 714348 h 714348"/>
              <a:gd name="connsiteX5" fmla="*/ 0 w 6858000"/>
              <a:gd name="connsiteY5" fmla="*/ 0 h 714348"/>
              <a:gd name="connsiteX0" fmla="*/ 0 w 6858000"/>
              <a:gd name="connsiteY0" fmla="*/ 0 h 714348"/>
              <a:gd name="connsiteX1" fmla="*/ 6858000 w 6858000"/>
              <a:gd name="connsiteY1" fmla="*/ 0 h 714348"/>
              <a:gd name="connsiteX2" fmla="*/ 6858000 w 6858000"/>
              <a:gd name="connsiteY2" fmla="*/ 714348 h 714348"/>
              <a:gd name="connsiteX3" fmla="*/ 3600450 w 6858000"/>
              <a:gd name="connsiteY3" fmla="*/ 685800 h 714348"/>
              <a:gd name="connsiteX4" fmla="*/ 0 w 6858000"/>
              <a:gd name="connsiteY4" fmla="*/ 714348 h 714348"/>
              <a:gd name="connsiteX5" fmla="*/ 0 w 6858000"/>
              <a:gd name="connsiteY5" fmla="*/ 0 h 714348"/>
              <a:gd name="connsiteX0" fmla="*/ 0 w 6858000"/>
              <a:gd name="connsiteY0" fmla="*/ 0 h 928662"/>
              <a:gd name="connsiteX1" fmla="*/ 6858000 w 6858000"/>
              <a:gd name="connsiteY1" fmla="*/ 0 h 928662"/>
              <a:gd name="connsiteX2" fmla="*/ 6858000 w 6858000"/>
              <a:gd name="connsiteY2" fmla="*/ 928662 h 928662"/>
              <a:gd name="connsiteX3" fmla="*/ 3600450 w 6858000"/>
              <a:gd name="connsiteY3" fmla="*/ 685800 h 928662"/>
              <a:gd name="connsiteX4" fmla="*/ 0 w 6858000"/>
              <a:gd name="connsiteY4" fmla="*/ 714348 h 928662"/>
              <a:gd name="connsiteX5" fmla="*/ 0 w 6858000"/>
              <a:gd name="connsiteY5" fmla="*/ 0 h 928662"/>
              <a:gd name="connsiteX0" fmla="*/ 0 w 6858000"/>
              <a:gd name="connsiteY0" fmla="*/ 0 h 928662"/>
              <a:gd name="connsiteX1" fmla="*/ 6858000 w 6858000"/>
              <a:gd name="connsiteY1" fmla="*/ 0 h 928662"/>
              <a:gd name="connsiteX2" fmla="*/ 6858000 w 6858000"/>
              <a:gd name="connsiteY2" fmla="*/ 928662 h 928662"/>
              <a:gd name="connsiteX3" fmla="*/ 3600450 w 6858000"/>
              <a:gd name="connsiteY3" fmla="*/ 685800 h 928662"/>
              <a:gd name="connsiteX4" fmla="*/ 0 w 6858000"/>
              <a:gd name="connsiteY4" fmla="*/ 928662 h 928662"/>
              <a:gd name="connsiteX5" fmla="*/ 0 w 6858000"/>
              <a:gd name="connsiteY5" fmla="*/ 0 h 928662"/>
              <a:gd name="connsiteX0" fmla="*/ 0 w 6858000"/>
              <a:gd name="connsiteY0" fmla="*/ 0 h 1076042"/>
              <a:gd name="connsiteX1" fmla="*/ 6858000 w 6858000"/>
              <a:gd name="connsiteY1" fmla="*/ 0 h 1076042"/>
              <a:gd name="connsiteX2" fmla="*/ 6858000 w 6858000"/>
              <a:gd name="connsiteY2" fmla="*/ 928662 h 1076042"/>
              <a:gd name="connsiteX3" fmla="*/ 3600450 w 6858000"/>
              <a:gd name="connsiteY3" fmla="*/ 685800 h 1076042"/>
              <a:gd name="connsiteX4" fmla="*/ 0 w 6858000"/>
              <a:gd name="connsiteY4" fmla="*/ 928662 h 1076042"/>
              <a:gd name="connsiteX5" fmla="*/ 0 w 6858000"/>
              <a:gd name="connsiteY5" fmla="*/ 0 h 1076042"/>
              <a:gd name="connsiteX0" fmla="*/ 0 w 6858000"/>
              <a:gd name="connsiteY0" fmla="*/ 0 h 1076041"/>
              <a:gd name="connsiteX1" fmla="*/ 6858000 w 6858000"/>
              <a:gd name="connsiteY1" fmla="*/ 0 h 1076041"/>
              <a:gd name="connsiteX2" fmla="*/ 6858000 w 6858000"/>
              <a:gd name="connsiteY2" fmla="*/ 928662 h 1076041"/>
              <a:gd name="connsiteX3" fmla="*/ 3600450 w 6858000"/>
              <a:gd name="connsiteY3" fmla="*/ 685800 h 1076041"/>
              <a:gd name="connsiteX4" fmla="*/ 0 w 6858000"/>
              <a:gd name="connsiteY4" fmla="*/ 928662 h 1076041"/>
              <a:gd name="connsiteX5" fmla="*/ 0 w 6858000"/>
              <a:gd name="connsiteY5" fmla="*/ 0 h 1076041"/>
              <a:gd name="connsiteX0" fmla="*/ 0 w 6858000"/>
              <a:gd name="connsiteY0" fmla="*/ 0 h 1076041"/>
              <a:gd name="connsiteX1" fmla="*/ 6858000 w 6858000"/>
              <a:gd name="connsiteY1" fmla="*/ 0 h 1076041"/>
              <a:gd name="connsiteX2" fmla="*/ 6858000 w 6858000"/>
              <a:gd name="connsiteY2" fmla="*/ 928662 h 1076041"/>
              <a:gd name="connsiteX3" fmla="*/ 3600450 w 6858000"/>
              <a:gd name="connsiteY3" fmla="*/ 685800 h 1076041"/>
              <a:gd name="connsiteX4" fmla="*/ 0 w 6858000"/>
              <a:gd name="connsiteY4" fmla="*/ 928662 h 1076041"/>
              <a:gd name="connsiteX5" fmla="*/ 0 w 6858000"/>
              <a:gd name="connsiteY5" fmla="*/ 0 h 1076041"/>
              <a:gd name="connsiteX0" fmla="*/ 0 w 6858000"/>
              <a:gd name="connsiteY0" fmla="*/ 0 h 1083439"/>
              <a:gd name="connsiteX1" fmla="*/ 6858000 w 6858000"/>
              <a:gd name="connsiteY1" fmla="*/ 0 h 1083439"/>
              <a:gd name="connsiteX2" fmla="*/ 6858000 w 6858000"/>
              <a:gd name="connsiteY2" fmla="*/ 928662 h 1083439"/>
              <a:gd name="connsiteX3" fmla="*/ 0 w 6858000"/>
              <a:gd name="connsiteY3" fmla="*/ 928662 h 1083439"/>
              <a:gd name="connsiteX4" fmla="*/ 0 w 6858000"/>
              <a:gd name="connsiteY4" fmla="*/ 0 h 1083439"/>
              <a:gd name="connsiteX0" fmla="*/ 0 w 6858000"/>
              <a:gd name="connsiteY0" fmla="*/ 0 h 928662"/>
              <a:gd name="connsiteX1" fmla="*/ 6858000 w 6858000"/>
              <a:gd name="connsiteY1" fmla="*/ 0 h 928662"/>
              <a:gd name="connsiteX2" fmla="*/ 6858000 w 6858000"/>
              <a:gd name="connsiteY2" fmla="*/ 928662 h 928662"/>
              <a:gd name="connsiteX3" fmla="*/ 0 w 6858000"/>
              <a:gd name="connsiteY3" fmla="*/ 928662 h 928662"/>
              <a:gd name="connsiteX4" fmla="*/ 0 w 6858000"/>
              <a:gd name="connsiteY4" fmla="*/ 0 h 928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58000" h="928662">
                <a:moveTo>
                  <a:pt x="0" y="0"/>
                </a:moveTo>
                <a:lnTo>
                  <a:pt x="6858000" y="0"/>
                </a:lnTo>
                <a:lnTo>
                  <a:pt x="6858000" y="928662"/>
                </a:lnTo>
                <a:lnTo>
                  <a:pt x="0" y="92866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tx1">
                  <a:alpha val="0"/>
                </a:schemeClr>
              </a:gs>
              <a:gs pos="53000">
                <a:schemeClr val="accent6">
                  <a:lumMod val="60000"/>
                  <a:lumOff val="40000"/>
                </a:schemeClr>
              </a:gs>
              <a:gs pos="87000">
                <a:schemeClr val="accent6">
                  <a:lumMod val="50000"/>
                </a:schemeClr>
              </a:gs>
              <a:gs pos="99000">
                <a:schemeClr val="tx2">
                  <a:lumMod val="1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lt1">
                  <a:alpha val="0"/>
                </a:schemeClr>
              </a:solidFill>
            </a:endParaRPr>
          </a:p>
        </p:txBody>
      </p:sp>
      <p:sp>
        <p:nvSpPr>
          <p:cNvPr id="17" name="16 Forma libre"/>
          <p:cNvSpPr/>
          <p:nvPr/>
        </p:nvSpPr>
        <p:spPr>
          <a:xfrm>
            <a:off x="0" y="6643710"/>
            <a:ext cx="9144000" cy="214290"/>
          </a:xfrm>
          <a:custGeom>
            <a:avLst/>
            <a:gdLst>
              <a:gd name="connsiteX0" fmla="*/ 0 w 6858000"/>
              <a:gd name="connsiteY0" fmla="*/ 0 h 714348"/>
              <a:gd name="connsiteX1" fmla="*/ 6858000 w 6858000"/>
              <a:gd name="connsiteY1" fmla="*/ 0 h 714348"/>
              <a:gd name="connsiteX2" fmla="*/ 6858000 w 6858000"/>
              <a:gd name="connsiteY2" fmla="*/ 714348 h 714348"/>
              <a:gd name="connsiteX3" fmla="*/ 0 w 6858000"/>
              <a:gd name="connsiteY3" fmla="*/ 714348 h 714348"/>
              <a:gd name="connsiteX4" fmla="*/ 0 w 6858000"/>
              <a:gd name="connsiteY4" fmla="*/ 0 h 714348"/>
              <a:gd name="connsiteX0" fmla="*/ 0 w 6858000"/>
              <a:gd name="connsiteY0" fmla="*/ 0 h 714348"/>
              <a:gd name="connsiteX1" fmla="*/ 6858000 w 6858000"/>
              <a:gd name="connsiteY1" fmla="*/ 0 h 714348"/>
              <a:gd name="connsiteX2" fmla="*/ 6858000 w 6858000"/>
              <a:gd name="connsiteY2" fmla="*/ 714348 h 714348"/>
              <a:gd name="connsiteX3" fmla="*/ 3600450 w 6858000"/>
              <a:gd name="connsiteY3" fmla="*/ 685800 h 714348"/>
              <a:gd name="connsiteX4" fmla="*/ 0 w 6858000"/>
              <a:gd name="connsiteY4" fmla="*/ 714348 h 714348"/>
              <a:gd name="connsiteX5" fmla="*/ 0 w 6858000"/>
              <a:gd name="connsiteY5" fmla="*/ 0 h 714348"/>
              <a:gd name="connsiteX0" fmla="*/ 0 w 6858000"/>
              <a:gd name="connsiteY0" fmla="*/ 0 h 714348"/>
              <a:gd name="connsiteX1" fmla="*/ 6858000 w 6858000"/>
              <a:gd name="connsiteY1" fmla="*/ 0 h 714348"/>
              <a:gd name="connsiteX2" fmla="*/ 6858000 w 6858000"/>
              <a:gd name="connsiteY2" fmla="*/ 714348 h 714348"/>
              <a:gd name="connsiteX3" fmla="*/ 3600450 w 6858000"/>
              <a:gd name="connsiteY3" fmla="*/ 685800 h 714348"/>
              <a:gd name="connsiteX4" fmla="*/ 0 w 6858000"/>
              <a:gd name="connsiteY4" fmla="*/ 714348 h 714348"/>
              <a:gd name="connsiteX5" fmla="*/ 0 w 6858000"/>
              <a:gd name="connsiteY5" fmla="*/ 0 h 714348"/>
              <a:gd name="connsiteX0" fmla="*/ 0 w 6858000"/>
              <a:gd name="connsiteY0" fmla="*/ 0 h 714348"/>
              <a:gd name="connsiteX1" fmla="*/ 6858000 w 6858000"/>
              <a:gd name="connsiteY1" fmla="*/ 0 h 714348"/>
              <a:gd name="connsiteX2" fmla="*/ 6858000 w 6858000"/>
              <a:gd name="connsiteY2" fmla="*/ 714348 h 714348"/>
              <a:gd name="connsiteX3" fmla="*/ 3600450 w 6858000"/>
              <a:gd name="connsiteY3" fmla="*/ 685800 h 714348"/>
              <a:gd name="connsiteX4" fmla="*/ 0 w 6858000"/>
              <a:gd name="connsiteY4" fmla="*/ 714348 h 714348"/>
              <a:gd name="connsiteX5" fmla="*/ 0 w 6858000"/>
              <a:gd name="connsiteY5" fmla="*/ 0 h 714348"/>
              <a:gd name="connsiteX0" fmla="*/ 0 w 6858000"/>
              <a:gd name="connsiteY0" fmla="*/ 0 h 928662"/>
              <a:gd name="connsiteX1" fmla="*/ 6858000 w 6858000"/>
              <a:gd name="connsiteY1" fmla="*/ 0 h 928662"/>
              <a:gd name="connsiteX2" fmla="*/ 6858000 w 6858000"/>
              <a:gd name="connsiteY2" fmla="*/ 928662 h 928662"/>
              <a:gd name="connsiteX3" fmla="*/ 3600450 w 6858000"/>
              <a:gd name="connsiteY3" fmla="*/ 685800 h 928662"/>
              <a:gd name="connsiteX4" fmla="*/ 0 w 6858000"/>
              <a:gd name="connsiteY4" fmla="*/ 714348 h 928662"/>
              <a:gd name="connsiteX5" fmla="*/ 0 w 6858000"/>
              <a:gd name="connsiteY5" fmla="*/ 0 h 928662"/>
              <a:gd name="connsiteX0" fmla="*/ 0 w 6858000"/>
              <a:gd name="connsiteY0" fmla="*/ 0 h 928662"/>
              <a:gd name="connsiteX1" fmla="*/ 6858000 w 6858000"/>
              <a:gd name="connsiteY1" fmla="*/ 0 h 928662"/>
              <a:gd name="connsiteX2" fmla="*/ 6858000 w 6858000"/>
              <a:gd name="connsiteY2" fmla="*/ 928662 h 928662"/>
              <a:gd name="connsiteX3" fmla="*/ 3600450 w 6858000"/>
              <a:gd name="connsiteY3" fmla="*/ 685800 h 928662"/>
              <a:gd name="connsiteX4" fmla="*/ 0 w 6858000"/>
              <a:gd name="connsiteY4" fmla="*/ 928662 h 928662"/>
              <a:gd name="connsiteX5" fmla="*/ 0 w 6858000"/>
              <a:gd name="connsiteY5" fmla="*/ 0 h 928662"/>
              <a:gd name="connsiteX0" fmla="*/ 0 w 6858000"/>
              <a:gd name="connsiteY0" fmla="*/ 0 h 1076042"/>
              <a:gd name="connsiteX1" fmla="*/ 6858000 w 6858000"/>
              <a:gd name="connsiteY1" fmla="*/ 0 h 1076042"/>
              <a:gd name="connsiteX2" fmla="*/ 6858000 w 6858000"/>
              <a:gd name="connsiteY2" fmla="*/ 928662 h 1076042"/>
              <a:gd name="connsiteX3" fmla="*/ 3600450 w 6858000"/>
              <a:gd name="connsiteY3" fmla="*/ 685800 h 1076042"/>
              <a:gd name="connsiteX4" fmla="*/ 0 w 6858000"/>
              <a:gd name="connsiteY4" fmla="*/ 928662 h 1076042"/>
              <a:gd name="connsiteX5" fmla="*/ 0 w 6858000"/>
              <a:gd name="connsiteY5" fmla="*/ 0 h 1076042"/>
              <a:gd name="connsiteX0" fmla="*/ 0 w 6858000"/>
              <a:gd name="connsiteY0" fmla="*/ 0 h 1076041"/>
              <a:gd name="connsiteX1" fmla="*/ 6858000 w 6858000"/>
              <a:gd name="connsiteY1" fmla="*/ 0 h 1076041"/>
              <a:gd name="connsiteX2" fmla="*/ 6858000 w 6858000"/>
              <a:gd name="connsiteY2" fmla="*/ 928662 h 1076041"/>
              <a:gd name="connsiteX3" fmla="*/ 3600450 w 6858000"/>
              <a:gd name="connsiteY3" fmla="*/ 685800 h 1076041"/>
              <a:gd name="connsiteX4" fmla="*/ 0 w 6858000"/>
              <a:gd name="connsiteY4" fmla="*/ 928662 h 1076041"/>
              <a:gd name="connsiteX5" fmla="*/ 0 w 6858000"/>
              <a:gd name="connsiteY5" fmla="*/ 0 h 1076041"/>
              <a:gd name="connsiteX0" fmla="*/ 0 w 6858000"/>
              <a:gd name="connsiteY0" fmla="*/ 0 h 1076041"/>
              <a:gd name="connsiteX1" fmla="*/ 6858000 w 6858000"/>
              <a:gd name="connsiteY1" fmla="*/ 0 h 1076041"/>
              <a:gd name="connsiteX2" fmla="*/ 6858000 w 6858000"/>
              <a:gd name="connsiteY2" fmla="*/ 928662 h 1076041"/>
              <a:gd name="connsiteX3" fmla="*/ 3600450 w 6858000"/>
              <a:gd name="connsiteY3" fmla="*/ 685800 h 1076041"/>
              <a:gd name="connsiteX4" fmla="*/ 0 w 6858000"/>
              <a:gd name="connsiteY4" fmla="*/ 928662 h 1076041"/>
              <a:gd name="connsiteX5" fmla="*/ 0 w 6858000"/>
              <a:gd name="connsiteY5" fmla="*/ 0 h 1076041"/>
              <a:gd name="connsiteX0" fmla="*/ 0 w 6858000"/>
              <a:gd name="connsiteY0" fmla="*/ 0 h 1083439"/>
              <a:gd name="connsiteX1" fmla="*/ 6858000 w 6858000"/>
              <a:gd name="connsiteY1" fmla="*/ 0 h 1083439"/>
              <a:gd name="connsiteX2" fmla="*/ 6858000 w 6858000"/>
              <a:gd name="connsiteY2" fmla="*/ 928662 h 1083439"/>
              <a:gd name="connsiteX3" fmla="*/ 0 w 6858000"/>
              <a:gd name="connsiteY3" fmla="*/ 928662 h 1083439"/>
              <a:gd name="connsiteX4" fmla="*/ 0 w 6858000"/>
              <a:gd name="connsiteY4" fmla="*/ 0 h 1083439"/>
              <a:gd name="connsiteX0" fmla="*/ 0 w 6858000"/>
              <a:gd name="connsiteY0" fmla="*/ 0 h 928662"/>
              <a:gd name="connsiteX1" fmla="*/ 6858000 w 6858000"/>
              <a:gd name="connsiteY1" fmla="*/ 0 h 928662"/>
              <a:gd name="connsiteX2" fmla="*/ 6858000 w 6858000"/>
              <a:gd name="connsiteY2" fmla="*/ 928662 h 928662"/>
              <a:gd name="connsiteX3" fmla="*/ 0 w 6858000"/>
              <a:gd name="connsiteY3" fmla="*/ 928662 h 928662"/>
              <a:gd name="connsiteX4" fmla="*/ 0 w 6858000"/>
              <a:gd name="connsiteY4" fmla="*/ 0 h 928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58000" h="928662">
                <a:moveTo>
                  <a:pt x="0" y="0"/>
                </a:moveTo>
                <a:lnTo>
                  <a:pt x="6858000" y="0"/>
                </a:lnTo>
                <a:lnTo>
                  <a:pt x="6858000" y="928662"/>
                </a:lnTo>
                <a:lnTo>
                  <a:pt x="0" y="92866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tx1">
                  <a:alpha val="0"/>
                </a:schemeClr>
              </a:gs>
              <a:gs pos="53000">
                <a:schemeClr val="accent6">
                  <a:lumMod val="60000"/>
                  <a:lumOff val="40000"/>
                </a:schemeClr>
              </a:gs>
              <a:gs pos="87000">
                <a:schemeClr val="accent6">
                  <a:lumMod val="50000"/>
                </a:schemeClr>
              </a:gs>
              <a:gs pos="99000">
                <a:schemeClr val="tx2">
                  <a:lumMod val="1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lt1">
                  <a:alpha val="0"/>
                </a:schemeClr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16200000">
            <a:off x="-2608200" y="2608201"/>
            <a:ext cx="6858005" cy="1641600"/>
          </a:xfrm>
          <a:custGeom>
            <a:avLst/>
            <a:gdLst>
              <a:gd name="connsiteX0" fmla="*/ 0 w 6858000"/>
              <a:gd name="connsiteY0" fmla="*/ 0 h 714348"/>
              <a:gd name="connsiteX1" fmla="*/ 6858000 w 6858000"/>
              <a:gd name="connsiteY1" fmla="*/ 0 h 714348"/>
              <a:gd name="connsiteX2" fmla="*/ 6858000 w 6858000"/>
              <a:gd name="connsiteY2" fmla="*/ 714348 h 714348"/>
              <a:gd name="connsiteX3" fmla="*/ 0 w 6858000"/>
              <a:gd name="connsiteY3" fmla="*/ 714348 h 714348"/>
              <a:gd name="connsiteX4" fmla="*/ 0 w 6858000"/>
              <a:gd name="connsiteY4" fmla="*/ 0 h 714348"/>
              <a:gd name="connsiteX0" fmla="*/ 0 w 6858000"/>
              <a:gd name="connsiteY0" fmla="*/ 0 h 714348"/>
              <a:gd name="connsiteX1" fmla="*/ 6858000 w 6858000"/>
              <a:gd name="connsiteY1" fmla="*/ 0 h 714348"/>
              <a:gd name="connsiteX2" fmla="*/ 6858000 w 6858000"/>
              <a:gd name="connsiteY2" fmla="*/ 714348 h 714348"/>
              <a:gd name="connsiteX3" fmla="*/ 3600450 w 6858000"/>
              <a:gd name="connsiteY3" fmla="*/ 685800 h 714348"/>
              <a:gd name="connsiteX4" fmla="*/ 0 w 6858000"/>
              <a:gd name="connsiteY4" fmla="*/ 714348 h 714348"/>
              <a:gd name="connsiteX5" fmla="*/ 0 w 6858000"/>
              <a:gd name="connsiteY5" fmla="*/ 0 h 714348"/>
              <a:gd name="connsiteX0" fmla="*/ 0 w 6858000"/>
              <a:gd name="connsiteY0" fmla="*/ 0 h 714348"/>
              <a:gd name="connsiteX1" fmla="*/ 6858000 w 6858000"/>
              <a:gd name="connsiteY1" fmla="*/ 0 h 714348"/>
              <a:gd name="connsiteX2" fmla="*/ 6858000 w 6858000"/>
              <a:gd name="connsiteY2" fmla="*/ 714348 h 714348"/>
              <a:gd name="connsiteX3" fmla="*/ 3600450 w 6858000"/>
              <a:gd name="connsiteY3" fmla="*/ 685800 h 714348"/>
              <a:gd name="connsiteX4" fmla="*/ 0 w 6858000"/>
              <a:gd name="connsiteY4" fmla="*/ 714348 h 714348"/>
              <a:gd name="connsiteX5" fmla="*/ 0 w 6858000"/>
              <a:gd name="connsiteY5" fmla="*/ 0 h 714348"/>
              <a:gd name="connsiteX0" fmla="*/ 0 w 6858000"/>
              <a:gd name="connsiteY0" fmla="*/ 0 h 714348"/>
              <a:gd name="connsiteX1" fmla="*/ 6858000 w 6858000"/>
              <a:gd name="connsiteY1" fmla="*/ 0 h 714348"/>
              <a:gd name="connsiteX2" fmla="*/ 6858000 w 6858000"/>
              <a:gd name="connsiteY2" fmla="*/ 714348 h 714348"/>
              <a:gd name="connsiteX3" fmla="*/ 3600450 w 6858000"/>
              <a:gd name="connsiteY3" fmla="*/ 685800 h 714348"/>
              <a:gd name="connsiteX4" fmla="*/ 0 w 6858000"/>
              <a:gd name="connsiteY4" fmla="*/ 714348 h 714348"/>
              <a:gd name="connsiteX5" fmla="*/ 0 w 6858000"/>
              <a:gd name="connsiteY5" fmla="*/ 0 h 714348"/>
              <a:gd name="connsiteX0" fmla="*/ 0 w 6858000"/>
              <a:gd name="connsiteY0" fmla="*/ 0 h 928662"/>
              <a:gd name="connsiteX1" fmla="*/ 6858000 w 6858000"/>
              <a:gd name="connsiteY1" fmla="*/ 0 h 928662"/>
              <a:gd name="connsiteX2" fmla="*/ 6858000 w 6858000"/>
              <a:gd name="connsiteY2" fmla="*/ 928662 h 928662"/>
              <a:gd name="connsiteX3" fmla="*/ 3600450 w 6858000"/>
              <a:gd name="connsiteY3" fmla="*/ 685800 h 928662"/>
              <a:gd name="connsiteX4" fmla="*/ 0 w 6858000"/>
              <a:gd name="connsiteY4" fmla="*/ 714348 h 928662"/>
              <a:gd name="connsiteX5" fmla="*/ 0 w 6858000"/>
              <a:gd name="connsiteY5" fmla="*/ 0 h 928662"/>
              <a:gd name="connsiteX0" fmla="*/ 0 w 6858000"/>
              <a:gd name="connsiteY0" fmla="*/ 0 h 928662"/>
              <a:gd name="connsiteX1" fmla="*/ 6858000 w 6858000"/>
              <a:gd name="connsiteY1" fmla="*/ 0 h 928662"/>
              <a:gd name="connsiteX2" fmla="*/ 6858000 w 6858000"/>
              <a:gd name="connsiteY2" fmla="*/ 928662 h 928662"/>
              <a:gd name="connsiteX3" fmla="*/ 3600450 w 6858000"/>
              <a:gd name="connsiteY3" fmla="*/ 685800 h 928662"/>
              <a:gd name="connsiteX4" fmla="*/ 0 w 6858000"/>
              <a:gd name="connsiteY4" fmla="*/ 928662 h 928662"/>
              <a:gd name="connsiteX5" fmla="*/ 0 w 6858000"/>
              <a:gd name="connsiteY5" fmla="*/ 0 h 928662"/>
              <a:gd name="connsiteX0" fmla="*/ 0 w 6858000"/>
              <a:gd name="connsiteY0" fmla="*/ 0 h 1065298"/>
              <a:gd name="connsiteX1" fmla="*/ 6858000 w 6858000"/>
              <a:gd name="connsiteY1" fmla="*/ 0 h 1065298"/>
              <a:gd name="connsiteX2" fmla="*/ 6858000 w 6858000"/>
              <a:gd name="connsiteY2" fmla="*/ 928662 h 1065298"/>
              <a:gd name="connsiteX3" fmla="*/ 6053959 w 6858000"/>
              <a:gd name="connsiteY3" fmla="*/ 819812 h 1065298"/>
              <a:gd name="connsiteX4" fmla="*/ 3600450 w 6858000"/>
              <a:gd name="connsiteY4" fmla="*/ 685800 h 1065298"/>
              <a:gd name="connsiteX5" fmla="*/ 0 w 6858000"/>
              <a:gd name="connsiteY5" fmla="*/ 928662 h 1065298"/>
              <a:gd name="connsiteX6" fmla="*/ 0 w 6858000"/>
              <a:gd name="connsiteY6" fmla="*/ 0 h 1065298"/>
              <a:gd name="connsiteX0" fmla="*/ 0 w 6858000"/>
              <a:gd name="connsiteY0" fmla="*/ 0 h 1065297"/>
              <a:gd name="connsiteX1" fmla="*/ 6858000 w 6858000"/>
              <a:gd name="connsiteY1" fmla="*/ 0 h 1065297"/>
              <a:gd name="connsiteX2" fmla="*/ 6858000 w 6858000"/>
              <a:gd name="connsiteY2" fmla="*/ 928662 h 1065297"/>
              <a:gd name="connsiteX3" fmla="*/ 6053959 w 6858000"/>
              <a:gd name="connsiteY3" fmla="*/ 819812 h 1065297"/>
              <a:gd name="connsiteX4" fmla="*/ 3600450 w 6858000"/>
              <a:gd name="connsiteY4" fmla="*/ 685800 h 1065297"/>
              <a:gd name="connsiteX5" fmla="*/ 0 w 6858000"/>
              <a:gd name="connsiteY5" fmla="*/ 928662 h 1065297"/>
              <a:gd name="connsiteX6" fmla="*/ 0 w 6858000"/>
              <a:gd name="connsiteY6" fmla="*/ 0 h 1065297"/>
              <a:gd name="connsiteX0" fmla="*/ 0 w 6858000"/>
              <a:gd name="connsiteY0" fmla="*/ 0 h 1065297"/>
              <a:gd name="connsiteX1" fmla="*/ 6858000 w 6858000"/>
              <a:gd name="connsiteY1" fmla="*/ 0 h 1065297"/>
              <a:gd name="connsiteX2" fmla="*/ 6858000 w 6858000"/>
              <a:gd name="connsiteY2" fmla="*/ 928662 h 1065297"/>
              <a:gd name="connsiteX3" fmla="*/ 6053959 w 6858000"/>
              <a:gd name="connsiteY3" fmla="*/ 819812 h 1065297"/>
              <a:gd name="connsiteX4" fmla="*/ 3600450 w 6858000"/>
              <a:gd name="connsiteY4" fmla="*/ 685800 h 1065297"/>
              <a:gd name="connsiteX5" fmla="*/ 0 w 6858000"/>
              <a:gd name="connsiteY5" fmla="*/ 928662 h 1065297"/>
              <a:gd name="connsiteX6" fmla="*/ 0 w 6858000"/>
              <a:gd name="connsiteY6" fmla="*/ 0 h 1065297"/>
              <a:gd name="connsiteX0" fmla="*/ 0 w 6858000"/>
              <a:gd name="connsiteY0" fmla="*/ 0 h 1068403"/>
              <a:gd name="connsiteX1" fmla="*/ 6858000 w 6858000"/>
              <a:gd name="connsiteY1" fmla="*/ 0 h 1068403"/>
              <a:gd name="connsiteX2" fmla="*/ 6858000 w 6858000"/>
              <a:gd name="connsiteY2" fmla="*/ 928662 h 1068403"/>
              <a:gd name="connsiteX3" fmla="*/ 6053959 w 6858000"/>
              <a:gd name="connsiteY3" fmla="*/ 819812 h 1068403"/>
              <a:gd name="connsiteX4" fmla="*/ 3600450 w 6858000"/>
              <a:gd name="connsiteY4" fmla="*/ 685800 h 1068403"/>
              <a:gd name="connsiteX5" fmla="*/ 819807 w 6858000"/>
              <a:gd name="connsiteY5" fmla="*/ 838444 h 1068403"/>
              <a:gd name="connsiteX6" fmla="*/ 0 w 6858000"/>
              <a:gd name="connsiteY6" fmla="*/ 928662 h 1068403"/>
              <a:gd name="connsiteX7" fmla="*/ 0 w 6858000"/>
              <a:gd name="connsiteY7" fmla="*/ 0 h 1068403"/>
              <a:gd name="connsiteX0" fmla="*/ 0 w 6858000"/>
              <a:gd name="connsiteY0" fmla="*/ 0 h 1068403"/>
              <a:gd name="connsiteX1" fmla="*/ 6858000 w 6858000"/>
              <a:gd name="connsiteY1" fmla="*/ 0 h 1068403"/>
              <a:gd name="connsiteX2" fmla="*/ 6858000 w 6858000"/>
              <a:gd name="connsiteY2" fmla="*/ 928662 h 1068403"/>
              <a:gd name="connsiteX3" fmla="*/ 6053959 w 6858000"/>
              <a:gd name="connsiteY3" fmla="*/ 819812 h 1068403"/>
              <a:gd name="connsiteX4" fmla="*/ 3600450 w 6858000"/>
              <a:gd name="connsiteY4" fmla="*/ 685800 h 1068403"/>
              <a:gd name="connsiteX5" fmla="*/ 819807 w 6858000"/>
              <a:gd name="connsiteY5" fmla="*/ 838444 h 1068403"/>
              <a:gd name="connsiteX6" fmla="*/ 0 w 6858000"/>
              <a:gd name="connsiteY6" fmla="*/ 928662 h 1068403"/>
              <a:gd name="connsiteX7" fmla="*/ 0 w 6858000"/>
              <a:gd name="connsiteY7" fmla="*/ 0 h 1068403"/>
              <a:gd name="connsiteX0" fmla="*/ 0 w 6858000"/>
              <a:gd name="connsiteY0" fmla="*/ 0 h 1068403"/>
              <a:gd name="connsiteX1" fmla="*/ 6858000 w 6858000"/>
              <a:gd name="connsiteY1" fmla="*/ 0 h 1068403"/>
              <a:gd name="connsiteX2" fmla="*/ 6858000 w 6858000"/>
              <a:gd name="connsiteY2" fmla="*/ 928662 h 1068403"/>
              <a:gd name="connsiteX3" fmla="*/ 6053959 w 6858000"/>
              <a:gd name="connsiteY3" fmla="*/ 819812 h 1068403"/>
              <a:gd name="connsiteX4" fmla="*/ 3600450 w 6858000"/>
              <a:gd name="connsiteY4" fmla="*/ 685800 h 1068403"/>
              <a:gd name="connsiteX5" fmla="*/ 819807 w 6858000"/>
              <a:gd name="connsiteY5" fmla="*/ 838444 h 1068403"/>
              <a:gd name="connsiteX6" fmla="*/ 0 w 6858000"/>
              <a:gd name="connsiteY6" fmla="*/ 928662 h 1068403"/>
              <a:gd name="connsiteX7" fmla="*/ 0 w 6858000"/>
              <a:gd name="connsiteY7" fmla="*/ 0 h 1068403"/>
              <a:gd name="connsiteX0" fmla="*/ 0 w 6858000"/>
              <a:gd name="connsiteY0" fmla="*/ 0 h 1068403"/>
              <a:gd name="connsiteX1" fmla="*/ 6858000 w 6858000"/>
              <a:gd name="connsiteY1" fmla="*/ 0 h 1068403"/>
              <a:gd name="connsiteX2" fmla="*/ 6858000 w 6858000"/>
              <a:gd name="connsiteY2" fmla="*/ 928662 h 1068403"/>
              <a:gd name="connsiteX3" fmla="*/ 6053959 w 6858000"/>
              <a:gd name="connsiteY3" fmla="*/ 819812 h 1068403"/>
              <a:gd name="connsiteX4" fmla="*/ 3600450 w 6858000"/>
              <a:gd name="connsiteY4" fmla="*/ 685800 h 1068403"/>
              <a:gd name="connsiteX5" fmla="*/ 819807 w 6858000"/>
              <a:gd name="connsiteY5" fmla="*/ 838444 h 1068403"/>
              <a:gd name="connsiteX6" fmla="*/ 0 w 6858000"/>
              <a:gd name="connsiteY6" fmla="*/ 928662 h 1068403"/>
              <a:gd name="connsiteX7" fmla="*/ 0 w 6858000"/>
              <a:gd name="connsiteY7" fmla="*/ 0 h 1068403"/>
              <a:gd name="connsiteX0" fmla="*/ 0 w 6858000"/>
              <a:gd name="connsiteY0" fmla="*/ 0 h 1068403"/>
              <a:gd name="connsiteX1" fmla="*/ 6858000 w 6858000"/>
              <a:gd name="connsiteY1" fmla="*/ 0 h 1068403"/>
              <a:gd name="connsiteX2" fmla="*/ 6858000 w 6858000"/>
              <a:gd name="connsiteY2" fmla="*/ 928662 h 1068403"/>
              <a:gd name="connsiteX3" fmla="*/ 6053959 w 6858000"/>
              <a:gd name="connsiteY3" fmla="*/ 819812 h 1068403"/>
              <a:gd name="connsiteX4" fmla="*/ 3600450 w 6858000"/>
              <a:gd name="connsiteY4" fmla="*/ 685800 h 1068403"/>
              <a:gd name="connsiteX5" fmla="*/ 819807 w 6858000"/>
              <a:gd name="connsiteY5" fmla="*/ 838444 h 1068403"/>
              <a:gd name="connsiteX6" fmla="*/ 0 w 6858000"/>
              <a:gd name="connsiteY6" fmla="*/ 928662 h 1068403"/>
              <a:gd name="connsiteX7" fmla="*/ 0 w 6858000"/>
              <a:gd name="connsiteY7" fmla="*/ 0 h 1068403"/>
              <a:gd name="connsiteX0" fmla="*/ 0 w 6858002"/>
              <a:gd name="connsiteY0" fmla="*/ 0 h 1525573"/>
              <a:gd name="connsiteX1" fmla="*/ 6858000 w 6858002"/>
              <a:gd name="connsiteY1" fmla="*/ 0 h 1525573"/>
              <a:gd name="connsiteX2" fmla="*/ 6858002 w 6858002"/>
              <a:gd name="connsiteY2" fmla="*/ 1388938 h 1525573"/>
              <a:gd name="connsiteX3" fmla="*/ 6053959 w 6858002"/>
              <a:gd name="connsiteY3" fmla="*/ 819812 h 1525573"/>
              <a:gd name="connsiteX4" fmla="*/ 3600450 w 6858002"/>
              <a:gd name="connsiteY4" fmla="*/ 685800 h 1525573"/>
              <a:gd name="connsiteX5" fmla="*/ 819807 w 6858002"/>
              <a:gd name="connsiteY5" fmla="*/ 838444 h 1525573"/>
              <a:gd name="connsiteX6" fmla="*/ 0 w 6858002"/>
              <a:gd name="connsiteY6" fmla="*/ 928662 h 1525573"/>
              <a:gd name="connsiteX7" fmla="*/ 0 w 6858002"/>
              <a:gd name="connsiteY7" fmla="*/ 0 h 1525573"/>
              <a:gd name="connsiteX0" fmla="*/ 0 w 6858002"/>
              <a:gd name="connsiteY0" fmla="*/ 0 h 1525573"/>
              <a:gd name="connsiteX1" fmla="*/ 6858000 w 6858002"/>
              <a:gd name="connsiteY1" fmla="*/ 0 h 1525573"/>
              <a:gd name="connsiteX2" fmla="*/ 6858002 w 6858002"/>
              <a:gd name="connsiteY2" fmla="*/ 1388938 h 1525573"/>
              <a:gd name="connsiteX3" fmla="*/ 6053959 w 6858002"/>
              <a:gd name="connsiteY3" fmla="*/ 819812 h 1525573"/>
              <a:gd name="connsiteX4" fmla="*/ 3600450 w 6858002"/>
              <a:gd name="connsiteY4" fmla="*/ 685800 h 1525573"/>
              <a:gd name="connsiteX5" fmla="*/ 819807 w 6858002"/>
              <a:gd name="connsiteY5" fmla="*/ 838444 h 1525573"/>
              <a:gd name="connsiteX6" fmla="*/ 0 w 6858002"/>
              <a:gd name="connsiteY6" fmla="*/ 1175247 h 1525573"/>
              <a:gd name="connsiteX7" fmla="*/ 0 w 6858002"/>
              <a:gd name="connsiteY7" fmla="*/ 0 h 1525573"/>
              <a:gd name="connsiteX0" fmla="*/ 0 w 6858002"/>
              <a:gd name="connsiteY0" fmla="*/ 0 h 1635525"/>
              <a:gd name="connsiteX1" fmla="*/ 6858000 w 6858002"/>
              <a:gd name="connsiteY1" fmla="*/ 0 h 1635525"/>
              <a:gd name="connsiteX2" fmla="*/ 6858002 w 6858002"/>
              <a:gd name="connsiteY2" fmla="*/ 1388938 h 1635525"/>
              <a:gd name="connsiteX3" fmla="*/ 6053959 w 6858002"/>
              <a:gd name="connsiteY3" fmla="*/ 819812 h 1635525"/>
              <a:gd name="connsiteX4" fmla="*/ 3600450 w 6858002"/>
              <a:gd name="connsiteY4" fmla="*/ 685800 h 1635525"/>
              <a:gd name="connsiteX5" fmla="*/ 819807 w 6858002"/>
              <a:gd name="connsiteY5" fmla="*/ 838444 h 1635525"/>
              <a:gd name="connsiteX6" fmla="*/ 0 w 6858002"/>
              <a:gd name="connsiteY6" fmla="*/ 1495783 h 1635525"/>
              <a:gd name="connsiteX7" fmla="*/ 0 w 6858002"/>
              <a:gd name="connsiteY7" fmla="*/ 0 h 1635525"/>
              <a:gd name="connsiteX0" fmla="*/ 0 w 6858002"/>
              <a:gd name="connsiteY0" fmla="*/ 0 h 2380334"/>
              <a:gd name="connsiteX1" fmla="*/ 6858000 w 6858002"/>
              <a:gd name="connsiteY1" fmla="*/ 0 h 2380334"/>
              <a:gd name="connsiteX2" fmla="*/ 6858002 w 6858002"/>
              <a:gd name="connsiteY2" fmla="*/ 2243699 h 2380334"/>
              <a:gd name="connsiteX3" fmla="*/ 6053959 w 6858002"/>
              <a:gd name="connsiteY3" fmla="*/ 819812 h 2380334"/>
              <a:gd name="connsiteX4" fmla="*/ 3600450 w 6858002"/>
              <a:gd name="connsiteY4" fmla="*/ 685800 h 2380334"/>
              <a:gd name="connsiteX5" fmla="*/ 819807 w 6858002"/>
              <a:gd name="connsiteY5" fmla="*/ 838444 h 2380334"/>
              <a:gd name="connsiteX6" fmla="*/ 0 w 6858002"/>
              <a:gd name="connsiteY6" fmla="*/ 1495783 h 2380334"/>
              <a:gd name="connsiteX7" fmla="*/ 0 w 6858002"/>
              <a:gd name="connsiteY7" fmla="*/ 0 h 2380334"/>
              <a:gd name="connsiteX0" fmla="*/ 3 w 6858005"/>
              <a:gd name="connsiteY0" fmla="*/ 0 h 2383440"/>
              <a:gd name="connsiteX1" fmla="*/ 6858003 w 6858005"/>
              <a:gd name="connsiteY1" fmla="*/ 0 h 2383440"/>
              <a:gd name="connsiteX2" fmla="*/ 6858005 w 6858005"/>
              <a:gd name="connsiteY2" fmla="*/ 2243699 h 2383440"/>
              <a:gd name="connsiteX3" fmla="*/ 6053962 w 6858005"/>
              <a:gd name="connsiteY3" fmla="*/ 819812 h 2383440"/>
              <a:gd name="connsiteX4" fmla="*/ 3600453 w 6858005"/>
              <a:gd name="connsiteY4" fmla="*/ 685800 h 2383440"/>
              <a:gd name="connsiteX5" fmla="*/ 819810 w 6858005"/>
              <a:gd name="connsiteY5" fmla="*/ 838444 h 2383440"/>
              <a:gd name="connsiteX6" fmla="*/ 0 w 6858005"/>
              <a:gd name="connsiteY6" fmla="*/ 2243699 h 2383440"/>
              <a:gd name="connsiteX7" fmla="*/ 3 w 6858005"/>
              <a:gd name="connsiteY7" fmla="*/ 0 h 2383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58005" h="2383440">
                <a:moveTo>
                  <a:pt x="3" y="0"/>
                </a:moveTo>
                <a:lnTo>
                  <a:pt x="6858003" y="0"/>
                </a:lnTo>
                <a:cubicBezTo>
                  <a:pt x="6858004" y="462979"/>
                  <a:pt x="6858004" y="1780720"/>
                  <a:pt x="6858005" y="2243699"/>
                </a:cubicBezTo>
                <a:cubicBezTo>
                  <a:pt x="6723998" y="2380334"/>
                  <a:pt x="6788022" y="407328"/>
                  <a:pt x="6053962" y="819812"/>
                </a:cubicBezTo>
                <a:cubicBezTo>
                  <a:pt x="5638625" y="317641"/>
                  <a:pt x="4640969" y="253125"/>
                  <a:pt x="3600453" y="685800"/>
                </a:cubicBezTo>
                <a:cubicBezTo>
                  <a:pt x="2788203" y="274377"/>
                  <a:pt x="1488871" y="485329"/>
                  <a:pt x="819810" y="838444"/>
                </a:cubicBezTo>
                <a:cubicBezTo>
                  <a:pt x="320753" y="322900"/>
                  <a:pt x="136635" y="2383440"/>
                  <a:pt x="0" y="2243699"/>
                </a:cubicBezTo>
                <a:cubicBezTo>
                  <a:pt x="1" y="1495799"/>
                  <a:pt x="2" y="747900"/>
                  <a:pt x="3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0"/>
                </a:schemeClr>
              </a:gs>
              <a:gs pos="53000">
                <a:schemeClr val="accent6">
                  <a:lumMod val="60000"/>
                  <a:lumOff val="40000"/>
                </a:schemeClr>
              </a:gs>
              <a:gs pos="87000">
                <a:schemeClr val="accent6">
                  <a:lumMod val="50000"/>
                </a:schemeClr>
              </a:gs>
              <a:gs pos="99000">
                <a:schemeClr val="tx2">
                  <a:lumMod val="1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lt1">
                  <a:alpha val="0"/>
                </a:schemeClr>
              </a:solidFill>
            </a:endParaRPr>
          </a:p>
        </p:txBody>
      </p:sp>
      <p:sp>
        <p:nvSpPr>
          <p:cNvPr id="18" name="17 Forma libre"/>
          <p:cNvSpPr/>
          <p:nvPr/>
        </p:nvSpPr>
        <p:spPr>
          <a:xfrm rot="16200000" flipV="1">
            <a:off x="4893476" y="2607476"/>
            <a:ext cx="6858005" cy="1643042"/>
          </a:xfrm>
          <a:custGeom>
            <a:avLst/>
            <a:gdLst>
              <a:gd name="connsiteX0" fmla="*/ 0 w 6858000"/>
              <a:gd name="connsiteY0" fmla="*/ 0 h 714348"/>
              <a:gd name="connsiteX1" fmla="*/ 6858000 w 6858000"/>
              <a:gd name="connsiteY1" fmla="*/ 0 h 714348"/>
              <a:gd name="connsiteX2" fmla="*/ 6858000 w 6858000"/>
              <a:gd name="connsiteY2" fmla="*/ 714348 h 714348"/>
              <a:gd name="connsiteX3" fmla="*/ 0 w 6858000"/>
              <a:gd name="connsiteY3" fmla="*/ 714348 h 714348"/>
              <a:gd name="connsiteX4" fmla="*/ 0 w 6858000"/>
              <a:gd name="connsiteY4" fmla="*/ 0 h 714348"/>
              <a:gd name="connsiteX0" fmla="*/ 0 w 6858000"/>
              <a:gd name="connsiteY0" fmla="*/ 0 h 714348"/>
              <a:gd name="connsiteX1" fmla="*/ 6858000 w 6858000"/>
              <a:gd name="connsiteY1" fmla="*/ 0 h 714348"/>
              <a:gd name="connsiteX2" fmla="*/ 6858000 w 6858000"/>
              <a:gd name="connsiteY2" fmla="*/ 714348 h 714348"/>
              <a:gd name="connsiteX3" fmla="*/ 3600450 w 6858000"/>
              <a:gd name="connsiteY3" fmla="*/ 685800 h 714348"/>
              <a:gd name="connsiteX4" fmla="*/ 0 w 6858000"/>
              <a:gd name="connsiteY4" fmla="*/ 714348 h 714348"/>
              <a:gd name="connsiteX5" fmla="*/ 0 w 6858000"/>
              <a:gd name="connsiteY5" fmla="*/ 0 h 714348"/>
              <a:gd name="connsiteX0" fmla="*/ 0 w 6858000"/>
              <a:gd name="connsiteY0" fmla="*/ 0 h 714348"/>
              <a:gd name="connsiteX1" fmla="*/ 6858000 w 6858000"/>
              <a:gd name="connsiteY1" fmla="*/ 0 h 714348"/>
              <a:gd name="connsiteX2" fmla="*/ 6858000 w 6858000"/>
              <a:gd name="connsiteY2" fmla="*/ 714348 h 714348"/>
              <a:gd name="connsiteX3" fmla="*/ 3600450 w 6858000"/>
              <a:gd name="connsiteY3" fmla="*/ 685800 h 714348"/>
              <a:gd name="connsiteX4" fmla="*/ 0 w 6858000"/>
              <a:gd name="connsiteY4" fmla="*/ 714348 h 714348"/>
              <a:gd name="connsiteX5" fmla="*/ 0 w 6858000"/>
              <a:gd name="connsiteY5" fmla="*/ 0 h 714348"/>
              <a:gd name="connsiteX0" fmla="*/ 0 w 6858000"/>
              <a:gd name="connsiteY0" fmla="*/ 0 h 714348"/>
              <a:gd name="connsiteX1" fmla="*/ 6858000 w 6858000"/>
              <a:gd name="connsiteY1" fmla="*/ 0 h 714348"/>
              <a:gd name="connsiteX2" fmla="*/ 6858000 w 6858000"/>
              <a:gd name="connsiteY2" fmla="*/ 714348 h 714348"/>
              <a:gd name="connsiteX3" fmla="*/ 3600450 w 6858000"/>
              <a:gd name="connsiteY3" fmla="*/ 685800 h 714348"/>
              <a:gd name="connsiteX4" fmla="*/ 0 w 6858000"/>
              <a:gd name="connsiteY4" fmla="*/ 714348 h 714348"/>
              <a:gd name="connsiteX5" fmla="*/ 0 w 6858000"/>
              <a:gd name="connsiteY5" fmla="*/ 0 h 714348"/>
              <a:gd name="connsiteX0" fmla="*/ 0 w 6858000"/>
              <a:gd name="connsiteY0" fmla="*/ 0 h 928662"/>
              <a:gd name="connsiteX1" fmla="*/ 6858000 w 6858000"/>
              <a:gd name="connsiteY1" fmla="*/ 0 h 928662"/>
              <a:gd name="connsiteX2" fmla="*/ 6858000 w 6858000"/>
              <a:gd name="connsiteY2" fmla="*/ 928662 h 928662"/>
              <a:gd name="connsiteX3" fmla="*/ 3600450 w 6858000"/>
              <a:gd name="connsiteY3" fmla="*/ 685800 h 928662"/>
              <a:gd name="connsiteX4" fmla="*/ 0 w 6858000"/>
              <a:gd name="connsiteY4" fmla="*/ 714348 h 928662"/>
              <a:gd name="connsiteX5" fmla="*/ 0 w 6858000"/>
              <a:gd name="connsiteY5" fmla="*/ 0 h 928662"/>
              <a:gd name="connsiteX0" fmla="*/ 0 w 6858000"/>
              <a:gd name="connsiteY0" fmla="*/ 0 h 928662"/>
              <a:gd name="connsiteX1" fmla="*/ 6858000 w 6858000"/>
              <a:gd name="connsiteY1" fmla="*/ 0 h 928662"/>
              <a:gd name="connsiteX2" fmla="*/ 6858000 w 6858000"/>
              <a:gd name="connsiteY2" fmla="*/ 928662 h 928662"/>
              <a:gd name="connsiteX3" fmla="*/ 3600450 w 6858000"/>
              <a:gd name="connsiteY3" fmla="*/ 685800 h 928662"/>
              <a:gd name="connsiteX4" fmla="*/ 0 w 6858000"/>
              <a:gd name="connsiteY4" fmla="*/ 928662 h 928662"/>
              <a:gd name="connsiteX5" fmla="*/ 0 w 6858000"/>
              <a:gd name="connsiteY5" fmla="*/ 0 h 928662"/>
              <a:gd name="connsiteX0" fmla="*/ 0 w 6858000"/>
              <a:gd name="connsiteY0" fmla="*/ 0 h 1065298"/>
              <a:gd name="connsiteX1" fmla="*/ 6858000 w 6858000"/>
              <a:gd name="connsiteY1" fmla="*/ 0 h 1065298"/>
              <a:gd name="connsiteX2" fmla="*/ 6858000 w 6858000"/>
              <a:gd name="connsiteY2" fmla="*/ 928662 h 1065298"/>
              <a:gd name="connsiteX3" fmla="*/ 6053959 w 6858000"/>
              <a:gd name="connsiteY3" fmla="*/ 819812 h 1065298"/>
              <a:gd name="connsiteX4" fmla="*/ 3600450 w 6858000"/>
              <a:gd name="connsiteY4" fmla="*/ 685800 h 1065298"/>
              <a:gd name="connsiteX5" fmla="*/ 0 w 6858000"/>
              <a:gd name="connsiteY5" fmla="*/ 928662 h 1065298"/>
              <a:gd name="connsiteX6" fmla="*/ 0 w 6858000"/>
              <a:gd name="connsiteY6" fmla="*/ 0 h 1065298"/>
              <a:gd name="connsiteX0" fmla="*/ 0 w 6858000"/>
              <a:gd name="connsiteY0" fmla="*/ 0 h 1065297"/>
              <a:gd name="connsiteX1" fmla="*/ 6858000 w 6858000"/>
              <a:gd name="connsiteY1" fmla="*/ 0 h 1065297"/>
              <a:gd name="connsiteX2" fmla="*/ 6858000 w 6858000"/>
              <a:gd name="connsiteY2" fmla="*/ 928662 h 1065297"/>
              <a:gd name="connsiteX3" fmla="*/ 6053959 w 6858000"/>
              <a:gd name="connsiteY3" fmla="*/ 819812 h 1065297"/>
              <a:gd name="connsiteX4" fmla="*/ 3600450 w 6858000"/>
              <a:gd name="connsiteY4" fmla="*/ 685800 h 1065297"/>
              <a:gd name="connsiteX5" fmla="*/ 0 w 6858000"/>
              <a:gd name="connsiteY5" fmla="*/ 928662 h 1065297"/>
              <a:gd name="connsiteX6" fmla="*/ 0 w 6858000"/>
              <a:gd name="connsiteY6" fmla="*/ 0 h 1065297"/>
              <a:gd name="connsiteX0" fmla="*/ 0 w 6858000"/>
              <a:gd name="connsiteY0" fmla="*/ 0 h 1065297"/>
              <a:gd name="connsiteX1" fmla="*/ 6858000 w 6858000"/>
              <a:gd name="connsiteY1" fmla="*/ 0 h 1065297"/>
              <a:gd name="connsiteX2" fmla="*/ 6858000 w 6858000"/>
              <a:gd name="connsiteY2" fmla="*/ 928662 h 1065297"/>
              <a:gd name="connsiteX3" fmla="*/ 6053959 w 6858000"/>
              <a:gd name="connsiteY3" fmla="*/ 819812 h 1065297"/>
              <a:gd name="connsiteX4" fmla="*/ 3600450 w 6858000"/>
              <a:gd name="connsiteY4" fmla="*/ 685800 h 1065297"/>
              <a:gd name="connsiteX5" fmla="*/ 0 w 6858000"/>
              <a:gd name="connsiteY5" fmla="*/ 928662 h 1065297"/>
              <a:gd name="connsiteX6" fmla="*/ 0 w 6858000"/>
              <a:gd name="connsiteY6" fmla="*/ 0 h 1065297"/>
              <a:gd name="connsiteX0" fmla="*/ 0 w 6858000"/>
              <a:gd name="connsiteY0" fmla="*/ 0 h 1068403"/>
              <a:gd name="connsiteX1" fmla="*/ 6858000 w 6858000"/>
              <a:gd name="connsiteY1" fmla="*/ 0 h 1068403"/>
              <a:gd name="connsiteX2" fmla="*/ 6858000 w 6858000"/>
              <a:gd name="connsiteY2" fmla="*/ 928662 h 1068403"/>
              <a:gd name="connsiteX3" fmla="*/ 6053959 w 6858000"/>
              <a:gd name="connsiteY3" fmla="*/ 819812 h 1068403"/>
              <a:gd name="connsiteX4" fmla="*/ 3600450 w 6858000"/>
              <a:gd name="connsiteY4" fmla="*/ 685800 h 1068403"/>
              <a:gd name="connsiteX5" fmla="*/ 819807 w 6858000"/>
              <a:gd name="connsiteY5" fmla="*/ 838444 h 1068403"/>
              <a:gd name="connsiteX6" fmla="*/ 0 w 6858000"/>
              <a:gd name="connsiteY6" fmla="*/ 928662 h 1068403"/>
              <a:gd name="connsiteX7" fmla="*/ 0 w 6858000"/>
              <a:gd name="connsiteY7" fmla="*/ 0 h 1068403"/>
              <a:gd name="connsiteX0" fmla="*/ 0 w 6858000"/>
              <a:gd name="connsiteY0" fmla="*/ 0 h 1068403"/>
              <a:gd name="connsiteX1" fmla="*/ 6858000 w 6858000"/>
              <a:gd name="connsiteY1" fmla="*/ 0 h 1068403"/>
              <a:gd name="connsiteX2" fmla="*/ 6858000 w 6858000"/>
              <a:gd name="connsiteY2" fmla="*/ 928662 h 1068403"/>
              <a:gd name="connsiteX3" fmla="*/ 6053959 w 6858000"/>
              <a:gd name="connsiteY3" fmla="*/ 819812 h 1068403"/>
              <a:gd name="connsiteX4" fmla="*/ 3600450 w 6858000"/>
              <a:gd name="connsiteY4" fmla="*/ 685800 h 1068403"/>
              <a:gd name="connsiteX5" fmla="*/ 819807 w 6858000"/>
              <a:gd name="connsiteY5" fmla="*/ 838444 h 1068403"/>
              <a:gd name="connsiteX6" fmla="*/ 0 w 6858000"/>
              <a:gd name="connsiteY6" fmla="*/ 928662 h 1068403"/>
              <a:gd name="connsiteX7" fmla="*/ 0 w 6858000"/>
              <a:gd name="connsiteY7" fmla="*/ 0 h 1068403"/>
              <a:gd name="connsiteX0" fmla="*/ 0 w 6858000"/>
              <a:gd name="connsiteY0" fmla="*/ 0 h 1068403"/>
              <a:gd name="connsiteX1" fmla="*/ 6858000 w 6858000"/>
              <a:gd name="connsiteY1" fmla="*/ 0 h 1068403"/>
              <a:gd name="connsiteX2" fmla="*/ 6858000 w 6858000"/>
              <a:gd name="connsiteY2" fmla="*/ 928662 h 1068403"/>
              <a:gd name="connsiteX3" fmla="*/ 6053959 w 6858000"/>
              <a:gd name="connsiteY3" fmla="*/ 819812 h 1068403"/>
              <a:gd name="connsiteX4" fmla="*/ 3600450 w 6858000"/>
              <a:gd name="connsiteY4" fmla="*/ 685800 h 1068403"/>
              <a:gd name="connsiteX5" fmla="*/ 819807 w 6858000"/>
              <a:gd name="connsiteY5" fmla="*/ 838444 h 1068403"/>
              <a:gd name="connsiteX6" fmla="*/ 0 w 6858000"/>
              <a:gd name="connsiteY6" fmla="*/ 928662 h 1068403"/>
              <a:gd name="connsiteX7" fmla="*/ 0 w 6858000"/>
              <a:gd name="connsiteY7" fmla="*/ 0 h 1068403"/>
              <a:gd name="connsiteX0" fmla="*/ 0 w 6858000"/>
              <a:gd name="connsiteY0" fmla="*/ 0 h 1068403"/>
              <a:gd name="connsiteX1" fmla="*/ 6858000 w 6858000"/>
              <a:gd name="connsiteY1" fmla="*/ 0 h 1068403"/>
              <a:gd name="connsiteX2" fmla="*/ 6858000 w 6858000"/>
              <a:gd name="connsiteY2" fmla="*/ 928662 h 1068403"/>
              <a:gd name="connsiteX3" fmla="*/ 6053959 w 6858000"/>
              <a:gd name="connsiteY3" fmla="*/ 819812 h 1068403"/>
              <a:gd name="connsiteX4" fmla="*/ 3600450 w 6858000"/>
              <a:gd name="connsiteY4" fmla="*/ 685800 h 1068403"/>
              <a:gd name="connsiteX5" fmla="*/ 819807 w 6858000"/>
              <a:gd name="connsiteY5" fmla="*/ 838444 h 1068403"/>
              <a:gd name="connsiteX6" fmla="*/ 0 w 6858000"/>
              <a:gd name="connsiteY6" fmla="*/ 928662 h 1068403"/>
              <a:gd name="connsiteX7" fmla="*/ 0 w 6858000"/>
              <a:gd name="connsiteY7" fmla="*/ 0 h 1068403"/>
              <a:gd name="connsiteX0" fmla="*/ 0 w 6858000"/>
              <a:gd name="connsiteY0" fmla="*/ 0 h 1068403"/>
              <a:gd name="connsiteX1" fmla="*/ 6858000 w 6858000"/>
              <a:gd name="connsiteY1" fmla="*/ 0 h 1068403"/>
              <a:gd name="connsiteX2" fmla="*/ 6858000 w 6858000"/>
              <a:gd name="connsiteY2" fmla="*/ 928662 h 1068403"/>
              <a:gd name="connsiteX3" fmla="*/ 6053959 w 6858000"/>
              <a:gd name="connsiteY3" fmla="*/ 819812 h 1068403"/>
              <a:gd name="connsiteX4" fmla="*/ 3600450 w 6858000"/>
              <a:gd name="connsiteY4" fmla="*/ 685800 h 1068403"/>
              <a:gd name="connsiteX5" fmla="*/ 819807 w 6858000"/>
              <a:gd name="connsiteY5" fmla="*/ 838444 h 1068403"/>
              <a:gd name="connsiteX6" fmla="*/ 0 w 6858000"/>
              <a:gd name="connsiteY6" fmla="*/ 928662 h 1068403"/>
              <a:gd name="connsiteX7" fmla="*/ 0 w 6858000"/>
              <a:gd name="connsiteY7" fmla="*/ 0 h 1068403"/>
              <a:gd name="connsiteX0" fmla="*/ 0 w 6858002"/>
              <a:gd name="connsiteY0" fmla="*/ 0 h 1525573"/>
              <a:gd name="connsiteX1" fmla="*/ 6858000 w 6858002"/>
              <a:gd name="connsiteY1" fmla="*/ 0 h 1525573"/>
              <a:gd name="connsiteX2" fmla="*/ 6858002 w 6858002"/>
              <a:gd name="connsiteY2" fmla="*/ 1388938 h 1525573"/>
              <a:gd name="connsiteX3" fmla="*/ 6053959 w 6858002"/>
              <a:gd name="connsiteY3" fmla="*/ 819812 h 1525573"/>
              <a:gd name="connsiteX4" fmla="*/ 3600450 w 6858002"/>
              <a:gd name="connsiteY4" fmla="*/ 685800 h 1525573"/>
              <a:gd name="connsiteX5" fmla="*/ 819807 w 6858002"/>
              <a:gd name="connsiteY5" fmla="*/ 838444 h 1525573"/>
              <a:gd name="connsiteX6" fmla="*/ 0 w 6858002"/>
              <a:gd name="connsiteY6" fmla="*/ 928662 h 1525573"/>
              <a:gd name="connsiteX7" fmla="*/ 0 w 6858002"/>
              <a:gd name="connsiteY7" fmla="*/ 0 h 1525573"/>
              <a:gd name="connsiteX0" fmla="*/ 0 w 6858002"/>
              <a:gd name="connsiteY0" fmla="*/ 0 h 1525573"/>
              <a:gd name="connsiteX1" fmla="*/ 6858000 w 6858002"/>
              <a:gd name="connsiteY1" fmla="*/ 0 h 1525573"/>
              <a:gd name="connsiteX2" fmla="*/ 6858002 w 6858002"/>
              <a:gd name="connsiteY2" fmla="*/ 1388938 h 1525573"/>
              <a:gd name="connsiteX3" fmla="*/ 6053959 w 6858002"/>
              <a:gd name="connsiteY3" fmla="*/ 819812 h 1525573"/>
              <a:gd name="connsiteX4" fmla="*/ 3600450 w 6858002"/>
              <a:gd name="connsiteY4" fmla="*/ 685800 h 1525573"/>
              <a:gd name="connsiteX5" fmla="*/ 819807 w 6858002"/>
              <a:gd name="connsiteY5" fmla="*/ 838444 h 1525573"/>
              <a:gd name="connsiteX6" fmla="*/ 0 w 6858002"/>
              <a:gd name="connsiteY6" fmla="*/ 1175247 h 1525573"/>
              <a:gd name="connsiteX7" fmla="*/ 0 w 6858002"/>
              <a:gd name="connsiteY7" fmla="*/ 0 h 1525573"/>
              <a:gd name="connsiteX0" fmla="*/ 0 w 6858002"/>
              <a:gd name="connsiteY0" fmla="*/ 0 h 1635525"/>
              <a:gd name="connsiteX1" fmla="*/ 6858000 w 6858002"/>
              <a:gd name="connsiteY1" fmla="*/ 0 h 1635525"/>
              <a:gd name="connsiteX2" fmla="*/ 6858002 w 6858002"/>
              <a:gd name="connsiteY2" fmla="*/ 1388938 h 1635525"/>
              <a:gd name="connsiteX3" fmla="*/ 6053959 w 6858002"/>
              <a:gd name="connsiteY3" fmla="*/ 819812 h 1635525"/>
              <a:gd name="connsiteX4" fmla="*/ 3600450 w 6858002"/>
              <a:gd name="connsiteY4" fmla="*/ 685800 h 1635525"/>
              <a:gd name="connsiteX5" fmla="*/ 819807 w 6858002"/>
              <a:gd name="connsiteY5" fmla="*/ 838444 h 1635525"/>
              <a:gd name="connsiteX6" fmla="*/ 0 w 6858002"/>
              <a:gd name="connsiteY6" fmla="*/ 1495783 h 1635525"/>
              <a:gd name="connsiteX7" fmla="*/ 0 w 6858002"/>
              <a:gd name="connsiteY7" fmla="*/ 0 h 1635525"/>
              <a:gd name="connsiteX0" fmla="*/ 0 w 6858002"/>
              <a:gd name="connsiteY0" fmla="*/ 0 h 2380334"/>
              <a:gd name="connsiteX1" fmla="*/ 6858000 w 6858002"/>
              <a:gd name="connsiteY1" fmla="*/ 0 h 2380334"/>
              <a:gd name="connsiteX2" fmla="*/ 6858002 w 6858002"/>
              <a:gd name="connsiteY2" fmla="*/ 2243699 h 2380334"/>
              <a:gd name="connsiteX3" fmla="*/ 6053959 w 6858002"/>
              <a:gd name="connsiteY3" fmla="*/ 819812 h 2380334"/>
              <a:gd name="connsiteX4" fmla="*/ 3600450 w 6858002"/>
              <a:gd name="connsiteY4" fmla="*/ 685800 h 2380334"/>
              <a:gd name="connsiteX5" fmla="*/ 819807 w 6858002"/>
              <a:gd name="connsiteY5" fmla="*/ 838444 h 2380334"/>
              <a:gd name="connsiteX6" fmla="*/ 0 w 6858002"/>
              <a:gd name="connsiteY6" fmla="*/ 1495783 h 2380334"/>
              <a:gd name="connsiteX7" fmla="*/ 0 w 6858002"/>
              <a:gd name="connsiteY7" fmla="*/ 0 h 2380334"/>
              <a:gd name="connsiteX0" fmla="*/ 3 w 6858005"/>
              <a:gd name="connsiteY0" fmla="*/ 0 h 2383440"/>
              <a:gd name="connsiteX1" fmla="*/ 6858003 w 6858005"/>
              <a:gd name="connsiteY1" fmla="*/ 0 h 2383440"/>
              <a:gd name="connsiteX2" fmla="*/ 6858005 w 6858005"/>
              <a:gd name="connsiteY2" fmla="*/ 2243699 h 2383440"/>
              <a:gd name="connsiteX3" fmla="*/ 6053962 w 6858005"/>
              <a:gd name="connsiteY3" fmla="*/ 819812 h 2383440"/>
              <a:gd name="connsiteX4" fmla="*/ 3600453 w 6858005"/>
              <a:gd name="connsiteY4" fmla="*/ 685800 h 2383440"/>
              <a:gd name="connsiteX5" fmla="*/ 819810 w 6858005"/>
              <a:gd name="connsiteY5" fmla="*/ 838444 h 2383440"/>
              <a:gd name="connsiteX6" fmla="*/ 0 w 6858005"/>
              <a:gd name="connsiteY6" fmla="*/ 2243699 h 2383440"/>
              <a:gd name="connsiteX7" fmla="*/ 3 w 6858005"/>
              <a:gd name="connsiteY7" fmla="*/ 0 h 2383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58005" h="2383440">
                <a:moveTo>
                  <a:pt x="3" y="0"/>
                </a:moveTo>
                <a:lnTo>
                  <a:pt x="6858003" y="0"/>
                </a:lnTo>
                <a:cubicBezTo>
                  <a:pt x="6858004" y="462979"/>
                  <a:pt x="6858004" y="1780720"/>
                  <a:pt x="6858005" y="2243699"/>
                </a:cubicBezTo>
                <a:cubicBezTo>
                  <a:pt x="6723998" y="2380334"/>
                  <a:pt x="6788022" y="407328"/>
                  <a:pt x="6053962" y="819812"/>
                </a:cubicBezTo>
                <a:cubicBezTo>
                  <a:pt x="5638625" y="317641"/>
                  <a:pt x="4640969" y="253125"/>
                  <a:pt x="3600453" y="685800"/>
                </a:cubicBezTo>
                <a:cubicBezTo>
                  <a:pt x="2788203" y="274377"/>
                  <a:pt x="1488871" y="485329"/>
                  <a:pt x="819810" y="838444"/>
                </a:cubicBezTo>
                <a:cubicBezTo>
                  <a:pt x="320753" y="322900"/>
                  <a:pt x="136635" y="2383440"/>
                  <a:pt x="0" y="2243699"/>
                </a:cubicBezTo>
                <a:cubicBezTo>
                  <a:pt x="1" y="1495799"/>
                  <a:pt x="2" y="747900"/>
                  <a:pt x="3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0"/>
                </a:schemeClr>
              </a:gs>
              <a:gs pos="53000">
                <a:schemeClr val="accent6">
                  <a:lumMod val="60000"/>
                  <a:lumOff val="40000"/>
                </a:schemeClr>
              </a:gs>
              <a:gs pos="87000">
                <a:schemeClr val="accent6">
                  <a:lumMod val="50000"/>
                </a:schemeClr>
              </a:gs>
              <a:gs pos="99000">
                <a:schemeClr val="tx2">
                  <a:lumMod val="1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lt1">
                  <a:alpha val="0"/>
                </a:schemeClr>
              </a:solidFill>
            </a:endParaRPr>
          </a:p>
        </p:txBody>
      </p:sp>
      <p:pic>
        <p:nvPicPr>
          <p:cNvPr id="2" name="Picture 2" descr="C:\Users\Ana María\Desktop\PNG\círculos de luces y decorativos (17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1214422"/>
            <a:ext cx="4406900" cy="4429156"/>
          </a:xfrm>
          <a:prstGeom prst="star7">
            <a:avLst/>
          </a:prstGeom>
          <a:noFill/>
        </p:spPr>
      </p:pic>
      <p:pic>
        <p:nvPicPr>
          <p:cNvPr id="1027" name="Picture 3" descr="C:\Users\Ana María\Desktop\PNG\círculos de luces y decorativos (17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1785926"/>
            <a:ext cx="3429024" cy="3379320"/>
          </a:xfrm>
          <a:prstGeom prst="star7">
            <a:avLst/>
          </a:prstGeom>
          <a:noFill/>
        </p:spPr>
      </p:pic>
      <p:pic>
        <p:nvPicPr>
          <p:cNvPr id="12" name="Picture 3" descr="C:\Users\Ana María\Desktop\PNG\círculos de luces y decorativos (17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2143116"/>
            <a:ext cx="2571768" cy="2533455"/>
          </a:xfrm>
          <a:prstGeom prst="star7">
            <a:avLst/>
          </a:prstGeom>
          <a:noFill/>
        </p:spPr>
      </p:pic>
      <p:pic>
        <p:nvPicPr>
          <p:cNvPr id="1028" name="Picture 4" descr="C:\Users\Ana María\Desktop\Imagen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2976" y="857232"/>
            <a:ext cx="6929486" cy="2146300"/>
          </a:xfrm>
          <a:prstGeom prst="rect">
            <a:avLst/>
          </a:prstGeom>
          <a:noFill/>
          <a:scene3d>
            <a:camera prst="orthographicFront"/>
            <a:lightRig rig="flood" dir="t"/>
          </a:scene3d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12000">
    <p:comb/>
    <p:sndAc>
      <p:stSnd loop="1">
        <p:snd r:embed="rId2" name="SILVETT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3" presetClass="entr" presetSubtype="28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0"/>
                            </p:stCondLst>
                            <p:childTnLst>
                              <p:par>
                                <p:cTn id="49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2000"/>
                            </p:stCondLst>
                            <p:childTnLst>
                              <p:par>
                                <p:cTn id="66" presetID="37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" decel="100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Rombo"/>
          <p:cNvSpPr/>
          <p:nvPr/>
        </p:nvSpPr>
        <p:spPr>
          <a:xfrm>
            <a:off x="0" y="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 useBgFill="1">
        <p:nvSpPr>
          <p:cNvPr id="3" name="2 Rombo"/>
          <p:cNvSpPr/>
          <p:nvPr/>
        </p:nvSpPr>
        <p:spPr>
          <a:xfrm>
            <a:off x="4572000" y="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ombo"/>
          <p:cNvSpPr/>
          <p:nvPr/>
        </p:nvSpPr>
        <p:spPr>
          <a:xfrm>
            <a:off x="0" y="342900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ombo"/>
          <p:cNvSpPr/>
          <p:nvPr/>
        </p:nvSpPr>
        <p:spPr>
          <a:xfrm>
            <a:off x="4572000" y="342900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ombo"/>
          <p:cNvSpPr/>
          <p:nvPr/>
        </p:nvSpPr>
        <p:spPr>
          <a:xfrm>
            <a:off x="2214546" y="1714488"/>
            <a:ext cx="4714908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Triángulo isósceles"/>
          <p:cNvSpPr/>
          <p:nvPr/>
        </p:nvSpPr>
        <p:spPr>
          <a:xfrm>
            <a:off x="2214546" y="5072074"/>
            <a:ext cx="4714908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Triángulo isósceles"/>
          <p:cNvSpPr/>
          <p:nvPr/>
        </p:nvSpPr>
        <p:spPr>
          <a:xfrm rot="10800000">
            <a:off x="2214546" y="0"/>
            <a:ext cx="4714908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isósceles"/>
          <p:cNvSpPr/>
          <p:nvPr/>
        </p:nvSpPr>
        <p:spPr>
          <a:xfrm rot="16200000">
            <a:off x="6215058" y="2286008"/>
            <a:ext cx="3571900" cy="228598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Triángulo isósceles"/>
          <p:cNvSpPr/>
          <p:nvPr/>
        </p:nvSpPr>
        <p:spPr>
          <a:xfrm rot="5400000">
            <a:off x="-642958" y="2286008"/>
            <a:ext cx="3571900" cy="228598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Triángulo rectángulo"/>
          <p:cNvSpPr/>
          <p:nvPr/>
        </p:nvSpPr>
        <p:spPr>
          <a:xfrm rot="5400000">
            <a:off x="285748" y="-285748"/>
            <a:ext cx="1785926" cy="235742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Triángulo rectángulo"/>
          <p:cNvSpPr/>
          <p:nvPr/>
        </p:nvSpPr>
        <p:spPr>
          <a:xfrm rot="16200000">
            <a:off x="7072326" y="4786326"/>
            <a:ext cx="1785926" cy="235742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Triángulo rectángulo"/>
          <p:cNvSpPr/>
          <p:nvPr/>
        </p:nvSpPr>
        <p:spPr>
          <a:xfrm rot="10800000">
            <a:off x="6786578" y="0"/>
            <a:ext cx="2357422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Triángulo rectángulo"/>
          <p:cNvSpPr/>
          <p:nvPr/>
        </p:nvSpPr>
        <p:spPr>
          <a:xfrm>
            <a:off x="0" y="5143512"/>
            <a:ext cx="2357422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072198" y="2000240"/>
            <a:ext cx="210506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0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Singapur</a:t>
            </a:r>
            <a:endParaRPr lang="es-ES" sz="40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Salina" pitchFamily="2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3" presetClass="entr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9" grpId="0"/>
      <p:bldP spid="19" grpId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3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ectángulo"/>
          <p:cNvSpPr/>
          <p:nvPr/>
        </p:nvSpPr>
        <p:spPr>
          <a:xfrm>
            <a:off x="0" y="0"/>
            <a:ext cx="1500188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1500188" y="0"/>
            <a:ext cx="1500187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3000375" y="0"/>
            <a:ext cx="1500188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4500563" y="0"/>
            <a:ext cx="1500187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6000750" y="0"/>
            <a:ext cx="1547813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>
            <a:off x="7500938" y="0"/>
            <a:ext cx="1643062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9" name="8 Rectángulo"/>
          <p:cNvSpPr/>
          <p:nvPr/>
        </p:nvSpPr>
        <p:spPr>
          <a:xfrm>
            <a:off x="0" y="135731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>
            <a:off x="1500188" y="135731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>
            <a:off x="3000375" y="135731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4500563" y="135731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>
            <a:off x="6000750" y="1357313"/>
            <a:ext cx="1547813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4" name="13 Rectángulo"/>
          <p:cNvSpPr/>
          <p:nvPr/>
        </p:nvSpPr>
        <p:spPr>
          <a:xfrm>
            <a:off x="7500938" y="1357313"/>
            <a:ext cx="1643062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5" name="14 Rectángulo"/>
          <p:cNvSpPr/>
          <p:nvPr/>
        </p:nvSpPr>
        <p:spPr>
          <a:xfrm>
            <a:off x="0" y="278606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6" name="15 Rectángulo"/>
          <p:cNvSpPr/>
          <p:nvPr/>
        </p:nvSpPr>
        <p:spPr>
          <a:xfrm>
            <a:off x="1500188" y="278606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7" name="16 Rectángulo"/>
          <p:cNvSpPr/>
          <p:nvPr/>
        </p:nvSpPr>
        <p:spPr>
          <a:xfrm>
            <a:off x="3000375" y="278606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8" name="17 Rectángulo"/>
          <p:cNvSpPr/>
          <p:nvPr/>
        </p:nvSpPr>
        <p:spPr>
          <a:xfrm>
            <a:off x="4500563" y="278606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9" name="18 Rectángulo"/>
          <p:cNvSpPr/>
          <p:nvPr/>
        </p:nvSpPr>
        <p:spPr>
          <a:xfrm>
            <a:off x="6000750" y="2786063"/>
            <a:ext cx="1547813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0" name="19 Rectángulo"/>
          <p:cNvSpPr/>
          <p:nvPr/>
        </p:nvSpPr>
        <p:spPr>
          <a:xfrm>
            <a:off x="7500938" y="2786063"/>
            <a:ext cx="1643062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1" name="20 Rectángulo"/>
          <p:cNvSpPr/>
          <p:nvPr/>
        </p:nvSpPr>
        <p:spPr>
          <a:xfrm>
            <a:off x="0" y="4214813"/>
            <a:ext cx="1500188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2" name="21 Rectángulo"/>
          <p:cNvSpPr/>
          <p:nvPr/>
        </p:nvSpPr>
        <p:spPr>
          <a:xfrm>
            <a:off x="1500188" y="4214813"/>
            <a:ext cx="1500187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3" name="22 Rectángulo"/>
          <p:cNvSpPr/>
          <p:nvPr/>
        </p:nvSpPr>
        <p:spPr>
          <a:xfrm>
            <a:off x="3000375" y="4214813"/>
            <a:ext cx="1500188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4" name="23 Rectángulo"/>
          <p:cNvSpPr/>
          <p:nvPr/>
        </p:nvSpPr>
        <p:spPr>
          <a:xfrm>
            <a:off x="4500563" y="4214813"/>
            <a:ext cx="1500187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5" name="24 Rectángulo"/>
          <p:cNvSpPr/>
          <p:nvPr/>
        </p:nvSpPr>
        <p:spPr>
          <a:xfrm>
            <a:off x="6000750" y="4214813"/>
            <a:ext cx="1547813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6" name="25 Rectángulo"/>
          <p:cNvSpPr/>
          <p:nvPr/>
        </p:nvSpPr>
        <p:spPr>
          <a:xfrm>
            <a:off x="7500938" y="4214813"/>
            <a:ext cx="1643062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7" name="26 Rectángulo"/>
          <p:cNvSpPr/>
          <p:nvPr/>
        </p:nvSpPr>
        <p:spPr>
          <a:xfrm>
            <a:off x="0" y="5489575"/>
            <a:ext cx="1500188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8" name="27 Rectángulo"/>
          <p:cNvSpPr/>
          <p:nvPr/>
        </p:nvSpPr>
        <p:spPr>
          <a:xfrm>
            <a:off x="1500188" y="5489575"/>
            <a:ext cx="1500187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9" name="28 Rectángulo"/>
          <p:cNvSpPr/>
          <p:nvPr/>
        </p:nvSpPr>
        <p:spPr>
          <a:xfrm>
            <a:off x="3000375" y="5489575"/>
            <a:ext cx="1500188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0" name="29 Rectángulo"/>
          <p:cNvSpPr/>
          <p:nvPr/>
        </p:nvSpPr>
        <p:spPr>
          <a:xfrm>
            <a:off x="4500563" y="5489575"/>
            <a:ext cx="1500187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1" name="30 Rectángulo"/>
          <p:cNvSpPr/>
          <p:nvPr/>
        </p:nvSpPr>
        <p:spPr>
          <a:xfrm>
            <a:off x="6000750" y="5489575"/>
            <a:ext cx="1547813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2" name="31 Rectángulo"/>
          <p:cNvSpPr/>
          <p:nvPr/>
        </p:nvSpPr>
        <p:spPr>
          <a:xfrm>
            <a:off x="7500938" y="5489575"/>
            <a:ext cx="1643062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500166" y="1000108"/>
            <a:ext cx="320953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000" spc="150" dirty="0" smtClean="0">
                <a:ln w="11430"/>
                <a:latin typeface="Salina" pitchFamily="2" charset="0"/>
              </a:rPr>
              <a:t>Beijing-China</a:t>
            </a:r>
            <a:endParaRPr lang="es-ES" sz="4000" cap="none" spc="150" dirty="0">
              <a:ln w="11430"/>
              <a:latin typeface="Salina" pitchFamily="2" charset="0"/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>
                            <p:stCondLst>
                              <p:cond delay="3000"/>
                            </p:stCondLst>
                            <p:childTnLst>
                              <p:par>
                                <p:cTn id="278" presetID="3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3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4" grpId="0"/>
      <p:bldP spid="34" grpId="1"/>
      <p:bldP spid="3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ombo"/>
          <p:cNvSpPr/>
          <p:nvPr/>
        </p:nvSpPr>
        <p:spPr>
          <a:xfrm>
            <a:off x="0" y="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 useBgFill="1">
        <p:nvSpPr>
          <p:cNvPr id="4" name="3 Rombo"/>
          <p:cNvSpPr/>
          <p:nvPr/>
        </p:nvSpPr>
        <p:spPr>
          <a:xfrm>
            <a:off x="4572000" y="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ombo"/>
          <p:cNvSpPr/>
          <p:nvPr/>
        </p:nvSpPr>
        <p:spPr>
          <a:xfrm>
            <a:off x="0" y="342900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ombo"/>
          <p:cNvSpPr/>
          <p:nvPr/>
        </p:nvSpPr>
        <p:spPr>
          <a:xfrm>
            <a:off x="4572000" y="342900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ombo"/>
          <p:cNvSpPr/>
          <p:nvPr/>
        </p:nvSpPr>
        <p:spPr>
          <a:xfrm>
            <a:off x="2214546" y="1643050"/>
            <a:ext cx="4714908" cy="3500438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Triángulo isósceles"/>
          <p:cNvSpPr/>
          <p:nvPr/>
        </p:nvSpPr>
        <p:spPr>
          <a:xfrm>
            <a:off x="2214546" y="5072074"/>
            <a:ext cx="4714908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isósceles"/>
          <p:cNvSpPr/>
          <p:nvPr/>
        </p:nvSpPr>
        <p:spPr>
          <a:xfrm rot="10800000">
            <a:off x="2214546" y="0"/>
            <a:ext cx="4714908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Triángulo isósceles"/>
          <p:cNvSpPr/>
          <p:nvPr/>
        </p:nvSpPr>
        <p:spPr>
          <a:xfrm rot="16200000">
            <a:off x="6215058" y="2286008"/>
            <a:ext cx="3571900" cy="228598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Triángulo isósceles"/>
          <p:cNvSpPr/>
          <p:nvPr/>
        </p:nvSpPr>
        <p:spPr>
          <a:xfrm rot="5400000">
            <a:off x="-642958" y="2286008"/>
            <a:ext cx="3571900" cy="228598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Triángulo rectángulo"/>
          <p:cNvSpPr/>
          <p:nvPr/>
        </p:nvSpPr>
        <p:spPr>
          <a:xfrm rot="5400000">
            <a:off x="285748" y="-285748"/>
            <a:ext cx="1785926" cy="235742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Triángulo rectángulo"/>
          <p:cNvSpPr/>
          <p:nvPr/>
        </p:nvSpPr>
        <p:spPr>
          <a:xfrm rot="16200000">
            <a:off x="7072326" y="4786326"/>
            <a:ext cx="1785926" cy="235742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Triángulo rectángulo"/>
          <p:cNvSpPr/>
          <p:nvPr/>
        </p:nvSpPr>
        <p:spPr>
          <a:xfrm rot="10800000">
            <a:off x="6786578" y="0"/>
            <a:ext cx="2357422" cy="185736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Triángulo rectángulo"/>
          <p:cNvSpPr/>
          <p:nvPr/>
        </p:nvSpPr>
        <p:spPr>
          <a:xfrm>
            <a:off x="0" y="5143512"/>
            <a:ext cx="2357422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857356" y="1071546"/>
            <a:ext cx="157767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400" spc="150" dirty="0" err="1" smtClean="0">
                <a:ln w="11430"/>
                <a:latin typeface="Salina" pitchFamily="2" charset="0"/>
              </a:rPr>
              <a:t>Dubai</a:t>
            </a:r>
            <a:endParaRPr lang="es-ES" sz="4400" cap="none" spc="150" dirty="0">
              <a:ln w="11430"/>
              <a:latin typeface="Salina" pitchFamily="2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00"/>
                            </p:stCondLst>
                            <p:childTnLst>
                              <p:par>
                                <p:cTn id="102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20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ombo"/>
          <p:cNvSpPr/>
          <p:nvPr/>
        </p:nvSpPr>
        <p:spPr>
          <a:xfrm>
            <a:off x="0" y="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 useBgFill="1">
        <p:nvSpPr>
          <p:cNvPr id="5" name="4 Rombo"/>
          <p:cNvSpPr/>
          <p:nvPr/>
        </p:nvSpPr>
        <p:spPr>
          <a:xfrm>
            <a:off x="4572000" y="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ombo"/>
          <p:cNvSpPr/>
          <p:nvPr/>
        </p:nvSpPr>
        <p:spPr>
          <a:xfrm>
            <a:off x="0" y="342900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ombo"/>
          <p:cNvSpPr/>
          <p:nvPr/>
        </p:nvSpPr>
        <p:spPr>
          <a:xfrm>
            <a:off x="4572000" y="342900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Rombo"/>
          <p:cNvSpPr/>
          <p:nvPr/>
        </p:nvSpPr>
        <p:spPr>
          <a:xfrm>
            <a:off x="2214546" y="1643050"/>
            <a:ext cx="4714908" cy="3500438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isósceles"/>
          <p:cNvSpPr/>
          <p:nvPr/>
        </p:nvSpPr>
        <p:spPr>
          <a:xfrm>
            <a:off x="2214546" y="5072074"/>
            <a:ext cx="4714908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Triángulo isósceles"/>
          <p:cNvSpPr/>
          <p:nvPr/>
        </p:nvSpPr>
        <p:spPr>
          <a:xfrm rot="10800000">
            <a:off x="2214546" y="0"/>
            <a:ext cx="4714908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Triángulo isósceles"/>
          <p:cNvSpPr/>
          <p:nvPr/>
        </p:nvSpPr>
        <p:spPr>
          <a:xfrm rot="16200000">
            <a:off x="6215058" y="2286008"/>
            <a:ext cx="3571900" cy="228598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Triángulo isósceles"/>
          <p:cNvSpPr/>
          <p:nvPr/>
        </p:nvSpPr>
        <p:spPr>
          <a:xfrm rot="5400000">
            <a:off x="-642958" y="2286008"/>
            <a:ext cx="3571900" cy="228598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Triángulo rectángulo"/>
          <p:cNvSpPr/>
          <p:nvPr/>
        </p:nvSpPr>
        <p:spPr>
          <a:xfrm rot="5400000">
            <a:off x="285748" y="-285748"/>
            <a:ext cx="1785926" cy="235742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Triángulo rectángulo"/>
          <p:cNvSpPr/>
          <p:nvPr/>
        </p:nvSpPr>
        <p:spPr>
          <a:xfrm rot="16200000">
            <a:off x="7072326" y="4786326"/>
            <a:ext cx="1785926" cy="235742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Triángulo rectángulo"/>
          <p:cNvSpPr/>
          <p:nvPr/>
        </p:nvSpPr>
        <p:spPr>
          <a:xfrm rot="10800000">
            <a:off x="6786578" y="0"/>
            <a:ext cx="2357422" cy="185736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Triángulo rectángulo"/>
          <p:cNvSpPr/>
          <p:nvPr/>
        </p:nvSpPr>
        <p:spPr>
          <a:xfrm>
            <a:off x="0" y="5143512"/>
            <a:ext cx="2357422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286116" y="4572008"/>
            <a:ext cx="159530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800" spc="150" dirty="0" smtClean="0">
                <a:ln w="11430"/>
                <a:latin typeface="Salina" pitchFamily="2" charset="0"/>
              </a:rPr>
              <a:t>Tokio</a:t>
            </a:r>
            <a:endParaRPr lang="es-ES" sz="4800" cap="none" spc="150" dirty="0">
              <a:ln w="11430"/>
              <a:latin typeface="Salina" pitchFamily="2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3" presetClass="entr" presetSubtype="528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8" presetClass="entr" presetSubtype="0" accel="5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1"/>
      <p:bldP spid="17" grpId="2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ombo"/>
          <p:cNvSpPr/>
          <p:nvPr/>
        </p:nvSpPr>
        <p:spPr>
          <a:xfrm>
            <a:off x="0" y="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 useBgFill="1">
        <p:nvSpPr>
          <p:cNvPr id="4" name="3 Rombo"/>
          <p:cNvSpPr/>
          <p:nvPr/>
        </p:nvSpPr>
        <p:spPr>
          <a:xfrm>
            <a:off x="4572000" y="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ombo"/>
          <p:cNvSpPr/>
          <p:nvPr/>
        </p:nvSpPr>
        <p:spPr>
          <a:xfrm>
            <a:off x="0" y="342900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ombo"/>
          <p:cNvSpPr/>
          <p:nvPr/>
        </p:nvSpPr>
        <p:spPr>
          <a:xfrm>
            <a:off x="4572000" y="342900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ombo"/>
          <p:cNvSpPr/>
          <p:nvPr/>
        </p:nvSpPr>
        <p:spPr>
          <a:xfrm>
            <a:off x="2214546" y="1714488"/>
            <a:ext cx="4714908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Triángulo isósceles"/>
          <p:cNvSpPr/>
          <p:nvPr/>
        </p:nvSpPr>
        <p:spPr>
          <a:xfrm>
            <a:off x="2214546" y="5072074"/>
            <a:ext cx="4714908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isósceles"/>
          <p:cNvSpPr/>
          <p:nvPr/>
        </p:nvSpPr>
        <p:spPr>
          <a:xfrm rot="10800000">
            <a:off x="2214546" y="0"/>
            <a:ext cx="4714908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Triángulo isósceles"/>
          <p:cNvSpPr/>
          <p:nvPr/>
        </p:nvSpPr>
        <p:spPr>
          <a:xfrm rot="16200000">
            <a:off x="6215058" y="2286008"/>
            <a:ext cx="3571900" cy="228598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Triángulo isósceles"/>
          <p:cNvSpPr/>
          <p:nvPr/>
        </p:nvSpPr>
        <p:spPr>
          <a:xfrm rot="5400000">
            <a:off x="-642958" y="2286008"/>
            <a:ext cx="3571900" cy="228598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Triángulo rectángulo"/>
          <p:cNvSpPr/>
          <p:nvPr/>
        </p:nvSpPr>
        <p:spPr>
          <a:xfrm rot="5400000">
            <a:off x="285748" y="-285748"/>
            <a:ext cx="1785926" cy="235742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Triángulo rectángulo"/>
          <p:cNvSpPr/>
          <p:nvPr/>
        </p:nvSpPr>
        <p:spPr>
          <a:xfrm rot="16200000">
            <a:off x="7072326" y="4786326"/>
            <a:ext cx="1785926" cy="235742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Triángulo rectángulo"/>
          <p:cNvSpPr/>
          <p:nvPr/>
        </p:nvSpPr>
        <p:spPr>
          <a:xfrm rot="10800000">
            <a:off x="6786578" y="0"/>
            <a:ext cx="2357422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Triángulo rectángulo"/>
          <p:cNvSpPr/>
          <p:nvPr/>
        </p:nvSpPr>
        <p:spPr>
          <a:xfrm>
            <a:off x="0" y="5143512"/>
            <a:ext cx="2357422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48" y="571480"/>
            <a:ext cx="161935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400" spc="150" dirty="0" smtClean="0">
                <a:ln w="11430"/>
                <a:latin typeface="Salina" pitchFamily="2" charset="0"/>
              </a:rPr>
              <a:t>Berlín</a:t>
            </a:r>
            <a:endParaRPr lang="es-ES" sz="4400" cap="none" spc="150" dirty="0">
              <a:ln w="11430"/>
              <a:latin typeface="Salina" pitchFamily="2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Rectángulo"/>
          <p:cNvSpPr/>
          <p:nvPr/>
        </p:nvSpPr>
        <p:spPr>
          <a:xfrm>
            <a:off x="0" y="0"/>
            <a:ext cx="1500188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1" name="20 Rectángulo"/>
          <p:cNvSpPr/>
          <p:nvPr/>
        </p:nvSpPr>
        <p:spPr>
          <a:xfrm>
            <a:off x="1500188" y="0"/>
            <a:ext cx="1500187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2" name="21 Rectángulo"/>
          <p:cNvSpPr/>
          <p:nvPr/>
        </p:nvSpPr>
        <p:spPr>
          <a:xfrm>
            <a:off x="3000375" y="0"/>
            <a:ext cx="1500188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3" name="22 Rectángulo"/>
          <p:cNvSpPr/>
          <p:nvPr/>
        </p:nvSpPr>
        <p:spPr>
          <a:xfrm>
            <a:off x="4500563" y="0"/>
            <a:ext cx="1500187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4" name="23 Rectángulo"/>
          <p:cNvSpPr/>
          <p:nvPr/>
        </p:nvSpPr>
        <p:spPr>
          <a:xfrm>
            <a:off x="6000750" y="0"/>
            <a:ext cx="1547813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5" name="24 Rectángulo"/>
          <p:cNvSpPr/>
          <p:nvPr/>
        </p:nvSpPr>
        <p:spPr>
          <a:xfrm>
            <a:off x="7500938" y="0"/>
            <a:ext cx="1643062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6" name="25 Rectángulo"/>
          <p:cNvSpPr/>
          <p:nvPr/>
        </p:nvSpPr>
        <p:spPr>
          <a:xfrm>
            <a:off x="0" y="135731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7" name="26 Rectángulo"/>
          <p:cNvSpPr/>
          <p:nvPr/>
        </p:nvSpPr>
        <p:spPr>
          <a:xfrm>
            <a:off x="1500188" y="135731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8" name="27 Rectángulo"/>
          <p:cNvSpPr/>
          <p:nvPr/>
        </p:nvSpPr>
        <p:spPr>
          <a:xfrm>
            <a:off x="3000375" y="135731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9" name="28 Rectángulo"/>
          <p:cNvSpPr/>
          <p:nvPr/>
        </p:nvSpPr>
        <p:spPr>
          <a:xfrm>
            <a:off x="4500563" y="135731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0" name="29 Rectángulo"/>
          <p:cNvSpPr/>
          <p:nvPr/>
        </p:nvSpPr>
        <p:spPr>
          <a:xfrm>
            <a:off x="6000750" y="1357313"/>
            <a:ext cx="1547813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1" name="30 Rectángulo"/>
          <p:cNvSpPr/>
          <p:nvPr/>
        </p:nvSpPr>
        <p:spPr>
          <a:xfrm>
            <a:off x="7500938" y="1357313"/>
            <a:ext cx="1643062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2" name="31 Rectángulo"/>
          <p:cNvSpPr/>
          <p:nvPr/>
        </p:nvSpPr>
        <p:spPr>
          <a:xfrm>
            <a:off x="0" y="278606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3" name="32 Rectángulo"/>
          <p:cNvSpPr/>
          <p:nvPr/>
        </p:nvSpPr>
        <p:spPr>
          <a:xfrm>
            <a:off x="1500188" y="278606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4" name="33 Rectángulo"/>
          <p:cNvSpPr/>
          <p:nvPr/>
        </p:nvSpPr>
        <p:spPr>
          <a:xfrm>
            <a:off x="3000375" y="278606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5" name="34 Rectángulo"/>
          <p:cNvSpPr/>
          <p:nvPr/>
        </p:nvSpPr>
        <p:spPr>
          <a:xfrm>
            <a:off x="4500563" y="278606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6" name="35 Rectángulo"/>
          <p:cNvSpPr/>
          <p:nvPr/>
        </p:nvSpPr>
        <p:spPr>
          <a:xfrm>
            <a:off x="6000750" y="2786063"/>
            <a:ext cx="1547813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7" name="36 Rectángulo"/>
          <p:cNvSpPr/>
          <p:nvPr/>
        </p:nvSpPr>
        <p:spPr>
          <a:xfrm>
            <a:off x="7500938" y="2786063"/>
            <a:ext cx="1643062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8" name="37 Rectángulo"/>
          <p:cNvSpPr/>
          <p:nvPr/>
        </p:nvSpPr>
        <p:spPr>
          <a:xfrm>
            <a:off x="0" y="4214813"/>
            <a:ext cx="1500188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9" name="38 Rectángulo"/>
          <p:cNvSpPr/>
          <p:nvPr/>
        </p:nvSpPr>
        <p:spPr>
          <a:xfrm>
            <a:off x="1500188" y="4214813"/>
            <a:ext cx="1500187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0" name="39 Rectángulo"/>
          <p:cNvSpPr/>
          <p:nvPr/>
        </p:nvSpPr>
        <p:spPr>
          <a:xfrm>
            <a:off x="3000375" y="4214813"/>
            <a:ext cx="1500188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1" name="40 Rectángulo"/>
          <p:cNvSpPr/>
          <p:nvPr/>
        </p:nvSpPr>
        <p:spPr>
          <a:xfrm>
            <a:off x="4500563" y="4214813"/>
            <a:ext cx="1500187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2" name="41 Rectángulo"/>
          <p:cNvSpPr/>
          <p:nvPr/>
        </p:nvSpPr>
        <p:spPr>
          <a:xfrm>
            <a:off x="6000750" y="4214813"/>
            <a:ext cx="1547813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3" name="42 Rectángulo"/>
          <p:cNvSpPr/>
          <p:nvPr/>
        </p:nvSpPr>
        <p:spPr>
          <a:xfrm>
            <a:off x="7500938" y="4214813"/>
            <a:ext cx="1643062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4" name="43 Rectángulo"/>
          <p:cNvSpPr/>
          <p:nvPr/>
        </p:nvSpPr>
        <p:spPr>
          <a:xfrm>
            <a:off x="0" y="5489575"/>
            <a:ext cx="1500188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5" name="44 Rectángulo"/>
          <p:cNvSpPr/>
          <p:nvPr/>
        </p:nvSpPr>
        <p:spPr>
          <a:xfrm>
            <a:off x="1500188" y="5489575"/>
            <a:ext cx="1500187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6" name="45 Rectángulo"/>
          <p:cNvSpPr/>
          <p:nvPr/>
        </p:nvSpPr>
        <p:spPr>
          <a:xfrm>
            <a:off x="3000375" y="5489575"/>
            <a:ext cx="1500188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7" name="46 Rectángulo"/>
          <p:cNvSpPr/>
          <p:nvPr/>
        </p:nvSpPr>
        <p:spPr>
          <a:xfrm>
            <a:off x="4500563" y="5489575"/>
            <a:ext cx="1500187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8" name="47 Rectángulo"/>
          <p:cNvSpPr/>
          <p:nvPr/>
        </p:nvSpPr>
        <p:spPr>
          <a:xfrm>
            <a:off x="6000750" y="5489575"/>
            <a:ext cx="1547813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9" name="48 Rectángulo"/>
          <p:cNvSpPr/>
          <p:nvPr/>
        </p:nvSpPr>
        <p:spPr>
          <a:xfrm>
            <a:off x="7500938" y="5489575"/>
            <a:ext cx="1643062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286248" y="714356"/>
            <a:ext cx="235192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600" spc="150" dirty="0" smtClean="0">
                <a:ln w="11430"/>
                <a:latin typeface="Salina" pitchFamily="2" charset="0"/>
              </a:rPr>
              <a:t>Las-Vegas</a:t>
            </a:r>
            <a:endParaRPr lang="es-ES" sz="3600" cap="none" spc="150" dirty="0">
              <a:ln w="11430"/>
              <a:latin typeface="Salina" pitchFamily="2" charset="0"/>
            </a:endParaRPr>
          </a:p>
        </p:txBody>
      </p:sp>
      <p:sp>
        <p:nvSpPr>
          <p:cNvPr id="50" name="4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3000"/>
                            </p:stCondLst>
                            <p:childTnLst>
                              <p:par>
                                <p:cTn id="13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18" grpId="0"/>
      <p:bldP spid="5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ectángulo"/>
          <p:cNvSpPr/>
          <p:nvPr/>
        </p:nvSpPr>
        <p:spPr>
          <a:xfrm>
            <a:off x="0" y="0"/>
            <a:ext cx="92868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857250" y="0"/>
            <a:ext cx="92868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1714500" y="0"/>
            <a:ext cx="9715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2643188" y="0"/>
            <a:ext cx="9715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3571875" y="0"/>
            <a:ext cx="9715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>
            <a:off x="4500563" y="0"/>
            <a:ext cx="9715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9" name="8 Rectángulo"/>
          <p:cNvSpPr/>
          <p:nvPr/>
        </p:nvSpPr>
        <p:spPr>
          <a:xfrm>
            <a:off x="5429250" y="0"/>
            <a:ext cx="9715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>
            <a:off x="6357938" y="0"/>
            <a:ext cx="9715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>
            <a:off x="7286625" y="0"/>
            <a:ext cx="9715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8172450" y="0"/>
            <a:ext cx="9715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 rot="5400000">
            <a:off x="4107656" y="1821657"/>
            <a:ext cx="928687" cy="9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4" name="13 Rectángulo"/>
          <p:cNvSpPr/>
          <p:nvPr/>
        </p:nvSpPr>
        <p:spPr>
          <a:xfrm rot="5400000">
            <a:off x="4143375" y="928688"/>
            <a:ext cx="857250" cy="9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5" name="14 Rectángulo"/>
          <p:cNvSpPr/>
          <p:nvPr/>
        </p:nvSpPr>
        <p:spPr>
          <a:xfrm rot="5400000">
            <a:off x="4143375" y="71438"/>
            <a:ext cx="857250" cy="9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6" name="15 Rectángulo"/>
          <p:cNvSpPr/>
          <p:nvPr/>
        </p:nvSpPr>
        <p:spPr>
          <a:xfrm rot="5400000">
            <a:off x="4143375" y="-785812"/>
            <a:ext cx="857250" cy="9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7" name="16 Rectángulo"/>
          <p:cNvSpPr/>
          <p:nvPr/>
        </p:nvSpPr>
        <p:spPr>
          <a:xfrm rot="5400000">
            <a:off x="4143375" y="-1571625"/>
            <a:ext cx="857250" cy="9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8" name="17 Rectángulo"/>
          <p:cNvSpPr/>
          <p:nvPr/>
        </p:nvSpPr>
        <p:spPr>
          <a:xfrm rot="5400000">
            <a:off x="4143375" y="-2428875"/>
            <a:ext cx="857250" cy="9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9" name="18 Rectángulo"/>
          <p:cNvSpPr/>
          <p:nvPr/>
        </p:nvSpPr>
        <p:spPr>
          <a:xfrm rot="5400000">
            <a:off x="4143375" y="-3286125"/>
            <a:ext cx="857250" cy="9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0" name="19 Rectángulo"/>
          <p:cNvSpPr/>
          <p:nvPr/>
        </p:nvSpPr>
        <p:spPr>
          <a:xfrm rot="5400000">
            <a:off x="4143375" y="-4143375"/>
            <a:ext cx="857250" cy="9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286116" y="357166"/>
            <a:ext cx="3669594" cy="58477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200" spc="150" dirty="0" err="1" smtClean="0">
                <a:ln w="11430"/>
                <a:solidFill>
                  <a:sysClr val="windowText" lastClr="000000"/>
                </a:solidFill>
                <a:latin typeface="Salina" pitchFamily="2" charset="0"/>
              </a:rPr>
              <a:t>Cinque</a:t>
            </a:r>
            <a:r>
              <a:rPr lang="es-ES_tradnl" sz="3200" spc="150" dirty="0" smtClean="0">
                <a:ln w="11430"/>
                <a:solidFill>
                  <a:sysClr val="windowText" lastClr="000000"/>
                </a:solidFill>
                <a:latin typeface="Salina" pitchFamily="2" charset="0"/>
              </a:rPr>
              <a:t> Terre-Italia</a:t>
            </a:r>
            <a:endParaRPr lang="es-ES" sz="3200" cap="none" spc="150" dirty="0">
              <a:ln w="11430"/>
              <a:solidFill>
                <a:sysClr val="windowText" lastClr="000000"/>
              </a:solidFill>
              <a:latin typeface="Salina" pitchFamily="2" charset="0"/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ectángulo"/>
          <p:cNvSpPr/>
          <p:nvPr/>
        </p:nvSpPr>
        <p:spPr>
          <a:xfrm>
            <a:off x="0" y="0"/>
            <a:ext cx="457200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4572000" y="0"/>
            <a:ext cx="457200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 rot="5400000">
            <a:off x="7400925" y="1685925"/>
            <a:ext cx="257175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 rot="5400000">
            <a:off x="6972300" y="4686300"/>
            <a:ext cx="342900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4572000" y="5943600"/>
            <a:ext cx="371475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>
            <a:off x="0" y="5943600"/>
            <a:ext cx="457200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9" name="8 Rectángulo"/>
          <p:cNvSpPr/>
          <p:nvPr/>
        </p:nvSpPr>
        <p:spPr>
          <a:xfrm rot="5400000">
            <a:off x="-821531" y="1678781"/>
            <a:ext cx="2643188" cy="10001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 rot="5400000">
            <a:off x="-785812" y="4214812"/>
            <a:ext cx="2571750" cy="10001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>
            <a:off x="928688" y="857250"/>
            <a:ext cx="3714750" cy="9858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 rot="5400000">
            <a:off x="5715001" y="3357562"/>
            <a:ext cx="4214812" cy="107156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>
            <a:off x="928688" y="5000625"/>
            <a:ext cx="3286125" cy="10001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4" name="13 Rectángulo"/>
          <p:cNvSpPr/>
          <p:nvPr/>
        </p:nvSpPr>
        <p:spPr>
          <a:xfrm rot="5400000">
            <a:off x="-221456" y="2936082"/>
            <a:ext cx="3214687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5" name="14 Rectángulo"/>
          <p:cNvSpPr/>
          <p:nvPr/>
        </p:nvSpPr>
        <p:spPr>
          <a:xfrm>
            <a:off x="1785938" y="1714500"/>
            <a:ext cx="5572125" cy="10572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6" name="15 Rectángulo"/>
          <p:cNvSpPr/>
          <p:nvPr/>
        </p:nvSpPr>
        <p:spPr>
          <a:xfrm rot="5400000">
            <a:off x="5743575" y="3400425"/>
            <a:ext cx="228600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7" name="16 Rectángulo"/>
          <p:cNvSpPr/>
          <p:nvPr/>
        </p:nvSpPr>
        <p:spPr>
          <a:xfrm>
            <a:off x="1785938" y="4143375"/>
            <a:ext cx="4643437" cy="8572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8" name="17 Rectángulo"/>
          <p:cNvSpPr/>
          <p:nvPr/>
        </p:nvSpPr>
        <p:spPr>
          <a:xfrm rot="5400000">
            <a:off x="1564480" y="2936080"/>
            <a:ext cx="1428753" cy="9858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9" name="18 Rectángulo"/>
          <p:cNvSpPr/>
          <p:nvPr/>
        </p:nvSpPr>
        <p:spPr>
          <a:xfrm>
            <a:off x="2714625" y="2714625"/>
            <a:ext cx="3714750" cy="7207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0" name="19 Rectángulo"/>
          <p:cNvSpPr/>
          <p:nvPr/>
        </p:nvSpPr>
        <p:spPr>
          <a:xfrm>
            <a:off x="2714625" y="3429000"/>
            <a:ext cx="3714750" cy="7143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1" name="20 Rectángulo"/>
          <p:cNvSpPr/>
          <p:nvPr/>
        </p:nvSpPr>
        <p:spPr>
          <a:xfrm>
            <a:off x="4572000" y="857250"/>
            <a:ext cx="3714750" cy="9858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2" name="21 Rectángulo"/>
          <p:cNvSpPr/>
          <p:nvPr/>
        </p:nvSpPr>
        <p:spPr>
          <a:xfrm>
            <a:off x="4143375" y="5000625"/>
            <a:ext cx="3286125" cy="10001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143108" y="1214422"/>
            <a:ext cx="270298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000" spc="150" dirty="0" smtClean="0">
                <a:ln w="11430"/>
                <a:solidFill>
                  <a:sysClr val="windowText" lastClr="000000"/>
                </a:solidFill>
                <a:latin typeface="Salina" pitchFamily="2" charset="0"/>
              </a:rPr>
              <a:t>Hong-Kong</a:t>
            </a:r>
            <a:endParaRPr lang="es-ES" sz="4000" cap="none" spc="150" dirty="0">
              <a:ln w="11430"/>
              <a:solidFill>
                <a:sysClr val="windowText" lastClr="000000"/>
              </a:solidFill>
              <a:latin typeface="Salina" pitchFamily="2" charset="0"/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"/>
                            </p:stCondLst>
                            <p:childTnLst>
                              <p:par>
                                <p:cTn id="1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"/>
                            </p:stCondLst>
                            <p:childTnLst>
                              <p:par>
                                <p:cTn id="2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"/>
                            </p:stCondLst>
                            <p:childTnLst>
                              <p:par>
                                <p:cTn id="2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"/>
                            </p:stCondLst>
                            <p:childTnLst>
                              <p:par>
                                <p:cTn id="36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"/>
                            </p:stCondLst>
                            <p:childTnLst>
                              <p:par>
                                <p:cTn id="50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100"/>
                            </p:stCondLst>
                            <p:childTnLst>
                              <p:par>
                                <p:cTn id="57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400"/>
                            </p:stCondLst>
                            <p:childTnLst>
                              <p:par>
                                <p:cTn id="6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700"/>
                            </p:stCondLst>
                            <p:childTnLst>
                              <p:par>
                                <p:cTn id="71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300"/>
                            </p:stCondLst>
                            <p:childTnLst>
                              <p:par>
                                <p:cTn id="85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600"/>
                            </p:stCondLst>
                            <p:childTnLst>
                              <p:par>
                                <p:cTn id="92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900"/>
                            </p:stCondLst>
                            <p:childTnLst>
                              <p:par>
                                <p:cTn id="99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200"/>
                            </p:stCondLst>
                            <p:childTnLst>
                              <p:par>
                                <p:cTn id="106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1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4800"/>
                            </p:stCondLst>
                            <p:childTnLst>
                              <p:par>
                                <p:cTn id="120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100"/>
                            </p:stCondLst>
                            <p:childTnLst>
                              <p:par>
                                <p:cTn id="127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400"/>
                            </p:stCondLst>
                            <p:childTnLst>
                              <p:par>
                                <p:cTn id="13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700"/>
                            </p:stCondLst>
                            <p:childTnLst>
                              <p:par>
                                <p:cTn id="141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6000"/>
                            </p:stCondLst>
                            <p:childTnLst>
                              <p:par>
                                <p:cTn id="148" presetID="5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3" presetClass="entr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/>
      <p:bldP spid="24" grpId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Forma libre"/>
          <p:cNvSpPr/>
          <p:nvPr/>
        </p:nvSpPr>
        <p:spPr>
          <a:xfrm rot="13835743">
            <a:off x="4604808" y="-109181"/>
            <a:ext cx="3459203" cy="4452937"/>
          </a:xfrm>
          <a:custGeom>
            <a:avLst/>
            <a:gdLst>
              <a:gd name="connsiteX0" fmla="*/ 0 w 3118721"/>
              <a:gd name="connsiteY0" fmla="*/ 3568343 h 3568343"/>
              <a:gd name="connsiteX1" fmla="*/ 1559361 w 3118721"/>
              <a:gd name="connsiteY1" fmla="*/ 0 h 3568343"/>
              <a:gd name="connsiteX2" fmla="*/ 3118721 w 3118721"/>
              <a:gd name="connsiteY2" fmla="*/ 3568343 h 3568343"/>
              <a:gd name="connsiteX3" fmla="*/ 0 w 3118721"/>
              <a:gd name="connsiteY3" fmla="*/ 3568343 h 3568343"/>
              <a:gd name="connsiteX0" fmla="*/ 0 w 3204522"/>
              <a:gd name="connsiteY0" fmla="*/ 3975743 h 3975743"/>
              <a:gd name="connsiteX1" fmla="*/ 1645162 w 3204522"/>
              <a:gd name="connsiteY1" fmla="*/ 0 h 3975743"/>
              <a:gd name="connsiteX2" fmla="*/ 3204522 w 3204522"/>
              <a:gd name="connsiteY2" fmla="*/ 3568343 h 3975743"/>
              <a:gd name="connsiteX3" fmla="*/ 0 w 3204522"/>
              <a:gd name="connsiteY3" fmla="*/ 3975743 h 3975743"/>
              <a:gd name="connsiteX0" fmla="*/ 0 w 3173203"/>
              <a:gd name="connsiteY0" fmla="*/ 3991944 h 3991944"/>
              <a:gd name="connsiteX1" fmla="*/ 1613843 w 3173203"/>
              <a:gd name="connsiteY1" fmla="*/ 0 h 3991944"/>
              <a:gd name="connsiteX2" fmla="*/ 3173203 w 3173203"/>
              <a:gd name="connsiteY2" fmla="*/ 3568343 h 3991944"/>
              <a:gd name="connsiteX3" fmla="*/ 0 w 3173203"/>
              <a:gd name="connsiteY3" fmla="*/ 3991944 h 3991944"/>
              <a:gd name="connsiteX0" fmla="*/ 0 w 3369344"/>
              <a:gd name="connsiteY0" fmla="*/ 4459449 h 4459449"/>
              <a:gd name="connsiteX1" fmla="*/ 1809984 w 3369344"/>
              <a:gd name="connsiteY1" fmla="*/ 0 h 4459449"/>
              <a:gd name="connsiteX2" fmla="*/ 3369344 w 3369344"/>
              <a:gd name="connsiteY2" fmla="*/ 3568343 h 4459449"/>
              <a:gd name="connsiteX3" fmla="*/ 0 w 3369344"/>
              <a:gd name="connsiteY3" fmla="*/ 4459449 h 4459449"/>
              <a:gd name="connsiteX0" fmla="*/ 0 w 3348686"/>
              <a:gd name="connsiteY0" fmla="*/ 4459449 h 4459449"/>
              <a:gd name="connsiteX1" fmla="*/ 1809984 w 3348686"/>
              <a:gd name="connsiteY1" fmla="*/ 0 h 4459449"/>
              <a:gd name="connsiteX2" fmla="*/ 3348686 w 3348686"/>
              <a:gd name="connsiteY2" fmla="*/ 3592550 h 4459449"/>
              <a:gd name="connsiteX3" fmla="*/ 0 w 3348686"/>
              <a:gd name="connsiteY3" fmla="*/ 4459449 h 4459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48686" h="4459449">
                <a:moveTo>
                  <a:pt x="0" y="4459449"/>
                </a:moveTo>
                <a:lnTo>
                  <a:pt x="1809984" y="0"/>
                </a:lnTo>
                <a:lnTo>
                  <a:pt x="3348686" y="3592550"/>
                </a:lnTo>
                <a:lnTo>
                  <a:pt x="0" y="445944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" name="3 Forma libre"/>
          <p:cNvSpPr/>
          <p:nvPr/>
        </p:nvSpPr>
        <p:spPr>
          <a:xfrm rot="3043448">
            <a:off x="1067594" y="2559844"/>
            <a:ext cx="3355975" cy="4389437"/>
          </a:xfrm>
          <a:custGeom>
            <a:avLst/>
            <a:gdLst>
              <a:gd name="connsiteX0" fmla="*/ 0 w 3118721"/>
              <a:gd name="connsiteY0" fmla="*/ 3568343 h 3568343"/>
              <a:gd name="connsiteX1" fmla="*/ 1559361 w 3118721"/>
              <a:gd name="connsiteY1" fmla="*/ 0 h 3568343"/>
              <a:gd name="connsiteX2" fmla="*/ 3118721 w 3118721"/>
              <a:gd name="connsiteY2" fmla="*/ 3568343 h 3568343"/>
              <a:gd name="connsiteX3" fmla="*/ 0 w 3118721"/>
              <a:gd name="connsiteY3" fmla="*/ 3568343 h 3568343"/>
              <a:gd name="connsiteX0" fmla="*/ 0 w 3204522"/>
              <a:gd name="connsiteY0" fmla="*/ 3975743 h 3975743"/>
              <a:gd name="connsiteX1" fmla="*/ 1645162 w 3204522"/>
              <a:gd name="connsiteY1" fmla="*/ 0 h 3975743"/>
              <a:gd name="connsiteX2" fmla="*/ 3204522 w 3204522"/>
              <a:gd name="connsiteY2" fmla="*/ 3568343 h 3975743"/>
              <a:gd name="connsiteX3" fmla="*/ 0 w 3204522"/>
              <a:gd name="connsiteY3" fmla="*/ 3975743 h 3975743"/>
              <a:gd name="connsiteX0" fmla="*/ 0 w 3173203"/>
              <a:gd name="connsiteY0" fmla="*/ 3991944 h 3991944"/>
              <a:gd name="connsiteX1" fmla="*/ 1613843 w 3173203"/>
              <a:gd name="connsiteY1" fmla="*/ 0 h 3991944"/>
              <a:gd name="connsiteX2" fmla="*/ 3173203 w 3173203"/>
              <a:gd name="connsiteY2" fmla="*/ 3568343 h 3991944"/>
              <a:gd name="connsiteX3" fmla="*/ 0 w 3173203"/>
              <a:gd name="connsiteY3" fmla="*/ 3991944 h 3991944"/>
              <a:gd name="connsiteX0" fmla="*/ 0 w 3369344"/>
              <a:gd name="connsiteY0" fmla="*/ 4459449 h 4459449"/>
              <a:gd name="connsiteX1" fmla="*/ 1809984 w 3369344"/>
              <a:gd name="connsiteY1" fmla="*/ 0 h 4459449"/>
              <a:gd name="connsiteX2" fmla="*/ 3369344 w 3369344"/>
              <a:gd name="connsiteY2" fmla="*/ 3568343 h 4459449"/>
              <a:gd name="connsiteX3" fmla="*/ 0 w 3369344"/>
              <a:gd name="connsiteY3" fmla="*/ 4459449 h 4459449"/>
              <a:gd name="connsiteX0" fmla="*/ 0 w 3348686"/>
              <a:gd name="connsiteY0" fmla="*/ 4459449 h 4459449"/>
              <a:gd name="connsiteX1" fmla="*/ 1809984 w 3348686"/>
              <a:gd name="connsiteY1" fmla="*/ 0 h 4459449"/>
              <a:gd name="connsiteX2" fmla="*/ 3348686 w 3348686"/>
              <a:gd name="connsiteY2" fmla="*/ 3592550 h 4459449"/>
              <a:gd name="connsiteX3" fmla="*/ 0 w 3348686"/>
              <a:gd name="connsiteY3" fmla="*/ 4459449 h 4459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48686" h="4459449">
                <a:moveTo>
                  <a:pt x="0" y="4459449"/>
                </a:moveTo>
                <a:lnTo>
                  <a:pt x="1809984" y="0"/>
                </a:lnTo>
                <a:lnTo>
                  <a:pt x="3348686" y="3592550"/>
                </a:lnTo>
                <a:lnTo>
                  <a:pt x="0" y="445944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" name="4 Forma libre"/>
          <p:cNvSpPr/>
          <p:nvPr/>
        </p:nvSpPr>
        <p:spPr>
          <a:xfrm rot="7741236" flipH="1">
            <a:off x="1097756" y="-140493"/>
            <a:ext cx="3392487" cy="4495800"/>
          </a:xfrm>
          <a:custGeom>
            <a:avLst/>
            <a:gdLst>
              <a:gd name="connsiteX0" fmla="*/ 0 w 3118721"/>
              <a:gd name="connsiteY0" fmla="*/ 3568343 h 3568343"/>
              <a:gd name="connsiteX1" fmla="*/ 1559361 w 3118721"/>
              <a:gd name="connsiteY1" fmla="*/ 0 h 3568343"/>
              <a:gd name="connsiteX2" fmla="*/ 3118721 w 3118721"/>
              <a:gd name="connsiteY2" fmla="*/ 3568343 h 3568343"/>
              <a:gd name="connsiteX3" fmla="*/ 0 w 3118721"/>
              <a:gd name="connsiteY3" fmla="*/ 3568343 h 3568343"/>
              <a:gd name="connsiteX0" fmla="*/ 0 w 3204522"/>
              <a:gd name="connsiteY0" fmla="*/ 3975743 h 3975743"/>
              <a:gd name="connsiteX1" fmla="*/ 1645162 w 3204522"/>
              <a:gd name="connsiteY1" fmla="*/ 0 h 3975743"/>
              <a:gd name="connsiteX2" fmla="*/ 3204522 w 3204522"/>
              <a:gd name="connsiteY2" fmla="*/ 3568343 h 3975743"/>
              <a:gd name="connsiteX3" fmla="*/ 0 w 3204522"/>
              <a:gd name="connsiteY3" fmla="*/ 3975743 h 3975743"/>
              <a:gd name="connsiteX0" fmla="*/ 0 w 3173203"/>
              <a:gd name="connsiteY0" fmla="*/ 3991944 h 3991944"/>
              <a:gd name="connsiteX1" fmla="*/ 1613843 w 3173203"/>
              <a:gd name="connsiteY1" fmla="*/ 0 h 3991944"/>
              <a:gd name="connsiteX2" fmla="*/ 3173203 w 3173203"/>
              <a:gd name="connsiteY2" fmla="*/ 3568343 h 3991944"/>
              <a:gd name="connsiteX3" fmla="*/ 0 w 3173203"/>
              <a:gd name="connsiteY3" fmla="*/ 3991944 h 3991944"/>
              <a:gd name="connsiteX0" fmla="*/ 0 w 3369344"/>
              <a:gd name="connsiteY0" fmla="*/ 4459449 h 4459449"/>
              <a:gd name="connsiteX1" fmla="*/ 1809984 w 3369344"/>
              <a:gd name="connsiteY1" fmla="*/ 0 h 4459449"/>
              <a:gd name="connsiteX2" fmla="*/ 3369344 w 3369344"/>
              <a:gd name="connsiteY2" fmla="*/ 3568343 h 4459449"/>
              <a:gd name="connsiteX3" fmla="*/ 0 w 3369344"/>
              <a:gd name="connsiteY3" fmla="*/ 4459449 h 4459449"/>
              <a:gd name="connsiteX0" fmla="*/ 0 w 3348686"/>
              <a:gd name="connsiteY0" fmla="*/ 4459449 h 4459449"/>
              <a:gd name="connsiteX1" fmla="*/ 1809984 w 3348686"/>
              <a:gd name="connsiteY1" fmla="*/ 0 h 4459449"/>
              <a:gd name="connsiteX2" fmla="*/ 3348686 w 3348686"/>
              <a:gd name="connsiteY2" fmla="*/ 3592550 h 4459449"/>
              <a:gd name="connsiteX3" fmla="*/ 0 w 3348686"/>
              <a:gd name="connsiteY3" fmla="*/ 4459449 h 4459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48686" h="4459449">
                <a:moveTo>
                  <a:pt x="0" y="4459449"/>
                </a:moveTo>
                <a:lnTo>
                  <a:pt x="1809984" y="0"/>
                </a:lnTo>
                <a:lnTo>
                  <a:pt x="3348686" y="3592550"/>
                </a:lnTo>
                <a:lnTo>
                  <a:pt x="0" y="445944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" name="5 Forma libre"/>
          <p:cNvSpPr/>
          <p:nvPr/>
        </p:nvSpPr>
        <p:spPr>
          <a:xfrm rot="18535220" flipH="1">
            <a:off x="4632326" y="2489200"/>
            <a:ext cx="3414712" cy="4452937"/>
          </a:xfrm>
          <a:custGeom>
            <a:avLst/>
            <a:gdLst>
              <a:gd name="connsiteX0" fmla="*/ 0 w 3118721"/>
              <a:gd name="connsiteY0" fmla="*/ 3568343 h 3568343"/>
              <a:gd name="connsiteX1" fmla="*/ 1559361 w 3118721"/>
              <a:gd name="connsiteY1" fmla="*/ 0 h 3568343"/>
              <a:gd name="connsiteX2" fmla="*/ 3118721 w 3118721"/>
              <a:gd name="connsiteY2" fmla="*/ 3568343 h 3568343"/>
              <a:gd name="connsiteX3" fmla="*/ 0 w 3118721"/>
              <a:gd name="connsiteY3" fmla="*/ 3568343 h 3568343"/>
              <a:gd name="connsiteX0" fmla="*/ 0 w 3204522"/>
              <a:gd name="connsiteY0" fmla="*/ 3975743 h 3975743"/>
              <a:gd name="connsiteX1" fmla="*/ 1645162 w 3204522"/>
              <a:gd name="connsiteY1" fmla="*/ 0 h 3975743"/>
              <a:gd name="connsiteX2" fmla="*/ 3204522 w 3204522"/>
              <a:gd name="connsiteY2" fmla="*/ 3568343 h 3975743"/>
              <a:gd name="connsiteX3" fmla="*/ 0 w 3204522"/>
              <a:gd name="connsiteY3" fmla="*/ 3975743 h 3975743"/>
              <a:gd name="connsiteX0" fmla="*/ 0 w 3173203"/>
              <a:gd name="connsiteY0" fmla="*/ 3991944 h 3991944"/>
              <a:gd name="connsiteX1" fmla="*/ 1613843 w 3173203"/>
              <a:gd name="connsiteY1" fmla="*/ 0 h 3991944"/>
              <a:gd name="connsiteX2" fmla="*/ 3173203 w 3173203"/>
              <a:gd name="connsiteY2" fmla="*/ 3568343 h 3991944"/>
              <a:gd name="connsiteX3" fmla="*/ 0 w 3173203"/>
              <a:gd name="connsiteY3" fmla="*/ 3991944 h 3991944"/>
              <a:gd name="connsiteX0" fmla="*/ 0 w 3369344"/>
              <a:gd name="connsiteY0" fmla="*/ 4459449 h 4459449"/>
              <a:gd name="connsiteX1" fmla="*/ 1809984 w 3369344"/>
              <a:gd name="connsiteY1" fmla="*/ 0 h 4459449"/>
              <a:gd name="connsiteX2" fmla="*/ 3369344 w 3369344"/>
              <a:gd name="connsiteY2" fmla="*/ 3568343 h 4459449"/>
              <a:gd name="connsiteX3" fmla="*/ 0 w 3369344"/>
              <a:gd name="connsiteY3" fmla="*/ 4459449 h 4459449"/>
              <a:gd name="connsiteX0" fmla="*/ 0 w 3348686"/>
              <a:gd name="connsiteY0" fmla="*/ 4459449 h 4459449"/>
              <a:gd name="connsiteX1" fmla="*/ 1809984 w 3348686"/>
              <a:gd name="connsiteY1" fmla="*/ 0 h 4459449"/>
              <a:gd name="connsiteX2" fmla="*/ 3348686 w 3348686"/>
              <a:gd name="connsiteY2" fmla="*/ 3592550 h 4459449"/>
              <a:gd name="connsiteX3" fmla="*/ 0 w 3348686"/>
              <a:gd name="connsiteY3" fmla="*/ 4459449 h 4459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48686" h="4459449">
                <a:moveTo>
                  <a:pt x="0" y="4459449"/>
                </a:moveTo>
                <a:lnTo>
                  <a:pt x="1809984" y="0"/>
                </a:lnTo>
                <a:lnTo>
                  <a:pt x="3348686" y="3592550"/>
                </a:lnTo>
                <a:lnTo>
                  <a:pt x="0" y="445944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7" name="6 Triángulo rectángulo"/>
          <p:cNvSpPr/>
          <p:nvPr/>
        </p:nvSpPr>
        <p:spPr>
          <a:xfrm rot="5400000">
            <a:off x="285750" y="-285750"/>
            <a:ext cx="2143125" cy="2714625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8" name="7 Triángulo rectángulo"/>
          <p:cNvSpPr/>
          <p:nvPr/>
        </p:nvSpPr>
        <p:spPr>
          <a:xfrm rot="10800000">
            <a:off x="6286500" y="0"/>
            <a:ext cx="2857500" cy="20716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9" name="8 Triángulo rectángulo"/>
          <p:cNvSpPr/>
          <p:nvPr/>
        </p:nvSpPr>
        <p:spPr>
          <a:xfrm rot="16200000">
            <a:off x="6679406" y="4393407"/>
            <a:ext cx="2143125" cy="278606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0" name="9 Triángulo rectángulo"/>
          <p:cNvSpPr/>
          <p:nvPr/>
        </p:nvSpPr>
        <p:spPr>
          <a:xfrm>
            <a:off x="0" y="4857750"/>
            <a:ext cx="2857500" cy="200025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1" name="10 Triángulo isósceles"/>
          <p:cNvSpPr/>
          <p:nvPr/>
        </p:nvSpPr>
        <p:spPr>
          <a:xfrm rot="5400000">
            <a:off x="750094" y="1107281"/>
            <a:ext cx="3143250" cy="46434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2" name="11 Triángulo isósceles"/>
          <p:cNvSpPr/>
          <p:nvPr/>
        </p:nvSpPr>
        <p:spPr>
          <a:xfrm>
            <a:off x="2643188" y="3357563"/>
            <a:ext cx="3714750" cy="3500437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3" name="12 Triángulo isósceles"/>
          <p:cNvSpPr/>
          <p:nvPr/>
        </p:nvSpPr>
        <p:spPr>
          <a:xfrm rot="16200000">
            <a:off x="5393521" y="1107281"/>
            <a:ext cx="2857520" cy="46434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4" name="13 Triángulo isósceles"/>
          <p:cNvSpPr/>
          <p:nvPr/>
        </p:nvSpPr>
        <p:spPr>
          <a:xfrm rot="10800000">
            <a:off x="2786058" y="0"/>
            <a:ext cx="3500453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785918" y="4357694"/>
            <a:ext cx="164500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400" spc="150" dirty="0" smtClean="0">
                <a:ln w="11430"/>
                <a:latin typeface="Salina" pitchFamily="2" charset="0"/>
              </a:rPr>
              <a:t>China</a:t>
            </a:r>
            <a:endParaRPr lang="es-ES" sz="4400" cap="none" spc="150" dirty="0">
              <a:ln w="11430"/>
              <a:latin typeface="Salina" pitchFamily="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8" presetClass="entr" presetSubtype="0" ac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/>
      <p:bldP spid="15" grpId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Triángulo rectángulo"/>
          <p:cNvSpPr/>
          <p:nvPr/>
        </p:nvSpPr>
        <p:spPr>
          <a:xfrm rot="5400000">
            <a:off x="500062" y="-500062"/>
            <a:ext cx="3643313" cy="46434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" name="3 Triángulo rectángulo"/>
          <p:cNvSpPr/>
          <p:nvPr/>
        </p:nvSpPr>
        <p:spPr>
          <a:xfrm rot="10800000">
            <a:off x="4500559" y="0"/>
            <a:ext cx="4643437" cy="35004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" name="4 Triángulo rectángulo"/>
          <p:cNvSpPr/>
          <p:nvPr/>
        </p:nvSpPr>
        <p:spPr>
          <a:xfrm rot="16200000">
            <a:off x="5072063" y="2786063"/>
            <a:ext cx="3500437" cy="464343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" name="5 Triángulo rectángulo"/>
          <p:cNvSpPr/>
          <p:nvPr/>
        </p:nvSpPr>
        <p:spPr>
          <a:xfrm>
            <a:off x="0" y="3357563"/>
            <a:ext cx="4572000" cy="350043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7" name="6 Decisión"/>
          <p:cNvSpPr/>
          <p:nvPr/>
        </p:nvSpPr>
        <p:spPr>
          <a:xfrm>
            <a:off x="0" y="0"/>
            <a:ext cx="9144000" cy="68580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8" name="7 Decisión"/>
          <p:cNvSpPr/>
          <p:nvPr/>
        </p:nvSpPr>
        <p:spPr>
          <a:xfrm>
            <a:off x="0" y="0"/>
            <a:ext cx="9144000" cy="68580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857752" y="1071546"/>
            <a:ext cx="303480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600" spc="150" dirty="0" smtClean="0">
                <a:ln w="11430"/>
                <a:latin typeface="Salina" pitchFamily="2" charset="0"/>
              </a:rPr>
              <a:t>Kuala Lumpur</a:t>
            </a:r>
          </a:p>
          <a:p>
            <a:pPr algn="ctr"/>
            <a:r>
              <a:rPr lang="es-ES_tradnl" sz="3600" spc="150" dirty="0" smtClean="0">
                <a:ln w="11430"/>
                <a:latin typeface="Salina" pitchFamily="2" charset="0"/>
              </a:rPr>
              <a:t>Malasia</a:t>
            </a:r>
            <a:endParaRPr lang="es-ES" sz="3600" cap="none" spc="150" dirty="0">
              <a:ln w="11430"/>
              <a:latin typeface="Salina" pitchFamily="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Rectángulo"/>
          <p:cNvSpPr/>
          <p:nvPr/>
        </p:nvSpPr>
        <p:spPr>
          <a:xfrm>
            <a:off x="0" y="0"/>
            <a:ext cx="1500188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1" name="20 Rectángulo"/>
          <p:cNvSpPr/>
          <p:nvPr/>
        </p:nvSpPr>
        <p:spPr>
          <a:xfrm>
            <a:off x="1500188" y="0"/>
            <a:ext cx="1500187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2" name="21 Rectángulo"/>
          <p:cNvSpPr/>
          <p:nvPr/>
        </p:nvSpPr>
        <p:spPr>
          <a:xfrm>
            <a:off x="3000375" y="0"/>
            <a:ext cx="1500188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3" name="22 Rectángulo"/>
          <p:cNvSpPr/>
          <p:nvPr/>
        </p:nvSpPr>
        <p:spPr>
          <a:xfrm>
            <a:off x="4500563" y="0"/>
            <a:ext cx="1500187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4" name="23 Rectángulo"/>
          <p:cNvSpPr/>
          <p:nvPr/>
        </p:nvSpPr>
        <p:spPr>
          <a:xfrm>
            <a:off x="6000750" y="0"/>
            <a:ext cx="1547813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5" name="24 Rectángulo"/>
          <p:cNvSpPr/>
          <p:nvPr/>
        </p:nvSpPr>
        <p:spPr>
          <a:xfrm>
            <a:off x="7500938" y="0"/>
            <a:ext cx="1643062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6" name="25 Rectángulo"/>
          <p:cNvSpPr/>
          <p:nvPr/>
        </p:nvSpPr>
        <p:spPr>
          <a:xfrm>
            <a:off x="0" y="135731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7" name="26 Rectángulo"/>
          <p:cNvSpPr/>
          <p:nvPr/>
        </p:nvSpPr>
        <p:spPr>
          <a:xfrm>
            <a:off x="1500188" y="135731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8" name="27 Rectángulo"/>
          <p:cNvSpPr/>
          <p:nvPr/>
        </p:nvSpPr>
        <p:spPr>
          <a:xfrm>
            <a:off x="3000375" y="135731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9" name="28 Rectángulo"/>
          <p:cNvSpPr/>
          <p:nvPr/>
        </p:nvSpPr>
        <p:spPr>
          <a:xfrm>
            <a:off x="4500563" y="135731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0" name="29 Rectángulo"/>
          <p:cNvSpPr/>
          <p:nvPr/>
        </p:nvSpPr>
        <p:spPr>
          <a:xfrm>
            <a:off x="6000750" y="1357313"/>
            <a:ext cx="1547813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1" name="30 Rectángulo"/>
          <p:cNvSpPr/>
          <p:nvPr/>
        </p:nvSpPr>
        <p:spPr>
          <a:xfrm>
            <a:off x="7500938" y="1357313"/>
            <a:ext cx="1643062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2" name="31 Rectángulo"/>
          <p:cNvSpPr/>
          <p:nvPr/>
        </p:nvSpPr>
        <p:spPr>
          <a:xfrm>
            <a:off x="0" y="278606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3" name="32 Rectángulo"/>
          <p:cNvSpPr/>
          <p:nvPr/>
        </p:nvSpPr>
        <p:spPr>
          <a:xfrm>
            <a:off x="1500188" y="278606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4" name="33 Rectángulo"/>
          <p:cNvSpPr/>
          <p:nvPr/>
        </p:nvSpPr>
        <p:spPr>
          <a:xfrm>
            <a:off x="3000375" y="2786063"/>
            <a:ext cx="1500188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5" name="34 Rectángulo"/>
          <p:cNvSpPr/>
          <p:nvPr/>
        </p:nvSpPr>
        <p:spPr>
          <a:xfrm>
            <a:off x="4500563" y="2786063"/>
            <a:ext cx="1500187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6" name="35 Rectángulo"/>
          <p:cNvSpPr/>
          <p:nvPr/>
        </p:nvSpPr>
        <p:spPr>
          <a:xfrm>
            <a:off x="6000750" y="2786063"/>
            <a:ext cx="1547813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7" name="36 Rectángulo"/>
          <p:cNvSpPr/>
          <p:nvPr/>
        </p:nvSpPr>
        <p:spPr>
          <a:xfrm>
            <a:off x="7500938" y="2786063"/>
            <a:ext cx="1643062" cy="14398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8" name="37 Rectángulo"/>
          <p:cNvSpPr/>
          <p:nvPr/>
        </p:nvSpPr>
        <p:spPr>
          <a:xfrm>
            <a:off x="0" y="4214813"/>
            <a:ext cx="1500188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9" name="38 Rectángulo"/>
          <p:cNvSpPr/>
          <p:nvPr/>
        </p:nvSpPr>
        <p:spPr>
          <a:xfrm>
            <a:off x="1500188" y="4214813"/>
            <a:ext cx="1500187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0" name="39 Rectángulo"/>
          <p:cNvSpPr/>
          <p:nvPr/>
        </p:nvSpPr>
        <p:spPr>
          <a:xfrm>
            <a:off x="3000375" y="4214813"/>
            <a:ext cx="1500188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1" name="40 Rectángulo"/>
          <p:cNvSpPr/>
          <p:nvPr/>
        </p:nvSpPr>
        <p:spPr>
          <a:xfrm>
            <a:off x="4500563" y="4214813"/>
            <a:ext cx="1500187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2" name="41 Rectángulo"/>
          <p:cNvSpPr/>
          <p:nvPr/>
        </p:nvSpPr>
        <p:spPr>
          <a:xfrm>
            <a:off x="6000750" y="4214813"/>
            <a:ext cx="1547813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3" name="42 Rectángulo"/>
          <p:cNvSpPr/>
          <p:nvPr/>
        </p:nvSpPr>
        <p:spPr>
          <a:xfrm>
            <a:off x="7500938" y="4214813"/>
            <a:ext cx="1643062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4" name="43 Rectángulo"/>
          <p:cNvSpPr/>
          <p:nvPr/>
        </p:nvSpPr>
        <p:spPr>
          <a:xfrm>
            <a:off x="0" y="5489575"/>
            <a:ext cx="1500188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5" name="44 Rectángulo"/>
          <p:cNvSpPr/>
          <p:nvPr/>
        </p:nvSpPr>
        <p:spPr>
          <a:xfrm>
            <a:off x="1500188" y="5489575"/>
            <a:ext cx="1500187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6" name="45 Rectángulo"/>
          <p:cNvSpPr/>
          <p:nvPr/>
        </p:nvSpPr>
        <p:spPr>
          <a:xfrm>
            <a:off x="3000375" y="5489575"/>
            <a:ext cx="1500188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7" name="46 Rectángulo"/>
          <p:cNvSpPr/>
          <p:nvPr/>
        </p:nvSpPr>
        <p:spPr>
          <a:xfrm>
            <a:off x="4500563" y="5489575"/>
            <a:ext cx="1500187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8" name="47 Rectángulo"/>
          <p:cNvSpPr/>
          <p:nvPr/>
        </p:nvSpPr>
        <p:spPr>
          <a:xfrm>
            <a:off x="6000750" y="5489575"/>
            <a:ext cx="1547813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9" name="48 Rectángulo"/>
          <p:cNvSpPr/>
          <p:nvPr/>
        </p:nvSpPr>
        <p:spPr>
          <a:xfrm>
            <a:off x="7500938" y="5489575"/>
            <a:ext cx="1643062" cy="13684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2714612" y="714356"/>
            <a:ext cx="341792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200" spc="150" dirty="0" smtClean="0">
                <a:ln w="11430"/>
                <a:latin typeface="Salina" pitchFamily="2" charset="0"/>
              </a:rPr>
              <a:t>Yokohama - Japón</a:t>
            </a:r>
            <a:endParaRPr lang="es-ES" sz="3200" cap="none" spc="150" dirty="0">
              <a:ln w="11430"/>
              <a:latin typeface="Salina" pitchFamily="2" charset="0"/>
            </a:endParaRPr>
          </a:p>
        </p:txBody>
      </p:sp>
      <p:sp>
        <p:nvSpPr>
          <p:cNvPr id="51" name="5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3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6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2000"/>
                            </p:stCondLst>
                            <p:childTnLst>
                              <p:par>
                                <p:cTn id="2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/>
      <p:bldP spid="5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Elipse"/>
          <p:cNvSpPr/>
          <p:nvPr/>
        </p:nvSpPr>
        <p:spPr>
          <a:xfrm>
            <a:off x="3143250" y="2000250"/>
            <a:ext cx="2928938" cy="2857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" name="3 Elipse"/>
          <p:cNvSpPr/>
          <p:nvPr/>
        </p:nvSpPr>
        <p:spPr>
          <a:xfrm>
            <a:off x="1643063" y="714375"/>
            <a:ext cx="2928937" cy="2857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" name="4 Elipse"/>
          <p:cNvSpPr/>
          <p:nvPr/>
        </p:nvSpPr>
        <p:spPr>
          <a:xfrm>
            <a:off x="4572000" y="785813"/>
            <a:ext cx="2928938" cy="27146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" name="5 Elipse"/>
          <p:cNvSpPr/>
          <p:nvPr/>
        </p:nvSpPr>
        <p:spPr>
          <a:xfrm>
            <a:off x="1643063" y="3500438"/>
            <a:ext cx="2928937" cy="2857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7" name="6 Elipse"/>
          <p:cNvSpPr/>
          <p:nvPr/>
        </p:nvSpPr>
        <p:spPr>
          <a:xfrm>
            <a:off x="4572000" y="3500438"/>
            <a:ext cx="2928938" cy="2857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8" name="7 Elipse"/>
          <p:cNvSpPr/>
          <p:nvPr/>
        </p:nvSpPr>
        <p:spPr>
          <a:xfrm>
            <a:off x="0" y="0"/>
            <a:ext cx="2928938" cy="27146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9" name="8 Elipse"/>
          <p:cNvSpPr/>
          <p:nvPr/>
        </p:nvSpPr>
        <p:spPr>
          <a:xfrm>
            <a:off x="3143250" y="0"/>
            <a:ext cx="2928938" cy="27146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0" name="9 Elipse"/>
          <p:cNvSpPr/>
          <p:nvPr/>
        </p:nvSpPr>
        <p:spPr>
          <a:xfrm>
            <a:off x="6215063" y="0"/>
            <a:ext cx="2928937" cy="27146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1" name="10 Elipse"/>
          <p:cNvSpPr/>
          <p:nvPr/>
        </p:nvSpPr>
        <p:spPr>
          <a:xfrm>
            <a:off x="6215063" y="1928813"/>
            <a:ext cx="2928937" cy="292893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2" name="11 Elipse"/>
          <p:cNvSpPr/>
          <p:nvPr/>
        </p:nvSpPr>
        <p:spPr>
          <a:xfrm>
            <a:off x="6215063" y="4143375"/>
            <a:ext cx="2928937" cy="27146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3" name="12 Elipse"/>
          <p:cNvSpPr/>
          <p:nvPr/>
        </p:nvSpPr>
        <p:spPr>
          <a:xfrm>
            <a:off x="0" y="4143375"/>
            <a:ext cx="2928938" cy="27146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4" name="13 Elipse"/>
          <p:cNvSpPr/>
          <p:nvPr/>
        </p:nvSpPr>
        <p:spPr>
          <a:xfrm>
            <a:off x="3143250" y="4143375"/>
            <a:ext cx="2928938" cy="27146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5" name="14 Elipse"/>
          <p:cNvSpPr/>
          <p:nvPr/>
        </p:nvSpPr>
        <p:spPr>
          <a:xfrm>
            <a:off x="0" y="2143125"/>
            <a:ext cx="2928938" cy="27146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6" name="1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33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571472" y="928670"/>
            <a:ext cx="363753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600" spc="150" dirty="0" smtClean="0">
                <a:ln w="11430"/>
                <a:latin typeface="Salina" pitchFamily="2" charset="0"/>
              </a:rPr>
              <a:t>Casino </a:t>
            </a:r>
            <a:r>
              <a:rPr lang="es-ES_tradnl" sz="3600" spc="150" dirty="0" err="1" smtClean="0">
                <a:ln w="11430"/>
                <a:latin typeface="Salina" pitchFamily="2" charset="0"/>
              </a:rPr>
              <a:t>Venetian</a:t>
            </a:r>
            <a:r>
              <a:rPr lang="es-ES_tradnl" sz="3600" spc="150" dirty="0" smtClean="0">
                <a:ln w="11430"/>
                <a:latin typeface="Salina" pitchFamily="2" charset="0"/>
              </a:rPr>
              <a:t> </a:t>
            </a:r>
          </a:p>
          <a:p>
            <a:pPr algn="ctr"/>
            <a:r>
              <a:rPr lang="es-ES_tradnl" sz="3600" spc="150" dirty="0" smtClean="0">
                <a:ln w="11430"/>
                <a:latin typeface="Salina" pitchFamily="2" charset="0"/>
              </a:rPr>
              <a:t>las Vegas</a:t>
            </a:r>
            <a:endParaRPr lang="es-ES" sz="3600" cap="none" spc="150" dirty="0">
              <a:ln w="11430"/>
              <a:latin typeface="Salina" pitchFamily="2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6" presetClass="entr" presetSubtype="16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6" presetClass="entr" presetSubtype="16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6" presetClass="entr" presetSubtype="16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6" presetClass="entr" presetSubtype="16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800"/>
                            </p:stCondLst>
                            <p:childTnLst>
                              <p:par>
                                <p:cTn id="129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6800"/>
                            </p:stCondLst>
                            <p:childTnLst>
                              <p:par>
                                <p:cTn id="1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1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4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Forma en L"/>
          <p:cNvSpPr/>
          <p:nvPr/>
        </p:nvSpPr>
        <p:spPr>
          <a:xfrm>
            <a:off x="0" y="0"/>
            <a:ext cx="1857375" cy="1857375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" name="3 Forma en L"/>
          <p:cNvSpPr/>
          <p:nvPr/>
        </p:nvSpPr>
        <p:spPr>
          <a:xfrm>
            <a:off x="1785938" y="0"/>
            <a:ext cx="1857375" cy="1857375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" name="4 Forma en L"/>
          <p:cNvSpPr/>
          <p:nvPr/>
        </p:nvSpPr>
        <p:spPr>
          <a:xfrm>
            <a:off x="3571875" y="0"/>
            <a:ext cx="1857375" cy="1857375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" name="5 Forma en L"/>
          <p:cNvSpPr/>
          <p:nvPr/>
        </p:nvSpPr>
        <p:spPr>
          <a:xfrm>
            <a:off x="5357813" y="0"/>
            <a:ext cx="1928812" cy="1857375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7" name="6 Forma en L"/>
          <p:cNvSpPr/>
          <p:nvPr/>
        </p:nvSpPr>
        <p:spPr>
          <a:xfrm>
            <a:off x="7215188" y="0"/>
            <a:ext cx="1928812" cy="1857375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8" name="7 Forma en L"/>
          <p:cNvSpPr/>
          <p:nvPr/>
        </p:nvSpPr>
        <p:spPr>
          <a:xfrm>
            <a:off x="0" y="1785938"/>
            <a:ext cx="1857375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9" name="8 Forma en L"/>
          <p:cNvSpPr/>
          <p:nvPr/>
        </p:nvSpPr>
        <p:spPr>
          <a:xfrm>
            <a:off x="1785938" y="1785938"/>
            <a:ext cx="1857375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0" name="9 Forma en L"/>
          <p:cNvSpPr/>
          <p:nvPr/>
        </p:nvSpPr>
        <p:spPr>
          <a:xfrm>
            <a:off x="3571875" y="1785938"/>
            <a:ext cx="1857375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1" name="10 Forma en L"/>
          <p:cNvSpPr/>
          <p:nvPr/>
        </p:nvSpPr>
        <p:spPr>
          <a:xfrm>
            <a:off x="5357813" y="1785938"/>
            <a:ext cx="1928812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2" name="11 Forma en L"/>
          <p:cNvSpPr/>
          <p:nvPr/>
        </p:nvSpPr>
        <p:spPr>
          <a:xfrm>
            <a:off x="7215188" y="1785938"/>
            <a:ext cx="1928812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3" name="12 Forma en L"/>
          <p:cNvSpPr/>
          <p:nvPr/>
        </p:nvSpPr>
        <p:spPr>
          <a:xfrm>
            <a:off x="0" y="3500438"/>
            <a:ext cx="1857375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4" name="13 Forma en L"/>
          <p:cNvSpPr/>
          <p:nvPr/>
        </p:nvSpPr>
        <p:spPr>
          <a:xfrm>
            <a:off x="1785938" y="3500438"/>
            <a:ext cx="1857375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5" name="14 Forma en L"/>
          <p:cNvSpPr/>
          <p:nvPr/>
        </p:nvSpPr>
        <p:spPr>
          <a:xfrm>
            <a:off x="3571875" y="3500438"/>
            <a:ext cx="1857375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6" name="15 Forma en L"/>
          <p:cNvSpPr/>
          <p:nvPr/>
        </p:nvSpPr>
        <p:spPr>
          <a:xfrm>
            <a:off x="5357813" y="3500438"/>
            <a:ext cx="1928812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7" name="16 Forma en L"/>
          <p:cNvSpPr/>
          <p:nvPr/>
        </p:nvSpPr>
        <p:spPr>
          <a:xfrm>
            <a:off x="7215188" y="3500438"/>
            <a:ext cx="1928812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8" name="17 Forma en L"/>
          <p:cNvSpPr/>
          <p:nvPr/>
        </p:nvSpPr>
        <p:spPr>
          <a:xfrm>
            <a:off x="0" y="5214938"/>
            <a:ext cx="1857375" cy="1643062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9" name="18 Forma en L"/>
          <p:cNvSpPr/>
          <p:nvPr/>
        </p:nvSpPr>
        <p:spPr>
          <a:xfrm>
            <a:off x="1785938" y="5214938"/>
            <a:ext cx="1857375" cy="1643062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0" name="19 Forma en L"/>
          <p:cNvSpPr/>
          <p:nvPr/>
        </p:nvSpPr>
        <p:spPr>
          <a:xfrm>
            <a:off x="3571875" y="5214938"/>
            <a:ext cx="1857375" cy="1643062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1" name="20 Forma en L"/>
          <p:cNvSpPr/>
          <p:nvPr/>
        </p:nvSpPr>
        <p:spPr>
          <a:xfrm>
            <a:off x="5357813" y="5214938"/>
            <a:ext cx="1928812" cy="1643062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2" name="21 Forma en L"/>
          <p:cNvSpPr/>
          <p:nvPr/>
        </p:nvSpPr>
        <p:spPr>
          <a:xfrm>
            <a:off x="7215188" y="5214938"/>
            <a:ext cx="1928812" cy="1643062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3" name="22 Rectángulo"/>
          <p:cNvSpPr/>
          <p:nvPr/>
        </p:nvSpPr>
        <p:spPr>
          <a:xfrm>
            <a:off x="857250" y="0"/>
            <a:ext cx="985838" cy="10001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4" name="23 Rectángulo"/>
          <p:cNvSpPr/>
          <p:nvPr/>
        </p:nvSpPr>
        <p:spPr>
          <a:xfrm>
            <a:off x="2643188" y="0"/>
            <a:ext cx="985837" cy="10001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5" name="24 Rectángulo"/>
          <p:cNvSpPr/>
          <p:nvPr/>
        </p:nvSpPr>
        <p:spPr>
          <a:xfrm>
            <a:off x="4357688" y="0"/>
            <a:ext cx="1057275" cy="10001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6" name="25 Rectángulo"/>
          <p:cNvSpPr/>
          <p:nvPr/>
        </p:nvSpPr>
        <p:spPr>
          <a:xfrm>
            <a:off x="6215063" y="0"/>
            <a:ext cx="1057275" cy="10001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7" name="26 Rectángulo"/>
          <p:cNvSpPr/>
          <p:nvPr/>
        </p:nvSpPr>
        <p:spPr>
          <a:xfrm>
            <a:off x="8086725" y="0"/>
            <a:ext cx="1057275" cy="9286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8" name="27 Rectángulo"/>
          <p:cNvSpPr/>
          <p:nvPr/>
        </p:nvSpPr>
        <p:spPr>
          <a:xfrm>
            <a:off x="785813" y="17859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9" name="28 Rectángulo"/>
          <p:cNvSpPr/>
          <p:nvPr/>
        </p:nvSpPr>
        <p:spPr>
          <a:xfrm>
            <a:off x="2500313" y="1785938"/>
            <a:ext cx="114300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0" name="29 Rectángulo"/>
          <p:cNvSpPr/>
          <p:nvPr/>
        </p:nvSpPr>
        <p:spPr>
          <a:xfrm>
            <a:off x="4357688" y="17859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1" name="30 Rectángulo"/>
          <p:cNvSpPr/>
          <p:nvPr/>
        </p:nvSpPr>
        <p:spPr>
          <a:xfrm>
            <a:off x="6215063" y="17859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2" name="31 Rectángulo"/>
          <p:cNvSpPr/>
          <p:nvPr/>
        </p:nvSpPr>
        <p:spPr>
          <a:xfrm>
            <a:off x="8086725" y="17859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3" name="32 Rectángulo"/>
          <p:cNvSpPr/>
          <p:nvPr/>
        </p:nvSpPr>
        <p:spPr>
          <a:xfrm>
            <a:off x="785813" y="35004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4" name="33 Rectángulo"/>
          <p:cNvSpPr/>
          <p:nvPr/>
        </p:nvSpPr>
        <p:spPr>
          <a:xfrm>
            <a:off x="2571750" y="35004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5" name="34 Rectángulo"/>
          <p:cNvSpPr/>
          <p:nvPr/>
        </p:nvSpPr>
        <p:spPr>
          <a:xfrm>
            <a:off x="4357688" y="35004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6" name="35 Rectángulo"/>
          <p:cNvSpPr/>
          <p:nvPr/>
        </p:nvSpPr>
        <p:spPr>
          <a:xfrm>
            <a:off x="6215063" y="3500438"/>
            <a:ext cx="100012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7" name="36 Rectángulo"/>
          <p:cNvSpPr/>
          <p:nvPr/>
        </p:nvSpPr>
        <p:spPr>
          <a:xfrm>
            <a:off x="8086725" y="35004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8" name="37 Rectángulo"/>
          <p:cNvSpPr/>
          <p:nvPr/>
        </p:nvSpPr>
        <p:spPr>
          <a:xfrm>
            <a:off x="785813" y="52149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9" name="38 Rectángulo"/>
          <p:cNvSpPr/>
          <p:nvPr/>
        </p:nvSpPr>
        <p:spPr>
          <a:xfrm>
            <a:off x="2571750" y="52149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0" name="39 Rectángulo"/>
          <p:cNvSpPr/>
          <p:nvPr/>
        </p:nvSpPr>
        <p:spPr>
          <a:xfrm>
            <a:off x="4357688" y="52149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1" name="40 Rectángulo"/>
          <p:cNvSpPr/>
          <p:nvPr/>
        </p:nvSpPr>
        <p:spPr>
          <a:xfrm>
            <a:off x="6072188" y="5214938"/>
            <a:ext cx="120015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2" name="41 Rectángulo"/>
          <p:cNvSpPr/>
          <p:nvPr/>
        </p:nvSpPr>
        <p:spPr>
          <a:xfrm>
            <a:off x="8001000" y="5214938"/>
            <a:ext cx="114300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1285860"/>
            <a:ext cx="313579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000" spc="150" dirty="0" smtClean="0">
                <a:ln w="11430"/>
                <a:latin typeface="Salina" pitchFamily="2" charset="0"/>
              </a:rPr>
              <a:t>Paris-Francia</a:t>
            </a:r>
            <a:endParaRPr lang="es-ES" sz="4000" cap="none" spc="150" dirty="0">
              <a:ln w="11430"/>
              <a:latin typeface="Salina" pitchFamily="2" charset="0"/>
            </a:endParaRPr>
          </a:p>
        </p:txBody>
      </p:sp>
      <p:sp>
        <p:nvSpPr>
          <p:cNvPr id="45" name="4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8" presetClass="entr" presetSubtype="0" ac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4" grpId="0"/>
      <p:bldP spid="44" grpId="1"/>
      <p:bldP spid="4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4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Forma en L"/>
          <p:cNvSpPr/>
          <p:nvPr/>
        </p:nvSpPr>
        <p:spPr>
          <a:xfrm>
            <a:off x="0" y="0"/>
            <a:ext cx="1857375" cy="1857375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" name="3 Forma en L"/>
          <p:cNvSpPr/>
          <p:nvPr/>
        </p:nvSpPr>
        <p:spPr>
          <a:xfrm>
            <a:off x="1785938" y="0"/>
            <a:ext cx="1857375" cy="1857375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" name="4 Forma en L"/>
          <p:cNvSpPr/>
          <p:nvPr/>
        </p:nvSpPr>
        <p:spPr>
          <a:xfrm>
            <a:off x="3571875" y="0"/>
            <a:ext cx="1857375" cy="1857375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" name="5 Forma en L"/>
          <p:cNvSpPr/>
          <p:nvPr/>
        </p:nvSpPr>
        <p:spPr>
          <a:xfrm>
            <a:off x="5357813" y="0"/>
            <a:ext cx="1928812" cy="1857375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7" name="6 Forma en L"/>
          <p:cNvSpPr/>
          <p:nvPr/>
        </p:nvSpPr>
        <p:spPr>
          <a:xfrm>
            <a:off x="7215188" y="0"/>
            <a:ext cx="1928812" cy="1857375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8" name="7 Forma en L"/>
          <p:cNvSpPr/>
          <p:nvPr/>
        </p:nvSpPr>
        <p:spPr>
          <a:xfrm>
            <a:off x="0" y="1785938"/>
            <a:ext cx="1857375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9" name="8 Forma en L"/>
          <p:cNvSpPr/>
          <p:nvPr/>
        </p:nvSpPr>
        <p:spPr>
          <a:xfrm>
            <a:off x="1785938" y="1785938"/>
            <a:ext cx="1857375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0" name="9 Forma en L"/>
          <p:cNvSpPr/>
          <p:nvPr/>
        </p:nvSpPr>
        <p:spPr>
          <a:xfrm>
            <a:off x="3571875" y="1785938"/>
            <a:ext cx="1857375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1" name="10 Forma en L"/>
          <p:cNvSpPr/>
          <p:nvPr/>
        </p:nvSpPr>
        <p:spPr>
          <a:xfrm>
            <a:off x="5357813" y="1785938"/>
            <a:ext cx="1928812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2" name="11 Forma en L"/>
          <p:cNvSpPr/>
          <p:nvPr/>
        </p:nvSpPr>
        <p:spPr>
          <a:xfrm>
            <a:off x="7215188" y="1785938"/>
            <a:ext cx="1928812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3" name="12 Forma en L"/>
          <p:cNvSpPr/>
          <p:nvPr/>
        </p:nvSpPr>
        <p:spPr>
          <a:xfrm>
            <a:off x="0" y="3500438"/>
            <a:ext cx="1857375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4" name="13 Forma en L"/>
          <p:cNvSpPr/>
          <p:nvPr/>
        </p:nvSpPr>
        <p:spPr>
          <a:xfrm>
            <a:off x="1785938" y="3500438"/>
            <a:ext cx="1857375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5" name="14 Forma en L"/>
          <p:cNvSpPr/>
          <p:nvPr/>
        </p:nvSpPr>
        <p:spPr>
          <a:xfrm>
            <a:off x="3571875" y="3500438"/>
            <a:ext cx="1857375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6" name="15 Forma en L"/>
          <p:cNvSpPr/>
          <p:nvPr/>
        </p:nvSpPr>
        <p:spPr>
          <a:xfrm>
            <a:off x="5357813" y="3500438"/>
            <a:ext cx="1928812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7" name="16 Forma en L"/>
          <p:cNvSpPr/>
          <p:nvPr/>
        </p:nvSpPr>
        <p:spPr>
          <a:xfrm>
            <a:off x="7215188" y="3500438"/>
            <a:ext cx="1928812" cy="178593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8" name="17 Forma en L"/>
          <p:cNvSpPr/>
          <p:nvPr/>
        </p:nvSpPr>
        <p:spPr>
          <a:xfrm>
            <a:off x="0" y="5214938"/>
            <a:ext cx="1857375" cy="1643062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9" name="18 Forma en L"/>
          <p:cNvSpPr/>
          <p:nvPr/>
        </p:nvSpPr>
        <p:spPr>
          <a:xfrm>
            <a:off x="1785938" y="5214938"/>
            <a:ext cx="1857375" cy="1643062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0" name="19 Forma en L"/>
          <p:cNvSpPr/>
          <p:nvPr/>
        </p:nvSpPr>
        <p:spPr>
          <a:xfrm>
            <a:off x="3571875" y="5214938"/>
            <a:ext cx="1857375" cy="1643062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1" name="20 Forma en L"/>
          <p:cNvSpPr/>
          <p:nvPr/>
        </p:nvSpPr>
        <p:spPr>
          <a:xfrm>
            <a:off x="5357813" y="5214938"/>
            <a:ext cx="1928812" cy="1643062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2" name="21 Forma en L"/>
          <p:cNvSpPr/>
          <p:nvPr/>
        </p:nvSpPr>
        <p:spPr>
          <a:xfrm>
            <a:off x="7215188" y="5214938"/>
            <a:ext cx="1928812" cy="1643062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3" name="22 Rectángulo"/>
          <p:cNvSpPr/>
          <p:nvPr/>
        </p:nvSpPr>
        <p:spPr>
          <a:xfrm>
            <a:off x="857250" y="0"/>
            <a:ext cx="985838" cy="10001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4" name="23 Rectángulo"/>
          <p:cNvSpPr/>
          <p:nvPr/>
        </p:nvSpPr>
        <p:spPr>
          <a:xfrm>
            <a:off x="2643188" y="0"/>
            <a:ext cx="985837" cy="10001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5" name="24 Rectángulo"/>
          <p:cNvSpPr/>
          <p:nvPr/>
        </p:nvSpPr>
        <p:spPr>
          <a:xfrm>
            <a:off x="4357688" y="0"/>
            <a:ext cx="1057275" cy="10001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6" name="25 Rectángulo"/>
          <p:cNvSpPr/>
          <p:nvPr/>
        </p:nvSpPr>
        <p:spPr>
          <a:xfrm>
            <a:off x="6215063" y="0"/>
            <a:ext cx="1057275" cy="10001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7" name="26 Rectángulo"/>
          <p:cNvSpPr/>
          <p:nvPr/>
        </p:nvSpPr>
        <p:spPr>
          <a:xfrm>
            <a:off x="8086725" y="0"/>
            <a:ext cx="1057275" cy="9286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8" name="27 Rectángulo"/>
          <p:cNvSpPr/>
          <p:nvPr/>
        </p:nvSpPr>
        <p:spPr>
          <a:xfrm>
            <a:off x="785813" y="17859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9" name="28 Rectángulo"/>
          <p:cNvSpPr/>
          <p:nvPr/>
        </p:nvSpPr>
        <p:spPr>
          <a:xfrm>
            <a:off x="2500313" y="1785938"/>
            <a:ext cx="114300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0" name="29 Rectángulo"/>
          <p:cNvSpPr/>
          <p:nvPr/>
        </p:nvSpPr>
        <p:spPr>
          <a:xfrm>
            <a:off x="4357688" y="17859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1" name="30 Rectángulo"/>
          <p:cNvSpPr/>
          <p:nvPr/>
        </p:nvSpPr>
        <p:spPr>
          <a:xfrm>
            <a:off x="6215063" y="17859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2" name="31 Rectángulo"/>
          <p:cNvSpPr/>
          <p:nvPr/>
        </p:nvSpPr>
        <p:spPr>
          <a:xfrm>
            <a:off x="8086725" y="17859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3" name="32 Rectángulo"/>
          <p:cNvSpPr/>
          <p:nvPr/>
        </p:nvSpPr>
        <p:spPr>
          <a:xfrm>
            <a:off x="785813" y="35004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4" name="33 Rectángulo"/>
          <p:cNvSpPr/>
          <p:nvPr/>
        </p:nvSpPr>
        <p:spPr>
          <a:xfrm>
            <a:off x="2571750" y="35004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5" name="34 Rectángulo"/>
          <p:cNvSpPr/>
          <p:nvPr/>
        </p:nvSpPr>
        <p:spPr>
          <a:xfrm>
            <a:off x="4357688" y="35004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6" name="35 Rectángulo"/>
          <p:cNvSpPr/>
          <p:nvPr/>
        </p:nvSpPr>
        <p:spPr>
          <a:xfrm>
            <a:off x="6215063" y="3500438"/>
            <a:ext cx="100012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7" name="36 Rectángulo"/>
          <p:cNvSpPr/>
          <p:nvPr/>
        </p:nvSpPr>
        <p:spPr>
          <a:xfrm>
            <a:off x="8086725" y="35004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8" name="37 Rectángulo"/>
          <p:cNvSpPr/>
          <p:nvPr/>
        </p:nvSpPr>
        <p:spPr>
          <a:xfrm>
            <a:off x="785813" y="52149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9" name="38 Rectángulo"/>
          <p:cNvSpPr/>
          <p:nvPr/>
        </p:nvSpPr>
        <p:spPr>
          <a:xfrm>
            <a:off x="2571750" y="52149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0" name="39 Rectángulo"/>
          <p:cNvSpPr/>
          <p:nvPr/>
        </p:nvSpPr>
        <p:spPr>
          <a:xfrm>
            <a:off x="4357688" y="5214938"/>
            <a:ext cx="1057275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1" name="40 Rectángulo"/>
          <p:cNvSpPr/>
          <p:nvPr/>
        </p:nvSpPr>
        <p:spPr>
          <a:xfrm>
            <a:off x="6072188" y="5214938"/>
            <a:ext cx="120015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2" name="41 Rectángulo"/>
          <p:cNvSpPr/>
          <p:nvPr/>
        </p:nvSpPr>
        <p:spPr>
          <a:xfrm>
            <a:off x="8001000" y="5214938"/>
            <a:ext cx="114300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256313" y="1142984"/>
            <a:ext cx="253466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800" spc="150" dirty="0" err="1" smtClean="0">
                <a:ln w="11430"/>
                <a:latin typeface="Salina" pitchFamily="2" charset="0"/>
              </a:rPr>
              <a:t>Shanghai</a:t>
            </a:r>
            <a:endParaRPr lang="es-ES" sz="4800" cap="none" spc="150" dirty="0">
              <a:ln w="11430"/>
              <a:latin typeface="Salina" pitchFamily="2" charset="0"/>
            </a:endParaRPr>
          </a:p>
        </p:txBody>
      </p:sp>
      <p:sp>
        <p:nvSpPr>
          <p:cNvPr id="45" name="4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3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45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4" grpId="0"/>
      <p:bldP spid="44" grpId="1"/>
      <p:bldP spid="4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Decisión"/>
          <p:cNvSpPr/>
          <p:nvPr/>
        </p:nvSpPr>
        <p:spPr>
          <a:xfrm>
            <a:off x="0" y="0"/>
            <a:ext cx="4572000" cy="34290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" name="3 Decisión"/>
          <p:cNvSpPr/>
          <p:nvPr/>
        </p:nvSpPr>
        <p:spPr>
          <a:xfrm>
            <a:off x="4572000" y="0"/>
            <a:ext cx="4572000" cy="34290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" name="4 Decisión"/>
          <p:cNvSpPr/>
          <p:nvPr/>
        </p:nvSpPr>
        <p:spPr>
          <a:xfrm>
            <a:off x="0" y="3429000"/>
            <a:ext cx="4572000" cy="34290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" name="5 Decisión"/>
          <p:cNvSpPr/>
          <p:nvPr/>
        </p:nvSpPr>
        <p:spPr>
          <a:xfrm>
            <a:off x="4572000" y="3357563"/>
            <a:ext cx="4572000" cy="3500437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7" name="6 Triángulo isósceles"/>
          <p:cNvSpPr/>
          <p:nvPr/>
        </p:nvSpPr>
        <p:spPr>
          <a:xfrm rot="10800000">
            <a:off x="2214563" y="0"/>
            <a:ext cx="4714875" cy="17859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8" name="7 Triángulo isósceles"/>
          <p:cNvSpPr/>
          <p:nvPr/>
        </p:nvSpPr>
        <p:spPr>
          <a:xfrm>
            <a:off x="2214563" y="5072063"/>
            <a:ext cx="4714875" cy="1785937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9" name="8 Triángulo isósceles"/>
          <p:cNvSpPr/>
          <p:nvPr/>
        </p:nvSpPr>
        <p:spPr>
          <a:xfrm rot="16200000">
            <a:off x="6250781" y="2250282"/>
            <a:ext cx="3500437" cy="2286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0" name="9 Triángulo isósceles"/>
          <p:cNvSpPr/>
          <p:nvPr/>
        </p:nvSpPr>
        <p:spPr>
          <a:xfrm rot="5400000">
            <a:off x="-607219" y="2250282"/>
            <a:ext cx="3571875" cy="23574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1" name="10 Triángulo rectángulo"/>
          <p:cNvSpPr/>
          <p:nvPr/>
        </p:nvSpPr>
        <p:spPr>
          <a:xfrm rot="5400000">
            <a:off x="285750" y="-285750"/>
            <a:ext cx="1785938" cy="23574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2" name="11 Triángulo rectángulo"/>
          <p:cNvSpPr/>
          <p:nvPr/>
        </p:nvSpPr>
        <p:spPr>
          <a:xfrm rot="10800000">
            <a:off x="6786561" y="0"/>
            <a:ext cx="2357437" cy="17859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3" name="12 Triángulo rectángulo"/>
          <p:cNvSpPr/>
          <p:nvPr/>
        </p:nvSpPr>
        <p:spPr>
          <a:xfrm>
            <a:off x="0" y="5072063"/>
            <a:ext cx="2357438" cy="178593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4" name="13 Triángulo rectángulo"/>
          <p:cNvSpPr/>
          <p:nvPr/>
        </p:nvSpPr>
        <p:spPr>
          <a:xfrm rot="16200000">
            <a:off x="7072313" y="4786313"/>
            <a:ext cx="1785937" cy="235743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5" name="14 Decisión"/>
          <p:cNvSpPr/>
          <p:nvPr/>
        </p:nvSpPr>
        <p:spPr>
          <a:xfrm>
            <a:off x="2214563" y="1714500"/>
            <a:ext cx="4714875" cy="34290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500430" y="1071546"/>
            <a:ext cx="38106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600" spc="150" dirty="0" smtClean="0">
                <a:ln w="11430"/>
                <a:latin typeface="Salina" pitchFamily="2" charset="0"/>
              </a:rPr>
              <a:t>Tailandia-Bangkok</a:t>
            </a:r>
            <a:endParaRPr lang="es-ES" sz="3600" cap="none" spc="150" dirty="0">
              <a:ln w="11430"/>
              <a:latin typeface="Salina" pitchFamily="2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3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Rectángulo"/>
          <p:cNvSpPr/>
          <p:nvPr/>
        </p:nvSpPr>
        <p:spPr>
          <a:xfrm>
            <a:off x="0" y="0"/>
            <a:ext cx="1500188" cy="1714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>
            <a:off x="1500188" y="0"/>
            <a:ext cx="1500187" cy="1714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>
            <a:off x="3000375" y="0"/>
            <a:ext cx="1500188" cy="1714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4500563" y="0"/>
            <a:ext cx="1500187" cy="1714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>
            <a:off x="6000750" y="0"/>
            <a:ext cx="1547813" cy="1714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4" name="13 Rectángulo"/>
          <p:cNvSpPr/>
          <p:nvPr/>
        </p:nvSpPr>
        <p:spPr>
          <a:xfrm>
            <a:off x="7500938" y="0"/>
            <a:ext cx="1643062" cy="1714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5" name="14 Rectángulo"/>
          <p:cNvSpPr/>
          <p:nvPr/>
        </p:nvSpPr>
        <p:spPr>
          <a:xfrm>
            <a:off x="0" y="1714488"/>
            <a:ext cx="1500188" cy="17145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6" name="15 Rectángulo"/>
          <p:cNvSpPr/>
          <p:nvPr/>
        </p:nvSpPr>
        <p:spPr>
          <a:xfrm>
            <a:off x="1500166" y="1714488"/>
            <a:ext cx="1500187" cy="17144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7" name="16 Rectángulo"/>
          <p:cNvSpPr/>
          <p:nvPr/>
        </p:nvSpPr>
        <p:spPr>
          <a:xfrm>
            <a:off x="3000364" y="1714488"/>
            <a:ext cx="1500188" cy="17144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8" name="17 Rectángulo"/>
          <p:cNvSpPr/>
          <p:nvPr/>
        </p:nvSpPr>
        <p:spPr>
          <a:xfrm>
            <a:off x="4500562" y="1714488"/>
            <a:ext cx="1500187" cy="17144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9" name="18 Rectángulo"/>
          <p:cNvSpPr/>
          <p:nvPr/>
        </p:nvSpPr>
        <p:spPr>
          <a:xfrm>
            <a:off x="6000760" y="1714488"/>
            <a:ext cx="1547813" cy="17144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0" name="19 Rectángulo"/>
          <p:cNvSpPr/>
          <p:nvPr/>
        </p:nvSpPr>
        <p:spPr>
          <a:xfrm>
            <a:off x="7500938" y="1714488"/>
            <a:ext cx="1643062" cy="17144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1" name="20 Rectángulo"/>
          <p:cNvSpPr/>
          <p:nvPr/>
        </p:nvSpPr>
        <p:spPr>
          <a:xfrm>
            <a:off x="0" y="3429001"/>
            <a:ext cx="1500188" cy="17145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2" name="21 Rectángulo"/>
          <p:cNvSpPr/>
          <p:nvPr/>
        </p:nvSpPr>
        <p:spPr>
          <a:xfrm>
            <a:off x="1500188" y="3429001"/>
            <a:ext cx="1500187" cy="17145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3" name="22 Rectángulo"/>
          <p:cNvSpPr/>
          <p:nvPr/>
        </p:nvSpPr>
        <p:spPr>
          <a:xfrm>
            <a:off x="3000375" y="3429001"/>
            <a:ext cx="1500188" cy="17145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4" name="23 Rectángulo"/>
          <p:cNvSpPr/>
          <p:nvPr/>
        </p:nvSpPr>
        <p:spPr>
          <a:xfrm>
            <a:off x="4500563" y="3429001"/>
            <a:ext cx="1500187" cy="17145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5" name="24 Rectángulo"/>
          <p:cNvSpPr/>
          <p:nvPr/>
        </p:nvSpPr>
        <p:spPr>
          <a:xfrm>
            <a:off x="6000750" y="3429001"/>
            <a:ext cx="1547813" cy="17145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6" name="25 Rectángulo"/>
          <p:cNvSpPr/>
          <p:nvPr/>
        </p:nvSpPr>
        <p:spPr>
          <a:xfrm>
            <a:off x="7500938" y="3429001"/>
            <a:ext cx="1643062" cy="17145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7" name="26 Rectángulo"/>
          <p:cNvSpPr/>
          <p:nvPr/>
        </p:nvSpPr>
        <p:spPr>
          <a:xfrm>
            <a:off x="0" y="5143512"/>
            <a:ext cx="1500188" cy="1714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8" name="27 Rectángulo"/>
          <p:cNvSpPr/>
          <p:nvPr/>
        </p:nvSpPr>
        <p:spPr>
          <a:xfrm>
            <a:off x="1500188" y="5143512"/>
            <a:ext cx="1500187" cy="1714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9" name="28 Rectángulo"/>
          <p:cNvSpPr/>
          <p:nvPr/>
        </p:nvSpPr>
        <p:spPr>
          <a:xfrm>
            <a:off x="3000375" y="5143512"/>
            <a:ext cx="1500188" cy="1714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0" name="29 Rectángulo"/>
          <p:cNvSpPr/>
          <p:nvPr/>
        </p:nvSpPr>
        <p:spPr>
          <a:xfrm>
            <a:off x="4500563" y="5143512"/>
            <a:ext cx="1500187" cy="1714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1" name="30 Rectángulo"/>
          <p:cNvSpPr/>
          <p:nvPr/>
        </p:nvSpPr>
        <p:spPr>
          <a:xfrm>
            <a:off x="6000750" y="5143512"/>
            <a:ext cx="1547813" cy="1714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2" name="31 Rectángulo"/>
          <p:cNvSpPr/>
          <p:nvPr/>
        </p:nvSpPr>
        <p:spPr>
          <a:xfrm>
            <a:off x="7500938" y="5143512"/>
            <a:ext cx="1643062" cy="1714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4429124" y="571480"/>
            <a:ext cx="31598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2800" spc="150" dirty="0" smtClean="0">
                <a:ln w="11430"/>
                <a:solidFill>
                  <a:schemeClr val="bg1"/>
                </a:solidFill>
                <a:latin typeface="Salina" pitchFamily="2" charset="0"/>
              </a:rPr>
              <a:t>Vancouver-Canadá</a:t>
            </a:r>
            <a:endParaRPr lang="es-ES" sz="2800" cap="none" spc="150" dirty="0">
              <a:ln w="11430"/>
              <a:solidFill>
                <a:schemeClr val="bg1"/>
              </a:solidFill>
              <a:latin typeface="Salina" pitchFamily="2" charset="0"/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3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3" grpId="0" animBg="1"/>
      <p:bldP spid="14" grpId="0" animBg="1"/>
      <p:bldP spid="19" grpId="0" animBg="1"/>
      <p:bldP spid="20" grpId="0" animBg="1"/>
      <p:bldP spid="25" grpId="0" animBg="1"/>
      <p:bldP spid="26" grpId="0" animBg="1"/>
      <p:bldP spid="31" grpId="0" animBg="1"/>
      <p:bldP spid="32" grpId="0" animBg="1"/>
      <p:bldP spid="34" grpId="0"/>
      <p:bldP spid="34" grpId="1"/>
      <p:bldP spid="3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Triángulo rectángulo"/>
          <p:cNvSpPr/>
          <p:nvPr/>
        </p:nvSpPr>
        <p:spPr>
          <a:xfrm rot="5400000">
            <a:off x="500062" y="-500062"/>
            <a:ext cx="3643313" cy="46434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" name="4 Triángulo rectángulo"/>
          <p:cNvSpPr/>
          <p:nvPr/>
        </p:nvSpPr>
        <p:spPr>
          <a:xfrm rot="10800000">
            <a:off x="4500551" y="0"/>
            <a:ext cx="4643437" cy="35004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" name="5 Triángulo rectángulo"/>
          <p:cNvSpPr/>
          <p:nvPr/>
        </p:nvSpPr>
        <p:spPr>
          <a:xfrm rot="16200000">
            <a:off x="5072063" y="2786063"/>
            <a:ext cx="3500437" cy="464343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7" name="6 Triángulo rectángulo"/>
          <p:cNvSpPr/>
          <p:nvPr/>
        </p:nvSpPr>
        <p:spPr>
          <a:xfrm>
            <a:off x="0" y="3357563"/>
            <a:ext cx="4572000" cy="350043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8" name="7 Decisión"/>
          <p:cNvSpPr/>
          <p:nvPr/>
        </p:nvSpPr>
        <p:spPr>
          <a:xfrm>
            <a:off x="0" y="0"/>
            <a:ext cx="9144000" cy="68580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9" name="8 Decisión"/>
          <p:cNvSpPr/>
          <p:nvPr/>
        </p:nvSpPr>
        <p:spPr>
          <a:xfrm>
            <a:off x="0" y="0"/>
            <a:ext cx="9144000" cy="68580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071670" y="714356"/>
            <a:ext cx="180530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600" spc="150" dirty="0" smtClean="0">
                <a:ln w="11430"/>
                <a:latin typeface="Salina" pitchFamily="2" charset="0"/>
              </a:rPr>
              <a:t>Chicago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8" presetClass="entr" presetSubtype="0" ac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9" grpId="0" animBg="1"/>
      <p:bldP spid="9" grpId="1" animBg="1"/>
      <p:bldP spid="10" grpId="0"/>
      <p:bldP spid="10" grpId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3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5" name="3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7" name="36 Rectángulo"/>
          <p:cNvSpPr/>
          <p:nvPr/>
        </p:nvSpPr>
        <p:spPr>
          <a:xfrm>
            <a:off x="0" y="428604"/>
            <a:ext cx="8715404" cy="64293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8" name="37 Rectángulo"/>
          <p:cNvSpPr/>
          <p:nvPr/>
        </p:nvSpPr>
        <p:spPr>
          <a:xfrm>
            <a:off x="0" y="857232"/>
            <a:ext cx="8215338" cy="600076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9" name="38 Rectángulo"/>
          <p:cNvSpPr/>
          <p:nvPr/>
        </p:nvSpPr>
        <p:spPr>
          <a:xfrm>
            <a:off x="0" y="1285860"/>
            <a:ext cx="7715272" cy="55721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0" name="39 Rectángulo"/>
          <p:cNvSpPr/>
          <p:nvPr/>
        </p:nvSpPr>
        <p:spPr>
          <a:xfrm>
            <a:off x="0" y="1785926"/>
            <a:ext cx="7215206" cy="507207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1" name="40 Rectángulo"/>
          <p:cNvSpPr/>
          <p:nvPr/>
        </p:nvSpPr>
        <p:spPr>
          <a:xfrm>
            <a:off x="0" y="2285992"/>
            <a:ext cx="6715140" cy="45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2" name="41 Rectángulo"/>
          <p:cNvSpPr/>
          <p:nvPr/>
        </p:nvSpPr>
        <p:spPr>
          <a:xfrm>
            <a:off x="0" y="2786058"/>
            <a:ext cx="6215074" cy="407194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3" name="42 Rectángulo"/>
          <p:cNvSpPr/>
          <p:nvPr/>
        </p:nvSpPr>
        <p:spPr>
          <a:xfrm>
            <a:off x="0" y="3214686"/>
            <a:ext cx="5786446" cy="364331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4" name="43 Rectángulo"/>
          <p:cNvSpPr/>
          <p:nvPr/>
        </p:nvSpPr>
        <p:spPr>
          <a:xfrm>
            <a:off x="0" y="3714752"/>
            <a:ext cx="5286380" cy="3143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5" name="44 Rectángulo"/>
          <p:cNvSpPr/>
          <p:nvPr/>
        </p:nvSpPr>
        <p:spPr>
          <a:xfrm>
            <a:off x="0" y="4214818"/>
            <a:ext cx="4786314" cy="26431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6" name="45 Rectángulo"/>
          <p:cNvSpPr/>
          <p:nvPr/>
        </p:nvSpPr>
        <p:spPr>
          <a:xfrm>
            <a:off x="0" y="4714884"/>
            <a:ext cx="4286248" cy="21431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7" name="46 Rectángulo"/>
          <p:cNvSpPr/>
          <p:nvPr/>
        </p:nvSpPr>
        <p:spPr>
          <a:xfrm>
            <a:off x="0" y="5214950"/>
            <a:ext cx="3786182" cy="16430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8" name="47 Rectángulo"/>
          <p:cNvSpPr/>
          <p:nvPr/>
        </p:nvSpPr>
        <p:spPr>
          <a:xfrm>
            <a:off x="0" y="5715016"/>
            <a:ext cx="3286116" cy="11429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285852" y="857232"/>
            <a:ext cx="323999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200" spc="150" dirty="0" err="1" smtClean="0">
                <a:ln w="11430"/>
                <a:latin typeface="Salina" pitchFamily="2" charset="0"/>
              </a:rPr>
              <a:t>Sydney</a:t>
            </a:r>
            <a:r>
              <a:rPr lang="es-ES_tradnl" sz="3200" spc="150" dirty="0" smtClean="0">
                <a:ln w="11430"/>
                <a:latin typeface="Salina" pitchFamily="2" charset="0"/>
              </a:rPr>
              <a:t>-Australia</a:t>
            </a:r>
            <a:endParaRPr lang="es-ES" sz="3200" cap="none" spc="150" dirty="0">
              <a:ln w="11430"/>
              <a:latin typeface="Salina" pitchFamily="2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400"/>
                            </p:stCondLst>
                            <p:childTnLst>
                              <p:par>
                                <p:cTn id="86" presetID="3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8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9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36" grpId="0"/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CuadroTexto"/>
          <p:cNvSpPr txBox="1"/>
          <p:nvPr/>
        </p:nvSpPr>
        <p:spPr>
          <a:xfrm>
            <a:off x="0" y="0"/>
            <a:ext cx="9144000" cy="1154162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AAAAAAAAAAAAAAAAAAAAAAAAAAAAAAAAAAAAAAAAAAAAAAAAAAAAAAAAAAAAAAAAAAAAAAAAAAAAAAAAAAAAAAAAAAAAAAAAAAAAAAAAAAAAAAAAAAAAAAAAAAAAAAAAAAAAAAAAAAAAAAAAAAAAAAAAAAAAAAAAAAAAAAAAAAAAAAAAAAAAAAAAAAAAAAAAAAAAAAAAAAAAAAAAAAAAAAAAAAAAAAAAAAAAAAAAAAAAAAAAAAAAAAAAAAAAAAAAAAAAAAAAAAAAAAAA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23" name="22 CuadroTexto"/>
          <p:cNvSpPr txBox="1"/>
          <p:nvPr/>
        </p:nvSpPr>
        <p:spPr>
          <a:xfrm>
            <a:off x="0" y="1142984"/>
            <a:ext cx="9144000" cy="1154162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AAAAAAAAAAAAAAAAAAAAAAAAAAAAAAAAAAAAAAAAAAAAAAAAAAAAAAAAAAAAAAAAAAAAAAAAAAAAAAAAAAAAAAAAAAAAAAAAAAAAAAAAAAAAAAAAAAAAAAAAAAAAAAAAAAAAAAAAAAAAAAAAAAAAAAAAAAAAAAAAAAAAAAAAAAAAAAAAAAAAAAAAAAAAAAAAAAAAAAAAAAAAAAAAAAAAAAAAAAAAAAAAAAAAAAAAAAAAAAAAAAAAAAAAAAAAAAAAAAAAAAAAAAAAAAAA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24" name="23 CuadroTexto"/>
          <p:cNvSpPr txBox="1"/>
          <p:nvPr/>
        </p:nvSpPr>
        <p:spPr>
          <a:xfrm>
            <a:off x="0" y="2285992"/>
            <a:ext cx="9144000" cy="1154162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AAAAAAAAAAAAAAAAAAAAAAAAAAAAAAAAAAAAAAAAAAAAAAAAAAAAAAAAAAAAAAAAAAAAAAAAAAAAAAAAAAAAAAAAAAAAAAAAAAAAAAAAAAAAAAAAAAAAAAAAAAAAAAAAAAAAAAAAAAAAAAAAAAAAAAAAAAAAAAAAAAAAAAAAAAAAAAAAAAAAAAAAAAAAAAAAAAAAAAAAAAAAAAAAAAAAAAAAAAAAAAAAAAAAAAAAAAAAAAAAAAAAAAAAAAAAAAAAAAAAAAAAAAAAAAAA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25" name="24 CuadroTexto"/>
          <p:cNvSpPr txBox="1"/>
          <p:nvPr/>
        </p:nvSpPr>
        <p:spPr>
          <a:xfrm>
            <a:off x="0" y="3429000"/>
            <a:ext cx="9144000" cy="1154162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AAAAAAAAAAAAAAAAAAAAAAAAAAAAAAAAAAAAAAAAAAAAAAAAAAAAAAAAAAAAAAAAAAAAAAAAAAAAAAAAAAAAAAAAAAAAAAAAAAAAAAAAAAAAAAAAAAAAAAAAAAAAAAAAAAAAAAAAAAAAAAAAAAAAAAAAAAAAAAAAAAAAAAAAAAAAAAAAAAAAAAAAAAAAAAAAAAAAAAAAAAAAAAAAAAAAAAAAAAAAAAAAAAAAAAAAAAAAAAAAAAAAAAAAAAAAAAAAAAAAAAAAAAAAAAAA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26" name="25 CuadroTexto"/>
          <p:cNvSpPr txBox="1"/>
          <p:nvPr/>
        </p:nvSpPr>
        <p:spPr>
          <a:xfrm>
            <a:off x="0" y="4572008"/>
            <a:ext cx="9144000" cy="1154162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AAAAAAAAAAAAAAAAAAAAAAAAAAAAAAAAAAAAAAAAAAAAAAAAAAAAAAAAAAAAAAAAAAAAAAAAAAAAAAAAAAAAAAAAAAAAAAAAAAAAAAAAAAAAAAAAAAAAAAAAAAAAAAAAAAAAAAAAAAAAAAAAAAAAAAAAAAAAAAAAAAAAAAAAAAAAAAAAAAAAAAAAAAAAAAAAAAAAAAAAAAAAAAAAAAAAAAAAAAAAAAAAAAAAAAAAAAAAAAAAAAAAAAAAAAAAAAAAAAAAAAAAAAAAAAAA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27" name="26 CuadroTexto"/>
          <p:cNvSpPr txBox="1"/>
          <p:nvPr/>
        </p:nvSpPr>
        <p:spPr>
          <a:xfrm>
            <a:off x="0" y="5703838"/>
            <a:ext cx="9144000" cy="1154162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AAAAAAAAAAAAAAAAAAAAAAAAAAAAAAAAAAAAAAAAAAAAAAAAAAAAAAAAAAAAAAAAAAAAAAAAAAAAAAAAAAAAAAAAAAAAAAAAAAAAAAAAAAAAAAAAAAAAAAAAAAAAAAAAAAAAAAAAAAAAAAAAAAAAAAAAAAAAAAAAAAAAAAAAAAAAAAAAAAAAAAAAAAAAAAAAAAAAAAAAAAAAAAAAAAAAAAAAAAAAAAAAAAAAAAAAAAAAAAAAAAAAAAAAAAAAAAAAAAAAAAAAAAAAAAAA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786182" y="714356"/>
            <a:ext cx="234070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000" spc="150" dirty="0" smtClean="0">
                <a:ln w="11430"/>
                <a:latin typeface="Salina" pitchFamily="2" charset="0"/>
              </a:rPr>
              <a:t>Inglaterra</a:t>
            </a:r>
            <a:endParaRPr lang="es-ES" sz="4000" cap="none" spc="150" dirty="0">
              <a:ln w="11430"/>
              <a:latin typeface="Salina" pitchFamily="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38" presetClass="entr" presetSubtype="0" ac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8" presetClass="entr" presetSubtype="0" ac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8" presetClass="entr" presetSubtype="0" accel="5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8" presetClass="entr" presetSubtype="0" ac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8" presetClass="entr" presetSubtype="0" accel="5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52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23" grpId="0" animBg="1"/>
      <p:bldP spid="24" grpId="0" animBg="1"/>
      <p:bldP spid="25" grpId="0" animBg="1"/>
      <p:bldP spid="26" grpId="0" animBg="1"/>
      <p:bldP spid="27" grpId="0" animBg="1"/>
      <p:bldP spid="9" grpId="0" build="allAtOnce"/>
      <p:bldP spid="9" grpId="1" build="allAtOnce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Decisión"/>
          <p:cNvSpPr/>
          <p:nvPr/>
        </p:nvSpPr>
        <p:spPr>
          <a:xfrm>
            <a:off x="0" y="0"/>
            <a:ext cx="4572000" cy="34290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" name="3 Decisión"/>
          <p:cNvSpPr/>
          <p:nvPr/>
        </p:nvSpPr>
        <p:spPr>
          <a:xfrm>
            <a:off x="4572000" y="0"/>
            <a:ext cx="4572000" cy="34290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" name="4 Decisión"/>
          <p:cNvSpPr/>
          <p:nvPr/>
        </p:nvSpPr>
        <p:spPr>
          <a:xfrm>
            <a:off x="0" y="3429000"/>
            <a:ext cx="4572000" cy="34290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" name="5 Decisión"/>
          <p:cNvSpPr/>
          <p:nvPr/>
        </p:nvSpPr>
        <p:spPr>
          <a:xfrm>
            <a:off x="4572000" y="3357563"/>
            <a:ext cx="4572000" cy="3500437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7" name="6 Triángulo isósceles"/>
          <p:cNvSpPr/>
          <p:nvPr/>
        </p:nvSpPr>
        <p:spPr>
          <a:xfrm rot="10800000">
            <a:off x="2214563" y="0"/>
            <a:ext cx="4714875" cy="17859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8" name="7 Triángulo isósceles"/>
          <p:cNvSpPr/>
          <p:nvPr/>
        </p:nvSpPr>
        <p:spPr>
          <a:xfrm>
            <a:off x="2214563" y="5072063"/>
            <a:ext cx="4714875" cy="1785937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9" name="8 Triángulo isósceles"/>
          <p:cNvSpPr/>
          <p:nvPr/>
        </p:nvSpPr>
        <p:spPr>
          <a:xfrm rot="16200000">
            <a:off x="6250781" y="2250282"/>
            <a:ext cx="3500437" cy="2286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0" name="9 Triángulo isósceles"/>
          <p:cNvSpPr/>
          <p:nvPr/>
        </p:nvSpPr>
        <p:spPr>
          <a:xfrm rot="5400000">
            <a:off x="-607219" y="2250282"/>
            <a:ext cx="3571875" cy="23574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1" name="10 Triángulo rectángulo"/>
          <p:cNvSpPr/>
          <p:nvPr/>
        </p:nvSpPr>
        <p:spPr>
          <a:xfrm rot="5400000">
            <a:off x="285750" y="-285750"/>
            <a:ext cx="1785938" cy="23574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2" name="11 Triángulo rectángulo"/>
          <p:cNvSpPr/>
          <p:nvPr/>
        </p:nvSpPr>
        <p:spPr>
          <a:xfrm rot="10800000">
            <a:off x="6786557" y="0"/>
            <a:ext cx="2357437" cy="17859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3" name="12 Triángulo rectángulo"/>
          <p:cNvSpPr/>
          <p:nvPr/>
        </p:nvSpPr>
        <p:spPr>
          <a:xfrm>
            <a:off x="0" y="5072063"/>
            <a:ext cx="2357438" cy="178593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4" name="13 Triángulo rectángulo"/>
          <p:cNvSpPr/>
          <p:nvPr/>
        </p:nvSpPr>
        <p:spPr>
          <a:xfrm rot="16200000">
            <a:off x="7072313" y="4786313"/>
            <a:ext cx="1785937" cy="235743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5" name="14 Decisión"/>
          <p:cNvSpPr/>
          <p:nvPr/>
        </p:nvSpPr>
        <p:spPr>
          <a:xfrm>
            <a:off x="2214563" y="1714500"/>
            <a:ext cx="4714875" cy="34290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786182" y="928670"/>
            <a:ext cx="185178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600" spc="150" dirty="0" smtClean="0">
                <a:ln w="11430"/>
                <a:latin typeface="Salina" pitchFamily="2" charset="0"/>
              </a:rPr>
              <a:t>Bangkok</a:t>
            </a:r>
            <a:endParaRPr lang="es-ES" sz="3600" cap="none" spc="150" dirty="0">
              <a:ln w="11430"/>
              <a:latin typeface="Salina" pitchFamily="2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000"/>
                            </p:stCondLst>
                            <p:childTnLst>
                              <p:par>
                                <p:cTn id="95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build="allAtOnce"/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Pentágono"/>
          <p:cNvSpPr/>
          <p:nvPr/>
        </p:nvSpPr>
        <p:spPr>
          <a:xfrm>
            <a:off x="0" y="0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Pentágono"/>
          <p:cNvSpPr/>
          <p:nvPr/>
        </p:nvSpPr>
        <p:spPr>
          <a:xfrm>
            <a:off x="0" y="857244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Pentágono"/>
          <p:cNvSpPr/>
          <p:nvPr/>
        </p:nvSpPr>
        <p:spPr>
          <a:xfrm>
            <a:off x="0" y="1714500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Pentágono"/>
          <p:cNvSpPr/>
          <p:nvPr/>
        </p:nvSpPr>
        <p:spPr>
          <a:xfrm>
            <a:off x="0" y="2571756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Pentágono"/>
          <p:cNvSpPr/>
          <p:nvPr/>
        </p:nvSpPr>
        <p:spPr>
          <a:xfrm flipH="1">
            <a:off x="4572000" y="0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Pentágono"/>
          <p:cNvSpPr/>
          <p:nvPr/>
        </p:nvSpPr>
        <p:spPr>
          <a:xfrm flipH="1">
            <a:off x="4572000" y="857244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Pentágono"/>
          <p:cNvSpPr/>
          <p:nvPr/>
        </p:nvSpPr>
        <p:spPr>
          <a:xfrm flipH="1">
            <a:off x="4572000" y="1714500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Pentágono"/>
          <p:cNvSpPr/>
          <p:nvPr/>
        </p:nvSpPr>
        <p:spPr>
          <a:xfrm flipH="1">
            <a:off x="4572000" y="2571756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Rombo"/>
          <p:cNvSpPr/>
          <p:nvPr/>
        </p:nvSpPr>
        <p:spPr>
          <a:xfrm>
            <a:off x="4071934" y="428616"/>
            <a:ext cx="1000132" cy="85725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Rombo"/>
          <p:cNvSpPr/>
          <p:nvPr/>
        </p:nvSpPr>
        <p:spPr>
          <a:xfrm>
            <a:off x="4071934" y="1142984"/>
            <a:ext cx="1000132" cy="107157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Rombo"/>
          <p:cNvSpPr/>
          <p:nvPr/>
        </p:nvSpPr>
        <p:spPr>
          <a:xfrm>
            <a:off x="4071934" y="2071678"/>
            <a:ext cx="1000132" cy="92870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Pentágono"/>
          <p:cNvSpPr/>
          <p:nvPr/>
        </p:nvSpPr>
        <p:spPr>
          <a:xfrm>
            <a:off x="0" y="3429000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Pentágono"/>
          <p:cNvSpPr/>
          <p:nvPr/>
        </p:nvSpPr>
        <p:spPr>
          <a:xfrm>
            <a:off x="0" y="4286244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Pentágono"/>
          <p:cNvSpPr/>
          <p:nvPr/>
        </p:nvSpPr>
        <p:spPr>
          <a:xfrm>
            <a:off x="0" y="5143500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Pentágono"/>
          <p:cNvSpPr/>
          <p:nvPr/>
        </p:nvSpPr>
        <p:spPr>
          <a:xfrm>
            <a:off x="0" y="6000756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Pentágono"/>
          <p:cNvSpPr/>
          <p:nvPr/>
        </p:nvSpPr>
        <p:spPr>
          <a:xfrm flipH="1">
            <a:off x="4572000" y="3429000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Pentágono"/>
          <p:cNvSpPr/>
          <p:nvPr/>
        </p:nvSpPr>
        <p:spPr>
          <a:xfrm flipH="1">
            <a:off x="4572000" y="4286244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Pentágono"/>
          <p:cNvSpPr/>
          <p:nvPr/>
        </p:nvSpPr>
        <p:spPr>
          <a:xfrm flipH="1">
            <a:off x="4572000" y="5143500"/>
            <a:ext cx="4572000" cy="85725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Pentágono"/>
          <p:cNvSpPr/>
          <p:nvPr/>
        </p:nvSpPr>
        <p:spPr>
          <a:xfrm flipH="1">
            <a:off x="4572000" y="6000756"/>
            <a:ext cx="4572000" cy="857244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Rombo"/>
          <p:cNvSpPr/>
          <p:nvPr/>
        </p:nvSpPr>
        <p:spPr>
          <a:xfrm>
            <a:off x="4071934" y="3857616"/>
            <a:ext cx="1000132" cy="85725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Rombo"/>
          <p:cNvSpPr/>
          <p:nvPr/>
        </p:nvSpPr>
        <p:spPr>
          <a:xfrm>
            <a:off x="4071934" y="4714872"/>
            <a:ext cx="1000132" cy="85725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4" name="23 Rombo"/>
          <p:cNvSpPr/>
          <p:nvPr/>
        </p:nvSpPr>
        <p:spPr>
          <a:xfrm>
            <a:off x="4071934" y="5572128"/>
            <a:ext cx="1000132" cy="85725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Rombo"/>
          <p:cNvSpPr/>
          <p:nvPr/>
        </p:nvSpPr>
        <p:spPr>
          <a:xfrm>
            <a:off x="4071934" y="2928934"/>
            <a:ext cx="1000132" cy="928694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Triángulo isósceles"/>
          <p:cNvSpPr/>
          <p:nvPr/>
        </p:nvSpPr>
        <p:spPr>
          <a:xfrm>
            <a:off x="4143372" y="6429396"/>
            <a:ext cx="857256" cy="42860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Triángulo isósceles"/>
          <p:cNvSpPr/>
          <p:nvPr/>
        </p:nvSpPr>
        <p:spPr>
          <a:xfrm rot="10800000">
            <a:off x="4143372" y="0"/>
            <a:ext cx="857256" cy="50004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85786" y="500042"/>
            <a:ext cx="2571768" cy="12618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600" spc="150" dirty="0" smtClean="0">
                <a:ln w="11430"/>
                <a:latin typeface="Salina" pitchFamily="2" charset="0"/>
              </a:rPr>
              <a:t>		</a:t>
            </a:r>
            <a:r>
              <a:rPr lang="es-ES_tradnl" sz="4000" spc="150" dirty="0" smtClean="0">
                <a:ln w="11430"/>
                <a:latin typeface="Salina" pitchFamily="2" charset="0"/>
              </a:rPr>
              <a:t>Boston</a:t>
            </a:r>
            <a:endParaRPr lang="es-ES" sz="4000" cap="none" spc="150" dirty="0">
              <a:ln w="11430"/>
              <a:latin typeface="Salina" pitchFamily="2" charset="0"/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3000"/>
                            </p:stCondLst>
                            <p:childTnLst>
                              <p:par>
                                <p:cTn id="193" presetID="2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4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1000" tmFilter="0,0; .5, 1; 1, 1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7" grpId="0" animBg="1"/>
      <p:bldP spid="28" grpId="1" build="allAtOnce"/>
      <p:bldP spid="28" grpId="2" build="allAtOnce"/>
      <p:bldP spid="2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Triángulo rectángulo"/>
          <p:cNvSpPr/>
          <p:nvPr/>
        </p:nvSpPr>
        <p:spPr>
          <a:xfrm>
            <a:off x="0" y="0"/>
            <a:ext cx="2214546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Triángulo rectángulo"/>
          <p:cNvSpPr/>
          <p:nvPr/>
        </p:nvSpPr>
        <p:spPr>
          <a:xfrm>
            <a:off x="0" y="2285992"/>
            <a:ext cx="1928794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Triángulo rectángulo"/>
          <p:cNvSpPr/>
          <p:nvPr/>
        </p:nvSpPr>
        <p:spPr>
          <a:xfrm rot="10800000">
            <a:off x="0" y="2285992"/>
            <a:ext cx="1928794" cy="235743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Triángulo rectángulo"/>
          <p:cNvSpPr/>
          <p:nvPr/>
        </p:nvSpPr>
        <p:spPr>
          <a:xfrm rot="5400000" flipV="1">
            <a:off x="-178599" y="4750607"/>
            <a:ext cx="2285992" cy="192879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Triángulo rectángulo"/>
          <p:cNvSpPr/>
          <p:nvPr/>
        </p:nvSpPr>
        <p:spPr>
          <a:xfrm rot="10800000">
            <a:off x="0" y="0"/>
            <a:ext cx="1928794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Triángulo rectángulo"/>
          <p:cNvSpPr/>
          <p:nvPr/>
        </p:nvSpPr>
        <p:spPr>
          <a:xfrm rot="16200000" flipV="1">
            <a:off x="-178599" y="4679169"/>
            <a:ext cx="2357430" cy="200023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rectángulo"/>
          <p:cNvSpPr/>
          <p:nvPr/>
        </p:nvSpPr>
        <p:spPr>
          <a:xfrm>
            <a:off x="1928794" y="0"/>
            <a:ext cx="1857388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Triángulo rectángulo"/>
          <p:cNvSpPr/>
          <p:nvPr/>
        </p:nvSpPr>
        <p:spPr>
          <a:xfrm>
            <a:off x="1928794" y="2285992"/>
            <a:ext cx="1857388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Triángulo rectángulo"/>
          <p:cNvSpPr/>
          <p:nvPr/>
        </p:nvSpPr>
        <p:spPr>
          <a:xfrm rot="10800000">
            <a:off x="1785918" y="2285992"/>
            <a:ext cx="1928826" cy="235743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Triángulo rectángulo"/>
          <p:cNvSpPr/>
          <p:nvPr/>
        </p:nvSpPr>
        <p:spPr>
          <a:xfrm rot="10800000">
            <a:off x="1857356" y="0"/>
            <a:ext cx="1857388" cy="221455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Triángulo rectángulo"/>
          <p:cNvSpPr/>
          <p:nvPr/>
        </p:nvSpPr>
        <p:spPr>
          <a:xfrm>
            <a:off x="3714744" y="0"/>
            <a:ext cx="1928826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Triángulo rectángulo"/>
          <p:cNvSpPr/>
          <p:nvPr/>
        </p:nvSpPr>
        <p:spPr>
          <a:xfrm>
            <a:off x="3714744" y="2285992"/>
            <a:ext cx="1857388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Triángulo rectángulo"/>
          <p:cNvSpPr/>
          <p:nvPr/>
        </p:nvSpPr>
        <p:spPr>
          <a:xfrm rot="10800000">
            <a:off x="3714744" y="2285992"/>
            <a:ext cx="1785950" cy="235743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Triángulo rectángulo"/>
          <p:cNvSpPr/>
          <p:nvPr/>
        </p:nvSpPr>
        <p:spPr>
          <a:xfrm rot="10800000">
            <a:off x="3643306" y="0"/>
            <a:ext cx="1928826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Triángulo rectángulo"/>
          <p:cNvSpPr/>
          <p:nvPr/>
        </p:nvSpPr>
        <p:spPr>
          <a:xfrm>
            <a:off x="5500694" y="0"/>
            <a:ext cx="1857388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Triángulo rectángulo"/>
          <p:cNvSpPr/>
          <p:nvPr/>
        </p:nvSpPr>
        <p:spPr>
          <a:xfrm>
            <a:off x="5500694" y="2285992"/>
            <a:ext cx="1857388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Triángulo rectángulo"/>
          <p:cNvSpPr/>
          <p:nvPr/>
        </p:nvSpPr>
        <p:spPr>
          <a:xfrm rot="10800000">
            <a:off x="5500694" y="2285992"/>
            <a:ext cx="1785950" cy="228601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Triángulo rectángulo"/>
          <p:cNvSpPr/>
          <p:nvPr/>
        </p:nvSpPr>
        <p:spPr>
          <a:xfrm rot="10800000">
            <a:off x="5429256" y="0"/>
            <a:ext cx="1857388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Triángulo rectángulo"/>
          <p:cNvSpPr/>
          <p:nvPr/>
        </p:nvSpPr>
        <p:spPr>
          <a:xfrm>
            <a:off x="7286644" y="0"/>
            <a:ext cx="1857356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Triángulo rectángulo"/>
          <p:cNvSpPr/>
          <p:nvPr/>
        </p:nvSpPr>
        <p:spPr>
          <a:xfrm>
            <a:off x="7286644" y="2285992"/>
            <a:ext cx="1857356" cy="228599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Triángulo rectángulo"/>
          <p:cNvSpPr/>
          <p:nvPr/>
        </p:nvSpPr>
        <p:spPr>
          <a:xfrm rot="10800000">
            <a:off x="7286644" y="2285992"/>
            <a:ext cx="1857356" cy="235743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4" name="23 Triángulo rectángulo"/>
          <p:cNvSpPr/>
          <p:nvPr/>
        </p:nvSpPr>
        <p:spPr>
          <a:xfrm rot="10800000">
            <a:off x="7215206" y="0"/>
            <a:ext cx="1928794" cy="235743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Triángulo rectángulo"/>
          <p:cNvSpPr/>
          <p:nvPr/>
        </p:nvSpPr>
        <p:spPr>
          <a:xfrm rot="5400000" flipV="1">
            <a:off x="1678773" y="4822029"/>
            <a:ext cx="2285992" cy="178595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Triángulo rectángulo"/>
          <p:cNvSpPr/>
          <p:nvPr/>
        </p:nvSpPr>
        <p:spPr>
          <a:xfrm rot="16200000" flipV="1">
            <a:off x="1714476" y="4786326"/>
            <a:ext cx="2285992" cy="185735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Triángulo rectángulo"/>
          <p:cNvSpPr/>
          <p:nvPr/>
        </p:nvSpPr>
        <p:spPr>
          <a:xfrm rot="5400000" flipV="1">
            <a:off x="3464723" y="4822029"/>
            <a:ext cx="2285992" cy="178595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8" name="27 Triángulo rectángulo"/>
          <p:cNvSpPr/>
          <p:nvPr/>
        </p:nvSpPr>
        <p:spPr>
          <a:xfrm rot="16200000" flipV="1">
            <a:off x="3500442" y="4786310"/>
            <a:ext cx="2285992" cy="18573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9" name="28 Triángulo rectángulo"/>
          <p:cNvSpPr/>
          <p:nvPr/>
        </p:nvSpPr>
        <p:spPr>
          <a:xfrm rot="5400000" flipV="1">
            <a:off x="5214954" y="4786310"/>
            <a:ext cx="2285992" cy="18573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0" name="29 Triángulo rectángulo"/>
          <p:cNvSpPr/>
          <p:nvPr/>
        </p:nvSpPr>
        <p:spPr>
          <a:xfrm rot="16200000" flipV="1">
            <a:off x="5250673" y="4822029"/>
            <a:ext cx="2285992" cy="178595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1" name="30 Triángulo rectángulo"/>
          <p:cNvSpPr/>
          <p:nvPr/>
        </p:nvSpPr>
        <p:spPr>
          <a:xfrm rot="5400000" flipV="1">
            <a:off x="7000888" y="4714888"/>
            <a:ext cx="2285992" cy="200023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2" name="31 Triángulo rectángulo"/>
          <p:cNvSpPr/>
          <p:nvPr/>
        </p:nvSpPr>
        <p:spPr>
          <a:xfrm rot="16200000" flipV="1">
            <a:off x="7072326" y="4786326"/>
            <a:ext cx="2285992" cy="185735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786182" y="857232"/>
            <a:ext cx="328006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000" spc="150" dirty="0" smtClean="0">
                <a:ln w="11430"/>
                <a:latin typeface="Salina" pitchFamily="2" charset="0"/>
              </a:rPr>
              <a:t>Massachusetts</a:t>
            </a:r>
            <a:endParaRPr lang="es-ES" sz="4000" cap="none" spc="150" dirty="0">
              <a:ln w="11430"/>
              <a:latin typeface="Salina" pitchFamily="2" charset="0"/>
            </a:endParaRPr>
          </a:p>
        </p:txBody>
      </p:sp>
      <p:sp>
        <p:nvSpPr>
          <p:cNvPr id="34" name="3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8" presetClass="entr" presetSubtype="0" ac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8" presetClass="entr" presetSubtype="0" ac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8" presetClass="entr" presetSubtype="0" ac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8" presetClass="entr" presetSubtype="0" ac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8" presetClass="entr" presetSubtype="0" ac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8" presetClass="entr" presetSubtype="0" ac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8" presetClass="entr" presetSubtype="0" ac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8" presetClass="entr" presetSubtype="0" ac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8" presetClass="entr" presetSubtype="0" ac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8" presetClass="entr" presetSubtype="0" ac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8" presetClass="entr" presetSubtype="0" ac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8" presetClass="entr" presetSubtype="0" ac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58" presetClass="entr" presetSubtype="0" ac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8" presetClass="entr" presetSubtype="0" ac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8" presetClass="entr" presetSubtype="0" ac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58" presetClass="entr" presetSubtype="0" ac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8" presetClass="entr" presetSubtype="0" ac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8" presetClass="entr" presetSubtype="0" ac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58" presetClass="entr" presetSubtype="0" ac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8" presetClass="entr" presetSubtype="0" ac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600"/>
                            </p:stCondLst>
                            <p:childTnLst>
                              <p:par>
                                <p:cTn id="273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/>
      <p:bldP spid="3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Marco"/>
          <p:cNvSpPr/>
          <p:nvPr/>
        </p:nvSpPr>
        <p:spPr>
          <a:xfrm>
            <a:off x="0" y="0"/>
            <a:ext cx="4572000" cy="3429000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4" name="3 Marco"/>
          <p:cNvSpPr/>
          <p:nvPr/>
        </p:nvSpPr>
        <p:spPr>
          <a:xfrm>
            <a:off x="4572000" y="0"/>
            <a:ext cx="4572000" cy="3429000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" name="4 Marco"/>
          <p:cNvSpPr/>
          <p:nvPr/>
        </p:nvSpPr>
        <p:spPr>
          <a:xfrm>
            <a:off x="0" y="3429000"/>
            <a:ext cx="4572000" cy="3429000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6" name="5 Marco"/>
          <p:cNvSpPr/>
          <p:nvPr/>
        </p:nvSpPr>
        <p:spPr>
          <a:xfrm>
            <a:off x="4572000" y="3429000"/>
            <a:ext cx="4572000" cy="3429000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7" name="6 Marco"/>
          <p:cNvSpPr/>
          <p:nvPr/>
        </p:nvSpPr>
        <p:spPr>
          <a:xfrm>
            <a:off x="357158" y="357166"/>
            <a:ext cx="3857652" cy="2714644"/>
          </a:xfrm>
          <a:prstGeom prst="frame">
            <a:avLst>
              <a:gd name="adj1" fmla="val 1714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8" name="7 Marco"/>
          <p:cNvSpPr/>
          <p:nvPr/>
        </p:nvSpPr>
        <p:spPr>
          <a:xfrm>
            <a:off x="4857752" y="357166"/>
            <a:ext cx="3857652" cy="2714644"/>
          </a:xfrm>
          <a:prstGeom prst="frame">
            <a:avLst>
              <a:gd name="adj1" fmla="val 1714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9" name="8 Marco"/>
          <p:cNvSpPr/>
          <p:nvPr/>
        </p:nvSpPr>
        <p:spPr>
          <a:xfrm>
            <a:off x="4929190" y="3786190"/>
            <a:ext cx="3857652" cy="2714644"/>
          </a:xfrm>
          <a:prstGeom prst="frame">
            <a:avLst>
              <a:gd name="adj1" fmla="val 1714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0" name="9 Marco"/>
          <p:cNvSpPr/>
          <p:nvPr/>
        </p:nvSpPr>
        <p:spPr>
          <a:xfrm>
            <a:off x="357158" y="3786190"/>
            <a:ext cx="3857652" cy="2714644"/>
          </a:xfrm>
          <a:prstGeom prst="frame">
            <a:avLst>
              <a:gd name="adj1" fmla="val 1714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1" name="10 Rectángulo"/>
          <p:cNvSpPr/>
          <p:nvPr/>
        </p:nvSpPr>
        <p:spPr>
          <a:xfrm>
            <a:off x="785786" y="785794"/>
            <a:ext cx="3000396" cy="1857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5286380" y="785794"/>
            <a:ext cx="3000396" cy="1857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>
            <a:off x="5357818" y="4214818"/>
            <a:ext cx="3000396" cy="1857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Rectángulo"/>
          <p:cNvSpPr/>
          <p:nvPr/>
        </p:nvSpPr>
        <p:spPr>
          <a:xfrm>
            <a:off x="785786" y="4214818"/>
            <a:ext cx="3000396" cy="1857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500430" y="1428736"/>
            <a:ext cx="221457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000" spc="150" dirty="0" smtClean="0">
                <a:ln w="11430"/>
                <a:latin typeface="Salina" pitchFamily="2" charset="0"/>
              </a:rPr>
              <a:t>Venecia</a:t>
            </a:r>
            <a:endParaRPr lang="es-ES" sz="4000" cap="none" spc="150" dirty="0">
              <a:ln w="11430"/>
              <a:latin typeface="Salina" pitchFamily="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3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7" grpId="0" build="allAtOnce"/>
      <p:bldP spid="17" grpId="1" build="allAtOnce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6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3" name="52 Marco"/>
          <p:cNvSpPr/>
          <p:nvPr/>
        </p:nvSpPr>
        <p:spPr>
          <a:xfrm>
            <a:off x="928662" y="928670"/>
            <a:ext cx="7286676" cy="5072098"/>
          </a:xfrm>
          <a:prstGeom prst="frame">
            <a:avLst>
              <a:gd name="adj1" fmla="val 9749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3" name="12 Marco"/>
          <p:cNvSpPr/>
          <p:nvPr/>
        </p:nvSpPr>
        <p:spPr>
          <a:xfrm>
            <a:off x="428596" y="428604"/>
            <a:ext cx="8215370" cy="5929354"/>
          </a:xfrm>
          <a:prstGeom prst="frame">
            <a:avLst>
              <a:gd name="adj1" fmla="val 966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4" name="13 Marco"/>
          <p:cNvSpPr/>
          <p:nvPr/>
        </p:nvSpPr>
        <p:spPr>
          <a:xfrm>
            <a:off x="1357290" y="1357298"/>
            <a:ext cx="6429420" cy="4143404"/>
          </a:xfrm>
          <a:prstGeom prst="frame">
            <a:avLst>
              <a:gd name="adj1" fmla="val 11919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5" name="14 Marco"/>
          <p:cNvSpPr/>
          <p:nvPr/>
        </p:nvSpPr>
        <p:spPr>
          <a:xfrm>
            <a:off x="2214546" y="2071678"/>
            <a:ext cx="4786346" cy="2714644"/>
          </a:xfrm>
          <a:prstGeom prst="frame">
            <a:avLst>
              <a:gd name="adj1" fmla="val 17229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6" name="15 Marco"/>
          <p:cNvSpPr/>
          <p:nvPr/>
        </p:nvSpPr>
        <p:spPr>
          <a:xfrm>
            <a:off x="2857488" y="2786058"/>
            <a:ext cx="3429024" cy="1357322"/>
          </a:xfrm>
          <a:prstGeom prst="frame">
            <a:avLst>
              <a:gd name="adj1" fmla="val 2754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8" name="17 Rectángulo"/>
          <p:cNvSpPr/>
          <p:nvPr/>
        </p:nvSpPr>
        <p:spPr>
          <a:xfrm>
            <a:off x="3357554" y="3286124"/>
            <a:ext cx="2428892" cy="35719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2" name="5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69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4" name="53 Marco"/>
          <p:cNvSpPr/>
          <p:nvPr/>
        </p:nvSpPr>
        <p:spPr>
          <a:xfrm>
            <a:off x="1785918" y="1714488"/>
            <a:ext cx="5572164" cy="3500462"/>
          </a:xfrm>
          <a:prstGeom prst="frame">
            <a:avLst>
              <a:gd name="adj1" fmla="val 1296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5" name="54 Marco"/>
          <p:cNvSpPr/>
          <p:nvPr/>
        </p:nvSpPr>
        <p:spPr>
          <a:xfrm>
            <a:off x="2571736" y="2500306"/>
            <a:ext cx="4000528" cy="1928826"/>
          </a:xfrm>
          <a:prstGeom prst="frame">
            <a:avLst>
              <a:gd name="adj1" fmla="val 1744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6" name="55 Marco"/>
          <p:cNvSpPr/>
          <p:nvPr/>
        </p:nvSpPr>
        <p:spPr>
          <a:xfrm>
            <a:off x="3214678" y="3143248"/>
            <a:ext cx="2714644" cy="642942"/>
          </a:xfrm>
          <a:prstGeom prst="frame">
            <a:avLst>
              <a:gd name="adj1" fmla="val 2844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Rectángulo"/>
          <p:cNvSpPr/>
          <p:nvPr/>
        </p:nvSpPr>
        <p:spPr>
          <a:xfrm>
            <a:off x="3714744" y="500042"/>
            <a:ext cx="3666388" cy="646331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600" spc="150" dirty="0" smtClean="0">
                <a:ln w="11430"/>
                <a:latin typeface="Salina" pitchFamily="2" charset="0"/>
              </a:rPr>
              <a:t>Gran Vía-Madrid</a:t>
            </a:r>
            <a:endParaRPr lang="es-ES" sz="3600" cap="none" spc="150" dirty="0">
              <a:ln w="11430"/>
              <a:latin typeface="Salina" pitchFamily="2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0"/>
                            </p:stCondLst>
                            <p:childTnLst>
                              <p:par>
                                <p:cTn id="57" presetID="39" presetClass="entr" presetSubtype="0" ac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8" grpId="0" animBg="1"/>
      <p:bldP spid="52" grpId="0" animBg="1"/>
      <p:bldP spid="54" grpId="0" animBg="1"/>
      <p:bldP spid="55" grpId="0" animBg="1"/>
      <p:bldP spid="56" grpId="0" animBg="1"/>
      <p:bldP spid="1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ombo"/>
          <p:cNvSpPr/>
          <p:nvPr/>
        </p:nvSpPr>
        <p:spPr>
          <a:xfrm>
            <a:off x="2500298" y="1857364"/>
            <a:ext cx="4143404" cy="3143272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Triángulo rectángulo"/>
          <p:cNvSpPr/>
          <p:nvPr/>
        </p:nvSpPr>
        <p:spPr>
          <a:xfrm rot="5400000">
            <a:off x="214310" y="-214310"/>
            <a:ext cx="1643050" cy="207167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Triángulo rectángulo"/>
          <p:cNvSpPr/>
          <p:nvPr/>
        </p:nvSpPr>
        <p:spPr>
          <a:xfrm rot="16200000">
            <a:off x="7358078" y="5072078"/>
            <a:ext cx="1643050" cy="192879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Triángulo rectángulo"/>
          <p:cNvSpPr/>
          <p:nvPr/>
        </p:nvSpPr>
        <p:spPr>
          <a:xfrm rot="10800000">
            <a:off x="7215206" y="0"/>
            <a:ext cx="1928794" cy="164305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Triángulo rectángulo"/>
          <p:cNvSpPr/>
          <p:nvPr/>
        </p:nvSpPr>
        <p:spPr>
          <a:xfrm>
            <a:off x="0" y="5214950"/>
            <a:ext cx="1928794" cy="164305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isósceles"/>
          <p:cNvSpPr/>
          <p:nvPr/>
        </p:nvSpPr>
        <p:spPr>
          <a:xfrm rot="5400000">
            <a:off x="-500082" y="2428884"/>
            <a:ext cx="3071834" cy="207167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Triángulo isósceles"/>
          <p:cNvSpPr/>
          <p:nvPr/>
        </p:nvSpPr>
        <p:spPr>
          <a:xfrm rot="16200000">
            <a:off x="6572248" y="2357446"/>
            <a:ext cx="3071834" cy="207167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Triángulo isósceles"/>
          <p:cNvSpPr/>
          <p:nvPr/>
        </p:nvSpPr>
        <p:spPr>
          <a:xfrm rot="10800000">
            <a:off x="2571736" y="0"/>
            <a:ext cx="4000528" cy="171448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Triángulo isósceles"/>
          <p:cNvSpPr/>
          <p:nvPr/>
        </p:nvSpPr>
        <p:spPr>
          <a:xfrm>
            <a:off x="2571736" y="5143512"/>
            <a:ext cx="4000528" cy="171448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Elipse"/>
          <p:cNvSpPr/>
          <p:nvPr/>
        </p:nvSpPr>
        <p:spPr>
          <a:xfrm>
            <a:off x="0" y="0"/>
            <a:ext cx="4572000" cy="3429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Elipse"/>
          <p:cNvSpPr/>
          <p:nvPr/>
        </p:nvSpPr>
        <p:spPr>
          <a:xfrm>
            <a:off x="4572000" y="0"/>
            <a:ext cx="4572000" cy="3429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Elipse"/>
          <p:cNvSpPr/>
          <p:nvPr/>
        </p:nvSpPr>
        <p:spPr>
          <a:xfrm>
            <a:off x="4572000" y="3429000"/>
            <a:ext cx="4572000" cy="3429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Elipse"/>
          <p:cNvSpPr/>
          <p:nvPr/>
        </p:nvSpPr>
        <p:spPr>
          <a:xfrm>
            <a:off x="0" y="3429000"/>
            <a:ext cx="4572000" cy="3429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Elipse"/>
          <p:cNvSpPr/>
          <p:nvPr/>
        </p:nvSpPr>
        <p:spPr>
          <a:xfrm>
            <a:off x="0" y="0"/>
            <a:ext cx="4572000" cy="3429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Elipse"/>
          <p:cNvSpPr/>
          <p:nvPr/>
        </p:nvSpPr>
        <p:spPr>
          <a:xfrm>
            <a:off x="4572000" y="0"/>
            <a:ext cx="4572000" cy="3429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Elipse"/>
          <p:cNvSpPr/>
          <p:nvPr/>
        </p:nvSpPr>
        <p:spPr>
          <a:xfrm>
            <a:off x="0" y="3429000"/>
            <a:ext cx="4572000" cy="3429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Elipse"/>
          <p:cNvSpPr/>
          <p:nvPr/>
        </p:nvSpPr>
        <p:spPr>
          <a:xfrm>
            <a:off x="4572000" y="3429000"/>
            <a:ext cx="4572000" cy="3429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142976" y="1142984"/>
            <a:ext cx="223811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000" spc="150" dirty="0" smtClean="0">
                <a:ln w="11430"/>
                <a:latin typeface="Salina" pitchFamily="2" charset="0"/>
              </a:rPr>
              <a:t>Oklahoma</a:t>
            </a:r>
            <a:endParaRPr lang="es-ES" sz="4000" cap="none" spc="150" dirty="0">
              <a:ln w="11430"/>
              <a:latin typeface="Salina" pitchFamily="2" charset="0"/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"/>
                            </p:stCondLst>
                            <p:childTnLst>
                              <p:par>
                                <p:cTn id="71" presetID="3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900" decel="100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build="allAtOnce"/>
      <p:bldP spid="2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4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Decisión"/>
          <p:cNvSpPr/>
          <p:nvPr/>
        </p:nvSpPr>
        <p:spPr>
          <a:xfrm>
            <a:off x="0" y="0"/>
            <a:ext cx="2357422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Decisión"/>
          <p:cNvSpPr/>
          <p:nvPr/>
        </p:nvSpPr>
        <p:spPr>
          <a:xfrm>
            <a:off x="2285984" y="0"/>
            <a:ext cx="2357454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Decisión"/>
          <p:cNvSpPr/>
          <p:nvPr/>
        </p:nvSpPr>
        <p:spPr>
          <a:xfrm>
            <a:off x="4572000" y="0"/>
            <a:ext cx="2357454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Decisión"/>
          <p:cNvSpPr/>
          <p:nvPr/>
        </p:nvSpPr>
        <p:spPr>
          <a:xfrm>
            <a:off x="6786546" y="0"/>
            <a:ext cx="2357454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Decisión"/>
          <p:cNvSpPr/>
          <p:nvPr/>
        </p:nvSpPr>
        <p:spPr>
          <a:xfrm>
            <a:off x="0" y="1714488"/>
            <a:ext cx="2357422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Decisión"/>
          <p:cNvSpPr/>
          <p:nvPr/>
        </p:nvSpPr>
        <p:spPr>
          <a:xfrm>
            <a:off x="2285984" y="1714488"/>
            <a:ext cx="2357454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Decisión"/>
          <p:cNvSpPr/>
          <p:nvPr/>
        </p:nvSpPr>
        <p:spPr>
          <a:xfrm>
            <a:off x="4572000" y="1714488"/>
            <a:ext cx="2286016" cy="1714488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Decisión"/>
          <p:cNvSpPr/>
          <p:nvPr/>
        </p:nvSpPr>
        <p:spPr>
          <a:xfrm>
            <a:off x="6786546" y="1714488"/>
            <a:ext cx="2357454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Decisión"/>
          <p:cNvSpPr/>
          <p:nvPr/>
        </p:nvSpPr>
        <p:spPr>
          <a:xfrm>
            <a:off x="0" y="3357562"/>
            <a:ext cx="2357422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Decisión"/>
          <p:cNvSpPr/>
          <p:nvPr/>
        </p:nvSpPr>
        <p:spPr>
          <a:xfrm>
            <a:off x="2214546" y="3429000"/>
            <a:ext cx="2428892" cy="178595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Decisión"/>
          <p:cNvSpPr/>
          <p:nvPr/>
        </p:nvSpPr>
        <p:spPr>
          <a:xfrm>
            <a:off x="4572000" y="3357562"/>
            <a:ext cx="2357454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Decisión"/>
          <p:cNvSpPr/>
          <p:nvPr/>
        </p:nvSpPr>
        <p:spPr>
          <a:xfrm>
            <a:off x="6786546" y="3429000"/>
            <a:ext cx="2357454" cy="1714488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Decisión"/>
          <p:cNvSpPr/>
          <p:nvPr/>
        </p:nvSpPr>
        <p:spPr>
          <a:xfrm>
            <a:off x="0" y="5072074"/>
            <a:ext cx="2357422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Decisión"/>
          <p:cNvSpPr/>
          <p:nvPr/>
        </p:nvSpPr>
        <p:spPr>
          <a:xfrm>
            <a:off x="2285984" y="5072074"/>
            <a:ext cx="2357454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Decisión"/>
          <p:cNvSpPr/>
          <p:nvPr/>
        </p:nvSpPr>
        <p:spPr>
          <a:xfrm>
            <a:off x="4572000" y="5072074"/>
            <a:ext cx="2357454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Decisión"/>
          <p:cNvSpPr/>
          <p:nvPr/>
        </p:nvSpPr>
        <p:spPr>
          <a:xfrm>
            <a:off x="6858016" y="5072074"/>
            <a:ext cx="2285984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Decisión"/>
          <p:cNvSpPr/>
          <p:nvPr/>
        </p:nvSpPr>
        <p:spPr>
          <a:xfrm>
            <a:off x="1142976" y="857232"/>
            <a:ext cx="2428892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Decisión"/>
          <p:cNvSpPr/>
          <p:nvPr/>
        </p:nvSpPr>
        <p:spPr>
          <a:xfrm>
            <a:off x="3428992" y="857232"/>
            <a:ext cx="2285984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Decisión"/>
          <p:cNvSpPr/>
          <p:nvPr/>
        </p:nvSpPr>
        <p:spPr>
          <a:xfrm>
            <a:off x="5643538" y="857232"/>
            <a:ext cx="2357454" cy="178592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Decisión"/>
          <p:cNvSpPr/>
          <p:nvPr/>
        </p:nvSpPr>
        <p:spPr>
          <a:xfrm>
            <a:off x="1071538" y="2571744"/>
            <a:ext cx="2357422" cy="1714488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Decisión"/>
          <p:cNvSpPr/>
          <p:nvPr/>
        </p:nvSpPr>
        <p:spPr>
          <a:xfrm>
            <a:off x="3428992" y="2571744"/>
            <a:ext cx="2357422" cy="1714488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4" name="23 Decisión"/>
          <p:cNvSpPr/>
          <p:nvPr/>
        </p:nvSpPr>
        <p:spPr>
          <a:xfrm>
            <a:off x="5643538" y="2571744"/>
            <a:ext cx="2357454" cy="1714488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Decisión"/>
          <p:cNvSpPr/>
          <p:nvPr/>
        </p:nvSpPr>
        <p:spPr>
          <a:xfrm>
            <a:off x="1143008" y="4214818"/>
            <a:ext cx="2357422" cy="1857388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Decisión"/>
          <p:cNvSpPr/>
          <p:nvPr/>
        </p:nvSpPr>
        <p:spPr>
          <a:xfrm>
            <a:off x="3428992" y="4214818"/>
            <a:ext cx="2357454" cy="1857388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Decisión"/>
          <p:cNvSpPr/>
          <p:nvPr/>
        </p:nvSpPr>
        <p:spPr>
          <a:xfrm>
            <a:off x="5715008" y="4214818"/>
            <a:ext cx="2357454" cy="178595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8" name="27 Triángulo isósceles"/>
          <p:cNvSpPr/>
          <p:nvPr/>
        </p:nvSpPr>
        <p:spPr>
          <a:xfrm rot="16200000">
            <a:off x="7643818" y="1143000"/>
            <a:ext cx="1785950" cy="121441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9" name="28 Triángulo isósceles"/>
          <p:cNvSpPr/>
          <p:nvPr/>
        </p:nvSpPr>
        <p:spPr>
          <a:xfrm rot="16200000">
            <a:off x="7608099" y="2821793"/>
            <a:ext cx="1857388" cy="121441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0" name="29 Triángulo isósceles"/>
          <p:cNvSpPr/>
          <p:nvPr/>
        </p:nvSpPr>
        <p:spPr>
          <a:xfrm rot="16200000">
            <a:off x="7643818" y="4500586"/>
            <a:ext cx="1857388" cy="11429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1" name="30 Triángulo isósceles"/>
          <p:cNvSpPr/>
          <p:nvPr/>
        </p:nvSpPr>
        <p:spPr>
          <a:xfrm rot="5400000">
            <a:off x="-321487" y="1178719"/>
            <a:ext cx="1857388" cy="121441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2" name="31 Triángulo isósceles"/>
          <p:cNvSpPr/>
          <p:nvPr/>
        </p:nvSpPr>
        <p:spPr>
          <a:xfrm rot="5400000">
            <a:off x="-285768" y="2786074"/>
            <a:ext cx="1785950" cy="121441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3" name="32 Triángulo isósceles"/>
          <p:cNvSpPr/>
          <p:nvPr/>
        </p:nvSpPr>
        <p:spPr>
          <a:xfrm rot="5400000">
            <a:off x="-285768" y="4500586"/>
            <a:ext cx="1785950" cy="121441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4" name="33 Triángulo isósceles"/>
          <p:cNvSpPr/>
          <p:nvPr/>
        </p:nvSpPr>
        <p:spPr>
          <a:xfrm>
            <a:off x="3428992" y="5857892"/>
            <a:ext cx="2357454" cy="100010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5" name="34 Triángulo isósceles"/>
          <p:cNvSpPr/>
          <p:nvPr/>
        </p:nvSpPr>
        <p:spPr>
          <a:xfrm>
            <a:off x="1142976" y="5929330"/>
            <a:ext cx="2357454" cy="92867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6" name="35 Triángulo isósceles"/>
          <p:cNvSpPr/>
          <p:nvPr/>
        </p:nvSpPr>
        <p:spPr>
          <a:xfrm>
            <a:off x="5715008" y="5857892"/>
            <a:ext cx="2286016" cy="100010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7" name="36 Triángulo isósceles"/>
          <p:cNvSpPr/>
          <p:nvPr/>
        </p:nvSpPr>
        <p:spPr>
          <a:xfrm rot="10800000">
            <a:off x="1142976" y="0"/>
            <a:ext cx="2357454" cy="100010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8" name="37 Triángulo isósceles"/>
          <p:cNvSpPr/>
          <p:nvPr/>
        </p:nvSpPr>
        <p:spPr>
          <a:xfrm rot="10800000">
            <a:off x="3428992" y="0"/>
            <a:ext cx="2357454" cy="100010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9" name="38 Triángulo isósceles"/>
          <p:cNvSpPr/>
          <p:nvPr/>
        </p:nvSpPr>
        <p:spPr>
          <a:xfrm rot="10800000">
            <a:off x="5715008" y="0"/>
            <a:ext cx="2286016" cy="100010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0" name="39 Triángulo rectángulo"/>
          <p:cNvSpPr/>
          <p:nvPr/>
        </p:nvSpPr>
        <p:spPr>
          <a:xfrm rot="5400000">
            <a:off x="178592" y="-178590"/>
            <a:ext cx="1000108" cy="1357291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1" name="40 Triángulo rectángulo"/>
          <p:cNvSpPr/>
          <p:nvPr/>
        </p:nvSpPr>
        <p:spPr>
          <a:xfrm rot="10800000">
            <a:off x="7858148" y="0"/>
            <a:ext cx="1285852" cy="9144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2" name="41 Triángulo rectángulo"/>
          <p:cNvSpPr/>
          <p:nvPr/>
        </p:nvSpPr>
        <p:spPr>
          <a:xfrm>
            <a:off x="0" y="5857892"/>
            <a:ext cx="1285852" cy="100010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3" name="42 Triángulo rectángulo"/>
          <p:cNvSpPr/>
          <p:nvPr/>
        </p:nvSpPr>
        <p:spPr>
          <a:xfrm rot="16200000">
            <a:off x="8001021" y="5715022"/>
            <a:ext cx="1000108" cy="128585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3143240" y="1357298"/>
            <a:ext cx="239520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000" spc="150" dirty="0" smtClean="0">
                <a:ln w="11430"/>
                <a:latin typeface="Salina" pitchFamily="2" charset="0"/>
              </a:rPr>
              <a:t>New York</a:t>
            </a:r>
            <a:endParaRPr lang="es-ES" sz="4000" cap="none" spc="150" dirty="0">
              <a:ln w="11430"/>
              <a:latin typeface="Salina" pitchFamily="2" charset="0"/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000"/>
                            </p:stCondLst>
                            <p:childTnLst>
                              <p:par>
                                <p:cTn id="131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build="allAtOnce"/>
      <p:bldP spid="45" grpId="1" build="allAtOnce"/>
      <p:bldP spid="4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CuadroTexto"/>
          <p:cNvSpPr txBox="1"/>
          <p:nvPr/>
        </p:nvSpPr>
        <p:spPr>
          <a:xfrm>
            <a:off x="0" y="0"/>
            <a:ext cx="9144000" cy="1154162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AAAAAAAAAAAAAAAAAAAAAAAAAAAAAAAAAAAAAAAAAAAAAAAAAAAAAAAAAAAAAAAAAAAAAAAAAAAAAAAAAAAAAAAAAAAAAAAAAAAAAAAAAAAAAAAAAAAAAAAAAAAAAAAAAAAAAAAAAAAAAAAAAAAAAAAAAAAAAAAAAAAAAAAAAAAAAAAAAAAAAAAAAAAAAAAAAAAAAAAAAAAAAAAAAAAAAAAAAAAAAAAAAAAAAAAAAAAAAAAAAAAAAAAAAAAAAAAAAAAAAAAAAAAAAAAA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23" name="22 CuadroTexto"/>
          <p:cNvSpPr txBox="1"/>
          <p:nvPr/>
        </p:nvSpPr>
        <p:spPr>
          <a:xfrm>
            <a:off x="0" y="1142984"/>
            <a:ext cx="9144000" cy="1154162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AAAAAAAAAAAAAAAAAAAAAAAAAAAAAAAAAAAAAAAAAAAAAAAAAAAAAAAAAAAAAAAAAAAAAAAAAAAAAAAAAAAAAAAAAAAAAAAAAAAAAAAAAAAAAAAAAAAAAAAAAAAAAAAAAAAAAAAAAAAAAAAAAAAAAAAAAAAAAAAAAAAAAAAAAAAAAAAAAAAAAAAAAAAAAAAAAAAAAAAAAAAAAAAAAAAAAAAAAAAAAAAAAAAAAAAAAAAAAAAAAAAAAAAAAAAAAAAAAAAAAAAAAAAAAAAA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24" name="23 CuadroTexto"/>
          <p:cNvSpPr txBox="1"/>
          <p:nvPr/>
        </p:nvSpPr>
        <p:spPr>
          <a:xfrm>
            <a:off x="0" y="2285992"/>
            <a:ext cx="9144000" cy="1154162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AAAAAAAAAAAAAAAAAAAAAAAAAAAAAAAAAAAAAAAAAAAAAAAAAAAAAAAAAAAAAAAAAAAAAAAAAAAAAAAAAAAAAAAAAAAAAAAAAAAAAAAAAAAAAAAAAAAAAAAAAAAAAAAAAAAAAAAAAAAAAAAAAAAAAAAAAAAAAAAAAAAAAAAAAAAAAAAAAAAAAAAAAAAAAAAAAAAAAAAAAAAAAAAAAAAAAAAAAAAAAAAAAAAAAAAAAAAAAAAAAAAAAAAAAAAAAAAAAAAAAAAAAAAAAAAA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25" name="24 CuadroTexto"/>
          <p:cNvSpPr txBox="1"/>
          <p:nvPr/>
        </p:nvSpPr>
        <p:spPr>
          <a:xfrm>
            <a:off x="0" y="3429000"/>
            <a:ext cx="9144000" cy="1154162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AAAAAAAAAAAAAAAAAAAAAAAAAAAAAAAAAAAAAAAAAAAAAAAAAAAAAAAAAAAAAAAAAAAAAAAAAAAAAAAAAAAAAAAAAAAAAAAAAAAAAAAAAAAAAAAAAAAAAAAAAAAAAAAAAAAAAAAAAAAAAAAAAAAAAAAAAAAAAAAAAAAAAAAAAAAAAAAAAAAAAAAAAAAAAAAAAAAAAAAAAAAAAAAAAAAAAAAAAAAAAAAAAAAAAAAAAAAAAAAAAAAAAAAAAAAAAAAAAAAAAAAAAAAAAAAA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26" name="25 CuadroTexto"/>
          <p:cNvSpPr txBox="1"/>
          <p:nvPr/>
        </p:nvSpPr>
        <p:spPr>
          <a:xfrm>
            <a:off x="0" y="4572008"/>
            <a:ext cx="9144000" cy="1154162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AAAAAAAAAAAAAAAAAAAAAAAAAAAAAAAAAAAAAAAAAAAAAAAAAAAAAAAAAAAAAAAAAAAAAAAAAAAAAAAAAAAAAAAAAAAAAAAAAAAAAAAAAAAAAAAAAAAAAAAAAAAAAAAAAAAAAAAAAAAAAAAAAAAAAAAAAAAAAAAAAAAAAAAAAAAAAAAAAAAAAAAAAAAAAAAAAAAAAAAAAAAAAAAAAAAAAAAAAAAAAAAAAAAAAAAAAAAAAAAAAAAAAAAAAAAAAAAAAAAAAAAAAAAAAAAA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27" name="26 CuadroTexto"/>
          <p:cNvSpPr txBox="1"/>
          <p:nvPr/>
        </p:nvSpPr>
        <p:spPr>
          <a:xfrm>
            <a:off x="0" y="5703838"/>
            <a:ext cx="9144000" cy="1154162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AAAAAAAAAAAAAAAAAAAAAAAAAAAAAAAAAAAAAAAAAAAAAAAAAAAAAAAAAAAAAAAAAAAAAAAAAAAAAAAAAAAAAAAAAAAAAAAAAAAAAAAAAAAAAAAAAAAAAAAAAAAAAAAAAAAAAAAAAAAAAAAAAAAAAAAAAAAAAAAAAAAAAAAAAAAAAAAAAAAAAAAAAAAAAAAAAAAAAAAAAAAAAAAAAAAAAAAAAAAAAAAAAAAAAAAAAAAAAAAAAAAAAAAAAAAAAAAAAAAAAAAAAAAAAAAA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2214546" y="1285860"/>
            <a:ext cx="39709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spc="150" dirty="0" err="1" smtClean="0">
                <a:ln w="11430"/>
                <a:latin typeface="Salina" pitchFamily="2" charset="0"/>
              </a:rPr>
              <a:t>Helsingborg</a:t>
            </a:r>
            <a:r>
              <a:rPr lang="es-ES" sz="3600" spc="150" dirty="0" smtClean="0">
                <a:ln w="11430"/>
                <a:latin typeface="Salina" pitchFamily="2" charset="0"/>
              </a:rPr>
              <a:t>-Suecia</a:t>
            </a:r>
            <a:endParaRPr lang="es-ES" sz="3600" cap="none" spc="150" dirty="0">
              <a:ln w="11430"/>
              <a:latin typeface="Salina" pitchFamily="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4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4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4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4" presetClass="emph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4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6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4" presetClass="emph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8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6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0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1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2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500"/>
                            </p:stCondLst>
                            <p:childTnLst>
                              <p:par>
                                <p:cTn id="7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23" grpId="0" animBg="1"/>
      <p:bldP spid="23" grpId="1" animBg="1"/>
      <p:bldP spid="24" grpId="0" animBg="1"/>
      <p:bldP spid="24" grpId="1" animBg="1"/>
      <p:bldP spid="24" grpId="2" animBg="1"/>
      <p:bldP spid="25" grpId="0" animBg="1"/>
      <p:bldP spid="25" grpId="1" animBg="1"/>
      <p:bldP spid="26" grpId="0" animBg="1"/>
      <p:bldP spid="26" grpId="1" animBg="1"/>
      <p:bldP spid="26" grpId="2" animBg="1"/>
      <p:bldP spid="27" grpId="0" animBg="1"/>
      <p:bldP spid="27" grpId="1" animBg="1"/>
      <p:bldP spid="29" grpId="0" build="allAtOnce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Rectángulo"/>
          <p:cNvSpPr/>
          <p:nvPr/>
        </p:nvSpPr>
        <p:spPr>
          <a:xfrm flipH="1">
            <a:off x="7715272" y="1285860"/>
            <a:ext cx="1428728" cy="42862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Rectángulo"/>
          <p:cNvSpPr/>
          <p:nvPr/>
        </p:nvSpPr>
        <p:spPr>
          <a:xfrm>
            <a:off x="0" y="1285860"/>
            <a:ext cx="1428728" cy="42862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Decisión"/>
          <p:cNvSpPr/>
          <p:nvPr/>
        </p:nvSpPr>
        <p:spPr>
          <a:xfrm>
            <a:off x="857224" y="2571744"/>
            <a:ext cx="2857520" cy="1714512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Decisión"/>
          <p:cNvSpPr/>
          <p:nvPr/>
        </p:nvSpPr>
        <p:spPr>
          <a:xfrm>
            <a:off x="5429256" y="2571744"/>
            <a:ext cx="2857520" cy="1714512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Forma libre"/>
          <p:cNvSpPr/>
          <p:nvPr/>
        </p:nvSpPr>
        <p:spPr>
          <a:xfrm rot="12839938">
            <a:off x="2306933" y="-1315804"/>
            <a:ext cx="4260774" cy="3421616"/>
          </a:xfrm>
          <a:custGeom>
            <a:avLst/>
            <a:gdLst>
              <a:gd name="connsiteX0" fmla="*/ 0 w 3957223"/>
              <a:gd name="connsiteY0" fmla="*/ 1252043 h 2563404"/>
              <a:gd name="connsiteX1" fmla="*/ 1932826 w 3957223"/>
              <a:gd name="connsiteY1" fmla="*/ 0 h 2563404"/>
              <a:gd name="connsiteX2" fmla="*/ 3957223 w 3957223"/>
              <a:gd name="connsiteY2" fmla="*/ 0 h 2563404"/>
              <a:gd name="connsiteX3" fmla="*/ 0 w 3957223"/>
              <a:gd name="connsiteY3" fmla="*/ 2563404 h 2563404"/>
              <a:gd name="connsiteX4" fmla="*/ 0 w 3957223"/>
              <a:gd name="connsiteY4" fmla="*/ 1252043 h 2563404"/>
              <a:gd name="connsiteX0" fmla="*/ 0 w 3957223"/>
              <a:gd name="connsiteY0" fmla="*/ 2031749 h 3343110"/>
              <a:gd name="connsiteX1" fmla="*/ 2691984 w 3957223"/>
              <a:gd name="connsiteY1" fmla="*/ 0 h 3343110"/>
              <a:gd name="connsiteX2" fmla="*/ 3957223 w 3957223"/>
              <a:gd name="connsiteY2" fmla="*/ 779706 h 3343110"/>
              <a:gd name="connsiteX3" fmla="*/ 0 w 3957223"/>
              <a:gd name="connsiteY3" fmla="*/ 3343110 h 3343110"/>
              <a:gd name="connsiteX4" fmla="*/ 0 w 3957223"/>
              <a:gd name="connsiteY4" fmla="*/ 2031749 h 3343110"/>
              <a:gd name="connsiteX0" fmla="*/ 0 w 4171532"/>
              <a:gd name="connsiteY0" fmla="*/ 1952383 h 3343110"/>
              <a:gd name="connsiteX1" fmla="*/ 2906293 w 4171532"/>
              <a:gd name="connsiteY1" fmla="*/ 0 h 3343110"/>
              <a:gd name="connsiteX2" fmla="*/ 4171532 w 4171532"/>
              <a:gd name="connsiteY2" fmla="*/ 779706 h 3343110"/>
              <a:gd name="connsiteX3" fmla="*/ 214309 w 4171532"/>
              <a:gd name="connsiteY3" fmla="*/ 3343110 h 3343110"/>
              <a:gd name="connsiteX4" fmla="*/ 0 w 4171532"/>
              <a:gd name="connsiteY4" fmla="*/ 1952383 h 3343110"/>
              <a:gd name="connsiteX0" fmla="*/ 0 w 4171532"/>
              <a:gd name="connsiteY0" fmla="*/ 1892282 h 3283009"/>
              <a:gd name="connsiteX1" fmla="*/ 2944912 w 4171532"/>
              <a:gd name="connsiteY1" fmla="*/ 0 h 3283009"/>
              <a:gd name="connsiteX2" fmla="*/ 4171532 w 4171532"/>
              <a:gd name="connsiteY2" fmla="*/ 719605 h 3283009"/>
              <a:gd name="connsiteX3" fmla="*/ 214309 w 4171532"/>
              <a:gd name="connsiteY3" fmla="*/ 3283009 h 3283009"/>
              <a:gd name="connsiteX4" fmla="*/ 0 w 4171532"/>
              <a:gd name="connsiteY4" fmla="*/ 1892282 h 3283009"/>
              <a:gd name="connsiteX0" fmla="*/ 0 w 4270192"/>
              <a:gd name="connsiteY0" fmla="*/ 1906503 h 3283009"/>
              <a:gd name="connsiteX1" fmla="*/ 3043572 w 4270192"/>
              <a:gd name="connsiteY1" fmla="*/ 0 h 3283009"/>
              <a:gd name="connsiteX2" fmla="*/ 4270192 w 4270192"/>
              <a:gd name="connsiteY2" fmla="*/ 719605 h 3283009"/>
              <a:gd name="connsiteX3" fmla="*/ 312969 w 4270192"/>
              <a:gd name="connsiteY3" fmla="*/ 3283009 h 3283009"/>
              <a:gd name="connsiteX4" fmla="*/ 0 w 4270192"/>
              <a:gd name="connsiteY4" fmla="*/ 1906503 h 3283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70192" h="3283009">
                <a:moveTo>
                  <a:pt x="0" y="1906503"/>
                </a:moveTo>
                <a:lnTo>
                  <a:pt x="3043572" y="0"/>
                </a:lnTo>
                <a:lnTo>
                  <a:pt x="4270192" y="719605"/>
                </a:lnTo>
                <a:lnTo>
                  <a:pt x="312969" y="3283009"/>
                </a:lnTo>
                <a:lnTo>
                  <a:pt x="0" y="190650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1" name="10 Forma libre"/>
          <p:cNvSpPr/>
          <p:nvPr/>
        </p:nvSpPr>
        <p:spPr>
          <a:xfrm rot="8740621" flipV="1">
            <a:off x="2396416" y="4779229"/>
            <a:ext cx="4112593" cy="3389458"/>
          </a:xfrm>
          <a:custGeom>
            <a:avLst/>
            <a:gdLst>
              <a:gd name="connsiteX0" fmla="*/ 0 w 3957223"/>
              <a:gd name="connsiteY0" fmla="*/ 1252043 h 2563404"/>
              <a:gd name="connsiteX1" fmla="*/ 1932826 w 3957223"/>
              <a:gd name="connsiteY1" fmla="*/ 0 h 2563404"/>
              <a:gd name="connsiteX2" fmla="*/ 3957223 w 3957223"/>
              <a:gd name="connsiteY2" fmla="*/ 0 h 2563404"/>
              <a:gd name="connsiteX3" fmla="*/ 0 w 3957223"/>
              <a:gd name="connsiteY3" fmla="*/ 2563404 h 2563404"/>
              <a:gd name="connsiteX4" fmla="*/ 0 w 3957223"/>
              <a:gd name="connsiteY4" fmla="*/ 1252043 h 2563404"/>
              <a:gd name="connsiteX0" fmla="*/ 0 w 3957223"/>
              <a:gd name="connsiteY0" fmla="*/ 2031749 h 3343110"/>
              <a:gd name="connsiteX1" fmla="*/ 2691984 w 3957223"/>
              <a:gd name="connsiteY1" fmla="*/ 0 h 3343110"/>
              <a:gd name="connsiteX2" fmla="*/ 3957223 w 3957223"/>
              <a:gd name="connsiteY2" fmla="*/ 779706 h 3343110"/>
              <a:gd name="connsiteX3" fmla="*/ 0 w 3957223"/>
              <a:gd name="connsiteY3" fmla="*/ 3343110 h 3343110"/>
              <a:gd name="connsiteX4" fmla="*/ 0 w 3957223"/>
              <a:gd name="connsiteY4" fmla="*/ 2031749 h 3343110"/>
              <a:gd name="connsiteX0" fmla="*/ 0 w 4171532"/>
              <a:gd name="connsiteY0" fmla="*/ 1952383 h 3343110"/>
              <a:gd name="connsiteX1" fmla="*/ 2906293 w 4171532"/>
              <a:gd name="connsiteY1" fmla="*/ 0 h 3343110"/>
              <a:gd name="connsiteX2" fmla="*/ 4171532 w 4171532"/>
              <a:gd name="connsiteY2" fmla="*/ 779706 h 3343110"/>
              <a:gd name="connsiteX3" fmla="*/ 214309 w 4171532"/>
              <a:gd name="connsiteY3" fmla="*/ 3343110 h 3343110"/>
              <a:gd name="connsiteX4" fmla="*/ 0 w 4171532"/>
              <a:gd name="connsiteY4" fmla="*/ 1952383 h 3343110"/>
              <a:gd name="connsiteX0" fmla="*/ 0 w 4171532"/>
              <a:gd name="connsiteY0" fmla="*/ 1892282 h 3283009"/>
              <a:gd name="connsiteX1" fmla="*/ 2944912 w 4171532"/>
              <a:gd name="connsiteY1" fmla="*/ 0 h 3283009"/>
              <a:gd name="connsiteX2" fmla="*/ 4171532 w 4171532"/>
              <a:gd name="connsiteY2" fmla="*/ 719605 h 3283009"/>
              <a:gd name="connsiteX3" fmla="*/ 214309 w 4171532"/>
              <a:gd name="connsiteY3" fmla="*/ 3283009 h 3283009"/>
              <a:gd name="connsiteX4" fmla="*/ 0 w 4171532"/>
              <a:gd name="connsiteY4" fmla="*/ 1892282 h 3283009"/>
              <a:gd name="connsiteX0" fmla="*/ 0 w 4270192"/>
              <a:gd name="connsiteY0" fmla="*/ 1906503 h 3283009"/>
              <a:gd name="connsiteX1" fmla="*/ 3043572 w 4270192"/>
              <a:gd name="connsiteY1" fmla="*/ 0 h 3283009"/>
              <a:gd name="connsiteX2" fmla="*/ 4270192 w 4270192"/>
              <a:gd name="connsiteY2" fmla="*/ 719605 h 3283009"/>
              <a:gd name="connsiteX3" fmla="*/ 312969 w 4270192"/>
              <a:gd name="connsiteY3" fmla="*/ 3283009 h 3283009"/>
              <a:gd name="connsiteX4" fmla="*/ 0 w 4270192"/>
              <a:gd name="connsiteY4" fmla="*/ 1906503 h 3283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70192" h="3283009">
                <a:moveTo>
                  <a:pt x="0" y="1906503"/>
                </a:moveTo>
                <a:lnTo>
                  <a:pt x="3043572" y="0"/>
                </a:lnTo>
                <a:lnTo>
                  <a:pt x="4270192" y="719605"/>
                </a:lnTo>
                <a:lnTo>
                  <a:pt x="312969" y="3283009"/>
                </a:lnTo>
                <a:lnTo>
                  <a:pt x="0" y="190650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2" name="11 Pentágono regular"/>
          <p:cNvSpPr/>
          <p:nvPr/>
        </p:nvSpPr>
        <p:spPr>
          <a:xfrm>
            <a:off x="3143240" y="1285860"/>
            <a:ext cx="2928958" cy="2143140"/>
          </a:xfrm>
          <a:prstGeom prst="pentag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Pentágono regular"/>
          <p:cNvSpPr/>
          <p:nvPr/>
        </p:nvSpPr>
        <p:spPr>
          <a:xfrm flipV="1">
            <a:off x="3143240" y="3429000"/>
            <a:ext cx="2928958" cy="2143140"/>
          </a:xfrm>
          <a:prstGeom prst="pentag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Rectángulo"/>
          <p:cNvSpPr/>
          <p:nvPr/>
        </p:nvSpPr>
        <p:spPr>
          <a:xfrm>
            <a:off x="0" y="0"/>
            <a:ext cx="2285984" cy="1357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Rectángulo"/>
          <p:cNvSpPr/>
          <p:nvPr/>
        </p:nvSpPr>
        <p:spPr>
          <a:xfrm>
            <a:off x="6858016" y="0"/>
            <a:ext cx="2285984" cy="1357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Rectángulo"/>
          <p:cNvSpPr/>
          <p:nvPr/>
        </p:nvSpPr>
        <p:spPr>
          <a:xfrm>
            <a:off x="0" y="5500702"/>
            <a:ext cx="2285984" cy="1357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Rectángulo"/>
          <p:cNvSpPr/>
          <p:nvPr/>
        </p:nvSpPr>
        <p:spPr>
          <a:xfrm>
            <a:off x="6858016" y="5500702"/>
            <a:ext cx="2285984" cy="1357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Estrella de 5 puntas"/>
          <p:cNvSpPr/>
          <p:nvPr/>
        </p:nvSpPr>
        <p:spPr>
          <a:xfrm>
            <a:off x="0" y="0"/>
            <a:ext cx="4572000" cy="3429000"/>
          </a:xfrm>
          <a:prstGeom prst="star5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Estrella de 5 puntas"/>
          <p:cNvSpPr/>
          <p:nvPr/>
        </p:nvSpPr>
        <p:spPr>
          <a:xfrm>
            <a:off x="4572000" y="0"/>
            <a:ext cx="4572000" cy="3429000"/>
          </a:xfrm>
          <a:prstGeom prst="star5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Estrella de 5 puntas"/>
          <p:cNvSpPr/>
          <p:nvPr/>
        </p:nvSpPr>
        <p:spPr>
          <a:xfrm rot="10800000">
            <a:off x="0" y="3429000"/>
            <a:ext cx="4572000" cy="3429000"/>
          </a:xfrm>
          <a:prstGeom prst="star5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Estrella de 5 puntas"/>
          <p:cNvSpPr/>
          <p:nvPr/>
        </p:nvSpPr>
        <p:spPr>
          <a:xfrm rot="10800000">
            <a:off x="4572000" y="3429000"/>
            <a:ext cx="4572000" cy="3429000"/>
          </a:xfrm>
          <a:prstGeom prst="star5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500298" y="1071546"/>
            <a:ext cx="154080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000" spc="150" dirty="0" smtClean="0">
                <a:ln w="11430"/>
                <a:latin typeface="Salina" pitchFamily="2" charset="0"/>
              </a:rPr>
              <a:t>Miami</a:t>
            </a:r>
            <a:endParaRPr lang="es-ES" sz="4000" cap="none" spc="150" dirty="0">
              <a:ln w="11430"/>
              <a:latin typeface="Salina" pitchFamily="2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5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56" presetClass="entr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9" grpId="0" animBg="1"/>
      <p:bldP spid="6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" grpId="0" animBg="1"/>
      <p:bldP spid="3" grpId="0" animBg="1"/>
      <p:bldP spid="4" grpId="0" animBg="1"/>
      <p:bldP spid="5" grpId="0" animBg="1"/>
      <p:bldP spid="23" grpId="0" build="allAtOnce"/>
      <p:bldP spid="23" grpId="1" build="allAtOnce"/>
      <p:bldP spid="23" grpId="2" build="allAtOnce"/>
      <p:bldP spid="2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ectángulo"/>
          <p:cNvSpPr/>
          <p:nvPr/>
        </p:nvSpPr>
        <p:spPr>
          <a:xfrm rot="16200000">
            <a:off x="-3105834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4" name="3 Rectángulo"/>
          <p:cNvSpPr/>
          <p:nvPr/>
        </p:nvSpPr>
        <p:spPr>
          <a:xfrm rot="16200000">
            <a:off x="-2534362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5" name="4 Rectángulo"/>
          <p:cNvSpPr/>
          <p:nvPr/>
        </p:nvSpPr>
        <p:spPr>
          <a:xfrm rot="16200000">
            <a:off x="-1962858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6" name="5 Rectángulo"/>
          <p:cNvSpPr/>
          <p:nvPr/>
        </p:nvSpPr>
        <p:spPr>
          <a:xfrm rot="16200000">
            <a:off x="-1391354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7" name="6 Rectángulo"/>
          <p:cNvSpPr/>
          <p:nvPr/>
        </p:nvSpPr>
        <p:spPr>
          <a:xfrm rot="16200000">
            <a:off x="-819850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8" name="7 Rectángulo"/>
          <p:cNvSpPr/>
          <p:nvPr/>
        </p:nvSpPr>
        <p:spPr>
          <a:xfrm rot="16200000">
            <a:off x="-248346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9" name="8 Rectángulo"/>
          <p:cNvSpPr/>
          <p:nvPr/>
        </p:nvSpPr>
        <p:spPr>
          <a:xfrm rot="16200000">
            <a:off x="323158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0" name="9 Rectángulo"/>
          <p:cNvSpPr/>
          <p:nvPr/>
        </p:nvSpPr>
        <p:spPr>
          <a:xfrm rot="16200000">
            <a:off x="892969" y="3107529"/>
            <a:ext cx="6858000" cy="642943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1" name="10 Rectángulo"/>
          <p:cNvSpPr/>
          <p:nvPr/>
        </p:nvSpPr>
        <p:spPr>
          <a:xfrm rot="16200000">
            <a:off x="1391338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2" name="11 Rectángulo"/>
          <p:cNvSpPr/>
          <p:nvPr/>
        </p:nvSpPr>
        <p:spPr>
          <a:xfrm rot="16200000">
            <a:off x="1962810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3" name="12 Rectángulo"/>
          <p:cNvSpPr/>
          <p:nvPr/>
        </p:nvSpPr>
        <p:spPr>
          <a:xfrm rot="16200000">
            <a:off x="2534314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4" name="13 Rectángulo"/>
          <p:cNvSpPr/>
          <p:nvPr/>
        </p:nvSpPr>
        <p:spPr>
          <a:xfrm rot="16200000">
            <a:off x="3105818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5" name="14 Rectángulo"/>
          <p:cNvSpPr/>
          <p:nvPr/>
        </p:nvSpPr>
        <p:spPr>
          <a:xfrm rot="16200000">
            <a:off x="3677322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6" name="15 Rectángulo"/>
          <p:cNvSpPr/>
          <p:nvPr/>
        </p:nvSpPr>
        <p:spPr>
          <a:xfrm rot="16200000">
            <a:off x="4248826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7" name="16 Rectángulo"/>
          <p:cNvSpPr/>
          <p:nvPr/>
        </p:nvSpPr>
        <p:spPr>
          <a:xfrm rot="16200000">
            <a:off x="4820330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8" name="17 Rectángulo"/>
          <p:cNvSpPr/>
          <p:nvPr/>
        </p:nvSpPr>
        <p:spPr>
          <a:xfrm rot="16200000">
            <a:off x="5391839" y="3105832"/>
            <a:ext cx="6857999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>
        <p:nvSpPr>
          <p:cNvPr id="19" name="18 Rectángulo"/>
          <p:cNvSpPr/>
          <p:nvPr/>
        </p:nvSpPr>
        <p:spPr>
          <a:xfrm>
            <a:off x="3929058" y="928670"/>
            <a:ext cx="200728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600" spc="150" dirty="0" smtClean="0">
                <a:ln w="11430"/>
                <a:latin typeface="Salina" pitchFamily="2" charset="0"/>
              </a:rPr>
              <a:t>Australia</a:t>
            </a:r>
            <a:endParaRPr lang="es-ES" sz="3600" cap="none" spc="150" dirty="0">
              <a:ln w="11430"/>
              <a:latin typeface="Salina" pitchFamily="2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8" presetClass="entr" presetSubtype="0" ac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8" presetClass="entr" presetSubtype="0" accel="5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5" presetClass="entr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8" presetClass="entr" presetSubtype="0" accel="5000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8" presetClass="entr" presetSubtype="0" accel="5000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8" presetClass="entr" presetSubtype="0" accel="5000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5" presetClass="entr" presetSubtype="0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3" presetClass="entr" presetSubtype="16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8" presetClass="entr" presetSubtype="0" accel="5000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5" presetClass="entr" presetSubtype="0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8" presetClass="entr" presetSubtype="0" ac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8" presetClass="entr" presetSubtype="0" accel="5000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5" presetClass="entr" presetSubtype="0" fill="hold" grpId="1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3" presetClass="entr" presetSubtype="16" fill="hold" grpId="2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38" presetClass="entr" presetSubtype="0" accel="5000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5" presetClass="entr" presetSubtype="0" fill="hold" grpId="1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16" fill="hold" grpId="2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38" presetClass="entr" presetSubtype="0" accel="50000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35" presetClass="entr" presetSubtype="0" fill="hold" grpId="1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3" presetClass="entr" presetSubtype="16" fill="hold" grpId="2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38" presetClass="entr" presetSubtype="0" accel="50000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35" presetClass="entr" presetSubtype="0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3" presetClass="entr" presetSubtype="16" fill="hold" grpId="2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38" presetClass="entr" presetSubtype="0" accel="5000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35" presetClass="entr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3" presetClass="entr" presetSubtype="16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38" presetClass="entr" presetSubtype="0" accel="50000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35" presetClass="entr" presetSubtype="0" fill="hold" grpId="1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3" presetClass="entr" presetSubtype="16" fill="hold" grpId="2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38" presetClass="entr" presetSubtype="0" accel="50000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35" presetClass="entr" presetSubtype="0" fill="hold" grpId="1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3" presetClass="entr" presetSubtype="16" fill="hold" grpId="2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38" presetClass="entr" presetSubtype="0" accel="50000" fill="hold" grpId="0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35" presetClass="entr" presetSubtype="0" fill="hold" grpId="1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3" presetClass="entr" presetSubtype="16" fill="hold" grpId="2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5400"/>
                            </p:stCondLst>
                            <p:childTnLst>
                              <p:par>
                                <p:cTn id="280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6" dur="1000" tmFilter="0,0; .5, 1; 1, 1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25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19" presetClass="entr" presetSubtype="1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build="allAtOnce"/>
      <p:bldP spid="19" grpId="1" build="allAtOnce"/>
      <p:bldP spid="19" grpId="2" build="allAtOnce"/>
      <p:bldP spid="2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CuadroTexto"/>
          <p:cNvSpPr txBox="1"/>
          <p:nvPr/>
        </p:nvSpPr>
        <p:spPr>
          <a:xfrm>
            <a:off x="0" y="0"/>
            <a:ext cx="9144000" cy="1154162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AAAAAAAAAAAAAAAAAAAAAAAAAAAAAAAAAAAAAAAAAAAAAAAAAAAAAAAAAAAAAAAAAAAAAAAAAAAAAAAAAAAAAAAAAAAAAAAAAAAAAAAAAAAAAAAAAAAAAAAAAAAAAAAAAAAAAAAAAAAAAAAAAAAAAAAAAAAAAAAAAAAAAAAAAAAAAAAAAAAAAAAAAAAAAAAAAAAAAAAAAAAAAAAAAAAAAAAAAAAAAAAAAAAAAAAAAAAAAAAAAAAAAAAAAAAAAAAAAAAAAAAAAAAAAAAA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23" name="22 CuadroTexto"/>
          <p:cNvSpPr txBox="1"/>
          <p:nvPr/>
        </p:nvSpPr>
        <p:spPr>
          <a:xfrm>
            <a:off x="0" y="1142984"/>
            <a:ext cx="9144000" cy="1154162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AAAAAAAAAAAAAAAAAAAAAAAAAAAAAAAAAAAAAAAAAAAAAAAAAAAAAAAAAAAAAAAAAAAAAAAAAAAAAAAAAAAAAAAAAAAAAAAAAAAAAAAAAAAAAAAAAAAAAAAAAAAAAAAAAAAAAAAAAAAAAAAAAAAAAAAAAAAAAAAAAAAAAAAAAAAAAAAAAAAAAAAAAAAAAAAAAAAAAAAAAAAAAAAAAAAAAAAAAAAAAAAAAAAAAAAAAAAAAAAAAAAAAAAAAAAAAAAAAAAAAAAAAAAAAAAA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24" name="23 CuadroTexto"/>
          <p:cNvSpPr txBox="1"/>
          <p:nvPr/>
        </p:nvSpPr>
        <p:spPr>
          <a:xfrm>
            <a:off x="0" y="2285992"/>
            <a:ext cx="9144000" cy="1154162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AAAAAAAAAAAAAAAAAAAAAAAAAAAAAAAAAAAAAAAAAAAAAAAAAAAAAAAAAAAAAAAAAAAAAAAAAAAAAAAAAAAAAAAAAAAAAAAAAAAAAAAAAAAAAAAAAAAAAAAAAAAAAAAAAAAAAAAAAAAAAAAAAAAAAAAAAAAAAAAAAAAAAAAAAAAAAAAAAAAAAAAAAAAAAAAAAAAAAAAAAAAAAAAAAAAAAAAAAAAAAAAAAAAAAAAAAAAAAAAAAAAAAAAAAAAAAAAAAAAAAAAAAAAAAAAA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25" name="24 CuadroTexto"/>
          <p:cNvSpPr txBox="1"/>
          <p:nvPr/>
        </p:nvSpPr>
        <p:spPr>
          <a:xfrm>
            <a:off x="0" y="3429000"/>
            <a:ext cx="9144000" cy="1154162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AAAAAAAAAAAAAAAAAAAAAAAAAAAAAAAAAAAAAAAAAAAAAAAAAAAAAAAAAAAAAAAAAAAAAAAAAAAAAAAAAAAAAAAAAAAAAAAAAAAAAAAAAAAAAAAAAAAAAAAAAAAAAAAAAAAAAAAAAAAAAAAAAAAAAAAAAAAAAAAAAAAAAAAAAAAAAAAAAAAAAAAAAAAAAAAAAAAAAAAAAAAAAAAAAAAAAAAAAAAAAAAAAAAAAAAAAAAAAAAAAAAAAAAAAAAAAAAAAAAAAAAAAAAAAAAA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26" name="25 CuadroTexto"/>
          <p:cNvSpPr txBox="1"/>
          <p:nvPr/>
        </p:nvSpPr>
        <p:spPr>
          <a:xfrm>
            <a:off x="0" y="4572008"/>
            <a:ext cx="9144000" cy="1154162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AAAAAAAAAAAAAAAAAAAAAAAAAAAAAAAAAAAAAAAAAAAAAAAAAAAAAAAAAAAAAAAAAAAAAAAAAAAAAAAAAAAAAAAAAAAAAAAAAAAAAAAAAAAAAAAAAAAAAAAAAAAAAAAAAAAAAAAAAAAAAAAAAAAAAAAAAAAAAAAAAAAAAAAAAAAAAAAAAAAAAAAAAAAAAAAAAAAAAAAAAAAAAAAAAAAAAAAAAAAAAAAAAAAAAAAAAAAAAAAAAAAAAAAAAAAAAAAAAAAAAAAAAAAAAAAA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27" name="26 CuadroTexto"/>
          <p:cNvSpPr txBox="1"/>
          <p:nvPr/>
        </p:nvSpPr>
        <p:spPr>
          <a:xfrm>
            <a:off x="0" y="5703838"/>
            <a:ext cx="9144000" cy="1154162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AAAAAAAAAAAAAAAAAAAAAAAAAAAAAAAAAAAAAAAAAAAAAAAAAAAAAAAAAAAAAAAAAAAAAAAAAAAAAAAAAAAAAAAAAAAAAAAAAAAAAAAAAAAAAAAAAAAAAAAAAAAAAAAAAAAAAAAAAAAAAAAAAAAAAAAAAAAAAAAAAAAAAAAAAAAAAAAAAAAAAAAAAAAAAAAAAAAAAAAAAAAAAAAAAAAAAAAAAAAAAAAAAAAAAAAAAAAAAAAAAAAAAAAAAAAAAAAAAAAAAAAAAAAAAAAA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643174" y="857232"/>
            <a:ext cx="350769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600" spc="150" dirty="0" smtClean="0">
                <a:ln w="11430"/>
                <a:solidFill>
                  <a:schemeClr val="bg1"/>
                </a:solidFill>
                <a:latin typeface="Salina" pitchFamily="2" charset="0"/>
              </a:rPr>
              <a:t>Sao Paulo-Brasil</a:t>
            </a:r>
            <a:endParaRPr lang="es-ES" sz="3600" cap="none" spc="150" dirty="0">
              <a:ln w="11430"/>
              <a:solidFill>
                <a:schemeClr val="bg1"/>
              </a:solidFill>
              <a:latin typeface="Salina" pitchFamily="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>
    <p:sndAc>
      <p:stSnd loop="1">
        <p:snd r:embed="rId2" name="SILVETTI-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1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9" grpId="0" build="allAtOnce"/>
      <p:bldP spid="9" grpId="1" build="allAtOnce"/>
      <p:bldP spid="9" grpId="2" build="allAtOnce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noFill/>
            </a:endParaRPr>
          </a:p>
        </p:txBody>
      </p:sp>
      <p:sp useBgFill="1">
        <p:nvSpPr>
          <p:cNvPr id="33" name="32 CuadroTexto"/>
          <p:cNvSpPr txBox="1"/>
          <p:nvPr/>
        </p:nvSpPr>
        <p:spPr>
          <a:xfrm>
            <a:off x="1285852" y="0"/>
            <a:ext cx="642942" cy="6858000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34" name="33 CuadroTexto"/>
          <p:cNvSpPr txBox="1"/>
          <p:nvPr/>
        </p:nvSpPr>
        <p:spPr>
          <a:xfrm>
            <a:off x="642910" y="0"/>
            <a:ext cx="642942" cy="6858000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35" name="34 CuadroTexto"/>
          <p:cNvSpPr txBox="1"/>
          <p:nvPr/>
        </p:nvSpPr>
        <p:spPr>
          <a:xfrm>
            <a:off x="0" y="0"/>
            <a:ext cx="642910" cy="6858000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38" name="37 CuadroTexto"/>
          <p:cNvSpPr txBox="1"/>
          <p:nvPr/>
        </p:nvSpPr>
        <p:spPr>
          <a:xfrm>
            <a:off x="1928794" y="0"/>
            <a:ext cx="642942" cy="6858000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39" name="38 CuadroTexto"/>
          <p:cNvSpPr txBox="1"/>
          <p:nvPr/>
        </p:nvSpPr>
        <p:spPr>
          <a:xfrm>
            <a:off x="2571736" y="0"/>
            <a:ext cx="642942" cy="6858000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40" name="39 CuadroTexto"/>
          <p:cNvSpPr txBox="1"/>
          <p:nvPr/>
        </p:nvSpPr>
        <p:spPr>
          <a:xfrm>
            <a:off x="3214678" y="0"/>
            <a:ext cx="642942" cy="6858000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41" name="40 CuadroTexto"/>
          <p:cNvSpPr txBox="1"/>
          <p:nvPr/>
        </p:nvSpPr>
        <p:spPr>
          <a:xfrm>
            <a:off x="3857620" y="0"/>
            <a:ext cx="642942" cy="6858000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42" name="41 CuadroTexto"/>
          <p:cNvSpPr txBox="1"/>
          <p:nvPr/>
        </p:nvSpPr>
        <p:spPr>
          <a:xfrm>
            <a:off x="6072198" y="0"/>
            <a:ext cx="642942" cy="6858000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43" name="42 CuadroTexto"/>
          <p:cNvSpPr txBox="1"/>
          <p:nvPr/>
        </p:nvSpPr>
        <p:spPr>
          <a:xfrm>
            <a:off x="5286380" y="0"/>
            <a:ext cx="785818" cy="6858000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44" name="43 CuadroTexto"/>
          <p:cNvSpPr txBox="1"/>
          <p:nvPr/>
        </p:nvSpPr>
        <p:spPr>
          <a:xfrm>
            <a:off x="4500562" y="0"/>
            <a:ext cx="785786" cy="6858000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46" name="45 CuadroTexto"/>
          <p:cNvSpPr txBox="1"/>
          <p:nvPr/>
        </p:nvSpPr>
        <p:spPr>
          <a:xfrm>
            <a:off x="6715140" y="0"/>
            <a:ext cx="785825" cy="6858000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47" name="46 CuadroTexto"/>
          <p:cNvSpPr txBox="1"/>
          <p:nvPr/>
        </p:nvSpPr>
        <p:spPr>
          <a:xfrm>
            <a:off x="7500958" y="0"/>
            <a:ext cx="785825" cy="6858000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 useBgFill="1">
        <p:nvSpPr>
          <p:cNvPr id="48" name="47 CuadroTexto"/>
          <p:cNvSpPr txBox="1"/>
          <p:nvPr/>
        </p:nvSpPr>
        <p:spPr>
          <a:xfrm>
            <a:off x="8286777" y="0"/>
            <a:ext cx="857224" cy="6858000"/>
          </a:xfrm>
          <a:prstGeom prst="rect">
            <a:avLst/>
          </a:prstGeom>
          <a:ln>
            <a:noFill/>
          </a:ln>
        </p:spPr>
        <p:txBody>
          <a:bodyPr wrap="square" lIns="0" tIns="0" rIns="0" rtlCol="0">
            <a:spAutoFit/>
          </a:bodyPr>
          <a:lstStyle/>
          <a:p>
            <a:r>
              <a:rPr lang="es-ES_tradnl" dirty="0" smtClean="0">
                <a:noFill/>
              </a:rPr>
              <a:t>AAAAAAAAAAAAAAAAAAAAAAAAAAAAAAAAAAAAAAAAAAAAAAAAAAAAAAAAAAAAAAAAAAAAAAAAAAAAAAAAAAAAAAAAAAAAAAAAAAAAAAAAAAAAAAAAAAAAAAAAAAAAAAAAAAAAAAAAAAAAAAAA</a:t>
            </a:r>
            <a:endParaRPr lang="es-ES" dirty="0">
              <a:noFill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1643042" y="928670"/>
            <a:ext cx="337464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200" spc="150" dirty="0" smtClean="0">
                <a:ln w="11430"/>
                <a:latin typeface="Salina" pitchFamily="2" charset="0"/>
              </a:rPr>
              <a:t>Budapest-Hungría</a:t>
            </a:r>
            <a:endParaRPr lang="es-ES" sz="3200" cap="none" spc="150" dirty="0">
              <a:ln w="11430"/>
              <a:latin typeface="Salina" pitchFamily="2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 tmFilter="0,0; .5, 1; 1, 1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56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56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56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56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56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56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56" presetClass="entr" presetSubtype="0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600"/>
                            </p:stCondLst>
                            <p:childTnLst>
                              <p:par>
                                <p:cTn id="93" presetID="5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3" presetClass="entr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8" grpId="1" animBg="1"/>
      <p:bldP spid="49" grpId="0" build="allAtOnce"/>
      <p:bldP spid="49" grpId="1" build="allAtOnce"/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3" name="2 Marco"/>
          <p:cNvSpPr/>
          <p:nvPr/>
        </p:nvSpPr>
        <p:spPr>
          <a:xfrm>
            <a:off x="785786" y="857232"/>
            <a:ext cx="7572428" cy="5214974"/>
          </a:xfrm>
          <a:prstGeom prst="frame">
            <a:avLst>
              <a:gd name="adj1" fmla="val 1461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4" name="3 Marco"/>
          <p:cNvSpPr/>
          <p:nvPr/>
        </p:nvSpPr>
        <p:spPr>
          <a:xfrm>
            <a:off x="1500166" y="1571612"/>
            <a:ext cx="6143668" cy="3786214"/>
          </a:xfrm>
          <a:prstGeom prst="frame">
            <a:avLst>
              <a:gd name="adj1" fmla="val 1916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" name="4 Marco"/>
          <p:cNvSpPr/>
          <p:nvPr/>
        </p:nvSpPr>
        <p:spPr>
          <a:xfrm>
            <a:off x="2143108" y="2214554"/>
            <a:ext cx="4857784" cy="2500330"/>
          </a:xfrm>
          <a:prstGeom prst="frame">
            <a:avLst>
              <a:gd name="adj1" fmla="val 2862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6" name="5 Marco"/>
          <p:cNvSpPr/>
          <p:nvPr/>
        </p:nvSpPr>
        <p:spPr>
          <a:xfrm>
            <a:off x="2786050" y="2857496"/>
            <a:ext cx="3571900" cy="1214446"/>
          </a:xfrm>
          <a:prstGeom prst="frame">
            <a:avLst>
              <a:gd name="adj1" fmla="val 4419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7" name="6 Rectángulo"/>
          <p:cNvSpPr/>
          <p:nvPr/>
        </p:nvSpPr>
        <p:spPr>
          <a:xfrm>
            <a:off x="3286116" y="3357562"/>
            <a:ext cx="2571768" cy="35719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428860" y="1214422"/>
            <a:ext cx="144783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000" spc="150" dirty="0" smtClean="0">
                <a:ln w="11430"/>
                <a:latin typeface="Salina" pitchFamily="2" charset="0"/>
              </a:rPr>
              <a:t>Praga</a:t>
            </a:r>
            <a:endParaRPr lang="es-ES" sz="4000" cap="none" spc="150" dirty="0">
              <a:ln w="11430"/>
              <a:latin typeface="Salina" pitchFamily="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3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9" grpId="0" build="allAtOnce"/>
      <p:bldP spid="9" grpId="1" build="allAtOnce"/>
      <p:bldP spid="1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9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Triángulo rectángulo"/>
          <p:cNvSpPr/>
          <p:nvPr/>
        </p:nvSpPr>
        <p:spPr>
          <a:xfrm>
            <a:off x="0" y="0"/>
            <a:ext cx="1857356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4" name="23 Triángulo rectángulo"/>
          <p:cNvSpPr/>
          <p:nvPr/>
        </p:nvSpPr>
        <p:spPr>
          <a:xfrm>
            <a:off x="0" y="1785926"/>
            <a:ext cx="1857356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Triángulo rectángulo"/>
          <p:cNvSpPr/>
          <p:nvPr/>
        </p:nvSpPr>
        <p:spPr>
          <a:xfrm>
            <a:off x="0" y="3429000"/>
            <a:ext cx="1857356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Triángulo rectángulo"/>
          <p:cNvSpPr/>
          <p:nvPr/>
        </p:nvSpPr>
        <p:spPr>
          <a:xfrm>
            <a:off x="0" y="5072074"/>
            <a:ext cx="1857356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1" name="30 Triángulo rectángulo"/>
          <p:cNvSpPr/>
          <p:nvPr/>
        </p:nvSpPr>
        <p:spPr>
          <a:xfrm>
            <a:off x="1785918" y="0"/>
            <a:ext cx="1785950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2" name="31 Triángulo rectángulo"/>
          <p:cNvSpPr/>
          <p:nvPr/>
        </p:nvSpPr>
        <p:spPr>
          <a:xfrm>
            <a:off x="1785918" y="1785926"/>
            <a:ext cx="1785950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3" name="32 Triángulo rectángulo"/>
          <p:cNvSpPr/>
          <p:nvPr/>
        </p:nvSpPr>
        <p:spPr>
          <a:xfrm>
            <a:off x="1785918" y="3429000"/>
            <a:ext cx="1785950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4" name="33 Triángulo rectángulo"/>
          <p:cNvSpPr/>
          <p:nvPr/>
        </p:nvSpPr>
        <p:spPr>
          <a:xfrm>
            <a:off x="1785918" y="5072074"/>
            <a:ext cx="1785950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5" name="34 Triángulo rectángulo"/>
          <p:cNvSpPr/>
          <p:nvPr/>
        </p:nvSpPr>
        <p:spPr>
          <a:xfrm>
            <a:off x="3500430" y="0"/>
            <a:ext cx="1928794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6" name="35 Triángulo rectángulo"/>
          <p:cNvSpPr/>
          <p:nvPr/>
        </p:nvSpPr>
        <p:spPr>
          <a:xfrm>
            <a:off x="3500430" y="1785926"/>
            <a:ext cx="1928794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7" name="36 Triángulo rectángulo"/>
          <p:cNvSpPr/>
          <p:nvPr/>
        </p:nvSpPr>
        <p:spPr>
          <a:xfrm>
            <a:off x="3500430" y="3429000"/>
            <a:ext cx="1928794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8" name="37 Triángulo rectángulo"/>
          <p:cNvSpPr/>
          <p:nvPr/>
        </p:nvSpPr>
        <p:spPr>
          <a:xfrm>
            <a:off x="3500430" y="5072074"/>
            <a:ext cx="1928794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9" name="38 Triángulo rectángulo"/>
          <p:cNvSpPr/>
          <p:nvPr/>
        </p:nvSpPr>
        <p:spPr>
          <a:xfrm>
            <a:off x="5429256" y="0"/>
            <a:ext cx="1928826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0" name="39 Triángulo rectángulo"/>
          <p:cNvSpPr/>
          <p:nvPr/>
        </p:nvSpPr>
        <p:spPr>
          <a:xfrm>
            <a:off x="5429256" y="1785926"/>
            <a:ext cx="1928826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1" name="40 Triángulo rectángulo"/>
          <p:cNvSpPr/>
          <p:nvPr/>
        </p:nvSpPr>
        <p:spPr>
          <a:xfrm>
            <a:off x="5429256" y="3429000"/>
            <a:ext cx="1928826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2" name="41 Triángulo rectángulo"/>
          <p:cNvSpPr/>
          <p:nvPr/>
        </p:nvSpPr>
        <p:spPr>
          <a:xfrm>
            <a:off x="5429256" y="5072074"/>
            <a:ext cx="1928826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3" name="42 Triángulo rectángulo"/>
          <p:cNvSpPr/>
          <p:nvPr/>
        </p:nvSpPr>
        <p:spPr>
          <a:xfrm>
            <a:off x="7215206" y="0"/>
            <a:ext cx="1928794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4" name="43 Triángulo rectángulo"/>
          <p:cNvSpPr/>
          <p:nvPr/>
        </p:nvSpPr>
        <p:spPr>
          <a:xfrm>
            <a:off x="7286644" y="1785926"/>
            <a:ext cx="1857356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5" name="44 Triángulo rectángulo"/>
          <p:cNvSpPr/>
          <p:nvPr/>
        </p:nvSpPr>
        <p:spPr>
          <a:xfrm>
            <a:off x="7286644" y="3286124"/>
            <a:ext cx="1857356" cy="178595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6" name="45 Triángulo rectángulo"/>
          <p:cNvSpPr/>
          <p:nvPr/>
        </p:nvSpPr>
        <p:spPr>
          <a:xfrm>
            <a:off x="7358050" y="5072074"/>
            <a:ext cx="1785950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7" name="46 Triángulo rectángulo"/>
          <p:cNvSpPr/>
          <p:nvPr/>
        </p:nvSpPr>
        <p:spPr>
          <a:xfrm>
            <a:off x="0" y="0"/>
            <a:ext cx="1785918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8" name="47 Triángulo rectángulo"/>
          <p:cNvSpPr/>
          <p:nvPr/>
        </p:nvSpPr>
        <p:spPr>
          <a:xfrm>
            <a:off x="0" y="1714488"/>
            <a:ext cx="1857356" cy="171451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9" name="48 Triángulo rectángulo"/>
          <p:cNvSpPr/>
          <p:nvPr/>
        </p:nvSpPr>
        <p:spPr>
          <a:xfrm>
            <a:off x="0" y="3429000"/>
            <a:ext cx="1857356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0" name="49 Triángulo rectángulo"/>
          <p:cNvSpPr/>
          <p:nvPr/>
        </p:nvSpPr>
        <p:spPr>
          <a:xfrm>
            <a:off x="0" y="5000636"/>
            <a:ext cx="1857356" cy="185736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1" name="50 Triángulo rectángulo"/>
          <p:cNvSpPr/>
          <p:nvPr/>
        </p:nvSpPr>
        <p:spPr>
          <a:xfrm>
            <a:off x="1785918" y="0"/>
            <a:ext cx="1857388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2" name="51 Triángulo rectángulo"/>
          <p:cNvSpPr/>
          <p:nvPr/>
        </p:nvSpPr>
        <p:spPr>
          <a:xfrm>
            <a:off x="1785918" y="1785926"/>
            <a:ext cx="1785950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3" name="52 Triángulo rectángulo"/>
          <p:cNvSpPr/>
          <p:nvPr/>
        </p:nvSpPr>
        <p:spPr>
          <a:xfrm>
            <a:off x="1785918" y="3429000"/>
            <a:ext cx="1785950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4" name="53 Triángulo rectángulo"/>
          <p:cNvSpPr/>
          <p:nvPr/>
        </p:nvSpPr>
        <p:spPr>
          <a:xfrm>
            <a:off x="1785918" y="4929198"/>
            <a:ext cx="1785950" cy="192880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5" name="54 Triángulo rectángulo"/>
          <p:cNvSpPr/>
          <p:nvPr/>
        </p:nvSpPr>
        <p:spPr>
          <a:xfrm>
            <a:off x="3500430" y="0"/>
            <a:ext cx="1928794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6" name="55 Triángulo rectángulo"/>
          <p:cNvSpPr/>
          <p:nvPr/>
        </p:nvSpPr>
        <p:spPr>
          <a:xfrm>
            <a:off x="3500430" y="1785926"/>
            <a:ext cx="1928794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7" name="56 Triángulo rectángulo"/>
          <p:cNvSpPr/>
          <p:nvPr/>
        </p:nvSpPr>
        <p:spPr>
          <a:xfrm>
            <a:off x="3500430" y="3429000"/>
            <a:ext cx="1928794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8" name="57 Triángulo rectángulo"/>
          <p:cNvSpPr/>
          <p:nvPr/>
        </p:nvSpPr>
        <p:spPr>
          <a:xfrm>
            <a:off x="3500430" y="5000636"/>
            <a:ext cx="2000264" cy="185736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9" name="58 Triángulo rectángulo"/>
          <p:cNvSpPr/>
          <p:nvPr/>
        </p:nvSpPr>
        <p:spPr>
          <a:xfrm>
            <a:off x="5429256" y="0"/>
            <a:ext cx="1928826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0" name="59 Triángulo rectángulo"/>
          <p:cNvSpPr/>
          <p:nvPr/>
        </p:nvSpPr>
        <p:spPr>
          <a:xfrm>
            <a:off x="5429256" y="1785926"/>
            <a:ext cx="1928826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1" name="60 Triángulo rectángulo"/>
          <p:cNvSpPr/>
          <p:nvPr/>
        </p:nvSpPr>
        <p:spPr>
          <a:xfrm>
            <a:off x="5429256" y="3429000"/>
            <a:ext cx="1928826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2" name="61 Triángulo rectángulo"/>
          <p:cNvSpPr/>
          <p:nvPr/>
        </p:nvSpPr>
        <p:spPr>
          <a:xfrm>
            <a:off x="5429256" y="5072074"/>
            <a:ext cx="2071702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6" name="65 Triángulo rectángulo"/>
          <p:cNvSpPr/>
          <p:nvPr/>
        </p:nvSpPr>
        <p:spPr>
          <a:xfrm>
            <a:off x="7358050" y="5072074"/>
            <a:ext cx="1785950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2" name="71 Triángulo rectángulo"/>
          <p:cNvSpPr/>
          <p:nvPr/>
        </p:nvSpPr>
        <p:spPr>
          <a:xfrm rot="10800000">
            <a:off x="0" y="-1"/>
            <a:ext cx="1785918" cy="178592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3" name="72 Triángulo rectángulo"/>
          <p:cNvSpPr/>
          <p:nvPr/>
        </p:nvSpPr>
        <p:spPr>
          <a:xfrm rot="10800000">
            <a:off x="1714480" y="-1"/>
            <a:ext cx="1836416" cy="176498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4" name="73 Triángulo rectángulo"/>
          <p:cNvSpPr/>
          <p:nvPr/>
        </p:nvSpPr>
        <p:spPr>
          <a:xfrm rot="10800000">
            <a:off x="3500430" y="-2"/>
            <a:ext cx="1928826" cy="1857365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5" name="74 Triángulo rectángulo"/>
          <p:cNvSpPr/>
          <p:nvPr/>
        </p:nvSpPr>
        <p:spPr>
          <a:xfrm rot="10800000">
            <a:off x="5357818" y="-2"/>
            <a:ext cx="1857388" cy="178592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6" name="75 Triángulo rectángulo"/>
          <p:cNvSpPr/>
          <p:nvPr/>
        </p:nvSpPr>
        <p:spPr>
          <a:xfrm rot="10800000">
            <a:off x="6858016" y="0"/>
            <a:ext cx="2285984" cy="178592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7" name="76 Triángulo rectángulo"/>
          <p:cNvSpPr/>
          <p:nvPr/>
        </p:nvSpPr>
        <p:spPr>
          <a:xfrm rot="10800000">
            <a:off x="7215206" y="1785926"/>
            <a:ext cx="1928794" cy="171451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8" name="77 Triángulo rectángulo"/>
          <p:cNvSpPr/>
          <p:nvPr/>
        </p:nvSpPr>
        <p:spPr>
          <a:xfrm rot="10800000">
            <a:off x="5429256" y="1785926"/>
            <a:ext cx="1907854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9" name="78 Triángulo rectángulo"/>
          <p:cNvSpPr/>
          <p:nvPr/>
        </p:nvSpPr>
        <p:spPr>
          <a:xfrm rot="10800000">
            <a:off x="3500430" y="1785926"/>
            <a:ext cx="1979292" cy="171451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0" name="79 Triángulo rectángulo"/>
          <p:cNvSpPr/>
          <p:nvPr/>
        </p:nvSpPr>
        <p:spPr>
          <a:xfrm rot="10800000">
            <a:off x="0" y="3429000"/>
            <a:ext cx="1785918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1" name="80 Triángulo rectángulo"/>
          <p:cNvSpPr/>
          <p:nvPr/>
        </p:nvSpPr>
        <p:spPr>
          <a:xfrm rot="10800000">
            <a:off x="0" y="1785926"/>
            <a:ext cx="1836416" cy="164307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2" name="81 Triángulo rectángulo"/>
          <p:cNvSpPr/>
          <p:nvPr/>
        </p:nvSpPr>
        <p:spPr>
          <a:xfrm rot="10800000">
            <a:off x="7286644" y="5072074"/>
            <a:ext cx="1857356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3" name="82 Triángulo rectángulo"/>
          <p:cNvSpPr/>
          <p:nvPr/>
        </p:nvSpPr>
        <p:spPr>
          <a:xfrm rot="10800000">
            <a:off x="1785918" y="3429000"/>
            <a:ext cx="1764978" cy="171451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4" name="83 Triángulo rectángulo"/>
          <p:cNvSpPr/>
          <p:nvPr/>
        </p:nvSpPr>
        <p:spPr>
          <a:xfrm rot="10800000">
            <a:off x="1785918" y="1785926"/>
            <a:ext cx="1764978" cy="171451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5" name="84 Triángulo rectángulo"/>
          <p:cNvSpPr/>
          <p:nvPr/>
        </p:nvSpPr>
        <p:spPr>
          <a:xfrm rot="10800000">
            <a:off x="3500430" y="3428999"/>
            <a:ext cx="1928826" cy="169354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6" name="85 Triángulo rectángulo"/>
          <p:cNvSpPr/>
          <p:nvPr/>
        </p:nvSpPr>
        <p:spPr>
          <a:xfrm rot="10800000">
            <a:off x="5429256" y="3428999"/>
            <a:ext cx="1907854" cy="169354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7" name="86 Triángulo rectángulo"/>
          <p:cNvSpPr/>
          <p:nvPr/>
        </p:nvSpPr>
        <p:spPr>
          <a:xfrm rot="10800000">
            <a:off x="7286644" y="3357561"/>
            <a:ext cx="1857356" cy="176498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8" name="87 Triángulo rectángulo"/>
          <p:cNvSpPr/>
          <p:nvPr/>
        </p:nvSpPr>
        <p:spPr>
          <a:xfrm rot="10800000">
            <a:off x="5429256" y="5072073"/>
            <a:ext cx="1928826" cy="1785925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9" name="88 Triángulo rectángulo"/>
          <p:cNvSpPr/>
          <p:nvPr/>
        </p:nvSpPr>
        <p:spPr>
          <a:xfrm rot="10800000">
            <a:off x="3500430" y="5000635"/>
            <a:ext cx="1928826" cy="1857363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0" name="89 Triángulo rectángulo"/>
          <p:cNvSpPr/>
          <p:nvPr/>
        </p:nvSpPr>
        <p:spPr>
          <a:xfrm rot="10800000">
            <a:off x="1785918" y="5000635"/>
            <a:ext cx="1764978" cy="1857363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1" name="90 Triángulo rectángulo"/>
          <p:cNvSpPr/>
          <p:nvPr/>
        </p:nvSpPr>
        <p:spPr>
          <a:xfrm rot="10800000">
            <a:off x="0" y="5000636"/>
            <a:ext cx="1836416" cy="185736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Rectángulo"/>
          <p:cNvSpPr/>
          <p:nvPr/>
        </p:nvSpPr>
        <p:spPr>
          <a:xfrm>
            <a:off x="2214546" y="1071546"/>
            <a:ext cx="479169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200" spc="150" dirty="0" smtClean="0">
                <a:ln w="11430"/>
                <a:solidFill>
                  <a:sysClr val="windowText" lastClr="000000"/>
                </a:solidFill>
                <a:latin typeface="Salina" pitchFamily="2" charset="0"/>
              </a:rPr>
              <a:t>Baltimore-Estados Unidos</a:t>
            </a:r>
            <a:endParaRPr lang="es-ES" sz="3200" cap="none" spc="150" dirty="0">
              <a:ln w="11430"/>
              <a:solidFill>
                <a:sysClr val="windowText" lastClr="000000"/>
              </a:solidFill>
              <a:latin typeface="Salina" pitchFamily="2" charset="0"/>
            </a:endParaRPr>
          </a:p>
        </p:txBody>
      </p:sp>
      <p:sp>
        <p:nvSpPr>
          <p:cNvPr id="63" name="6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6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5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8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1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4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0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3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9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5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8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1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4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7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1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1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4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7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0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3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6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9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2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5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8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1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4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7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0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3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6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9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2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5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8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4000"/>
                            </p:stCondLst>
                            <p:childTnLst>
                              <p:par>
                                <p:cTn id="180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41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1000" tmFilter="0,0; .5, 1; 1, 1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6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3" grpId="0" build="allAtOnce"/>
      <p:bldP spid="93" grpId="1" build="allAtOnce"/>
      <p:bldP spid="6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Rectángulo"/>
          <p:cNvSpPr/>
          <p:nvPr/>
        </p:nvSpPr>
        <p:spPr>
          <a:xfrm>
            <a:off x="0" y="0"/>
            <a:ext cx="10001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8143900" y="0"/>
            <a:ext cx="10001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928662" y="0"/>
            <a:ext cx="100013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1857356" y="0"/>
            <a:ext cx="9144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2714612" y="0"/>
            <a:ext cx="100013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3643306" y="0"/>
            <a:ext cx="9144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>
            <a:off x="4500562" y="0"/>
            <a:ext cx="100013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Rectángulo"/>
          <p:cNvSpPr/>
          <p:nvPr/>
        </p:nvSpPr>
        <p:spPr>
          <a:xfrm>
            <a:off x="5500694" y="0"/>
            <a:ext cx="9144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>
            <a:off x="6357950" y="0"/>
            <a:ext cx="98583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>
            <a:off x="7286644" y="0"/>
            <a:ext cx="9144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Rectángulo"/>
          <p:cNvSpPr/>
          <p:nvPr/>
        </p:nvSpPr>
        <p:spPr>
          <a:xfrm>
            <a:off x="0" y="1643050"/>
            <a:ext cx="914400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Rectángulo"/>
          <p:cNvSpPr/>
          <p:nvPr/>
        </p:nvSpPr>
        <p:spPr>
          <a:xfrm>
            <a:off x="0" y="3357562"/>
            <a:ext cx="914400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Rectángulo"/>
          <p:cNvSpPr/>
          <p:nvPr/>
        </p:nvSpPr>
        <p:spPr>
          <a:xfrm>
            <a:off x="0" y="5072074"/>
            <a:ext cx="914400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Rectángulo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Rectángulo"/>
          <p:cNvSpPr/>
          <p:nvPr/>
        </p:nvSpPr>
        <p:spPr>
          <a:xfrm>
            <a:off x="0" y="857232"/>
            <a:ext cx="914400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Rectángulo"/>
          <p:cNvSpPr/>
          <p:nvPr/>
        </p:nvSpPr>
        <p:spPr>
          <a:xfrm>
            <a:off x="0" y="2500306"/>
            <a:ext cx="914400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Rectángulo"/>
          <p:cNvSpPr/>
          <p:nvPr/>
        </p:nvSpPr>
        <p:spPr>
          <a:xfrm>
            <a:off x="0" y="4214818"/>
            <a:ext cx="914400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Rectángulo"/>
          <p:cNvSpPr/>
          <p:nvPr/>
        </p:nvSpPr>
        <p:spPr>
          <a:xfrm>
            <a:off x="0" y="5943600"/>
            <a:ext cx="914400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071538" y="1000108"/>
            <a:ext cx="339387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2800" b="1" spc="150" dirty="0" smtClean="0">
                <a:ln w="11430"/>
                <a:latin typeface="Salina" pitchFamily="2" charset="0"/>
              </a:rPr>
              <a:t>Melbourne-Australia</a:t>
            </a:r>
            <a:endParaRPr lang="es-ES" sz="2800" b="1" cap="none" spc="150" dirty="0">
              <a:ln w="11430"/>
              <a:latin typeface="Salina" pitchFamily="2" charset="0"/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000"/>
                            </p:stCondLst>
                            <p:childTnLst>
                              <p:par>
                                <p:cTn id="13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1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12" grpId="0" animBg="1"/>
      <p:bldP spid="12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7" grpId="0" animBg="1"/>
      <p:bldP spid="17" grpId="1" animBg="1"/>
      <p:bldP spid="19" grpId="0" animBg="1"/>
      <p:bldP spid="19" grpId="1" animBg="1"/>
      <p:bldP spid="21" grpId="0" animBg="1"/>
      <p:bldP spid="21" grpId="1" animBg="1"/>
      <p:bldP spid="15" grpId="0" animBg="1"/>
      <p:bldP spid="15" grpId="1" animBg="1"/>
      <p:bldP spid="16" grpId="0" animBg="1"/>
      <p:bldP spid="16" grpId="1" animBg="1"/>
      <p:bldP spid="18" grpId="0" animBg="1"/>
      <p:bldP spid="18" grpId="1" animBg="1"/>
      <p:bldP spid="20" grpId="0" animBg="1"/>
      <p:bldP spid="20" grpId="1" animBg="1"/>
      <p:bldP spid="22" grpId="0" animBg="1"/>
      <p:bldP spid="22" grpId="1" animBg="1"/>
      <p:bldP spid="24" grpId="0" build="allAtOnce"/>
      <p:bldP spid="2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ombo"/>
          <p:cNvSpPr/>
          <p:nvPr/>
        </p:nvSpPr>
        <p:spPr>
          <a:xfrm>
            <a:off x="0" y="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 useBgFill="1">
        <p:nvSpPr>
          <p:cNvPr id="4" name="3 Rombo"/>
          <p:cNvSpPr/>
          <p:nvPr/>
        </p:nvSpPr>
        <p:spPr>
          <a:xfrm>
            <a:off x="4572000" y="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ombo"/>
          <p:cNvSpPr/>
          <p:nvPr/>
        </p:nvSpPr>
        <p:spPr>
          <a:xfrm>
            <a:off x="0" y="342900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ombo"/>
          <p:cNvSpPr/>
          <p:nvPr/>
        </p:nvSpPr>
        <p:spPr>
          <a:xfrm>
            <a:off x="4572000" y="3429000"/>
            <a:ext cx="457200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ombo"/>
          <p:cNvSpPr/>
          <p:nvPr/>
        </p:nvSpPr>
        <p:spPr>
          <a:xfrm>
            <a:off x="2214546" y="1714488"/>
            <a:ext cx="4714908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Triángulo isósceles"/>
          <p:cNvSpPr/>
          <p:nvPr/>
        </p:nvSpPr>
        <p:spPr>
          <a:xfrm>
            <a:off x="2214546" y="5072074"/>
            <a:ext cx="4714908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isósceles"/>
          <p:cNvSpPr/>
          <p:nvPr/>
        </p:nvSpPr>
        <p:spPr>
          <a:xfrm rot="10800000">
            <a:off x="2214546" y="0"/>
            <a:ext cx="4714908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Triángulo isósceles"/>
          <p:cNvSpPr/>
          <p:nvPr/>
        </p:nvSpPr>
        <p:spPr>
          <a:xfrm rot="16200000">
            <a:off x="6215058" y="2286008"/>
            <a:ext cx="3571900" cy="228598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Triángulo isósceles"/>
          <p:cNvSpPr/>
          <p:nvPr/>
        </p:nvSpPr>
        <p:spPr>
          <a:xfrm rot="5400000">
            <a:off x="-642958" y="2286008"/>
            <a:ext cx="3571900" cy="228598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Triángulo rectángulo"/>
          <p:cNvSpPr/>
          <p:nvPr/>
        </p:nvSpPr>
        <p:spPr>
          <a:xfrm rot="5400000">
            <a:off x="285748" y="-285748"/>
            <a:ext cx="1785926" cy="235742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Triángulo rectángulo"/>
          <p:cNvSpPr/>
          <p:nvPr/>
        </p:nvSpPr>
        <p:spPr>
          <a:xfrm rot="16200000">
            <a:off x="7072326" y="4786326"/>
            <a:ext cx="1785926" cy="235742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Triángulo rectángulo"/>
          <p:cNvSpPr/>
          <p:nvPr/>
        </p:nvSpPr>
        <p:spPr>
          <a:xfrm rot="10800000">
            <a:off x="6786578" y="0"/>
            <a:ext cx="2357422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Triángulo rectángulo"/>
          <p:cNvSpPr/>
          <p:nvPr/>
        </p:nvSpPr>
        <p:spPr>
          <a:xfrm>
            <a:off x="0" y="5143512"/>
            <a:ext cx="2357422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643042" y="1000108"/>
            <a:ext cx="440056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spc="150" dirty="0" smtClean="0">
                <a:ln w="11430"/>
                <a:solidFill>
                  <a:srgbClr val="F8F8F8"/>
                </a:solidFill>
                <a:latin typeface="Salina" pitchFamily="2" charset="0"/>
              </a:rPr>
              <a:t>Pittsburgh-Pennsylvania</a:t>
            </a:r>
            <a:endParaRPr lang="es-ES" sz="3200" cap="none" spc="150" dirty="0">
              <a:ln w="11430"/>
              <a:solidFill>
                <a:srgbClr val="F8F8F8"/>
              </a:solidFill>
              <a:latin typeface="Salina" pitchFamily="2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0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/>
      <p:bldP spid="1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Onda"/>
          <p:cNvSpPr/>
          <p:nvPr/>
        </p:nvSpPr>
        <p:spPr>
          <a:xfrm>
            <a:off x="0" y="0"/>
            <a:ext cx="4572000" cy="1500174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Onda"/>
          <p:cNvSpPr/>
          <p:nvPr/>
        </p:nvSpPr>
        <p:spPr>
          <a:xfrm>
            <a:off x="0" y="1071546"/>
            <a:ext cx="4572000" cy="1500198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Onda"/>
          <p:cNvSpPr/>
          <p:nvPr/>
        </p:nvSpPr>
        <p:spPr>
          <a:xfrm>
            <a:off x="0" y="2143116"/>
            <a:ext cx="4572000" cy="1500198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Onda"/>
          <p:cNvSpPr/>
          <p:nvPr/>
        </p:nvSpPr>
        <p:spPr>
          <a:xfrm>
            <a:off x="0" y="3214686"/>
            <a:ext cx="4572000" cy="1500198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Onda"/>
          <p:cNvSpPr/>
          <p:nvPr/>
        </p:nvSpPr>
        <p:spPr>
          <a:xfrm>
            <a:off x="0" y="4286256"/>
            <a:ext cx="4572000" cy="1500198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Onda"/>
          <p:cNvSpPr/>
          <p:nvPr/>
        </p:nvSpPr>
        <p:spPr>
          <a:xfrm>
            <a:off x="0" y="5357826"/>
            <a:ext cx="4572000" cy="1500174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Onda"/>
          <p:cNvSpPr/>
          <p:nvPr/>
        </p:nvSpPr>
        <p:spPr>
          <a:xfrm>
            <a:off x="4572000" y="0"/>
            <a:ext cx="4572000" cy="1500174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Onda"/>
          <p:cNvSpPr/>
          <p:nvPr/>
        </p:nvSpPr>
        <p:spPr>
          <a:xfrm>
            <a:off x="4572000" y="1071546"/>
            <a:ext cx="4572000" cy="1500198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Onda"/>
          <p:cNvSpPr/>
          <p:nvPr/>
        </p:nvSpPr>
        <p:spPr>
          <a:xfrm>
            <a:off x="4572000" y="2143116"/>
            <a:ext cx="4572000" cy="1500198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Onda"/>
          <p:cNvSpPr/>
          <p:nvPr/>
        </p:nvSpPr>
        <p:spPr>
          <a:xfrm>
            <a:off x="4572000" y="3214686"/>
            <a:ext cx="4572000" cy="1500198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Onda"/>
          <p:cNvSpPr/>
          <p:nvPr/>
        </p:nvSpPr>
        <p:spPr>
          <a:xfrm>
            <a:off x="4572000" y="4286256"/>
            <a:ext cx="4572000" cy="1500198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Onda"/>
          <p:cNvSpPr/>
          <p:nvPr/>
        </p:nvSpPr>
        <p:spPr>
          <a:xfrm>
            <a:off x="4572000" y="5357826"/>
            <a:ext cx="4572000" cy="1500174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11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2156942" y="1285860"/>
            <a:ext cx="170591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400" spc="150" dirty="0" smtClean="0">
                <a:ln w="11430"/>
                <a:latin typeface="Salina" pitchFamily="2" charset="0"/>
              </a:rPr>
              <a:t>Moscú</a:t>
            </a:r>
            <a:endParaRPr lang="es-ES" sz="4400" cap="none" spc="150" dirty="0">
              <a:ln w="11430"/>
              <a:latin typeface="Salina" pitchFamily="2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1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000"/>
                            </p:stCondLst>
                            <p:childTnLst>
                              <p:par>
                                <p:cTn id="5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4000"/>
                            </p:stCondLst>
                            <p:childTnLst>
                              <p:par>
                                <p:cTn id="5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build="allAtOnce"/>
      <p:bldP spid="1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Triángulo rectángulo"/>
          <p:cNvSpPr/>
          <p:nvPr/>
        </p:nvSpPr>
        <p:spPr>
          <a:xfrm>
            <a:off x="0" y="0"/>
            <a:ext cx="1714480" cy="6858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Triángulo rectángulo"/>
          <p:cNvSpPr/>
          <p:nvPr/>
        </p:nvSpPr>
        <p:spPr>
          <a:xfrm rot="10800000">
            <a:off x="0" y="0"/>
            <a:ext cx="1714480" cy="6858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Triángulo rectángulo"/>
          <p:cNvSpPr/>
          <p:nvPr/>
        </p:nvSpPr>
        <p:spPr>
          <a:xfrm>
            <a:off x="1714480" y="0"/>
            <a:ext cx="1714480" cy="6858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Triángulo rectángulo"/>
          <p:cNvSpPr/>
          <p:nvPr/>
        </p:nvSpPr>
        <p:spPr>
          <a:xfrm rot="10800000">
            <a:off x="1571604" y="0"/>
            <a:ext cx="1857356" cy="6858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rectángulo"/>
          <p:cNvSpPr/>
          <p:nvPr/>
        </p:nvSpPr>
        <p:spPr>
          <a:xfrm rot="10800000">
            <a:off x="5643570" y="0"/>
            <a:ext cx="1785950" cy="6858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Triángulo rectángulo"/>
          <p:cNvSpPr/>
          <p:nvPr/>
        </p:nvSpPr>
        <p:spPr>
          <a:xfrm>
            <a:off x="5715040" y="0"/>
            <a:ext cx="1714480" cy="6858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Triángulo rectángulo"/>
          <p:cNvSpPr/>
          <p:nvPr/>
        </p:nvSpPr>
        <p:spPr>
          <a:xfrm rot="10800000">
            <a:off x="7358082" y="0"/>
            <a:ext cx="1785918" cy="6858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Triángulo rectángulo"/>
          <p:cNvSpPr/>
          <p:nvPr/>
        </p:nvSpPr>
        <p:spPr>
          <a:xfrm>
            <a:off x="7429520" y="0"/>
            <a:ext cx="1714480" cy="6858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Triángulo rectángulo"/>
          <p:cNvSpPr/>
          <p:nvPr/>
        </p:nvSpPr>
        <p:spPr>
          <a:xfrm>
            <a:off x="3428992" y="3429000"/>
            <a:ext cx="2286016" cy="3429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Triángulo rectángulo"/>
          <p:cNvSpPr/>
          <p:nvPr/>
        </p:nvSpPr>
        <p:spPr>
          <a:xfrm rot="10800000">
            <a:off x="3428992" y="3429000"/>
            <a:ext cx="2286016" cy="3429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Triángulo rectángulo"/>
          <p:cNvSpPr/>
          <p:nvPr/>
        </p:nvSpPr>
        <p:spPr>
          <a:xfrm rot="10800000">
            <a:off x="3286116" y="0"/>
            <a:ext cx="2428892" cy="3429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Triángulo rectángulo"/>
          <p:cNvSpPr/>
          <p:nvPr/>
        </p:nvSpPr>
        <p:spPr>
          <a:xfrm>
            <a:off x="3428992" y="0"/>
            <a:ext cx="2286016" cy="3429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57224" y="642918"/>
            <a:ext cx="376898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2800" spc="150" dirty="0" smtClean="0">
                <a:ln w="11430"/>
                <a:latin typeface="Salina" pitchFamily="2" charset="0"/>
              </a:rPr>
              <a:t>Minneapolis-Minnesota</a:t>
            </a:r>
            <a:endParaRPr lang="es-ES" sz="2800" cap="none" spc="150" dirty="0">
              <a:ln w="11430"/>
              <a:latin typeface="Salina" pitchFamily="2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00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Onda"/>
          <p:cNvSpPr/>
          <p:nvPr/>
        </p:nvSpPr>
        <p:spPr>
          <a:xfrm>
            <a:off x="0" y="0"/>
            <a:ext cx="4572000" cy="1500174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Onda"/>
          <p:cNvSpPr/>
          <p:nvPr/>
        </p:nvSpPr>
        <p:spPr>
          <a:xfrm>
            <a:off x="0" y="1071546"/>
            <a:ext cx="4572000" cy="1500198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Onda"/>
          <p:cNvSpPr/>
          <p:nvPr/>
        </p:nvSpPr>
        <p:spPr>
          <a:xfrm>
            <a:off x="0" y="2143116"/>
            <a:ext cx="4572000" cy="1500198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Onda"/>
          <p:cNvSpPr/>
          <p:nvPr/>
        </p:nvSpPr>
        <p:spPr>
          <a:xfrm>
            <a:off x="0" y="3214686"/>
            <a:ext cx="4572000" cy="1500198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Onda"/>
          <p:cNvSpPr/>
          <p:nvPr/>
        </p:nvSpPr>
        <p:spPr>
          <a:xfrm>
            <a:off x="0" y="4286256"/>
            <a:ext cx="4572000" cy="1500198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Onda"/>
          <p:cNvSpPr/>
          <p:nvPr/>
        </p:nvSpPr>
        <p:spPr>
          <a:xfrm>
            <a:off x="0" y="5357826"/>
            <a:ext cx="4572000" cy="1500174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Onda"/>
          <p:cNvSpPr/>
          <p:nvPr/>
        </p:nvSpPr>
        <p:spPr>
          <a:xfrm>
            <a:off x="4572000" y="0"/>
            <a:ext cx="4572000" cy="1500174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Onda"/>
          <p:cNvSpPr/>
          <p:nvPr/>
        </p:nvSpPr>
        <p:spPr>
          <a:xfrm>
            <a:off x="4572000" y="1071546"/>
            <a:ext cx="4572000" cy="1500198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Onda"/>
          <p:cNvSpPr/>
          <p:nvPr/>
        </p:nvSpPr>
        <p:spPr>
          <a:xfrm>
            <a:off x="4572000" y="2143116"/>
            <a:ext cx="4572000" cy="1500198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Onda"/>
          <p:cNvSpPr/>
          <p:nvPr/>
        </p:nvSpPr>
        <p:spPr>
          <a:xfrm>
            <a:off x="4572000" y="3214686"/>
            <a:ext cx="4572000" cy="1500198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Onda"/>
          <p:cNvSpPr/>
          <p:nvPr/>
        </p:nvSpPr>
        <p:spPr>
          <a:xfrm>
            <a:off x="4572000" y="4286256"/>
            <a:ext cx="4572000" cy="1500198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Onda"/>
          <p:cNvSpPr/>
          <p:nvPr/>
        </p:nvSpPr>
        <p:spPr>
          <a:xfrm>
            <a:off x="4572000" y="5357826"/>
            <a:ext cx="4572000" cy="1500174"/>
          </a:xfrm>
          <a:prstGeom prst="wave">
            <a:avLst>
              <a:gd name="adj1" fmla="val 125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11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4071934" y="714356"/>
            <a:ext cx="327525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000" spc="150" dirty="0" smtClean="0">
                <a:ln w="11430"/>
                <a:latin typeface="Salina" pitchFamily="2" charset="0"/>
              </a:rPr>
              <a:t>San Francisco</a:t>
            </a:r>
            <a:endParaRPr lang="es-ES" sz="4000" cap="none" spc="150" dirty="0">
              <a:ln w="11430"/>
              <a:latin typeface="Salina" pitchFamily="2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6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Elipse"/>
          <p:cNvSpPr/>
          <p:nvPr/>
        </p:nvSpPr>
        <p:spPr>
          <a:xfrm>
            <a:off x="0" y="285729"/>
            <a:ext cx="1714480" cy="171451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Elipse"/>
          <p:cNvSpPr/>
          <p:nvPr/>
        </p:nvSpPr>
        <p:spPr>
          <a:xfrm>
            <a:off x="2071670" y="285728"/>
            <a:ext cx="1571636" cy="157163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Elipse"/>
          <p:cNvSpPr/>
          <p:nvPr/>
        </p:nvSpPr>
        <p:spPr>
          <a:xfrm>
            <a:off x="4000496" y="285728"/>
            <a:ext cx="1571636" cy="157163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Elipse"/>
          <p:cNvSpPr/>
          <p:nvPr/>
        </p:nvSpPr>
        <p:spPr>
          <a:xfrm>
            <a:off x="5786446" y="285728"/>
            <a:ext cx="1500198" cy="157163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1" name="30 Elipse"/>
          <p:cNvSpPr/>
          <p:nvPr/>
        </p:nvSpPr>
        <p:spPr>
          <a:xfrm>
            <a:off x="7572396" y="357166"/>
            <a:ext cx="1571604" cy="150019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0" name="29 Elipse"/>
          <p:cNvSpPr/>
          <p:nvPr/>
        </p:nvSpPr>
        <p:spPr>
          <a:xfrm>
            <a:off x="7572396" y="2571744"/>
            <a:ext cx="1571604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Elipse"/>
          <p:cNvSpPr/>
          <p:nvPr/>
        </p:nvSpPr>
        <p:spPr>
          <a:xfrm>
            <a:off x="5786446" y="2643182"/>
            <a:ext cx="1500198" cy="157163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Elipse"/>
          <p:cNvSpPr/>
          <p:nvPr/>
        </p:nvSpPr>
        <p:spPr>
          <a:xfrm>
            <a:off x="4000496" y="2643182"/>
            <a:ext cx="1428760" cy="157163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Elipse"/>
          <p:cNvSpPr/>
          <p:nvPr/>
        </p:nvSpPr>
        <p:spPr>
          <a:xfrm>
            <a:off x="2143108" y="2571744"/>
            <a:ext cx="1571636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Elipse"/>
          <p:cNvSpPr/>
          <p:nvPr/>
        </p:nvSpPr>
        <p:spPr>
          <a:xfrm>
            <a:off x="0" y="2571744"/>
            <a:ext cx="1714480" cy="171451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9" name="28 Elipse"/>
          <p:cNvSpPr/>
          <p:nvPr/>
        </p:nvSpPr>
        <p:spPr>
          <a:xfrm>
            <a:off x="7572396" y="5000636"/>
            <a:ext cx="1571604" cy="157163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Elipse"/>
          <p:cNvSpPr/>
          <p:nvPr/>
        </p:nvSpPr>
        <p:spPr>
          <a:xfrm>
            <a:off x="5786446" y="5000636"/>
            <a:ext cx="1500198" cy="157163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Elipse"/>
          <p:cNvSpPr/>
          <p:nvPr/>
        </p:nvSpPr>
        <p:spPr>
          <a:xfrm>
            <a:off x="4000496" y="5000636"/>
            <a:ext cx="1500198" cy="157163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Elipse"/>
          <p:cNvSpPr/>
          <p:nvPr/>
        </p:nvSpPr>
        <p:spPr>
          <a:xfrm>
            <a:off x="2071670" y="5000636"/>
            <a:ext cx="1571636" cy="157163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Elipse"/>
          <p:cNvSpPr/>
          <p:nvPr/>
        </p:nvSpPr>
        <p:spPr>
          <a:xfrm>
            <a:off x="0" y="4929198"/>
            <a:ext cx="1714480" cy="157163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2" name="41 Rectángulo"/>
          <p:cNvSpPr/>
          <p:nvPr/>
        </p:nvSpPr>
        <p:spPr>
          <a:xfrm>
            <a:off x="0" y="0"/>
            <a:ext cx="1928794" cy="22859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1" name="40 Rectángulo"/>
          <p:cNvSpPr/>
          <p:nvPr/>
        </p:nvSpPr>
        <p:spPr>
          <a:xfrm>
            <a:off x="1928794" y="0"/>
            <a:ext cx="1928826" cy="22859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0" name="39 Rectángulo"/>
          <p:cNvSpPr/>
          <p:nvPr/>
        </p:nvSpPr>
        <p:spPr>
          <a:xfrm>
            <a:off x="3857620" y="0"/>
            <a:ext cx="1785950" cy="22859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8" name="37 Rectángulo"/>
          <p:cNvSpPr/>
          <p:nvPr/>
        </p:nvSpPr>
        <p:spPr>
          <a:xfrm>
            <a:off x="7358082" y="0"/>
            <a:ext cx="1785918" cy="22859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2" name="51 Rectángulo"/>
          <p:cNvSpPr/>
          <p:nvPr/>
        </p:nvSpPr>
        <p:spPr>
          <a:xfrm>
            <a:off x="0" y="2255375"/>
            <a:ext cx="1928794" cy="22794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1" name="50 Rectángulo"/>
          <p:cNvSpPr/>
          <p:nvPr/>
        </p:nvSpPr>
        <p:spPr>
          <a:xfrm>
            <a:off x="1928794" y="2255375"/>
            <a:ext cx="1928826" cy="22794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0" name="49 Rectángulo"/>
          <p:cNvSpPr/>
          <p:nvPr/>
        </p:nvSpPr>
        <p:spPr>
          <a:xfrm>
            <a:off x="3857620" y="2268984"/>
            <a:ext cx="1785950" cy="23030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9" name="38 Rectángulo"/>
          <p:cNvSpPr/>
          <p:nvPr/>
        </p:nvSpPr>
        <p:spPr>
          <a:xfrm>
            <a:off x="5643570" y="0"/>
            <a:ext cx="1785950" cy="22859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8" name="47 Rectángulo"/>
          <p:cNvSpPr/>
          <p:nvPr/>
        </p:nvSpPr>
        <p:spPr>
          <a:xfrm>
            <a:off x="7358082" y="2255375"/>
            <a:ext cx="1785918" cy="22794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9" name="48 Rectángulo"/>
          <p:cNvSpPr/>
          <p:nvPr/>
        </p:nvSpPr>
        <p:spPr>
          <a:xfrm>
            <a:off x="5643570" y="2255375"/>
            <a:ext cx="1785950" cy="22794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3" name="52 Rectángulo"/>
          <p:cNvSpPr/>
          <p:nvPr/>
        </p:nvSpPr>
        <p:spPr>
          <a:xfrm>
            <a:off x="7429520" y="4500570"/>
            <a:ext cx="1714480" cy="2357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5" name="54 Rectángulo"/>
          <p:cNvSpPr/>
          <p:nvPr/>
        </p:nvSpPr>
        <p:spPr>
          <a:xfrm>
            <a:off x="3857620" y="4500570"/>
            <a:ext cx="1785950" cy="2357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4" name="53 Rectángulo"/>
          <p:cNvSpPr/>
          <p:nvPr/>
        </p:nvSpPr>
        <p:spPr>
          <a:xfrm>
            <a:off x="5643570" y="4500570"/>
            <a:ext cx="1785950" cy="2357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6" name="55 Rectángulo"/>
          <p:cNvSpPr/>
          <p:nvPr/>
        </p:nvSpPr>
        <p:spPr>
          <a:xfrm>
            <a:off x="1928794" y="4500570"/>
            <a:ext cx="1928826" cy="2357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7" name="56 Rectángulo"/>
          <p:cNvSpPr/>
          <p:nvPr/>
        </p:nvSpPr>
        <p:spPr>
          <a:xfrm>
            <a:off x="0" y="4500570"/>
            <a:ext cx="1928794" cy="2357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917128" y="714356"/>
            <a:ext cx="3398687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2800" spc="150" dirty="0" smtClean="0">
                <a:ln w="11430"/>
                <a:latin typeface="Salina" pitchFamily="2" charset="0"/>
              </a:rPr>
              <a:t>Queensland Brisbane</a:t>
            </a:r>
          </a:p>
          <a:p>
            <a:pPr algn="ctr"/>
            <a:endParaRPr lang="es-ES" sz="3200" cap="none" spc="150" dirty="0">
              <a:ln w="11430"/>
              <a:latin typeface="Salina" pitchFamily="2" charset="0"/>
            </a:endParaRPr>
          </a:p>
        </p:txBody>
      </p:sp>
      <p:sp>
        <p:nvSpPr>
          <p:cNvPr id="65" name="64 Rectángulo"/>
          <p:cNvSpPr/>
          <p:nvPr/>
        </p:nvSpPr>
        <p:spPr>
          <a:xfrm>
            <a:off x="1899456" y="1214422"/>
            <a:ext cx="1822935" cy="120032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200" spc="150" dirty="0" smtClean="0">
                <a:ln w="11430"/>
                <a:latin typeface="Salina" pitchFamily="2" charset="0"/>
              </a:rPr>
              <a:t>Australia</a:t>
            </a:r>
          </a:p>
          <a:p>
            <a:pPr algn="ctr"/>
            <a:endParaRPr lang="es-ES" sz="4000" cap="none" spc="150" dirty="0">
              <a:ln w="11430"/>
              <a:latin typeface="Salina" pitchFamily="2" charset="0"/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0"/>
                            </p:stCondLst>
                            <p:childTnLst>
                              <p:par>
                                <p:cTn id="9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 tmFilter="0,0; .5, 1; 1, 1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 tmFilter="0,0; .5, 1; 1, 1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  <p:bldP spid="19" grpId="0" animBg="1"/>
      <p:bldP spid="23" grpId="0" animBg="1"/>
      <p:bldP spid="31" grpId="0" animBg="1"/>
      <p:bldP spid="30" grpId="0" animBg="1"/>
      <p:bldP spid="22" grpId="0" animBg="1"/>
      <p:bldP spid="18" grpId="0" animBg="1"/>
      <p:bldP spid="14" grpId="0" animBg="1"/>
      <p:bldP spid="10" grpId="0" animBg="1"/>
      <p:bldP spid="29" grpId="0" animBg="1"/>
      <p:bldP spid="21" grpId="0" animBg="1"/>
      <p:bldP spid="17" grpId="0" animBg="1"/>
      <p:bldP spid="13" grpId="0" animBg="1"/>
      <p:bldP spid="9" grpId="0" animBg="1"/>
      <p:bldP spid="42" grpId="0" animBg="1"/>
      <p:bldP spid="41" grpId="0" animBg="1"/>
      <p:bldP spid="40" grpId="0" animBg="1"/>
      <p:bldP spid="38" grpId="0" animBg="1"/>
      <p:bldP spid="52" grpId="0" animBg="1"/>
      <p:bldP spid="51" grpId="0" animBg="1"/>
      <p:bldP spid="50" grpId="0" animBg="1"/>
      <p:bldP spid="39" grpId="0" animBg="1"/>
      <p:bldP spid="48" grpId="0" animBg="1"/>
      <p:bldP spid="49" grpId="0" animBg="1"/>
      <p:bldP spid="53" grpId="0" animBg="1"/>
      <p:bldP spid="55" grpId="0" animBg="1"/>
      <p:bldP spid="54" grpId="0" animBg="1"/>
      <p:bldP spid="56" grpId="0" animBg="1"/>
      <p:bldP spid="57" grpId="0" animBg="1"/>
      <p:bldP spid="64" grpId="0" build="allAtOnce"/>
      <p:bldP spid="65" grpId="0" build="allAtOnce"/>
      <p:bldP spid="3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Cheurón"/>
          <p:cNvSpPr/>
          <p:nvPr/>
        </p:nvSpPr>
        <p:spPr>
          <a:xfrm rot="5400000">
            <a:off x="2857499" y="-2857501"/>
            <a:ext cx="3429000" cy="914400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4" name="3 Cheurón"/>
          <p:cNvSpPr/>
          <p:nvPr/>
        </p:nvSpPr>
        <p:spPr>
          <a:xfrm rot="16200000">
            <a:off x="2857501" y="-2857501"/>
            <a:ext cx="3429000" cy="914400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" name="4 Cheurón"/>
          <p:cNvSpPr/>
          <p:nvPr/>
        </p:nvSpPr>
        <p:spPr>
          <a:xfrm rot="5400000">
            <a:off x="2857501" y="571499"/>
            <a:ext cx="3429000" cy="914400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6" name="5 Cheurón"/>
          <p:cNvSpPr/>
          <p:nvPr/>
        </p:nvSpPr>
        <p:spPr>
          <a:xfrm rot="16200000">
            <a:off x="2857503" y="571499"/>
            <a:ext cx="3429000" cy="914400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7" name="6 Decisión"/>
          <p:cNvSpPr/>
          <p:nvPr/>
        </p:nvSpPr>
        <p:spPr>
          <a:xfrm>
            <a:off x="0" y="2428868"/>
            <a:ext cx="4643438" cy="2000264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Decisión"/>
          <p:cNvSpPr/>
          <p:nvPr/>
        </p:nvSpPr>
        <p:spPr>
          <a:xfrm>
            <a:off x="4572000" y="2428868"/>
            <a:ext cx="4572000" cy="2000264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isósceles"/>
          <p:cNvSpPr/>
          <p:nvPr/>
        </p:nvSpPr>
        <p:spPr>
          <a:xfrm>
            <a:off x="0" y="5929330"/>
            <a:ext cx="4572000" cy="92867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Triángulo isósceles"/>
          <p:cNvSpPr/>
          <p:nvPr/>
        </p:nvSpPr>
        <p:spPr>
          <a:xfrm>
            <a:off x="4572000" y="5929330"/>
            <a:ext cx="4572000" cy="92867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Triángulo isósceles"/>
          <p:cNvSpPr/>
          <p:nvPr/>
        </p:nvSpPr>
        <p:spPr>
          <a:xfrm rot="10800000">
            <a:off x="0" y="0"/>
            <a:ext cx="4572000" cy="92867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Triángulo isósceles"/>
          <p:cNvSpPr/>
          <p:nvPr/>
        </p:nvSpPr>
        <p:spPr>
          <a:xfrm rot="10800000">
            <a:off x="4572000" y="0"/>
            <a:ext cx="4572000" cy="92867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39815" y="857232"/>
            <a:ext cx="494077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600" spc="150" dirty="0" smtClean="0">
                <a:ln w="11430"/>
                <a:latin typeface="Salina" pitchFamily="2" charset="0"/>
              </a:rPr>
              <a:t>San francisco-California</a:t>
            </a:r>
            <a:endParaRPr lang="es-ES" sz="3600" cap="none" spc="150" dirty="0">
              <a:ln w="11430"/>
              <a:latin typeface="Salina" pitchFamily="2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build="allAtOnce"/>
      <p:bldP spid="1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Cheurón"/>
          <p:cNvSpPr/>
          <p:nvPr/>
        </p:nvSpPr>
        <p:spPr>
          <a:xfrm rot="5400000">
            <a:off x="2857499" y="-2857501"/>
            <a:ext cx="3429000" cy="914400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3" name="2 Cheurón"/>
          <p:cNvSpPr/>
          <p:nvPr/>
        </p:nvSpPr>
        <p:spPr>
          <a:xfrm rot="16200000">
            <a:off x="2857501" y="-2857501"/>
            <a:ext cx="3429000" cy="914400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4" name="3 Cheurón"/>
          <p:cNvSpPr/>
          <p:nvPr/>
        </p:nvSpPr>
        <p:spPr>
          <a:xfrm rot="5400000">
            <a:off x="2857501" y="571499"/>
            <a:ext cx="3429000" cy="914400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" name="4 Cheurón"/>
          <p:cNvSpPr/>
          <p:nvPr/>
        </p:nvSpPr>
        <p:spPr>
          <a:xfrm rot="16200000">
            <a:off x="2857503" y="571499"/>
            <a:ext cx="3429000" cy="914400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6" name="5 Decisión"/>
          <p:cNvSpPr/>
          <p:nvPr/>
        </p:nvSpPr>
        <p:spPr>
          <a:xfrm>
            <a:off x="0" y="2428868"/>
            <a:ext cx="4643438" cy="2000264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Decisión"/>
          <p:cNvSpPr/>
          <p:nvPr/>
        </p:nvSpPr>
        <p:spPr>
          <a:xfrm>
            <a:off x="4572000" y="2428868"/>
            <a:ext cx="4572000" cy="2000264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Triángulo isósceles"/>
          <p:cNvSpPr/>
          <p:nvPr/>
        </p:nvSpPr>
        <p:spPr>
          <a:xfrm>
            <a:off x="0" y="5929330"/>
            <a:ext cx="4572000" cy="92867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isósceles"/>
          <p:cNvSpPr/>
          <p:nvPr/>
        </p:nvSpPr>
        <p:spPr>
          <a:xfrm>
            <a:off x="4572000" y="5929330"/>
            <a:ext cx="4572000" cy="92867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Triángulo isósceles"/>
          <p:cNvSpPr/>
          <p:nvPr/>
        </p:nvSpPr>
        <p:spPr>
          <a:xfrm rot="10800000">
            <a:off x="0" y="0"/>
            <a:ext cx="4572000" cy="92867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Triángulo isósceles"/>
          <p:cNvSpPr/>
          <p:nvPr/>
        </p:nvSpPr>
        <p:spPr>
          <a:xfrm rot="10800000">
            <a:off x="4572000" y="0"/>
            <a:ext cx="4572000" cy="92867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647328" y="1000108"/>
            <a:ext cx="32512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000" spc="150" dirty="0" err="1" smtClean="0">
                <a:ln w="11430"/>
                <a:latin typeface="Salina" pitchFamily="2" charset="0"/>
              </a:rPr>
              <a:t>Taipei-Taiwan</a:t>
            </a:r>
            <a:endParaRPr lang="es-ES" sz="4000" cap="none" spc="150" dirty="0">
              <a:ln w="11430"/>
              <a:latin typeface="Salina" pitchFamily="2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6" grpId="1" animBg="1"/>
      <p:bldP spid="7" grpId="0" animBg="1"/>
      <p:bldP spid="7" grpId="1" animBg="1"/>
      <p:bldP spid="8" grpId="0" animBg="1"/>
      <p:bldP spid="9" grpId="0" animBg="1"/>
      <p:bldP spid="10" grpId="0" animBg="1"/>
      <p:bldP spid="11" grpId="0" animBg="1"/>
      <p:bldP spid="14" grpId="0" build="allAtOnce"/>
      <p:bldP spid="14" grpId="1" build="allAtOnce"/>
      <p:bldP spid="1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3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4" name="3 Elipse"/>
          <p:cNvSpPr/>
          <p:nvPr/>
        </p:nvSpPr>
        <p:spPr>
          <a:xfrm>
            <a:off x="500034" y="428604"/>
            <a:ext cx="1785950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Elipse"/>
          <p:cNvSpPr/>
          <p:nvPr/>
        </p:nvSpPr>
        <p:spPr>
          <a:xfrm>
            <a:off x="500034" y="1428736"/>
            <a:ext cx="1857388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Elipse"/>
          <p:cNvSpPr/>
          <p:nvPr/>
        </p:nvSpPr>
        <p:spPr>
          <a:xfrm>
            <a:off x="571472" y="2571744"/>
            <a:ext cx="1785950" cy="17859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Elipse"/>
          <p:cNvSpPr/>
          <p:nvPr/>
        </p:nvSpPr>
        <p:spPr>
          <a:xfrm>
            <a:off x="500034" y="3786190"/>
            <a:ext cx="1857388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Elipse"/>
          <p:cNvSpPr/>
          <p:nvPr/>
        </p:nvSpPr>
        <p:spPr>
          <a:xfrm>
            <a:off x="357158" y="4929198"/>
            <a:ext cx="1785950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Elipse"/>
          <p:cNvSpPr/>
          <p:nvPr/>
        </p:nvSpPr>
        <p:spPr>
          <a:xfrm>
            <a:off x="1928794" y="428604"/>
            <a:ext cx="1785950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Elipse"/>
          <p:cNvSpPr/>
          <p:nvPr/>
        </p:nvSpPr>
        <p:spPr>
          <a:xfrm>
            <a:off x="1928794" y="1500174"/>
            <a:ext cx="1785950" cy="171451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Elipse"/>
          <p:cNvSpPr/>
          <p:nvPr/>
        </p:nvSpPr>
        <p:spPr>
          <a:xfrm>
            <a:off x="1928794" y="2643182"/>
            <a:ext cx="1928826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Elipse"/>
          <p:cNvSpPr/>
          <p:nvPr/>
        </p:nvSpPr>
        <p:spPr>
          <a:xfrm>
            <a:off x="1928794" y="3714752"/>
            <a:ext cx="1714512" cy="17859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Elipse"/>
          <p:cNvSpPr/>
          <p:nvPr/>
        </p:nvSpPr>
        <p:spPr>
          <a:xfrm>
            <a:off x="1714480" y="4857760"/>
            <a:ext cx="1785950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Elipse"/>
          <p:cNvSpPr/>
          <p:nvPr/>
        </p:nvSpPr>
        <p:spPr>
          <a:xfrm>
            <a:off x="3214678" y="428604"/>
            <a:ext cx="1785950" cy="17859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Elipse"/>
          <p:cNvSpPr/>
          <p:nvPr/>
        </p:nvSpPr>
        <p:spPr>
          <a:xfrm>
            <a:off x="3357554" y="1643050"/>
            <a:ext cx="1785950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Elipse"/>
          <p:cNvSpPr/>
          <p:nvPr/>
        </p:nvSpPr>
        <p:spPr>
          <a:xfrm>
            <a:off x="3214678" y="2786058"/>
            <a:ext cx="1785950" cy="157163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Elipse"/>
          <p:cNvSpPr/>
          <p:nvPr/>
        </p:nvSpPr>
        <p:spPr>
          <a:xfrm>
            <a:off x="3143240" y="3857628"/>
            <a:ext cx="1785950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Elipse"/>
          <p:cNvSpPr/>
          <p:nvPr/>
        </p:nvSpPr>
        <p:spPr>
          <a:xfrm>
            <a:off x="3000364" y="4857760"/>
            <a:ext cx="1785950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Elipse"/>
          <p:cNvSpPr/>
          <p:nvPr/>
        </p:nvSpPr>
        <p:spPr>
          <a:xfrm>
            <a:off x="4572000" y="428604"/>
            <a:ext cx="1785950" cy="171451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Elipse"/>
          <p:cNvSpPr/>
          <p:nvPr/>
        </p:nvSpPr>
        <p:spPr>
          <a:xfrm>
            <a:off x="4643438" y="1643050"/>
            <a:ext cx="1785950" cy="171451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Elipse"/>
          <p:cNvSpPr/>
          <p:nvPr/>
        </p:nvSpPr>
        <p:spPr>
          <a:xfrm>
            <a:off x="4500562" y="2857496"/>
            <a:ext cx="1785950" cy="157163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4" name="23 Elipse"/>
          <p:cNvSpPr/>
          <p:nvPr/>
        </p:nvSpPr>
        <p:spPr>
          <a:xfrm>
            <a:off x="4429124" y="3929066"/>
            <a:ext cx="1785950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Elipse"/>
          <p:cNvSpPr/>
          <p:nvPr/>
        </p:nvSpPr>
        <p:spPr>
          <a:xfrm>
            <a:off x="4286248" y="4857760"/>
            <a:ext cx="1785950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Elipse"/>
          <p:cNvSpPr/>
          <p:nvPr/>
        </p:nvSpPr>
        <p:spPr>
          <a:xfrm>
            <a:off x="5786446" y="500042"/>
            <a:ext cx="1785950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Elipse"/>
          <p:cNvSpPr/>
          <p:nvPr/>
        </p:nvSpPr>
        <p:spPr>
          <a:xfrm>
            <a:off x="5857884" y="1714488"/>
            <a:ext cx="1785950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8" name="27 Elipse"/>
          <p:cNvSpPr/>
          <p:nvPr/>
        </p:nvSpPr>
        <p:spPr>
          <a:xfrm>
            <a:off x="5857884" y="2857496"/>
            <a:ext cx="1785950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9" name="28 Elipse"/>
          <p:cNvSpPr/>
          <p:nvPr/>
        </p:nvSpPr>
        <p:spPr>
          <a:xfrm>
            <a:off x="5643570" y="3929066"/>
            <a:ext cx="1785950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0" name="29 Elipse"/>
          <p:cNvSpPr/>
          <p:nvPr/>
        </p:nvSpPr>
        <p:spPr>
          <a:xfrm>
            <a:off x="5643570" y="4929198"/>
            <a:ext cx="1785950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1" name="30 Elipse"/>
          <p:cNvSpPr/>
          <p:nvPr/>
        </p:nvSpPr>
        <p:spPr>
          <a:xfrm>
            <a:off x="7000892" y="357166"/>
            <a:ext cx="1785950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2" name="31 Elipse"/>
          <p:cNvSpPr/>
          <p:nvPr/>
        </p:nvSpPr>
        <p:spPr>
          <a:xfrm>
            <a:off x="7072330" y="1714488"/>
            <a:ext cx="1785950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3" name="32 Elipse"/>
          <p:cNvSpPr/>
          <p:nvPr/>
        </p:nvSpPr>
        <p:spPr>
          <a:xfrm>
            <a:off x="7000892" y="2857496"/>
            <a:ext cx="1785950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4" name="33 Elipse"/>
          <p:cNvSpPr/>
          <p:nvPr/>
        </p:nvSpPr>
        <p:spPr>
          <a:xfrm>
            <a:off x="7000892" y="3929066"/>
            <a:ext cx="1785950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5" name="34 Elipse"/>
          <p:cNvSpPr/>
          <p:nvPr/>
        </p:nvSpPr>
        <p:spPr>
          <a:xfrm>
            <a:off x="7000892" y="5000636"/>
            <a:ext cx="1785950" cy="164307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1357290" y="1428736"/>
            <a:ext cx="407194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600" spc="150" dirty="0" smtClean="0">
                <a:ln w="11430"/>
                <a:latin typeface="Salina" pitchFamily="2" charset="0"/>
              </a:rPr>
              <a:t>Frankfurt-Alemania</a:t>
            </a:r>
            <a:endParaRPr lang="es-ES" sz="3600" cap="none" spc="150" dirty="0">
              <a:ln w="11430"/>
              <a:latin typeface="Salina" pitchFamily="2" charset="0"/>
            </a:endParaRPr>
          </a:p>
        </p:txBody>
      </p:sp>
      <p:sp>
        <p:nvSpPr>
          <p:cNvPr id="38" name="3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5000"/>
                            </p:stCondLst>
                            <p:childTnLst>
                              <p:par>
                                <p:cTn id="28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1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1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7" grpId="0" build="allAtOnce"/>
      <p:bldP spid="3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Hexágono"/>
          <p:cNvSpPr/>
          <p:nvPr/>
        </p:nvSpPr>
        <p:spPr>
          <a:xfrm>
            <a:off x="0" y="0"/>
            <a:ext cx="3071802" cy="3429000"/>
          </a:xfrm>
          <a:prstGeom prst="hexag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Hexágono"/>
          <p:cNvSpPr/>
          <p:nvPr/>
        </p:nvSpPr>
        <p:spPr>
          <a:xfrm>
            <a:off x="3071802" y="0"/>
            <a:ext cx="3000396" cy="3429000"/>
          </a:xfrm>
          <a:prstGeom prst="hexag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Hexágono"/>
          <p:cNvSpPr/>
          <p:nvPr/>
        </p:nvSpPr>
        <p:spPr>
          <a:xfrm>
            <a:off x="6072198" y="0"/>
            <a:ext cx="3071802" cy="3429000"/>
          </a:xfrm>
          <a:prstGeom prst="hexag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Hexágono"/>
          <p:cNvSpPr/>
          <p:nvPr/>
        </p:nvSpPr>
        <p:spPr>
          <a:xfrm>
            <a:off x="0" y="3429000"/>
            <a:ext cx="3071802" cy="3429000"/>
          </a:xfrm>
          <a:prstGeom prst="hexag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Hexágono"/>
          <p:cNvSpPr/>
          <p:nvPr/>
        </p:nvSpPr>
        <p:spPr>
          <a:xfrm>
            <a:off x="3071802" y="3429000"/>
            <a:ext cx="3000396" cy="3429000"/>
          </a:xfrm>
          <a:prstGeom prst="hexag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Hexágono"/>
          <p:cNvSpPr/>
          <p:nvPr/>
        </p:nvSpPr>
        <p:spPr>
          <a:xfrm>
            <a:off x="6072198" y="3429000"/>
            <a:ext cx="3071802" cy="3429000"/>
          </a:xfrm>
          <a:prstGeom prst="hexag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isósceles"/>
          <p:cNvSpPr/>
          <p:nvPr/>
        </p:nvSpPr>
        <p:spPr>
          <a:xfrm rot="10800000">
            <a:off x="2214546" y="0"/>
            <a:ext cx="1714512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Triángulo isósceles"/>
          <p:cNvSpPr/>
          <p:nvPr/>
        </p:nvSpPr>
        <p:spPr>
          <a:xfrm rot="10800000">
            <a:off x="5214942" y="0"/>
            <a:ext cx="1714512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Triángulo isósceles"/>
          <p:cNvSpPr/>
          <p:nvPr/>
        </p:nvSpPr>
        <p:spPr>
          <a:xfrm>
            <a:off x="2214546" y="5072074"/>
            <a:ext cx="1714512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Triángulo isósceles"/>
          <p:cNvSpPr/>
          <p:nvPr/>
        </p:nvSpPr>
        <p:spPr>
          <a:xfrm>
            <a:off x="5214942" y="5072074"/>
            <a:ext cx="1714512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Triángulo isósceles"/>
          <p:cNvSpPr/>
          <p:nvPr/>
        </p:nvSpPr>
        <p:spPr>
          <a:xfrm>
            <a:off x="2285984" y="1714488"/>
            <a:ext cx="1571636" cy="171451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Triángulo isósceles"/>
          <p:cNvSpPr/>
          <p:nvPr/>
        </p:nvSpPr>
        <p:spPr>
          <a:xfrm>
            <a:off x="5286380" y="1714488"/>
            <a:ext cx="1571636" cy="171451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Triángulo isósceles"/>
          <p:cNvSpPr/>
          <p:nvPr/>
        </p:nvSpPr>
        <p:spPr>
          <a:xfrm rot="10800000">
            <a:off x="2285984" y="3429000"/>
            <a:ext cx="1571636" cy="171451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Triángulo isósceles"/>
          <p:cNvSpPr/>
          <p:nvPr/>
        </p:nvSpPr>
        <p:spPr>
          <a:xfrm rot="10800000">
            <a:off x="5286380" y="3429000"/>
            <a:ext cx="1571636" cy="171451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Triángulo rectángulo"/>
          <p:cNvSpPr/>
          <p:nvPr/>
        </p:nvSpPr>
        <p:spPr>
          <a:xfrm rot="5400000">
            <a:off x="-464351" y="464351"/>
            <a:ext cx="1714488" cy="78578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Triángulo rectángulo"/>
          <p:cNvSpPr/>
          <p:nvPr/>
        </p:nvSpPr>
        <p:spPr>
          <a:xfrm rot="16200000">
            <a:off x="7893863" y="5607863"/>
            <a:ext cx="1714488" cy="78578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Triángulo rectángulo"/>
          <p:cNvSpPr/>
          <p:nvPr/>
        </p:nvSpPr>
        <p:spPr>
          <a:xfrm>
            <a:off x="0" y="5143512"/>
            <a:ext cx="857224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Triángulo rectángulo"/>
          <p:cNvSpPr/>
          <p:nvPr/>
        </p:nvSpPr>
        <p:spPr>
          <a:xfrm rot="10800000">
            <a:off x="8286776" y="0"/>
            <a:ext cx="857224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Triángulo rectángulo"/>
          <p:cNvSpPr/>
          <p:nvPr/>
        </p:nvSpPr>
        <p:spPr>
          <a:xfrm>
            <a:off x="0" y="1571612"/>
            <a:ext cx="857224" cy="18573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Triángulo rectángulo"/>
          <p:cNvSpPr/>
          <p:nvPr/>
        </p:nvSpPr>
        <p:spPr>
          <a:xfrm rot="10800000">
            <a:off x="8286776" y="3429000"/>
            <a:ext cx="857224" cy="19288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Triángulo rectángulo"/>
          <p:cNvSpPr/>
          <p:nvPr/>
        </p:nvSpPr>
        <p:spPr>
          <a:xfrm rot="16200000">
            <a:off x="7822413" y="2107413"/>
            <a:ext cx="1785950" cy="85722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4" name="23 Triángulo rectángulo"/>
          <p:cNvSpPr/>
          <p:nvPr/>
        </p:nvSpPr>
        <p:spPr>
          <a:xfrm rot="5400000">
            <a:off x="-464363" y="3893363"/>
            <a:ext cx="1785950" cy="85722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235874" y="714356"/>
            <a:ext cx="4799711" cy="646331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600" spc="150" dirty="0" smtClean="0">
                <a:ln w="11430"/>
                <a:latin typeface="Salina" pitchFamily="2" charset="0"/>
              </a:rPr>
              <a:t>Manhattan-Nueva York</a:t>
            </a:r>
            <a:endParaRPr lang="es-ES" sz="3600" cap="none" spc="150" dirty="0">
              <a:ln w="11430"/>
              <a:latin typeface="Salina" pitchFamily="2" charset="0"/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0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2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6" grpId="0" uiExpand="1" build="allAtOnce"/>
      <p:bldP spid="2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Rectángulo"/>
          <p:cNvSpPr/>
          <p:nvPr/>
        </p:nvSpPr>
        <p:spPr>
          <a:xfrm>
            <a:off x="0" y="0"/>
            <a:ext cx="2285984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ectángulo"/>
          <p:cNvSpPr/>
          <p:nvPr/>
        </p:nvSpPr>
        <p:spPr>
          <a:xfrm>
            <a:off x="2285984" y="0"/>
            <a:ext cx="2286016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0" y="3429000"/>
            <a:ext cx="2285984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2285984" y="3429000"/>
            <a:ext cx="2286016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>
            <a:off x="4572000" y="0"/>
            <a:ext cx="2285984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>
            <a:off x="6857984" y="0"/>
            <a:ext cx="2286016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4572000" y="3429000"/>
            <a:ext cx="2285984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>
            <a:off x="6857984" y="3429000"/>
            <a:ext cx="2286016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500166" y="1357298"/>
            <a:ext cx="199926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400" spc="150" dirty="0" smtClean="0">
                <a:ln w="11430"/>
                <a:latin typeface="Salina" pitchFamily="2" charset="0"/>
              </a:rPr>
              <a:t>Mónaco</a:t>
            </a:r>
            <a:endParaRPr lang="es-ES" sz="4400" cap="none" spc="150" dirty="0">
              <a:ln w="11430"/>
              <a:latin typeface="Salina" pitchFamily="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8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8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6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5" grpId="0" build="allAtOnce"/>
      <p:bldP spid="15" grpId="1" build="allAtOnce"/>
      <p:bldP spid="1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3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Hexágono"/>
          <p:cNvSpPr/>
          <p:nvPr/>
        </p:nvSpPr>
        <p:spPr>
          <a:xfrm>
            <a:off x="0" y="0"/>
            <a:ext cx="3071802" cy="3429000"/>
          </a:xfrm>
          <a:prstGeom prst="hexag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Hexágono"/>
          <p:cNvSpPr/>
          <p:nvPr/>
        </p:nvSpPr>
        <p:spPr>
          <a:xfrm>
            <a:off x="3071802" y="0"/>
            <a:ext cx="3000396" cy="3429000"/>
          </a:xfrm>
          <a:prstGeom prst="hexag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Hexágono"/>
          <p:cNvSpPr/>
          <p:nvPr/>
        </p:nvSpPr>
        <p:spPr>
          <a:xfrm>
            <a:off x="6072198" y="0"/>
            <a:ext cx="3071802" cy="3429000"/>
          </a:xfrm>
          <a:prstGeom prst="hexag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Hexágono"/>
          <p:cNvSpPr/>
          <p:nvPr/>
        </p:nvSpPr>
        <p:spPr>
          <a:xfrm>
            <a:off x="0" y="3429000"/>
            <a:ext cx="3071802" cy="3429000"/>
          </a:xfrm>
          <a:prstGeom prst="hexag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Hexágono"/>
          <p:cNvSpPr/>
          <p:nvPr/>
        </p:nvSpPr>
        <p:spPr>
          <a:xfrm>
            <a:off x="3071802" y="3429000"/>
            <a:ext cx="3000396" cy="3429000"/>
          </a:xfrm>
          <a:prstGeom prst="hexag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Hexágono"/>
          <p:cNvSpPr/>
          <p:nvPr/>
        </p:nvSpPr>
        <p:spPr>
          <a:xfrm>
            <a:off x="6072198" y="3429000"/>
            <a:ext cx="3071802" cy="3429000"/>
          </a:xfrm>
          <a:prstGeom prst="hexag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Triángulo isósceles"/>
          <p:cNvSpPr/>
          <p:nvPr/>
        </p:nvSpPr>
        <p:spPr>
          <a:xfrm rot="10800000">
            <a:off x="2214546" y="0"/>
            <a:ext cx="1714512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Triángulo isósceles"/>
          <p:cNvSpPr/>
          <p:nvPr/>
        </p:nvSpPr>
        <p:spPr>
          <a:xfrm rot="10800000">
            <a:off x="5214942" y="0"/>
            <a:ext cx="1714512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Triángulo isósceles"/>
          <p:cNvSpPr/>
          <p:nvPr/>
        </p:nvSpPr>
        <p:spPr>
          <a:xfrm>
            <a:off x="2214546" y="5072074"/>
            <a:ext cx="1714512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Triángulo isósceles"/>
          <p:cNvSpPr/>
          <p:nvPr/>
        </p:nvSpPr>
        <p:spPr>
          <a:xfrm>
            <a:off x="5214942" y="5072074"/>
            <a:ext cx="1714512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Triángulo isósceles"/>
          <p:cNvSpPr/>
          <p:nvPr/>
        </p:nvSpPr>
        <p:spPr>
          <a:xfrm>
            <a:off x="2214546" y="1643050"/>
            <a:ext cx="1714512" cy="178595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Triángulo isósceles"/>
          <p:cNvSpPr/>
          <p:nvPr/>
        </p:nvSpPr>
        <p:spPr>
          <a:xfrm>
            <a:off x="5286380" y="1643050"/>
            <a:ext cx="1571636" cy="178595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Triángulo isósceles"/>
          <p:cNvSpPr/>
          <p:nvPr/>
        </p:nvSpPr>
        <p:spPr>
          <a:xfrm rot="10800000">
            <a:off x="2285984" y="3429000"/>
            <a:ext cx="1571636" cy="171451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Triángulo isósceles"/>
          <p:cNvSpPr/>
          <p:nvPr/>
        </p:nvSpPr>
        <p:spPr>
          <a:xfrm rot="10800000">
            <a:off x="5286380" y="3429000"/>
            <a:ext cx="1571636" cy="171451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Triángulo rectángulo"/>
          <p:cNvSpPr/>
          <p:nvPr/>
        </p:nvSpPr>
        <p:spPr>
          <a:xfrm rot="5400000">
            <a:off x="-464351" y="464351"/>
            <a:ext cx="1714488" cy="78578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Triángulo rectángulo"/>
          <p:cNvSpPr/>
          <p:nvPr/>
        </p:nvSpPr>
        <p:spPr>
          <a:xfrm rot="16200000">
            <a:off x="7893863" y="5607863"/>
            <a:ext cx="1714488" cy="78578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Triángulo rectángulo"/>
          <p:cNvSpPr/>
          <p:nvPr/>
        </p:nvSpPr>
        <p:spPr>
          <a:xfrm>
            <a:off x="0" y="5143512"/>
            <a:ext cx="857224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8" name="27 Triángulo rectángulo"/>
          <p:cNvSpPr/>
          <p:nvPr/>
        </p:nvSpPr>
        <p:spPr>
          <a:xfrm rot="10800000">
            <a:off x="8286776" y="0"/>
            <a:ext cx="857224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9" name="28 Triángulo rectángulo"/>
          <p:cNvSpPr/>
          <p:nvPr/>
        </p:nvSpPr>
        <p:spPr>
          <a:xfrm>
            <a:off x="0" y="1571612"/>
            <a:ext cx="857224" cy="18573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0" name="29 Triángulo rectángulo"/>
          <p:cNvSpPr/>
          <p:nvPr/>
        </p:nvSpPr>
        <p:spPr>
          <a:xfrm rot="10800000">
            <a:off x="8286776" y="3429000"/>
            <a:ext cx="857224" cy="19288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3" name="32 Triángulo rectángulo"/>
          <p:cNvSpPr/>
          <p:nvPr/>
        </p:nvSpPr>
        <p:spPr>
          <a:xfrm rot="16200000">
            <a:off x="7822413" y="2107413"/>
            <a:ext cx="1785950" cy="85722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4" name="33 Triángulo rectángulo"/>
          <p:cNvSpPr/>
          <p:nvPr/>
        </p:nvSpPr>
        <p:spPr>
          <a:xfrm rot="5400000">
            <a:off x="-464363" y="3893363"/>
            <a:ext cx="1785950" cy="85722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357290" y="1214422"/>
            <a:ext cx="376737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000" spc="150" dirty="0" err="1" smtClean="0">
                <a:ln w="11430"/>
                <a:solidFill>
                  <a:sysClr val="windowText" lastClr="000000"/>
                </a:solidFill>
                <a:latin typeface="Salina" pitchFamily="2" charset="0"/>
              </a:rPr>
              <a:t>Santorini</a:t>
            </a:r>
            <a:r>
              <a:rPr lang="es-ES_tradnl" sz="4000" spc="150" dirty="0" smtClean="0">
                <a:ln w="11430"/>
                <a:solidFill>
                  <a:sysClr val="windowText" lastClr="000000"/>
                </a:solidFill>
                <a:latin typeface="Salina" pitchFamily="2" charset="0"/>
              </a:rPr>
              <a:t>-Grecia</a:t>
            </a:r>
            <a:endParaRPr lang="es-ES" sz="4000" cap="none" spc="150" dirty="0">
              <a:ln w="11430"/>
              <a:solidFill>
                <a:sysClr val="windowText" lastClr="000000"/>
              </a:solidFill>
              <a:latin typeface="Salina" pitchFamily="2" charset="0"/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4000"/>
                            </p:stCondLst>
                            <p:childTnLst>
                              <p:par>
                                <p:cTn id="20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 animBg="1"/>
      <p:bldP spid="8" grpId="1" animBg="1"/>
      <p:bldP spid="9" grpId="0" animBg="1"/>
      <p:bldP spid="9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3" grpId="0" animBg="1"/>
      <p:bldP spid="33" grpId="1" animBg="1"/>
      <p:bldP spid="34" grpId="0" animBg="1"/>
      <p:bldP spid="34" grpId="1" animBg="1"/>
      <p:bldP spid="36" grpId="0" build="allAtOnce"/>
      <p:bldP spid="36" grpId="1" build="allAtOnce"/>
      <p:bldP spid="3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Triángulo rectángulo"/>
          <p:cNvSpPr/>
          <p:nvPr/>
        </p:nvSpPr>
        <p:spPr>
          <a:xfrm rot="16200000">
            <a:off x="5143500" y="2857500"/>
            <a:ext cx="3429000" cy="4572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Triángulo rectángulo"/>
          <p:cNvSpPr/>
          <p:nvPr/>
        </p:nvSpPr>
        <p:spPr>
          <a:xfrm>
            <a:off x="0" y="3429000"/>
            <a:ext cx="4572000" cy="3429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Triángulo rectángulo"/>
          <p:cNvSpPr/>
          <p:nvPr/>
        </p:nvSpPr>
        <p:spPr>
          <a:xfrm rot="10800000">
            <a:off x="4572000" y="0"/>
            <a:ext cx="4572000" cy="3429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Triángulo rectángulo"/>
          <p:cNvSpPr/>
          <p:nvPr/>
        </p:nvSpPr>
        <p:spPr>
          <a:xfrm rot="5400000">
            <a:off x="571500" y="-571500"/>
            <a:ext cx="3429000" cy="4572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Arco de bloque"/>
          <p:cNvSpPr/>
          <p:nvPr/>
        </p:nvSpPr>
        <p:spPr>
          <a:xfrm>
            <a:off x="0" y="0"/>
            <a:ext cx="9144000" cy="6858000"/>
          </a:xfrm>
          <a:prstGeom prst="blockArc">
            <a:avLst>
              <a:gd name="adj1" fmla="val 10800000"/>
              <a:gd name="adj2" fmla="val 17812"/>
              <a:gd name="adj3" fmla="val 1305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3" name="2 Arco de bloque"/>
          <p:cNvSpPr/>
          <p:nvPr/>
        </p:nvSpPr>
        <p:spPr>
          <a:xfrm rot="10800000">
            <a:off x="0" y="0"/>
            <a:ext cx="9144000" cy="6858000"/>
          </a:xfrm>
          <a:prstGeom prst="blockArc">
            <a:avLst>
              <a:gd name="adj1" fmla="val 10800000"/>
              <a:gd name="adj2" fmla="val 17812"/>
              <a:gd name="adj3" fmla="val 1305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4" name="3 Arco de bloque"/>
          <p:cNvSpPr/>
          <p:nvPr/>
        </p:nvSpPr>
        <p:spPr>
          <a:xfrm>
            <a:off x="857224" y="785794"/>
            <a:ext cx="7429552" cy="5286412"/>
          </a:xfrm>
          <a:prstGeom prst="blockArc">
            <a:avLst>
              <a:gd name="adj1" fmla="val 10800000"/>
              <a:gd name="adj2" fmla="val 17812"/>
              <a:gd name="adj3" fmla="val 1305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" name="4 Arco de bloque"/>
          <p:cNvSpPr/>
          <p:nvPr/>
        </p:nvSpPr>
        <p:spPr>
          <a:xfrm rot="10800000">
            <a:off x="857224" y="785794"/>
            <a:ext cx="7429552" cy="5286412"/>
          </a:xfrm>
          <a:prstGeom prst="blockArc">
            <a:avLst>
              <a:gd name="adj1" fmla="val 10800000"/>
              <a:gd name="adj2" fmla="val 17812"/>
              <a:gd name="adj3" fmla="val 1305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6" name="5 Arco de bloque"/>
          <p:cNvSpPr/>
          <p:nvPr/>
        </p:nvSpPr>
        <p:spPr>
          <a:xfrm>
            <a:off x="1500166" y="1428736"/>
            <a:ext cx="6143668" cy="4000528"/>
          </a:xfrm>
          <a:prstGeom prst="blockArc">
            <a:avLst>
              <a:gd name="adj1" fmla="val 10800000"/>
              <a:gd name="adj2" fmla="val 17812"/>
              <a:gd name="adj3" fmla="val 1305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7" name="6 Arco de bloque"/>
          <p:cNvSpPr/>
          <p:nvPr/>
        </p:nvSpPr>
        <p:spPr>
          <a:xfrm rot="10800000">
            <a:off x="1500166" y="1428736"/>
            <a:ext cx="6143668" cy="4000528"/>
          </a:xfrm>
          <a:prstGeom prst="blockArc">
            <a:avLst>
              <a:gd name="adj1" fmla="val 10800000"/>
              <a:gd name="adj2" fmla="val 17812"/>
              <a:gd name="adj3" fmla="val 1305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8" name="7 Arco de bloque"/>
          <p:cNvSpPr/>
          <p:nvPr/>
        </p:nvSpPr>
        <p:spPr>
          <a:xfrm>
            <a:off x="2000232" y="1857364"/>
            <a:ext cx="5143536" cy="3152772"/>
          </a:xfrm>
          <a:prstGeom prst="blockArc">
            <a:avLst>
              <a:gd name="adj1" fmla="val 10800000"/>
              <a:gd name="adj2" fmla="val 17812"/>
              <a:gd name="adj3" fmla="val 1305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9" name="8 Arco de bloque"/>
          <p:cNvSpPr/>
          <p:nvPr/>
        </p:nvSpPr>
        <p:spPr>
          <a:xfrm rot="10800000">
            <a:off x="2000232" y="1857364"/>
            <a:ext cx="5143536" cy="3152772"/>
          </a:xfrm>
          <a:prstGeom prst="blockArc">
            <a:avLst>
              <a:gd name="adj1" fmla="val 10800000"/>
              <a:gd name="adj2" fmla="val 17812"/>
              <a:gd name="adj3" fmla="val 1305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0" name="9 Arco de bloque"/>
          <p:cNvSpPr/>
          <p:nvPr/>
        </p:nvSpPr>
        <p:spPr>
          <a:xfrm>
            <a:off x="2357422" y="2214554"/>
            <a:ext cx="4429156" cy="2428892"/>
          </a:xfrm>
          <a:prstGeom prst="blockArc">
            <a:avLst>
              <a:gd name="adj1" fmla="val 10800000"/>
              <a:gd name="adj2" fmla="val 17812"/>
              <a:gd name="adj3" fmla="val 1305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1" name="10 Arco de bloque"/>
          <p:cNvSpPr/>
          <p:nvPr/>
        </p:nvSpPr>
        <p:spPr>
          <a:xfrm rot="10800000">
            <a:off x="2357422" y="2214554"/>
            <a:ext cx="4429156" cy="2428892"/>
          </a:xfrm>
          <a:prstGeom prst="blockArc">
            <a:avLst>
              <a:gd name="adj1" fmla="val 10800000"/>
              <a:gd name="adj2" fmla="val 17812"/>
              <a:gd name="adj3" fmla="val 1305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2" name="11 Arco de bloque"/>
          <p:cNvSpPr/>
          <p:nvPr/>
        </p:nvSpPr>
        <p:spPr>
          <a:xfrm>
            <a:off x="2643174" y="2500306"/>
            <a:ext cx="3857652" cy="1857388"/>
          </a:xfrm>
          <a:prstGeom prst="blockArc">
            <a:avLst>
              <a:gd name="adj1" fmla="val 10800000"/>
              <a:gd name="adj2" fmla="val 17812"/>
              <a:gd name="adj3" fmla="val 1305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3" name="12 Arco de bloque"/>
          <p:cNvSpPr/>
          <p:nvPr/>
        </p:nvSpPr>
        <p:spPr>
          <a:xfrm rot="10800000">
            <a:off x="2643174" y="2428868"/>
            <a:ext cx="3857652" cy="2000264"/>
          </a:xfrm>
          <a:prstGeom prst="blockArc">
            <a:avLst>
              <a:gd name="adj1" fmla="val 10800000"/>
              <a:gd name="adj2" fmla="val 17812"/>
              <a:gd name="adj3" fmla="val 1305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5" name="14 Arco de bloque"/>
          <p:cNvSpPr/>
          <p:nvPr/>
        </p:nvSpPr>
        <p:spPr>
          <a:xfrm>
            <a:off x="2857488" y="2714620"/>
            <a:ext cx="3429024" cy="1500198"/>
          </a:xfrm>
          <a:prstGeom prst="blockArc">
            <a:avLst>
              <a:gd name="adj1" fmla="val 10800000"/>
              <a:gd name="adj2" fmla="val 17812"/>
              <a:gd name="adj3" fmla="val 1305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6" name="15 Arco de bloque"/>
          <p:cNvSpPr/>
          <p:nvPr/>
        </p:nvSpPr>
        <p:spPr>
          <a:xfrm rot="10800000">
            <a:off x="2857488" y="2643182"/>
            <a:ext cx="3429024" cy="1571636"/>
          </a:xfrm>
          <a:prstGeom prst="blockArc">
            <a:avLst>
              <a:gd name="adj1" fmla="val 10800000"/>
              <a:gd name="adj2" fmla="val 17812"/>
              <a:gd name="adj3" fmla="val 1305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9" name="18 Elipse"/>
          <p:cNvSpPr/>
          <p:nvPr/>
        </p:nvSpPr>
        <p:spPr>
          <a:xfrm>
            <a:off x="3071802" y="2857496"/>
            <a:ext cx="3000396" cy="121444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14810" y="1357298"/>
            <a:ext cx="2165978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000" cap="none" spc="150" dirty="0" smtClean="0">
                <a:ln w="11430"/>
                <a:solidFill>
                  <a:schemeClr val="bg1"/>
                </a:solidFill>
                <a:latin typeface="Salina" pitchFamily="2" charset="0"/>
              </a:rPr>
              <a:t>Tailandia</a:t>
            </a:r>
            <a:endParaRPr lang="es-ES" sz="4000" cap="none" spc="150" dirty="0">
              <a:ln w="11430"/>
              <a:solidFill>
                <a:schemeClr val="bg1"/>
              </a:solidFill>
              <a:latin typeface="Salina" pitchFamily="2" charset="0"/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7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7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500"/>
                            </p:stCondLst>
                            <p:childTnLst>
                              <p:par>
                                <p:cTn id="10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3" grpId="0" animBg="1"/>
      <p:bldP spid="23" grpId="1" animBg="1"/>
      <p:bldP spid="22" grpId="0" animBg="1"/>
      <p:bldP spid="22" grpId="1" animBg="1"/>
      <p:bldP spid="20" grpId="0" animBg="1"/>
      <p:bldP spid="20" grpId="1" animBg="1"/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9" grpId="0" animBg="1"/>
      <p:bldP spid="19" grpId="1" animBg="1"/>
      <p:bldP spid="25" grpId="0" build="allAtOnce"/>
      <p:bldP spid="25" grpId="1" build="allAtOnce"/>
      <p:bldP spid="2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Hexágono"/>
          <p:cNvSpPr/>
          <p:nvPr/>
        </p:nvSpPr>
        <p:spPr>
          <a:xfrm>
            <a:off x="0" y="0"/>
            <a:ext cx="3071802" cy="3429000"/>
          </a:xfrm>
          <a:prstGeom prst="hexag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Hexágono"/>
          <p:cNvSpPr/>
          <p:nvPr/>
        </p:nvSpPr>
        <p:spPr>
          <a:xfrm>
            <a:off x="3071802" y="0"/>
            <a:ext cx="3000396" cy="3429000"/>
          </a:xfrm>
          <a:prstGeom prst="hexag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Hexágono"/>
          <p:cNvSpPr/>
          <p:nvPr/>
        </p:nvSpPr>
        <p:spPr>
          <a:xfrm>
            <a:off x="6072198" y="0"/>
            <a:ext cx="3071802" cy="3429000"/>
          </a:xfrm>
          <a:prstGeom prst="hexag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Hexágono"/>
          <p:cNvSpPr/>
          <p:nvPr/>
        </p:nvSpPr>
        <p:spPr>
          <a:xfrm>
            <a:off x="0" y="3429000"/>
            <a:ext cx="3071802" cy="3429000"/>
          </a:xfrm>
          <a:prstGeom prst="hexag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Hexágono"/>
          <p:cNvSpPr/>
          <p:nvPr/>
        </p:nvSpPr>
        <p:spPr>
          <a:xfrm>
            <a:off x="3071802" y="3429000"/>
            <a:ext cx="3000396" cy="3429000"/>
          </a:xfrm>
          <a:prstGeom prst="hexag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Hexágono"/>
          <p:cNvSpPr/>
          <p:nvPr/>
        </p:nvSpPr>
        <p:spPr>
          <a:xfrm>
            <a:off x="6072198" y="3429000"/>
            <a:ext cx="3071802" cy="3429000"/>
          </a:xfrm>
          <a:prstGeom prst="hexag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isósceles"/>
          <p:cNvSpPr/>
          <p:nvPr/>
        </p:nvSpPr>
        <p:spPr>
          <a:xfrm rot="10800000">
            <a:off x="2214546" y="0"/>
            <a:ext cx="1714512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Triángulo isósceles"/>
          <p:cNvSpPr/>
          <p:nvPr/>
        </p:nvSpPr>
        <p:spPr>
          <a:xfrm rot="10800000">
            <a:off x="5214942" y="0"/>
            <a:ext cx="1714512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Triángulo isósceles"/>
          <p:cNvSpPr/>
          <p:nvPr/>
        </p:nvSpPr>
        <p:spPr>
          <a:xfrm>
            <a:off x="2214546" y="5072074"/>
            <a:ext cx="1714512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Triángulo isósceles"/>
          <p:cNvSpPr/>
          <p:nvPr/>
        </p:nvSpPr>
        <p:spPr>
          <a:xfrm>
            <a:off x="5214942" y="5072074"/>
            <a:ext cx="1714512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Triángulo isósceles"/>
          <p:cNvSpPr/>
          <p:nvPr/>
        </p:nvSpPr>
        <p:spPr>
          <a:xfrm>
            <a:off x="2285984" y="1643050"/>
            <a:ext cx="1571636" cy="178595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Triángulo isósceles"/>
          <p:cNvSpPr/>
          <p:nvPr/>
        </p:nvSpPr>
        <p:spPr>
          <a:xfrm>
            <a:off x="5286380" y="1643050"/>
            <a:ext cx="1571636" cy="178595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Triángulo isósceles"/>
          <p:cNvSpPr/>
          <p:nvPr/>
        </p:nvSpPr>
        <p:spPr>
          <a:xfrm rot="10800000">
            <a:off x="2285984" y="3429000"/>
            <a:ext cx="1571636" cy="171451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Triángulo isósceles"/>
          <p:cNvSpPr/>
          <p:nvPr/>
        </p:nvSpPr>
        <p:spPr>
          <a:xfrm rot="10800000">
            <a:off x="5286380" y="3429000"/>
            <a:ext cx="1571636" cy="171451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Triángulo rectángulo"/>
          <p:cNvSpPr/>
          <p:nvPr/>
        </p:nvSpPr>
        <p:spPr>
          <a:xfrm rot="5400000">
            <a:off x="-464351" y="464351"/>
            <a:ext cx="1785926" cy="85722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Triángulo rectángulo"/>
          <p:cNvSpPr/>
          <p:nvPr/>
        </p:nvSpPr>
        <p:spPr>
          <a:xfrm rot="16200000">
            <a:off x="7893863" y="5607863"/>
            <a:ext cx="1714488" cy="78578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Triángulo rectángulo"/>
          <p:cNvSpPr/>
          <p:nvPr/>
        </p:nvSpPr>
        <p:spPr>
          <a:xfrm>
            <a:off x="0" y="5143512"/>
            <a:ext cx="857224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Triángulo rectángulo"/>
          <p:cNvSpPr/>
          <p:nvPr/>
        </p:nvSpPr>
        <p:spPr>
          <a:xfrm rot="10800000">
            <a:off x="8286776" y="0"/>
            <a:ext cx="857224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Triángulo rectángulo"/>
          <p:cNvSpPr/>
          <p:nvPr/>
        </p:nvSpPr>
        <p:spPr>
          <a:xfrm>
            <a:off x="0" y="1571612"/>
            <a:ext cx="857224" cy="18573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Triángulo rectángulo"/>
          <p:cNvSpPr/>
          <p:nvPr/>
        </p:nvSpPr>
        <p:spPr>
          <a:xfrm rot="10800000">
            <a:off x="8286776" y="3429000"/>
            <a:ext cx="857224" cy="19288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Triángulo rectángulo"/>
          <p:cNvSpPr/>
          <p:nvPr/>
        </p:nvSpPr>
        <p:spPr>
          <a:xfrm rot="16200000">
            <a:off x="7822413" y="2107413"/>
            <a:ext cx="1785950" cy="85722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4" name="23 Triángulo rectángulo"/>
          <p:cNvSpPr/>
          <p:nvPr/>
        </p:nvSpPr>
        <p:spPr>
          <a:xfrm rot="5400000">
            <a:off x="-464363" y="3893363"/>
            <a:ext cx="1785950" cy="85722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714480" y="1357298"/>
            <a:ext cx="237116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000" spc="150" dirty="0" err="1" smtClean="0">
                <a:ln w="11430"/>
                <a:solidFill>
                  <a:sysClr val="windowText" lastClr="000000"/>
                </a:solidFill>
                <a:latin typeface="Salina" pitchFamily="2" charset="0"/>
              </a:rPr>
              <a:t>Megápolis</a:t>
            </a:r>
            <a:endParaRPr lang="es-ES" sz="4000" cap="none" spc="150" dirty="0">
              <a:ln w="11430"/>
              <a:solidFill>
                <a:sysClr val="windowText" lastClr="000000"/>
              </a:solidFill>
              <a:latin typeface="Salina" pitchFamily="2" charset="0"/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5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  <p:bldP spid="25" grpId="1"/>
      <p:bldP spid="2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5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>
            <a:off x="0" y="0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>
            <a:off x="3643306" y="0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2714612" y="0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>
            <a:off x="1785918" y="0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Rectángulo"/>
          <p:cNvSpPr/>
          <p:nvPr/>
        </p:nvSpPr>
        <p:spPr>
          <a:xfrm>
            <a:off x="928662" y="0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Rectángulo"/>
          <p:cNvSpPr/>
          <p:nvPr/>
        </p:nvSpPr>
        <p:spPr>
          <a:xfrm>
            <a:off x="4572032" y="0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Rectángulo"/>
          <p:cNvSpPr/>
          <p:nvPr/>
        </p:nvSpPr>
        <p:spPr>
          <a:xfrm>
            <a:off x="8215338" y="0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Rectángulo"/>
          <p:cNvSpPr/>
          <p:nvPr/>
        </p:nvSpPr>
        <p:spPr>
          <a:xfrm>
            <a:off x="7286644" y="0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Rectángulo"/>
          <p:cNvSpPr/>
          <p:nvPr/>
        </p:nvSpPr>
        <p:spPr>
          <a:xfrm>
            <a:off x="6357950" y="0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Rectángulo"/>
          <p:cNvSpPr/>
          <p:nvPr/>
        </p:nvSpPr>
        <p:spPr>
          <a:xfrm>
            <a:off x="5500694" y="0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0" name="29 Rectángulo"/>
          <p:cNvSpPr/>
          <p:nvPr/>
        </p:nvSpPr>
        <p:spPr>
          <a:xfrm>
            <a:off x="0" y="1643050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1" name="30 Rectángulo"/>
          <p:cNvSpPr/>
          <p:nvPr/>
        </p:nvSpPr>
        <p:spPr>
          <a:xfrm>
            <a:off x="3643306" y="1643050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2" name="31 Rectángulo"/>
          <p:cNvSpPr/>
          <p:nvPr/>
        </p:nvSpPr>
        <p:spPr>
          <a:xfrm>
            <a:off x="2714612" y="1643050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3" name="32 Rectángulo"/>
          <p:cNvSpPr/>
          <p:nvPr/>
        </p:nvSpPr>
        <p:spPr>
          <a:xfrm>
            <a:off x="1785918" y="1643050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4" name="33 Rectángulo"/>
          <p:cNvSpPr/>
          <p:nvPr/>
        </p:nvSpPr>
        <p:spPr>
          <a:xfrm>
            <a:off x="928662" y="1643050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5" name="34 Rectángulo"/>
          <p:cNvSpPr/>
          <p:nvPr/>
        </p:nvSpPr>
        <p:spPr>
          <a:xfrm>
            <a:off x="4572032" y="1643050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6" name="35 Rectángulo"/>
          <p:cNvSpPr/>
          <p:nvPr/>
        </p:nvSpPr>
        <p:spPr>
          <a:xfrm>
            <a:off x="8215338" y="1643050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7" name="36 Rectángulo"/>
          <p:cNvSpPr/>
          <p:nvPr/>
        </p:nvSpPr>
        <p:spPr>
          <a:xfrm>
            <a:off x="7286644" y="1643050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8" name="37 Rectángulo"/>
          <p:cNvSpPr/>
          <p:nvPr/>
        </p:nvSpPr>
        <p:spPr>
          <a:xfrm>
            <a:off x="6357950" y="1643050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9" name="38 Rectángulo"/>
          <p:cNvSpPr/>
          <p:nvPr/>
        </p:nvSpPr>
        <p:spPr>
          <a:xfrm>
            <a:off x="5500694" y="1643050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0" name="39 Rectángulo"/>
          <p:cNvSpPr/>
          <p:nvPr/>
        </p:nvSpPr>
        <p:spPr>
          <a:xfrm>
            <a:off x="0" y="3357562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1" name="40 Rectángulo"/>
          <p:cNvSpPr/>
          <p:nvPr/>
        </p:nvSpPr>
        <p:spPr>
          <a:xfrm>
            <a:off x="3643306" y="3357562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2" name="41 Rectángulo"/>
          <p:cNvSpPr/>
          <p:nvPr/>
        </p:nvSpPr>
        <p:spPr>
          <a:xfrm>
            <a:off x="2714612" y="3357562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3" name="42 Rectángulo"/>
          <p:cNvSpPr/>
          <p:nvPr/>
        </p:nvSpPr>
        <p:spPr>
          <a:xfrm>
            <a:off x="1785918" y="3357562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4" name="43 Rectángulo"/>
          <p:cNvSpPr/>
          <p:nvPr/>
        </p:nvSpPr>
        <p:spPr>
          <a:xfrm>
            <a:off x="928662" y="3357562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5" name="44 Rectángulo"/>
          <p:cNvSpPr/>
          <p:nvPr/>
        </p:nvSpPr>
        <p:spPr>
          <a:xfrm>
            <a:off x="4572032" y="3357562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6" name="45 Rectángulo"/>
          <p:cNvSpPr/>
          <p:nvPr/>
        </p:nvSpPr>
        <p:spPr>
          <a:xfrm>
            <a:off x="8215338" y="3357562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7" name="46 Rectángulo"/>
          <p:cNvSpPr/>
          <p:nvPr/>
        </p:nvSpPr>
        <p:spPr>
          <a:xfrm>
            <a:off x="7286644" y="3357562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8" name="47 Rectángulo"/>
          <p:cNvSpPr/>
          <p:nvPr/>
        </p:nvSpPr>
        <p:spPr>
          <a:xfrm>
            <a:off x="6357950" y="3357562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9" name="48 Rectángulo"/>
          <p:cNvSpPr/>
          <p:nvPr/>
        </p:nvSpPr>
        <p:spPr>
          <a:xfrm>
            <a:off x="5500694" y="3357562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0" name="49 Rectángulo"/>
          <p:cNvSpPr/>
          <p:nvPr/>
        </p:nvSpPr>
        <p:spPr>
          <a:xfrm>
            <a:off x="0" y="5072074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1" name="50 Rectángulo"/>
          <p:cNvSpPr/>
          <p:nvPr/>
        </p:nvSpPr>
        <p:spPr>
          <a:xfrm>
            <a:off x="3643306" y="5072074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2" name="51 Rectángulo"/>
          <p:cNvSpPr/>
          <p:nvPr/>
        </p:nvSpPr>
        <p:spPr>
          <a:xfrm>
            <a:off x="2714612" y="5072074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3" name="52 Rectángulo"/>
          <p:cNvSpPr/>
          <p:nvPr/>
        </p:nvSpPr>
        <p:spPr>
          <a:xfrm>
            <a:off x="1785918" y="5072074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4" name="53 Rectángulo"/>
          <p:cNvSpPr/>
          <p:nvPr/>
        </p:nvSpPr>
        <p:spPr>
          <a:xfrm>
            <a:off x="928662" y="5072074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5" name="54 Rectángulo"/>
          <p:cNvSpPr/>
          <p:nvPr/>
        </p:nvSpPr>
        <p:spPr>
          <a:xfrm>
            <a:off x="4572032" y="5072074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6" name="55 Rectángulo"/>
          <p:cNvSpPr/>
          <p:nvPr/>
        </p:nvSpPr>
        <p:spPr>
          <a:xfrm>
            <a:off x="8215338" y="5072074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7" name="56 Rectángulo"/>
          <p:cNvSpPr/>
          <p:nvPr/>
        </p:nvSpPr>
        <p:spPr>
          <a:xfrm>
            <a:off x="7286644" y="5072074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8" name="57 Rectángulo"/>
          <p:cNvSpPr/>
          <p:nvPr/>
        </p:nvSpPr>
        <p:spPr>
          <a:xfrm>
            <a:off x="6357950" y="5072074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9" name="58 Rectángulo"/>
          <p:cNvSpPr/>
          <p:nvPr/>
        </p:nvSpPr>
        <p:spPr>
          <a:xfrm>
            <a:off x="5500694" y="5072074"/>
            <a:ext cx="928662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3571868" y="1071546"/>
            <a:ext cx="422102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600" spc="150" dirty="0" smtClean="0">
                <a:ln w="11430"/>
                <a:solidFill>
                  <a:sysClr val="windowText" lastClr="000000"/>
                </a:solidFill>
                <a:latin typeface="Salina" pitchFamily="2" charset="0"/>
              </a:rPr>
              <a:t>Brooklyn-New York </a:t>
            </a:r>
            <a:endParaRPr lang="es-ES" sz="3600" cap="none" spc="150" dirty="0">
              <a:ln w="11430"/>
              <a:solidFill>
                <a:sysClr val="windowText" lastClr="000000"/>
              </a:solidFill>
              <a:latin typeface="Salina" pitchFamily="2" charset="0"/>
            </a:endParaRPr>
          </a:p>
        </p:txBody>
      </p:sp>
      <p:sp>
        <p:nvSpPr>
          <p:cNvPr id="62" name="6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9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5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7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3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9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2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8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4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7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0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3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6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000"/>
                            </p:stCondLst>
                            <p:childTnLst>
                              <p:par>
                                <p:cTn id="128" presetID="5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6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/>
      <p:bldP spid="61" grpId="1"/>
      <p:bldP spid="6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Rectángulo"/>
          <p:cNvSpPr/>
          <p:nvPr/>
        </p:nvSpPr>
        <p:spPr>
          <a:xfrm rot="16200000">
            <a:off x="-3105834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3" name="2 Rectángulo"/>
          <p:cNvSpPr/>
          <p:nvPr/>
        </p:nvSpPr>
        <p:spPr>
          <a:xfrm rot="16200000">
            <a:off x="-2534362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4" name="3 Rectángulo"/>
          <p:cNvSpPr/>
          <p:nvPr/>
        </p:nvSpPr>
        <p:spPr>
          <a:xfrm rot="16200000">
            <a:off x="-1962858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5" name="4 Rectángulo"/>
          <p:cNvSpPr/>
          <p:nvPr/>
        </p:nvSpPr>
        <p:spPr>
          <a:xfrm rot="16200000">
            <a:off x="-1391354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6" name="5 Rectángulo"/>
          <p:cNvSpPr/>
          <p:nvPr/>
        </p:nvSpPr>
        <p:spPr>
          <a:xfrm rot="16200000">
            <a:off x="-819850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7" name="6 Rectángulo"/>
          <p:cNvSpPr/>
          <p:nvPr/>
        </p:nvSpPr>
        <p:spPr>
          <a:xfrm rot="16200000">
            <a:off x="-248346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8" name="7 Rectángulo"/>
          <p:cNvSpPr/>
          <p:nvPr/>
        </p:nvSpPr>
        <p:spPr>
          <a:xfrm rot="16200000">
            <a:off x="323158" y="3105834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9" name="8 Rectángulo"/>
          <p:cNvSpPr/>
          <p:nvPr/>
        </p:nvSpPr>
        <p:spPr>
          <a:xfrm rot="16200000">
            <a:off x="892969" y="3107529"/>
            <a:ext cx="6858000" cy="642943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0" name="9 Rectángulo"/>
          <p:cNvSpPr/>
          <p:nvPr/>
        </p:nvSpPr>
        <p:spPr>
          <a:xfrm rot="16200000">
            <a:off x="1391338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1" name="10 Rectángulo"/>
          <p:cNvSpPr/>
          <p:nvPr/>
        </p:nvSpPr>
        <p:spPr>
          <a:xfrm rot="16200000">
            <a:off x="1962810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2" name="11 Rectángulo"/>
          <p:cNvSpPr/>
          <p:nvPr/>
        </p:nvSpPr>
        <p:spPr>
          <a:xfrm rot="16200000">
            <a:off x="2534314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3" name="12 Rectángulo"/>
          <p:cNvSpPr/>
          <p:nvPr/>
        </p:nvSpPr>
        <p:spPr>
          <a:xfrm rot="16200000">
            <a:off x="3105818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4" name="13 Rectángulo"/>
          <p:cNvSpPr/>
          <p:nvPr/>
        </p:nvSpPr>
        <p:spPr>
          <a:xfrm rot="16200000">
            <a:off x="3677322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5" name="14 Rectángulo"/>
          <p:cNvSpPr/>
          <p:nvPr/>
        </p:nvSpPr>
        <p:spPr>
          <a:xfrm rot="16200000">
            <a:off x="4248826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6" name="15 Rectángulo"/>
          <p:cNvSpPr/>
          <p:nvPr/>
        </p:nvSpPr>
        <p:spPr>
          <a:xfrm rot="16200000">
            <a:off x="4820330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7" name="16 Rectángulo"/>
          <p:cNvSpPr/>
          <p:nvPr/>
        </p:nvSpPr>
        <p:spPr>
          <a:xfrm rot="16200000">
            <a:off x="5391834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>
        <p:nvSpPr>
          <p:cNvPr id="19" name="18 Rectángulo"/>
          <p:cNvSpPr/>
          <p:nvPr/>
        </p:nvSpPr>
        <p:spPr>
          <a:xfrm>
            <a:off x="1071538" y="1000108"/>
            <a:ext cx="423866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2800" spc="150" dirty="0" err="1" smtClean="0">
                <a:ln w="11430"/>
                <a:solidFill>
                  <a:schemeClr val="bg1"/>
                </a:solidFill>
                <a:latin typeface="Salina" pitchFamily="2" charset="0"/>
              </a:rPr>
              <a:t>Benjakiti</a:t>
            </a:r>
            <a:r>
              <a:rPr lang="es-ES_tradnl" sz="2800" spc="150" dirty="0" smtClean="0">
                <a:ln w="11430"/>
                <a:solidFill>
                  <a:schemeClr val="bg1"/>
                </a:solidFill>
                <a:latin typeface="Salina" pitchFamily="2" charset="0"/>
              </a:rPr>
              <a:t> </a:t>
            </a:r>
            <a:r>
              <a:rPr lang="es-ES_tradnl" sz="2800" spc="150" dirty="0" err="1" smtClean="0">
                <a:ln w="11430"/>
                <a:solidFill>
                  <a:schemeClr val="bg1"/>
                </a:solidFill>
                <a:latin typeface="Salina" pitchFamily="2" charset="0"/>
              </a:rPr>
              <a:t>park</a:t>
            </a:r>
            <a:r>
              <a:rPr lang="es-ES_tradnl" sz="2800" spc="150" dirty="0" smtClean="0">
                <a:ln w="11430"/>
                <a:solidFill>
                  <a:schemeClr val="bg1"/>
                </a:solidFill>
                <a:latin typeface="Salina" pitchFamily="2" charset="0"/>
              </a:rPr>
              <a:t>- </a:t>
            </a:r>
            <a:r>
              <a:rPr lang="es-ES_tradnl" sz="2800" spc="150" dirty="0" err="1" smtClean="0">
                <a:ln w="11430"/>
                <a:solidFill>
                  <a:schemeClr val="bg1"/>
                </a:solidFill>
                <a:latin typeface="Salina" pitchFamily="2" charset="0"/>
              </a:rPr>
              <a:t>Thailandia</a:t>
            </a:r>
            <a:endParaRPr lang="es-ES" sz="2800" cap="none" spc="150" dirty="0">
              <a:ln w="11430"/>
              <a:solidFill>
                <a:schemeClr val="bg1"/>
              </a:solidFill>
              <a:latin typeface="Salina" pitchFamily="2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6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56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56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6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3" presetClass="entr" presetSubtype="16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56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56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56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3" presetClass="entr" presetSubtype="16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56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23" presetClass="entr" presetSubtype="16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56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16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23" presetClass="entr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3500"/>
                            </p:stCondLst>
                            <p:childTnLst>
                              <p:par>
                                <p:cTn id="168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3" presetClass="entr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9" grpId="0" build="allAtOnce"/>
      <p:bldP spid="19" grpId="1" build="allAtOnce"/>
      <p:bldP spid="20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ectángulo"/>
          <p:cNvSpPr/>
          <p:nvPr/>
        </p:nvSpPr>
        <p:spPr>
          <a:xfrm rot="16200000">
            <a:off x="-3105834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4" name="3 Rectángulo"/>
          <p:cNvSpPr/>
          <p:nvPr/>
        </p:nvSpPr>
        <p:spPr>
          <a:xfrm rot="16200000">
            <a:off x="-2534362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5" name="4 Rectángulo"/>
          <p:cNvSpPr/>
          <p:nvPr/>
        </p:nvSpPr>
        <p:spPr>
          <a:xfrm rot="16200000">
            <a:off x="-1962858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6" name="5 Rectángulo"/>
          <p:cNvSpPr/>
          <p:nvPr/>
        </p:nvSpPr>
        <p:spPr>
          <a:xfrm rot="16200000">
            <a:off x="-1391354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7" name="6 Rectángulo"/>
          <p:cNvSpPr/>
          <p:nvPr/>
        </p:nvSpPr>
        <p:spPr>
          <a:xfrm rot="16200000">
            <a:off x="-819850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8" name="7 Rectángulo"/>
          <p:cNvSpPr/>
          <p:nvPr/>
        </p:nvSpPr>
        <p:spPr>
          <a:xfrm rot="16200000">
            <a:off x="-248346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9" name="8 Rectángulo"/>
          <p:cNvSpPr/>
          <p:nvPr/>
        </p:nvSpPr>
        <p:spPr>
          <a:xfrm rot="16200000">
            <a:off x="323158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0" name="9 Rectángulo"/>
          <p:cNvSpPr/>
          <p:nvPr/>
        </p:nvSpPr>
        <p:spPr>
          <a:xfrm rot="16200000">
            <a:off x="892969" y="3107529"/>
            <a:ext cx="6858000" cy="642943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1" name="10 Rectángulo"/>
          <p:cNvSpPr/>
          <p:nvPr/>
        </p:nvSpPr>
        <p:spPr>
          <a:xfrm rot="16200000">
            <a:off x="1391338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2" name="11 Rectángulo"/>
          <p:cNvSpPr/>
          <p:nvPr/>
        </p:nvSpPr>
        <p:spPr>
          <a:xfrm rot="16200000">
            <a:off x="1962810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3" name="12 Rectángulo"/>
          <p:cNvSpPr/>
          <p:nvPr/>
        </p:nvSpPr>
        <p:spPr>
          <a:xfrm rot="16200000">
            <a:off x="2534314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4" name="13 Rectángulo"/>
          <p:cNvSpPr/>
          <p:nvPr/>
        </p:nvSpPr>
        <p:spPr>
          <a:xfrm rot="16200000">
            <a:off x="3105818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5" name="14 Rectángulo"/>
          <p:cNvSpPr/>
          <p:nvPr/>
        </p:nvSpPr>
        <p:spPr>
          <a:xfrm rot="16200000">
            <a:off x="3677322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6" name="15 Rectángulo"/>
          <p:cNvSpPr/>
          <p:nvPr/>
        </p:nvSpPr>
        <p:spPr>
          <a:xfrm rot="16200000">
            <a:off x="4248826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7" name="16 Rectángulo"/>
          <p:cNvSpPr/>
          <p:nvPr/>
        </p:nvSpPr>
        <p:spPr>
          <a:xfrm rot="16200000">
            <a:off x="4820330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 useBgFill="1">
        <p:nvSpPr>
          <p:cNvPr id="18" name="17 Rectángulo"/>
          <p:cNvSpPr/>
          <p:nvPr/>
        </p:nvSpPr>
        <p:spPr>
          <a:xfrm rot="16200000">
            <a:off x="5391834" y="3105835"/>
            <a:ext cx="6858000" cy="646331"/>
          </a:xfrm>
          <a:prstGeom prst="rect">
            <a:avLst/>
          </a:prstGeom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905"/>
                <a:noFill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Escriba aquí el texto</a:t>
            </a:r>
          </a:p>
        </p:txBody>
      </p:sp>
      <p:sp>
        <p:nvSpPr>
          <p:cNvPr id="19" name="18 Rectángulo"/>
          <p:cNvSpPr/>
          <p:nvPr/>
        </p:nvSpPr>
        <p:spPr>
          <a:xfrm>
            <a:off x="3436418" y="1357298"/>
            <a:ext cx="173156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000" spc="150" dirty="0" err="1" smtClean="0">
                <a:ln w="11430"/>
                <a:solidFill>
                  <a:schemeClr val="bg1"/>
                </a:solidFill>
                <a:latin typeface="Salina" pitchFamily="2" charset="0"/>
              </a:rPr>
              <a:t>Taiwan</a:t>
            </a:r>
            <a:endParaRPr lang="es-ES" sz="4000" cap="none" spc="150" dirty="0">
              <a:ln w="11430"/>
              <a:solidFill>
                <a:schemeClr val="bg1"/>
              </a:solidFill>
              <a:latin typeface="Salina" pitchFamily="2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5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5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2" presetClass="entr" presetSubtype="0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5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2" presetClass="entr" presetSubtype="0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5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52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5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52" presetClass="entr" presetSubtype="0" fill="hold" grpId="1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5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52" presetClass="entr" presetSubtype="0" fill="hold" grpId="1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5" presetClass="entr" presetSubtype="0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52" presetClass="entr" presetSubtype="0" fill="hold" grpId="1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45" presetClass="entr" presetSubtype="0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52" presetClass="entr" presetSubtype="0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45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52" presetClass="entr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45" presetClass="entr" presetSubtype="0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52" presetClass="entr" presetSubtype="0" fill="hold" grpId="1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45" presetClass="entr" presetSubtype="0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52" presetClass="entr" presetSubtype="0" fill="hold" grpId="1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45" presetClass="entr" presetSubtype="0" fill="hold" grpId="0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52" presetClass="entr" presetSubtype="0" fill="hold" grpId="1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6400"/>
                            </p:stCondLst>
                            <p:childTnLst>
                              <p:par>
                                <p:cTn id="168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1000" tmFilter="0,0; .5, 1; 1, 1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23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build="allAtOnce"/>
      <p:bldP spid="19" grpId="1" build="allAtOnce"/>
      <p:bldP spid="20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Decisión"/>
          <p:cNvSpPr/>
          <p:nvPr/>
        </p:nvSpPr>
        <p:spPr>
          <a:xfrm>
            <a:off x="0" y="0"/>
            <a:ext cx="4572000" cy="34290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" name="3 Decisión"/>
          <p:cNvSpPr/>
          <p:nvPr/>
        </p:nvSpPr>
        <p:spPr>
          <a:xfrm>
            <a:off x="4572000" y="0"/>
            <a:ext cx="4572000" cy="34290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" name="4 Decisión"/>
          <p:cNvSpPr/>
          <p:nvPr/>
        </p:nvSpPr>
        <p:spPr>
          <a:xfrm>
            <a:off x="0" y="3429000"/>
            <a:ext cx="4572000" cy="34290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" name="5 Decisión"/>
          <p:cNvSpPr/>
          <p:nvPr/>
        </p:nvSpPr>
        <p:spPr>
          <a:xfrm>
            <a:off x="4572000" y="3357563"/>
            <a:ext cx="4572000" cy="3500437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7" name="6 Triángulo isósceles"/>
          <p:cNvSpPr/>
          <p:nvPr/>
        </p:nvSpPr>
        <p:spPr>
          <a:xfrm rot="10800000">
            <a:off x="2214563" y="0"/>
            <a:ext cx="4714875" cy="17859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8" name="7 Triángulo isósceles"/>
          <p:cNvSpPr/>
          <p:nvPr/>
        </p:nvSpPr>
        <p:spPr>
          <a:xfrm>
            <a:off x="2214563" y="5072063"/>
            <a:ext cx="4714875" cy="1785937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9" name="8 Triángulo isósceles"/>
          <p:cNvSpPr/>
          <p:nvPr/>
        </p:nvSpPr>
        <p:spPr>
          <a:xfrm rot="16200000">
            <a:off x="6250781" y="2250282"/>
            <a:ext cx="3500437" cy="2286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0" name="9 Triángulo isósceles"/>
          <p:cNvSpPr/>
          <p:nvPr/>
        </p:nvSpPr>
        <p:spPr>
          <a:xfrm rot="5400000">
            <a:off x="-607219" y="2250282"/>
            <a:ext cx="3571875" cy="23574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1" name="10 Triángulo rectángulo"/>
          <p:cNvSpPr/>
          <p:nvPr/>
        </p:nvSpPr>
        <p:spPr>
          <a:xfrm rot="5400000">
            <a:off x="285750" y="-285750"/>
            <a:ext cx="1785938" cy="23574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2" name="11 Triángulo rectángulo"/>
          <p:cNvSpPr/>
          <p:nvPr/>
        </p:nvSpPr>
        <p:spPr>
          <a:xfrm rot="10800000">
            <a:off x="6786557" y="0"/>
            <a:ext cx="2357437" cy="17859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3" name="12 Triángulo rectángulo"/>
          <p:cNvSpPr/>
          <p:nvPr/>
        </p:nvSpPr>
        <p:spPr>
          <a:xfrm>
            <a:off x="0" y="5072063"/>
            <a:ext cx="2357438" cy="178593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4" name="13 Triángulo rectángulo"/>
          <p:cNvSpPr/>
          <p:nvPr/>
        </p:nvSpPr>
        <p:spPr>
          <a:xfrm rot="16200000">
            <a:off x="7072313" y="4786313"/>
            <a:ext cx="1785937" cy="235743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5" name="14 Decisión"/>
          <p:cNvSpPr/>
          <p:nvPr/>
        </p:nvSpPr>
        <p:spPr>
          <a:xfrm>
            <a:off x="2214563" y="1714500"/>
            <a:ext cx="4714875" cy="342900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214678" y="1857364"/>
            <a:ext cx="268374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600" spc="150" dirty="0" smtClean="0">
                <a:ln w="11430"/>
                <a:latin typeface="Salina" pitchFamily="2" charset="0"/>
              </a:rPr>
              <a:t>Los </a:t>
            </a:r>
            <a:r>
              <a:rPr lang="es-ES_tradnl" sz="3600" spc="150" dirty="0" err="1" smtClean="0">
                <a:ln w="11430"/>
                <a:latin typeface="Salina" pitchFamily="2" charset="0"/>
              </a:rPr>
              <a:t>Angeles</a:t>
            </a:r>
            <a:endParaRPr lang="es-ES" sz="3600" cap="none" spc="150" dirty="0">
              <a:ln w="11430"/>
              <a:latin typeface="Salina" pitchFamily="2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"/>
                            </p:stCondLst>
                            <p:childTnLst>
                              <p:par>
                                <p:cTn id="95" presetID="38" presetClass="entr" presetSubtype="0" accel="5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3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build="allAtOnce"/>
      <p:bldP spid="16" grpId="1" build="allAtOnce"/>
      <p:bldP spid="1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0" y="5929330"/>
            <a:ext cx="4572000" cy="92867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>
            <a:off x="4572000" y="5929330"/>
            <a:ext cx="4572000" cy="92867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Rectángulo"/>
          <p:cNvSpPr/>
          <p:nvPr/>
        </p:nvSpPr>
        <p:spPr>
          <a:xfrm>
            <a:off x="0" y="5072074"/>
            <a:ext cx="4572000" cy="92867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Rectángulo"/>
          <p:cNvSpPr/>
          <p:nvPr/>
        </p:nvSpPr>
        <p:spPr>
          <a:xfrm>
            <a:off x="4572000" y="5072074"/>
            <a:ext cx="4572000" cy="92867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Rectángulo"/>
          <p:cNvSpPr/>
          <p:nvPr/>
        </p:nvSpPr>
        <p:spPr>
          <a:xfrm>
            <a:off x="0" y="4214818"/>
            <a:ext cx="4572000" cy="92867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Rectángulo"/>
          <p:cNvSpPr/>
          <p:nvPr/>
        </p:nvSpPr>
        <p:spPr>
          <a:xfrm>
            <a:off x="4572000" y="4214818"/>
            <a:ext cx="4572000" cy="92867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0" name="29 Rectángulo"/>
          <p:cNvSpPr/>
          <p:nvPr/>
        </p:nvSpPr>
        <p:spPr>
          <a:xfrm>
            <a:off x="0" y="3429000"/>
            <a:ext cx="4572000" cy="8572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1" name="30 Rectángulo"/>
          <p:cNvSpPr/>
          <p:nvPr/>
        </p:nvSpPr>
        <p:spPr>
          <a:xfrm>
            <a:off x="4572000" y="3429000"/>
            <a:ext cx="4572000" cy="8572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2" name="31 Rectángulo"/>
          <p:cNvSpPr/>
          <p:nvPr/>
        </p:nvSpPr>
        <p:spPr>
          <a:xfrm>
            <a:off x="0" y="2643182"/>
            <a:ext cx="4572000" cy="8572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3" name="32 Rectángulo"/>
          <p:cNvSpPr/>
          <p:nvPr/>
        </p:nvSpPr>
        <p:spPr>
          <a:xfrm>
            <a:off x="4572000" y="2643182"/>
            <a:ext cx="4572000" cy="8572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4" name="33 Rectángulo"/>
          <p:cNvSpPr/>
          <p:nvPr/>
        </p:nvSpPr>
        <p:spPr>
          <a:xfrm>
            <a:off x="0" y="1714512"/>
            <a:ext cx="4572000" cy="92867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5" name="34 Rectángulo"/>
          <p:cNvSpPr/>
          <p:nvPr/>
        </p:nvSpPr>
        <p:spPr>
          <a:xfrm>
            <a:off x="4572000" y="1714512"/>
            <a:ext cx="4572000" cy="92867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6" name="35 Rectángulo"/>
          <p:cNvSpPr/>
          <p:nvPr/>
        </p:nvSpPr>
        <p:spPr>
          <a:xfrm>
            <a:off x="0" y="928670"/>
            <a:ext cx="4572000" cy="8572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7" name="36 Rectángulo"/>
          <p:cNvSpPr/>
          <p:nvPr/>
        </p:nvSpPr>
        <p:spPr>
          <a:xfrm>
            <a:off x="4572000" y="928670"/>
            <a:ext cx="4572000" cy="8572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8" name="37 Rectángulo"/>
          <p:cNvSpPr/>
          <p:nvPr/>
        </p:nvSpPr>
        <p:spPr>
          <a:xfrm>
            <a:off x="0" y="0"/>
            <a:ext cx="4572000" cy="92867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9" name="38 Rectángulo"/>
          <p:cNvSpPr/>
          <p:nvPr/>
        </p:nvSpPr>
        <p:spPr>
          <a:xfrm>
            <a:off x="4572000" y="0"/>
            <a:ext cx="4572000" cy="92867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2571736" y="1000108"/>
            <a:ext cx="2286202" cy="58477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200" spc="150" dirty="0" smtClean="0">
                <a:ln w="11430"/>
                <a:latin typeface="Salina" pitchFamily="2" charset="0"/>
              </a:rPr>
              <a:t>Washington</a:t>
            </a:r>
            <a:endParaRPr lang="es-ES" sz="3200" cap="none" spc="150" dirty="0">
              <a:ln w="11430"/>
              <a:latin typeface="Salina" pitchFamily="2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8" presetClass="entr" presetSubtype="3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8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8" presetClass="entr" presetSubtype="9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7" presetClass="entr" presetSubtype="2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8" presetClass="entr" presetSubtype="3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7" presetClass="entr" presetSubtype="8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8" presetClass="entr" presetSubtype="9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7" presetClass="entr" presetSubtype="2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8" presetClass="entr" presetSubtype="3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7" presetClass="entr" presetSubtype="8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8" presetClass="entr" presetSubtype="9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7" presetClass="entr" presetSubtype="2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8" presetClass="entr" presetSubtype="3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7" presetClass="entr" presetSubtype="8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8" presetClass="entr" presetSubtype="9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7" presetClass="entr" presetSubtype="2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8" presetClass="entr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7" presetClass="entr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8" presetClass="entr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7" presetClass="entr" presetSubtype="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8" presetClass="entr" presetSubtype="3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7" presetClass="entr" presetSubtype="8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8" presetClass="entr" presetSubtype="9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7" presetClass="entr" presetSubtype="2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8" presetClass="entr" presetSubtype="3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7" presetClass="entr" presetSubtype="8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8" presetClass="entr" presetSubtype="9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4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7" presetClass="entr" presetSubtype="2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400"/>
                            </p:stCondLst>
                            <p:childTnLst>
                              <p:par>
                                <p:cTn id="152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10" grpId="0" animBg="1"/>
      <p:bldP spid="10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/>
      <p:bldP spid="40" grpId="1"/>
      <p:bldP spid="24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isósceles"/>
          <p:cNvSpPr/>
          <p:nvPr/>
        </p:nvSpPr>
        <p:spPr>
          <a:xfrm rot="16200000">
            <a:off x="3429000" y="1143000"/>
            <a:ext cx="6858000" cy="4572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Triángulo isósceles"/>
          <p:cNvSpPr/>
          <p:nvPr/>
        </p:nvSpPr>
        <p:spPr>
          <a:xfrm>
            <a:off x="0" y="3286124"/>
            <a:ext cx="9144000" cy="35718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Triángulo isósceles"/>
          <p:cNvSpPr/>
          <p:nvPr/>
        </p:nvSpPr>
        <p:spPr>
          <a:xfrm rot="10800000">
            <a:off x="0" y="0"/>
            <a:ext cx="9144000" cy="35004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Triángulo isósceles"/>
          <p:cNvSpPr/>
          <p:nvPr/>
        </p:nvSpPr>
        <p:spPr>
          <a:xfrm rot="10800000">
            <a:off x="857224" y="0"/>
            <a:ext cx="7429552" cy="307181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Triángulo isósceles"/>
          <p:cNvSpPr/>
          <p:nvPr/>
        </p:nvSpPr>
        <p:spPr>
          <a:xfrm>
            <a:off x="928662" y="3857628"/>
            <a:ext cx="7143800" cy="300037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Triángulo isósceles"/>
          <p:cNvSpPr/>
          <p:nvPr/>
        </p:nvSpPr>
        <p:spPr>
          <a:xfrm rot="16200000">
            <a:off x="4429108" y="1428752"/>
            <a:ext cx="5429288" cy="400049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Triángulo isósceles"/>
          <p:cNvSpPr/>
          <p:nvPr/>
        </p:nvSpPr>
        <p:spPr>
          <a:xfrm rot="5400000">
            <a:off x="-785834" y="1500190"/>
            <a:ext cx="5500726" cy="392905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Triángulo isósceles"/>
          <p:cNvSpPr/>
          <p:nvPr/>
        </p:nvSpPr>
        <p:spPr>
          <a:xfrm rot="10800000">
            <a:off x="1500166" y="0"/>
            <a:ext cx="6215106" cy="250030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Triángulo isósceles"/>
          <p:cNvSpPr/>
          <p:nvPr/>
        </p:nvSpPr>
        <p:spPr>
          <a:xfrm>
            <a:off x="1785918" y="4429132"/>
            <a:ext cx="5500726" cy="242886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Triángulo isósceles"/>
          <p:cNvSpPr/>
          <p:nvPr/>
        </p:nvSpPr>
        <p:spPr>
          <a:xfrm rot="16200000">
            <a:off x="5286364" y="1714504"/>
            <a:ext cx="4286280" cy="342899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Triángulo isósceles"/>
          <p:cNvSpPr/>
          <p:nvPr/>
        </p:nvSpPr>
        <p:spPr>
          <a:xfrm rot="5400000">
            <a:off x="-428644" y="1785942"/>
            <a:ext cx="4214842" cy="335755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Triángulo isósceles"/>
          <p:cNvSpPr/>
          <p:nvPr/>
        </p:nvSpPr>
        <p:spPr>
          <a:xfrm rot="5400000">
            <a:off x="-321487" y="2107413"/>
            <a:ext cx="3357586" cy="271461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Triángulo isósceles"/>
          <p:cNvSpPr/>
          <p:nvPr/>
        </p:nvSpPr>
        <p:spPr>
          <a:xfrm rot="10800000">
            <a:off x="2000232" y="0"/>
            <a:ext cx="5214974" cy="200024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Triángulo isósceles"/>
          <p:cNvSpPr/>
          <p:nvPr/>
        </p:nvSpPr>
        <p:spPr>
          <a:xfrm rot="16200000">
            <a:off x="6072182" y="2000256"/>
            <a:ext cx="3286148" cy="285748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Triángulo isósceles"/>
          <p:cNvSpPr/>
          <p:nvPr/>
        </p:nvSpPr>
        <p:spPr>
          <a:xfrm>
            <a:off x="2571736" y="4929198"/>
            <a:ext cx="3857652" cy="192880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857488" y="4000504"/>
            <a:ext cx="3005951" cy="646331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600" spc="150" dirty="0" smtClean="0">
                <a:ln w="11430"/>
                <a:latin typeface="Salina" pitchFamily="2" charset="0"/>
              </a:rPr>
              <a:t>Rio de Janeiro</a:t>
            </a:r>
            <a:endParaRPr lang="es-ES" sz="3600" cap="none" spc="150" dirty="0">
              <a:ln w="11430"/>
              <a:latin typeface="Salina" pitchFamily="2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28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8" grpId="0" animBg="1"/>
      <p:bldP spid="7" grpId="0" animBg="1"/>
      <p:bldP spid="3" grpId="0" animBg="1"/>
      <p:bldP spid="4" grpId="0" animBg="1"/>
      <p:bldP spid="5" grpId="0" animBg="1"/>
      <p:bldP spid="6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/>
      <p:bldP spid="20" grpId="1"/>
      <p:bldP spid="21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4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Rectángulo"/>
          <p:cNvSpPr/>
          <p:nvPr/>
        </p:nvSpPr>
        <p:spPr>
          <a:xfrm>
            <a:off x="0" y="0"/>
            <a:ext cx="1857388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Rectángulo"/>
          <p:cNvSpPr/>
          <p:nvPr/>
        </p:nvSpPr>
        <p:spPr>
          <a:xfrm>
            <a:off x="1785918" y="0"/>
            <a:ext cx="1857388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0" name="29 Rectángulo"/>
          <p:cNvSpPr/>
          <p:nvPr/>
        </p:nvSpPr>
        <p:spPr>
          <a:xfrm>
            <a:off x="3571900" y="0"/>
            <a:ext cx="1857388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1" name="30 Rectángulo"/>
          <p:cNvSpPr/>
          <p:nvPr/>
        </p:nvSpPr>
        <p:spPr>
          <a:xfrm>
            <a:off x="5357818" y="0"/>
            <a:ext cx="1928826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2" name="31 Rectángulo"/>
          <p:cNvSpPr/>
          <p:nvPr/>
        </p:nvSpPr>
        <p:spPr>
          <a:xfrm>
            <a:off x="7286612" y="0"/>
            <a:ext cx="1857388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3" name="32 Rectángulo"/>
          <p:cNvSpPr/>
          <p:nvPr/>
        </p:nvSpPr>
        <p:spPr>
          <a:xfrm>
            <a:off x="0" y="1714488"/>
            <a:ext cx="1857388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4" name="33 Rectángulo"/>
          <p:cNvSpPr/>
          <p:nvPr/>
        </p:nvSpPr>
        <p:spPr>
          <a:xfrm>
            <a:off x="1785918" y="1714488"/>
            <a:ext cx="1857388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5" name="34 Rectángulo"/>
          <p:cNvSpPr/>
          <p:nvPr/>
        </p:nvSpPr>
        <p:spPr>
          <a:xfrm>
            <a:off x="3571900" y="1714488"/>
            <a:ext cx="1857388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6" name="35 Rectángulo"/>
          <p:cNvSpPr/>
          <p:nvPr/>
        </p:nvSpPr>
        <p:spPr>
          <a:xfrm>
            <a:off x="5357818" y="1714488"/>
            <a:ext cx="1928826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7" name="36 Rectángulo"/>
          <p:cNvSpPr/>
          <p:nvPr/>
        </p:nvSpPr>
        <p:spPr>
          <a:xfrm>
            <a:off x="7286612" y="1714488"/>
            <a:ext cx="1857388" cy="17859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8" name="37 Rectángulo"/>
          <p:cNvSpPr/>
          <p:nvPr/>
        </p:nvSpPr>
        <p:spPr>
          <a:xfrm>
            <a:off x="0" y="3500438"/>
            <a:ext cx="1857388" cy="164307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9" name="38 Rectángulo"/>
          <p:cNvSpPr/>
          <p:nvPr/>
        </p:nvSpPr>
        <p:spPr>
          <a:xfrm>
            <a:off x="1785918" y="3500438"/>
            <a:ext cx="1857388" cy="164307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0" name="39 Rectángulo"/>
          <p:cNvSpPr/>
          <p:nvPr/>
        </p:nvSpPr>
        <p:spPr>
          <a:xfrm>
            <a:off x="3571900" y="3500438"/>
            <a:ext cx="1857388" cy="164307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1" name="40 Rectángulo"/>
          <p:cNvSpPr/>
          <p:nvPr/>
        </p:nvSpPr>
        <p:spPr>
          <a:xfrm>
            <a:off x="5357818" y="3500438"/>
            <a:ext cx="1928826" cy="164307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2" name="41 Rectángulo"/>
          <p:cNvSpPr/>
          <p:nvPr/>
        </p:nvSpPr>
        <p:spPr>
          <a:xfrm>
            <a:off x="7286612" y="3500438"/>
            <a:ext cx="1857388" cy="164307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3" name="42 Rectángulo"/>
          <p:cNvSpPr/>
          <p:nvPr/>
        </p:nvSpPr>
        <p:spPr>
          <a:xfrm>
            <a:off x="0" y="5143512"/>
            <a:ext cx="1857388" cy="1714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4" name="43 Rectángulo"/>
          <p:cNvSpPr/>
          <p:nvPr/>
        </p:nvSpPr>
        <p:spPr>
          <a:xfrm>
            <a:off x="1785918" y="5143512"/>
            <a:ext cx="1857388" cy="1714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5" name="44 Rectángulo"/>
          <p:cNvSpPr/>
          <p:nvPr/>
        </p:nvSpPr>
        <p:spPr>
          <a:xfrm>
            <a:off x="3571900" y="5143512"/>
            <a:ext cx="1857356" cy="1714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6" name="45 Rectángulo"/>
          <p:cNvSpPr/>
          <p:nvPr/>
        </p:nvSpPr>
        <p:spPr>
          <a:xfrm>
            <a:off x="5357818" y="5143512"/>
            <a:ext cx="1928826" cy="1714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7" name="46 Rectángulo"/>
          <p:cNvSpPr/>
          <p:nvPr/>
        </p:nvSpPr>
        <p:spPr>
          <a:xfrm>
            <a:off x="7286612" y="5143512"/>
            <a:ext cx="1857388" cy="1714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2643174" y="714356"/>
            <a:ext cx="3858749" cy="646331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3600" spc="150" dirty="0" err="1" smtClean="0">
                <a:ln w="11430"/>
                <a:latin typeface="Salina" pitchFamily="2" charset="0"/>
              </a:rPr>
              <a:t>Tampere</a:t>
            </a:r>
            <a:r>
              <a:rPr lang="es-ES_tradnl" sz="3600" spc="150" dirty="0" smtClean="0">
                <a:ln w="11430"/>
                <a:latin typeface="Salina" pitchFamily="2" charset="0"/>
              </a:rPr>
              <a:t>-Finlandia</a:t>
            </a:r>
            <a:endParaRPr lang="es-ES" sz="3600" cap="none" spc="150" dirty="0">
              <a:ln w="11430"/>
              <a:latin typeface="Salina" pitchFamily="2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2" presetClass="entr" presetSubtype="0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2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2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2" presetClass="entr" presetSubtype="0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2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4800"/>
                            </p:stCondLst>
                            <p:childTnLst>
                              <p:par>
                                <p:cTn id="108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 tmFilter="0,0; .5, 1; 1, 1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3" presetClass="entr" presetSubtype="28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9" grpId="0"/>
      <p:bldP spid="49" grpId="1"/>
      <p:bldP spid="24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ectángulo"/>
          <p:cNvSpPr/>
          <p:nvPr/>
        </p:nvSpPr>
        <p:spPr>
          <a:xfrm>
            <a:off x="0" y="0"/>
            <a:ext cx="2285984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2285984" y="0"/>
            <a:ext cx="2286016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0" y="3429000"/>
            <a:ext cx="2285984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2285984" y="3429000"/>
            <a:ext cx="2286016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4572000" y="0"/>
            <a:ext cx="2285984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>
            <a:off x="6857984" y="0"/>
            <a:ext cx="2286016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Rectángulo"/>
          <p:cNvSpPr/>
          <p:nvPr/>
        </p:nvSpPr>
        <p:spPr>
          <a:xfrm>
            <a:off x="4572000" y="3429000"/>
            <a:ext cx="2285984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>
            <a:off x="6857984" y="3429000"/>
            <a:ext cx="2286016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142976" y="857232"/>
            <a:ext cx="426110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4000" spc="150" dirty="0" smtClean="0">
                <a:ln w="11430"/>
                <a:latin typeface="Salina" pitchFamily="2" charset="0"/>
              </a:rPr>
              <a:t>Londres-Inglaterra</a:t>
            </a:r>
            <a:endParaRPr lang="es-ES" sz="4000" cap="none" spc="150" dirty="0">
              <a:ln w="11430"/>
              <a:latin typeface="Salina" pitchFamily="2" charset="0"/>
            </a:endParaRPr>
          </a:p>
        </p:txBody>
      </p:sp>
      <p:pic>
        <p:nvPicPr>
          <p:cNvPr id="12" name="Picture 5" descr="E:\MIS COSAS\DOCUMENTOS ANA\IMAGENES  VARIADAS\NICK ANA\NOMBRES\Imagen2.gif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215074" y="5286388"/>
            <a:ext cx="1500198" cy="495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8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8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8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8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2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4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85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6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8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build="allAtOnce"/>
      <p:bldP spid="11" grpId="1" build="allAtOnce"/>
      <p:bldP spid="13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 thruBlk="1"/>
    <p:sndAc>
      <p:endSnd/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 VIAJE VIRTUAL EN LA NOCHE  - (Sheyl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 VIAJE VIRTUAL EN LA NOCHE  - (Sheyla)</Template>
  <TotalTime>20</TotalTime>
  <Words>317</Words>
  <Application>Microsoft Office PowerPoint</Application>
  <PresentationFormat>Presentación en pantalla (4:3)</PresentationFormat>
  <Paragraphs>140</Paragraphs>
  <Slides>57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UN VIAJE VIRTUAL EN LA NOCHE  - (Sheyla)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Ana María</dc:creator>
  <cp:lastModifiedBy>Ana María</cp:lastModifiedBy>
  <cp:revision>2</cp:revision>
  <dcterms:created xsi:type="dcterms:W3CDTF">2015-08-09T01:37:40Z</dcterms:created>
  <dcterms:modified xsi:type="dcterms:W3CDTF">2015-08-09T01:58:05Z</dcterms:modified>
</cp:coreProperties>
</file>