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93" r:id="rId4"/>
    <p:sldId id="259" r:id="rId5"/>
    <p:sldId id="282" r:id="rId6"/>
    <p:sldId id="281" r:id="rId7"/>
    <p:sldId id="265" r:id="rId8"/>
    <p:sldId id="283" r:id="rId9"/>
    <p:sldId id="262" r:id="rId10"/>
    <p:sldId id="271" r:id="rId11"/>
    <p:sldId id="284" r:id="rId12"/>
    <p:sldId id="264" r:id="rId13"/>
    <p:sldId id="266" r:id="rId14"/>
    <p:sldId id="285" r:id="rId15"/>
    <p:sldId id="267" r:id="rId16"/>
    <p:sldId id="269" r:id="rId17"/>
    <p:sldId id="286" r:id="rId18"/>
    <p:sldId id="270" r:id="rId19"/>
    <p:sldId id="263" r:id="rId20"/>
    <p:sldId id="287" r:id="rId21"/>
    <p:sldId id="273" r:id="rId22"/>
    <p:sldId id="274" r:id="rId23"/>
    <p:sldId id="288" r:id="rId24"/>
    <p:sldId id="276" r:id="rId25"/>
    <p:sldId id="278" r:id="rId26"/>
    <p:sldId id="289" r:id="rId27"/>
    <p:sldId id="277" r:id="rId28"/>
    <p:sldId id="258" r:id="rId29"/>
    <p:sldId id="290" r:id="rId30"/>
    <p:sldId id="291" r:id="rId31"/>
    <p:sldId id="275" r:id="rId32"/>
    <p:sldId id="292" r:id="rId33"/>
    <p:sldId id="294" r:id="rId34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Berlin Sans FB Demi" panose="020E0802020502020306" pitchFamily="34" charset="0"/>
      <p:bold r:id="rId39"/>
    </p:embeddedFont>
    <p:embeddedFont>
      <p:font typeface="Calibri Light" panose="020F0302020204030204" pitchFamily="34" charset="0"/>
      <p:regular r:id="rId40"/>
      <p:italic r:id="rId41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dMjmznsQGqJ4NboI1C1Og==" hashData="0//JggtWJToad6zE9kY0N0kQSWSMB0yC1sotM6DFCNm7GhUiaUb4RlOv+LpKqts2wqBnrEkMgBIrUJtlS260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1.fntdata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0679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6041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3844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400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3662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9657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823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7985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2862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2711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4928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2E248-21A7-4170-9A11-951CAE8F2F8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642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75E5-2F13-404A-AADE-0FF7699B794E}" type="datetimeFigureOut">
              <a:rPr lang="es-MX" smtClean="0"/>
              <a:t>17/09/2014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00175-ABC5-4099-98FB-127F16EEEF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5137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80CC40-4669-48E4-9705-F7D52F4776A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99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microsoft.com/office/2007/relationships/hdphoto" Target="../media/hdphoto1.wdp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pn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3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42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7" Type="http://schemas.openxmlformats.org/officeDocument/2006/relationships/image" Target="../media/image6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51.pn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7" Type="http://schemas.openxmlformats.org/officeDocument/2006/relationships/image" Target="../media/image77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51.png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microsoft.com/office/2007/relationships/hdphoto" Target="../media/hdphoto5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5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51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microsoft.com/office/2007/relationships/hdphoto" Target="../media/hdphoto6.wdp"/><Relationship Id="rId7" Type="http://schemas.microsoft.com/office/2007/relationships/hdphoto" Target="../media/hdphoto7.wdp"/><Relationship Id="rId12" Type="http://schemas.openxmlformats.org/officeDocument/2006/relationships/image" Target="../media/image97.gif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11" Type="http://schemas.openxmlformats.org/officeDocument/2006/relationships/image" Target="../media/image96.gif"/><Relationship Id="rId5" Type="http://schemas.openxmlformats.org/officeDocument/2006/relationships/image" Target="../media/image91.png"/><Relationship Id="rId10" Type="http://schemas.openxmlformats.org/officeDocument/2006/relationships/image" Target="../media/image95.png"/><Relationship Id="rId4" Type="http://schemas.openxmlformats.org/officeDocument/2006/relationships/image" Target="../media/image90.png"/><Relationship Id="rId9" Type="http://schemas.openxmlformats.org/officeDocument/2006/relationships/image" Target="../media/image9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4423" y="2312802"/>
            <a:ext cx="6242845" cy="163996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69" y="460476"/>
            <a:ext cx="5155555" cy="9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6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 loop="1">
            <p:snd r:embed="rId2" name="Los Huasos de Algarrobal ''Que Bonita Es Mi Tierra''.wav"/>
          </p:stSnd>
        </p:sndAc>
      </p:transition>
    </mc:Choice>
    <mc:Fallback xmlns="">
      <p:transition advClick="0" advTm="10000">
        <p:sndAc>
          <p:stSnd loop="1">
            <p:snd r:embed="rId6" name="Los Huasos de Algarrobal ''Que Bonita Es Mi Tierra''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986" y="479966"/>
            <a:ext cx="3462828" cy="69500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9232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475" y="113796"/>
            <a:ext cx="3137298" cy="132863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218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230" y="2347174"/>
            <a:ext cx="6096000" cy="4067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56" y="319556"/>
            <a:ext cx="5048250" cy="3771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22"/>
          <a:stretch/>
        </p:blipFill>
        <p:spPr>
          <a:xfrm rot="5400000">
            <a:off x="7799229" y="2465232"/>
            <a:ext cx="6858002" cy="192753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-594"/>
            <a:ext cx="1854558" cy="685859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56" y="5778228"/>
            <a:ext cx="3832758" cy="41811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857" y="521912"/>
            <a:ext cx="3662745" cy="43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6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133" y="472634"/>
            <a:ext cx="2412698" cy="81269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485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998" y="575844"/>
            <a:ext cx="2552381" cy="838095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0215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32" y="786355"/>
            <a:ext cx="5132361" cy="38564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94"/>
            <a:ext cx="1853345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649" y="2609589"/>
            <a:ext cx="5286174" cy="37226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5497" y="-594"/>
            <a:ext cx="1926503" cy="68585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93" y="920176"/>
            <a:ext cx="3993486" cy="60980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984" y="5680534"/>
            <a:ext cx="2956570" cy="51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4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checker/>
      </p:transition>
    </mc:Choice>
    <mc:Fallback xmlns="">
      <p:transition spd="slow" advClick="0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5062" y="384106"/>
            <a:ext cx="3059655" cy="86514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1"/>
            <a:ext cx="12193057" cy="685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047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8000">
        <p15:prstTrans prst="drap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992" y="607953"/>
            <a:ext cx="3562308" cy="59371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9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701" y="580964"/>
            <a:ext cx="5339785" cy="35490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841" y="2355499"/>
            <a:ext cx="5024907" cy="40098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853345" cy="685859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5497" y="-594"/>
            <a:ext cx="1926503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316" y="5316193"/>
            <a:ext cx="4428525" cy="104918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506" y="369580"/>
            <a:ext cx="2389361" cy="136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72617"/>
      </p:ext>
    </p:extLst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116" y="5894607"/>
            <a:ext cx="3949970" cy="57438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8"/>
            <a:ext cx="12193057" cy="685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53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9" y="633709"/>
            <a:ext cx="4745788" cy="56291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1"/>
            <a:ext cx="12193057" cy="685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7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55"/>
          <a:stretch/>
        </p:blipFill>
        <p:spPr>
          <a:xfrm>
            <a:off x="6711978" y="646050"/>
            <a:ext cx="1852474" cy="64350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57"/>
          <a:stretch/>
        </p:blipFill>
        <p:spPr>
          <a:xfrm>
            <a:off x="6190336" y="2562896"/>
            <a:ext cx="5038412" cy="37657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65497" y="-594"/>
            <a:ext cx="1926503" cy="68585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08"/>
          <a:stretch/>
        </p:blipFill>
        <p:spPr>
          <a:xfrm>
            <a:off x="1004015" y="682580"/>
            <a:ext cx="5617810" cy="38894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94"/>
            <a:ext cx="1853345" cy="685859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814" y="5755431"/>
            <a:ext cx="2326522" cy="69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981280"/>
      </p:ext>
    </p:extLst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9" y="5908241"/>
            <a:ext cx="5933417" cy="64728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7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4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735" y="461921"/>
            <a:ext cx="4348675" cy="8447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59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72" y="663262"/>
            <a:ext cx="5488904" cy="41166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253" y="2385945"/>
            <a:ext cx="5458582" cy="36248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5497" y="-594"/>
            <a:ext cx="1926503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53345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748" y="663262"/>
            <a:ext cx="2742857" cy="63492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196" y="5443202"/>
            <a:ext cx="2852964" cy="74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77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14:gallery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074" y="230281"/>
            <a:ext cx="1760064" cy="8000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1"/>
            <a:ext cx="12193057" cy="685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05660"/>
      </p:ext>
    </p:extLst>
  </p:cSld>
  <p:clrMapOvr>
    <a:masterClrMapping/>
  </p:clrMapOvr>
  <p:transition spd="slow" advClick="0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46"/>
          <a:stretch/>
        </p:blipFill>
        <p:spPr>
          <a:xfrm>
            <a:off x="5859886" y="302867"/>
            <a:ext cx="2343955" cy="65977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1"/>
            <a:ext cx="12193057" cy="685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2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doors dir="ver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4" b="9583"/>
          <a:stretch/>
        </p:blipFill>
        <p:spPr>
          <a:xfrm>
            <a:off x="1119076" y="772732"/>
            <a:ext cx="5717477" cy="37992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4"/>
            <a:ext cx="1853345" cy="685859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606" y="689522"/>
            <a:ext cx="3198837" cy="58944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854" y="2996419"/>
            <a:ext cx="5187894" cy="346028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65497" y="-594"/>
            <a:ext cx="1926503" cy="68585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775" y="5793658"/>
            <a:ext cx="3511646" cy="57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42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9000">
        <p15:prstTrans prst="fracture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755" y="873503"/>
            <a:ext cx="3290577" cy="68484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58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6" y="4200676"/>
            <a:ext cx="4181069" cy="75351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-297"/>
            <a:ext cx="12192528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0" y="632363"/>
            <a:ext cx="5280338" cy="36563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250" y="2690604"/>
            <a:ext cx="5491095" cy="36607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5497" y="0"/>
            <a:ext cx="1926503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853345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163" y="848751"/>
            <a:ext cx="3851818" cy="49655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838" y="5456435"/>
            <a:ext cx="2789472" cy="77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9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14:window dir="vert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252" y="396985"/>
            <a:ext cx="4874429" cy="64364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1"/>
            <a:ext cx="12193057" cy="685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25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prism isContent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482" y="803425"/>
            <a:ext cx="2158375" cy="6043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75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8000">
        <p14:pan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62" y="610329"/>
            <a:ext cx="5879205" cy="40566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007" y="2768178"/>
            <a:ext cx="5367911" cy="35069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5497" y="0"/>
            <a:ext cx="1926503" cy="68585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853345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247" y="690765"/>
            <a:ext cx="2729984" cy="70648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830" y="5533215"/>
            <a:ext cx="3050151" cy="74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0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175" y="665495"/>
            <a:ext cx="3315521" cy="67770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9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67" y="5009882"/>
            <a:ext cx="4724619" cy="143648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97"/>
            <a:ext cx="12192528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44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971" y="2180823"/>
            <a:ext cx="5715000" cy="381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93" y="566670"/>
            <a:ext cx="5662852" cy="37770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5497" y="0"/>
            <a:ext cx="1926503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853345" cy="685859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951" y="5496528"/>
            <a:ext cx="3666020" cy="49429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872" y="517670"/>
            <a:ext cx="2736402" cy="128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479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9000">
        <p15:prstTrans prst="curtains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864" y="614898"/>
            <a:ext cx="4248383" cy="69659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11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226" y="228654"/>
            <a:ext cx="5840667" cy="7202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0"/>
            <a:ext cx="12193057" cy="68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4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:blinds/>
      </p:transition>
    </mc:Choice>
    <mc:Fallback xmlns="">
      <p:transition spd="slow" advClick="0" advTm="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826" y="521758"/>
            <a:ext cx="8404569" cy="11894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648" y="1919657"/>
            <a:ext cx="2933333" cy="177777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139" y="5411103"/>
            <a:ext cx="7405352" cy="111300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40" b="33967"/>
          <a:stretch/>
        </p:blipFill>
        <p:spPr>
          <a:xfrm rot="5400000">
            <a:off x="-2672195" y="2646436"/>
            <a:ext cx="6853297" cy="15604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0530626" y="799"/>
            <a:ext cx="1661374" cy="685249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62" y="2153270"/>
            <a:ext cx="1809750" cy="14287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2361139" y="2155432"/>
            <a:ext cx="1867916" cy="142658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743" y="592611"/>
            <a:ext cx="463083" cy="46308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602" y="392104"/>
            <a:ext cx="432048" cy="432048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127" y="5323525"/>
            <a:ext cx="495484" cy="49548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830" y="5386961"/>
            <a:ext cx="432048" cy="432048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231" y="3945177"/>
            <a:ext cx="1428750" cy="120967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6433" y="3935525"/>
            <a:ext cx="1487382" cy="1189643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8645" y="6333882"/>
            <a:ext cx="1003613" cy="38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81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1183</TotalTime>
  <Words>60</Words>
  <Application>Microsoft Office PowerPoint</Application>
  <PresentationFormat>Panorámica</PresentationFormat>
  <Paragraphs>28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Calibri</vt:lpstr>
      <vt:lpstr>Berlin Sans FB Demi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65</cp:revision>
  <dcterms:created xsi:type="dcterms:W3CDTF">2014-09-11T15:24:40Z</dcterms:created>
  <dcterms:modified xsi:type="dcterms:W3CDTF">2014-09-17T16:08:16Z</dcterms:modified>
</cp:coreProperties>
</file>