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26"/>
  </p:notesMasterIdLst>
  <p:sldIdLst>
    <p:sldId id="319" r:id="rId3"/>
    <p:sldId id="342" r:id="rId4"/>
    <p:sldId id="321" r:id="rId5"/>
    <p:sldId id="322" r:id="rId6"/>
    <p:sldId id="323" r:id="rId7"/>
    <p:sldId id="325" r:id="rId8"/>
    <p:sldId id="337" r:id="rId9"/>
    <p:sldId id="326" r:id="rId10"/>
    <p:sldId id="327" r:id="rId11"/>
    <p:sldId id="328" r:id="rId12"/>
    <p:sldId id="329" r:id="rId13"/>
    <p:sldId id="330" r:id="rId14"/>
    <p:sldId id="339" r:id="rId15"/>
    <p:sldId id="331" r:id="rId16"/>
    <p:sldId id="332" r:id="rId17"/>
    <p:sldId id="333" r:id="rId18"/>
    <p:sldId id="334" r:id="rId19"/>
    <p:sldId id="335" r:id="rId20"/>
    <p:sldId id="336" r:id="rId21"/>
    <p:sldId id="338" r:id="rId22"/>
    <p:sldId id="340" r:id="rId23"/>
    <p:sldId id="320" r:id="rId24"/>
    <p:sldId id="343" r:id="rId25"/>
  </p:sldIdLst>
  <p:sldSz cx="9864725" cy="6516688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fkqaZDWbpTep6xVnit3cg" hashData="XeGsrZjNjFZaWtMwgwqVq+taGU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FFFF66"/>
    <a:srgbClr val="CC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" d="100"/>
          <a:sy n="40" d="100"/>
        </p:scale>
        <p:origin x="-2148" y="-1080"/>
      </p:cViewPr>
      <p:guideLst>
        <p:guide orient="horz" pos="2053"/>
        <p:guide pos="310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33438" y="685800"/>
            <a:ext cx="519112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39854" y="2024400"/>
            <a:ext cx="8385017" cy="13968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79709" y="3692792"/>
            <a:ext cx="6905308" cy="166537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79245" y="4187577"/>
            <a:ext cx="8385017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79245" y="2762053"/>
            <a:ext cx="8385017" cy="14255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3236" y="1520563"/>
            <a:ext cx="4356920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14569" y="1520563"/>
            <a:ext cx="4356920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3237" y="1458713"/>
            <a:ext cx="4358633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3237" y="2066637"/>
            <a:ext cx="4358633" cy="3754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11146" y="1458713"/>
            <a:ext cx="4360345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11146" y="2066637"/>
            <a:ext cx="4360345" cy="3754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3238" y="259463"/>
            <a:ext cx="3245427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56836" y="259462"/>
            <a:ext cx="5514655" cy="556181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3238" y="1363679"/>
            <a:ext cx="3245427" cy="44575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33556" y="4561681"/>
            <a:ext cx="5918835" cy="53853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33556" y="582280"/>
            <a:ext cx="5918835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33556" y="5100213"/>
            <a:ext cx="5918835" cy="76480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51926" y="260972"/>
            <a:ext cx="2219563" cy="556030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3238" y="260972"/>
            <a:ext cx="6494277" cy="556030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39855" y="2024399"/>
            <a:ext cx="8385016" cy="1396864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79709" y="3692790"/>
            <a:ext cx="6905308" cy="16653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>
            <a:alpha val="6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93238" y="260972"/>
            <a:ext cx="8878252" cy="1086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3238" y="1520563"/>
            <a:ext cx="8878252" cy="4300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93238" y="6040007"/>
            <a:ext cx="2301769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370448" y="6040007"/>
            <a:ext cx="3123829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069722" y="6040007"/>
            <a:ext cx="2301769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 advTm="9000">
    <p:dissolve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3236" y="5934410"/>
            <a:ext cx="2301769" cy="452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25.jpeg"/><Relationship Id="rId4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0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2"/>
            <a:ext cx="9864725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220798" y="3220804"/>
            <a:ext cx="6516688" cy="75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68837" y="3220804"/>
            <a:ext cx="6516688" cy="75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2"/>
            <a:ext cx="9864725" cy="66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6445719"/>
            <a:ext cx="9864725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85311" y="5566361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85313" y="5430592"/>
            <a:ext cx="754197" cy="72881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36446" y="4344475"/>
            <a:ext cx="29044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74710" y="1043766"/>
            <a:ext cx="7870593" cy="4005077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MUNDO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INCREIBLE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368032" y="5332099"/>
            <a:ext cx="2167171" cy="88757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dissolve/>
    <p:sndAc>
      <p:stSnd>
        <p:snd r:embed="rId2" name="fausto papetti - popurri de julio iglesi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/>
          <p:nvPr/>
        </p:nvSpPr>
        <p:spPr>
          <a:xfrm>
            <a:off x="2136446" y="4344475"/>
            <a:ext cx="29044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17520" y="400824"/>
            <a:ext cx="8358246" cy="557216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dirty="0" smtClean="0">
                <a:ln/>
                <a:solidFill>
                  <a:srgbClr val="FF0000"/>
                </a:solidFill>
              </a:rPr>
              <a:t/>
            </a:r>
            <a:br>
              <a:rPr lang="es-ES" sz="3200" b="1" dirty="0" smtClean="0">
                <a:ln/>
                <a:solidFill>
                  <a:srgbClr val="FF0000"/>
                </a:solidFill>
              </a:rPr>
            </a:br>
            <a:r>
              <a:rPr lang="es-ES" sz="3200" b="1" dirty="0" smtClean="0">
                <a:ln/>
                <a:solidFill>
                  <a:srgbClr val="FF0000"/>
                </a:solidFill>
              </a:rPr>
              <a:t>Hay lugares que no sólo nos alegran la vista, sino también el </a:t>
            </a:r>
            <a:r>
              <a:rPr lang="es-ES" sz="3200" b="1" dirty="0" smtClean="0">
                <a:ln/>
                <a:solidFill>
                  <a:srgbClr val="FF0000"/>
                </a:solidFill>
              </a:rPr>
              <a:t>alma.</a:t>
            </a:r>
          </a:p>
          <a:p>
            <a:pPr algn="ctr"/>
            <a:r>
              <a:rPr lang="es-ES" sz="3200" b="1" dirty="0" smtClean="0">
                <a:ln/>
                <a:solidFill>
                  <a:srgbClr val="FF0000"/>
                </a:solidFill>
              </a:rPr>
              <a:t> Nunca olvides que este es un mundo increíble </a:t>
            </a:r>
            <a:r>
              <a:rPr lang="es-ES" sz="3200" b="1" dirty="0" smtClean="0">
                <a:ln/>
                <a:solidFill>
                  <a:srgbClr val="FF0000"/>
                </a:solidFill>
              </a:rPr>
              <a:t>y</a:t>
            </a:r>
          </a:p>
          <a:p>
            <a:pPr algn="ctr"/>
            <a:r>
              <a:rPr lang="es-ES" sz="3200" b="1" dirty="0" smtClean="0">
                <a:ln/>
                <a:solidFill>
                  <a:srgbClr val="FF0000"/>
                </a:solidFill>
              </a:rPr>
              <a:t> </a:t>
            </a:r>
            <a:r>
              <a:rPr lang="es-ES" sz="3200" b="1" dirty="0" smtClean="0">
                <a:ln/>
                <a:solidFill>
                  <a:srgbClr val="FF0000"/>
                </a:solidFill>
              </a:rPr>
              <a:t>déjate maravillar por estos fantásticos lugares que hoy te presentamos. </a:t>
            </a:r>
            <a:endParaRPr lang="es-ES" sz="3200" b="1" dirty="0" smtClean="0">
              <a:ln/>
              <a:solidFill>
                <a:srgbClr val="FF0000"/>
              </a:solidFill>
            </a:endParaRPr>
          </a:p>
          <a:p>
            <a:pPr algn="ctr"/>
            <a:r>
              <a:rPr lang="es-ES" sz="3200" b="1" dirty="0" smtClean="0">
                <a:ln/>
                <a:solidFill>
                  <a:srgbClr val="FF0000"/>
                </a:solidFill>
              </a:rPr>
              <a:t>Si </a:t>
            </a:r>
            <a:r>
              <a:rPr lang="es-ES" sz="3200" b="1" dirty="0" smtClean="0">
                <a:ln/>
                <a:solidFill>
                  <a:srgbClr val="FF0000"/>
                </a:solidFill>
              </a:rPr>
              <a:t>no puedes permitirte unas vacaciones a alguno de estos </a:t>
            </a:r>
            <a:r>
              <a:rPr lang="es-ES" sz="3200" b="1" dirty="0" smtClean="0">
                <a:ln/>
                <a:solidFill>
                  <a:srgbClr val="FF0000"/>
                </a:solidFill>
              </a:rPr>
              <a:t>lugares,</a:t>
            </a:r>
          </a:p>
          <a:p>
            <a:pPr algn="ctr"/>
            <a:r>
              <a:rPr lang="es-ES" sz="3200" b="1" dirty="0" smtClean="0">
                <a:ln/>
                <a:solidFill>
                  <a:srgbClr val="FF0000"/>
                </a:solidFill>
              </a:rPr>
              <a:t> </a:t>
            </a:r>
            <a:r>
              <a:rPr lang="es-ES" sz="3200" b="1" dirty="0" smtClean="0">
                <a:ln/>
                <a:solidFill>
                  <a:srgbClr val="FF0000"/>
                </a:solidFill>
              </a:rPr>
              <a:t>haz como yo</a:t>
            </a:r>
            <a:r>
              <a:rPr lang="es-ES" sz="3200" b="1" dirty="0" smtClean="0">
                <a:ln/>
                <a:solidFill>
                  <a:srgbClr val="FF0000"/>
                </a:solidFill>
              </a:rPr>
              <a:t>...</a:t>
            </a:r>
          </a:p>
          <a:p>
            <a:pPr algn="ctr"/>
            <a:endParaRPr lang="es-ES" sz="3200" b="1" dirty="0" smtClean="0">
              <a:ln/>
              <a:solidFill>
                <a:srgbClr val="FF0000"/>
              </a:solidFill>
            </a:endParaRPr>
          </a:p>
          <a:p>
            <a:pPr algn="ctr"/>
            <a:r>
              <a:rPr lang="es-ES" sz="3200" b="1" dirty="0" smtClean="0">
                <a:ln/>
                <a:solidFill>
                  <a:srgbClr val="FF0000"/>
                </a:solidFill>
              </a:rPr>
              <a:t> </a:t>
            </a:r>
            <a:r>
              <a:rPr lang="es-ES" sz="3200" b="1" dirty="0" smtClean="0">
                <a:ln/>
                <a:solidFill>
                  <a:srgbClr val="FF0000"/>
                </a:solidFill>
              </a:rPr>
              <a:t>Relájate, escucha la música y sueña </a:t>
            </a:r>
            <a:r>
              <a:rPr lang="es-ES" sz="3200" b="1" dirty="0" smtClean="0">
                <a:ln/>
                <a:solidFill>
                  <a:srgbClr val="FF0000"/>
                </a:solidFill>
              </a:rPr>
              <a:t>mientras</a:t>
            </a:r>
          </a:p>
          <a:p>
            <a:pPr algn="ctr"/>
            <a:r>
              <a:rPr lang="es-ES" sz="3200" b="1" dirty="0" smtClean="0">
                <a:ln/>
                <a:solidFill>
                  <a:srgbClr val="FF0000"/>
                </a:solidFill>
              </a:rPr>
              <a:t> </a:t>
            </a:r>
            <a:r>
              <a:rPr lang="es-ES" sz="3200" b="1" dirty="0" smtClean="0">
                <a:ln/>
                <a:solidFill>
                  <a:srgbClr val="FF0000"/>
                </a:solidFill>
              </a:rPr>
              <a:t>realizas este trayecto en imágenes. </a:t>
            </a:r>
          </a:p>
          <a:p>
            <a:pPr algn="ctr"/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 spd="med" advTm="3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44aa0730-05ba-499e-97c3-3ff789d1dbd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864725" cy="6682861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574644" y="329386"/>
            <a:ext cx="32284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Parque Costero Hitachi, Japón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2678c87b-d6f1-46fb-bc69-3a897e2cc6b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864726" cy="65166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574644" y="400824"/>
            <a:ext cx="46240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Parque Nacional de las Secuoyas (California)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6413448c-225d-4626-89c1-d89c355a4fd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864725" cy="6532960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574644" y="329386"/>
            <a:ext cx="1911742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Menorca, España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3690c57d-80c3-4cfb-ae90-9c8e9cbca4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864725" cy="65166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503206" y="329386"/>
            <a:ext cx="4230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Cataratas del Iguazú (Brasil - Argentina)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ose Luis\Desktop\2786ecd7-49b1-4b75-90e1-c7ebbdb4235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864725" cy="65166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431768" y="329386"/>
            <a:ext cx="34932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Castillo </a:t>
            </a:r>
            <a:r>
              <a:rPr lang="es-ES" b="1" dirty="0" err="1" smtClean="0"/>
              <a:t>Hohenzollern</a:t>
            </a:r>
            <a:r>
              <a:rPr lang="es-ES" b="1" dirty="0" smtClean="0"/>
              <a:t> (Alemania)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28/07/2018</a:t>
            </a:fld>
            <a:endParaRPr lang="es-ES"/>
          </a:p>
        </p:txBody>
      </p:sp>
      <p:pic>
        <p:nvPicPr>
          <p:cNvPr id="5122" name="Picture 2" descr="C:\Users\Jose Luis\Desktop\b48ba877-bdcd-4153-9fa9-62b38628ba90.jpg"/>
          <p:cNvPicPr>
            <a:picLocks noChangeAspect="1" noChangeArrowheads="1"/>
          </p:cNvPicPr>
          <p:nvPr/>
        </p:nvPicPr>
        <p:blipFill>
          <a:blip r:embed="rId2"/>
          <a:srcRect t="17715"/>
          <a:stretch>
            <a:fillRect/>
          </a:stretch>
        </p:blipFill>
        <p:spPr bwMode="auto">
          <a:xfrm>
            <a:off x="0" y="0"/>
            <a:ext cx="9864725" cy="65166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3206" y="400824"/>
            <a:ext cx="27494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/>
              <a:t>Horseshoe</a:t>
            </a:r>
            <a:r>
              <a:rPr lang="es-ES" b="1" dirty="0" smtClean="0"/>
              <a:t> Bend (EE.UU.)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b5b63aae-18c3-4bc5-bc5b-48c6a6327b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864725" cy="654044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860396" y="329386"/>
            <a:ext cx="49340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Plantación de Té, Cameron </a:t>
            </a:r>
            <a:r>
              <a:rPr lang="es-ES" b="1" dirty="0" err="1" smtClean="0"/>
              <a:t>Highlands</a:t>
            </a:r>
            <a:r>
              <a:rPr lang="es-ES" b="1" dirty="0" smtClean="0"/>
              <a:t> (Malasia)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9cd05cda-fce9-468c-a323-f34cab50d47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864726" cy="65166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717520" y="329386"/>
            <a:ext cx="23903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Isla Espíritu (Canadá)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7fb5b1e9-9583-4981-af35-fd376c6800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864726" cy="65166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360330" y="329386"/>
            <a:ext cx="10715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Río </a:t>
            </a:r>
            <a:r>
              <a:rPr lang="es-ES" b="1" dirty="0" err="1" smtClean="0">
                <a:solidFill>
                  <a:srgbClr val="FFFF00"/>
                </a:solidFill>
              </a:rPr>
              <a:t>Shotover</a:t>
            </a:r>
            <a:r>
              <a:rPr lang="es-ES" b="1" dirty="0" smtClean="0">
                <a:solidFill>
                  <a:srgbClr val="FFFF00"/>
                </a:solidFill>
              </a:rPr>
              <a:t> (Nueva Zelanda)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82aad356-aa5e-4192-a193-dc105d7641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864725" cy="65166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574644" y="543700"/>
            <a:ext cx="21723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Alpes Suizos (Suiza)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Jose Luis\Desktop\fe047711-df78-4cfd-a4da-ff77f875254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864726" cy="65166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431768" y="543700"/>
            <a:ext cx="32624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Catedral de Glasgow (Escocia) 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3a295f87-d588-40e3-b504-40dc7ce162d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869674" cy="65166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503206" y="472262"/>
            <a:ext cx="27174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Bosque de Piedra (China)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45068598-456d-4834-8c08-9a7e376f98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864725" cy="65166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431768" y="472262"/>
            <a:ext cx="19030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solidFill>
                  <a:srgbClr val="FFFF00"/>
                </a:solidFill>
              </a:rPr>
              <a:t>Gullfoss</a:t>
            </a:r>
            <a:r>
              <a:rPr lang="es-ES" b="1" dirty="0" smtClean="0">
                <a:solidFill>
                  <a:srgbClr val="FFFF00"/>
                </a:solidFill>
              </a:rPr>
              <a:t>, Islandia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5b730fa3-7367-403b-9d08-771e4fb81f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864726" cy="65166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3575040" y="5615798"/>
            <a:ext cx="31918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Hayas de </a:t>
            </a:r>
            <a:r>
              <a:rPr lang="es-ES" b="1" dirty="0" err="1" smtClean="0"/>
              <a:t>Mariemont</a:t>
            </a:r>
            <a:r>
              <a:rPr lang="es-ES" b="1" dirty="0" smtClean="0"/>
              <a:t> (Bélgica)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f5ec5a9b-2bc8-42b0-b11e-d8e71815a8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50322" cy="65166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360330" y="329386"/>
            <a:ext cx="25506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Chicago en el Horizonte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ose Luis\Desktop\4e98eb43-066f-447a-8fbe-7d3162ff35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864725" cy="65166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503206" y="400824"/>
            <a:ext cx="29482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es-ES" b="1" dirty="0" err="1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Geirangerfjord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en Noruega</a:t>
            </a:r>
            <a:endParaRPr lang="es-ES" dirty="0"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a1060713-4fb5-4841-b309-a0da477b68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864725" cy="65166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431768" y="329386"/>
            <a:ext cx="37497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Castillo </a:t>
            </a:r>
            <a:r>
              <a:rPr lang="es-ES" b="1" dirty="0" err="1" smtClean="0"/>
              <a:t>Neuschwanstein</a:t>
            </a:r>
            <a:r>
              <a:rPr lang="es-ES" b="1" dirty="0" smtClean="0"/>
              <a:t> (Alemania)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Jose Luis\Desktop\db221b49-1154-489c-b492-ee65bdb6835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864725" cy="65166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503206" y="543700"/>
            <a:ext cx="27879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/>
              <a:t>Il</a:t>
            </a:r>
            <a:r>
              <a:rPr lang="es-ES" b="1" dirty="0" smtClean="0"/>
              <a:t> </a:t>
            </a:r>
            <a:r>
              <a:rPr lang="es-ES" b="1" dirty="0" err="1" smtClean="0"/>
              <a:t>Duomo</a:t>
            </a:r>
            <a:r>
              <a:rPr lang="es-ES" b="1" dirty="0" smtClean="0"/>
              <a:t> de Milán (Italia)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Jose Luis\Desktop\a0fb8057-e1a5-4be3-9bae-2711fd2174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864725" cy="65166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431768" y="472262"/>
            <a:ext cx="21553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/>
              <a:t>Spire</a:t>
            </a:r>
            <a:r>
              <a:rPr lang="es-ES" b="1" dirty="0" smtClean="0"/>
              <a:t> </a:t>
            </a:r>
            <a:r>
              <a:rPr lang="es-ES" b="1" dirty="0" err="1" smtClean="0"/>
              <a:t>Cove</a:t>
            </a:r>
            <a:r>
              <a:rPr lang="es-ES" b="1" dirty="0" smtClean="0"/>
              <a:t> (Alaska)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2"/>
            <a:ext cx="9864725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20797" y="3220809"/>
            <a:ext cx="6516688" cy="75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568838" y="3220809"/>
            <a:ext cx="6516688" cy="75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2"/>
            <a:ext cx="9864725" cy="66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445723"/>
            <a:ext cx="9864725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92924" y="5515078"/>
            <a:ext cx="650045" cy="65044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310134" y="4480231"/>
            <a:ext cx="2904422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93587" y="475156"/>
            <a:ext cx="4314444" cy="4071834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745283" y="4"/>
            <a:ext cx="3773925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sábado, 28 de julio de 2018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18:39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368032" y="5332099"/>
            <a:ext cx="2167171" cy="88757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20561"/>
            <a:ext cx="9864725" cy="2172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37783"/>
            <a:ext cx="9864725" cy="477890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37358" y="1"/>
            <a:ext cx="5261187" cy="1484357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10192"/>
            <a:ext cx="9864725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33092" y="4489276"/>
            <a:ext cx="2877211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83247" y="3982420"/>
            <a:ext cx="2548387" cy="2244637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56920" y="4634089"/>
            <a:ext cx="1315297" cy="94129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823899"/>
            <a:ext cx="575442" cy="5068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330751"/>
            <a:ext cx="575442" cy="5068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837606"/>
            <a:ext cx="575442" cy="5068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344458"/>
            <a:ext cx="575442" cy="5068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Y LUGAR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HAY LUGARES</Template>
  <TotalTime>26</TotalTime>
  <Words>131</Words>
  <Application>Microsoft PowerPoint</Application>
  <PresentationFormat>Personalizado</PresentationFormat>
  <Paragraphs>58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HAY LUGARES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Dios, los bendiga, hoy, mañana y siempre.</dc:description>
  <cp:lastModifiedBy>Jose Luis</cp:lastModifiedBy>
  <cp:revision>21</cp:revision>
  <dcterms:created xsi:type="dcterms:W3CDTF">2018-07-28T16:19:13Z</dcterms:created>
  <dcterms:modified xsi:type="dcterms:W3CDTF">2018-07-28T16:46:00Z</dcterms:modified>
</cp:coreProperties>
</file>