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7"/>
  </p:notesMasterIdLst>
  <p:sldIdLst>
    <p:sldId id="404" r:id="rId3"/>
    <p:sldId id="405" r:id="rId4"/>
    <p:sldId id="256" r:id="rId5"/>
    <p:sldId id="257" r:id="rId6"/>
    <p:sldId id="258" r:id="rId7"/>
    <p:sldId id="378" r:id="rId8"/>
    <p:sldId id="379" r:id="rId9"/>
    <p:sldId id="262" r:id="rId10"/>
    <p:sldId id="400" r:id="rId11"/>
    <p:sldId id="402" r:id="rId12"/>
    <p:sldId id="399" r:id="rId13"/>
    <p:sldId id="319" r:id="rId14"/>
    <p:sldId id="263" r:id="rId15"/>
    <p:sldId id="380" r:id="rId16"/>
    <p:sldId id="381" r:id="rId17"/>
    <p:sldId id="382" r:id="rId18"/>
    <p:sldId id="264" r:id="rId19"/>
    <p:sldId id="383" r:id="rId20"/>
    <p:sldId id="391" r:id="rId21"/>
    <p:sldId id="321" r:id="rId22"/>
    <p:sldId id="265" r:id="rId23"/>
    <p:sldId id="275" r:id="rId24"/>
    <p:sldId id="385" r:id="rId25"/>
    <p:sldId id="268" r:id="rId26"/>
    <p:sldId id="407" r:id="rId27"/>
    <p:sldId id="273" r:id="rId28"/>
    <p:sldId id="393" r:id="rId29"/>
    <p:sldId id="267" r:id="rId30"/>
    <p:sldId id="387" r:id="rId31"/>
    <p:sldId id="271" r:id="rId32"/>
    <p:sldId id="408" r:id="rId33"/>
    <p:sldId id="409" r:id="rId34"/>
    <p:sldId id="411" r:id="rId35"/>
    <p:sldId id="410" r:id="rId36"/>
    <p:sldId id="412" r:id="rId37"/>
    <p:sldId id="388" r:id="rId38"/>
    <p:sldId id="389" r:id="rId39"/>
    <p:sldId id="390" r:id="rId40"/>
    <p:sldId id="413" r:id="rId41"/>
    <p:sldId id="277" r:id="rId42"/>
    <p:sldId id="394" r:id="rId43"/>
    <p:sldId id="308" r:id="rId44"/>
    <p:sldId id="306" r:id="rId45"/>
    <p:sldId id="295" r:id="rId46"/>
    <p:sldId id="302" r:id="rId47"/>
    <p:sldId id="395" r:id="rId48"/>
    <p:sldId id="396" r:id="rId49"/>
    <p:sldId id="300" r:id="rId50"/>
    <p:sldId id="294" r:id="rId51"/>
    <p:sldId id="397" r:id="rId52"/>
    <p:sldId id="299" r:id="rId53"/>
    <p:sldId id="414" r:id="rId54"/>
    <p:sldId id="297" r:id="rId55"/>
    <p:sldId id="296" r:id="rId56"/>
    <p:sldId id="320" r:id="rId57"/>
    <p:sldId id="415" r:id="rId58"/>
    <p:sldId id="392" r:id="rId59"/>
    <p:sldId id="276" r:id="rId60"/>
    <p:sldId id="317" r:id="rId61"/>
    <p:sldId id="416" r:id="rId62"/>
    <p:sldId id="417" r:id="rId63"/>
    <p:sldId id="401" r:id="rId64"/>
    <p:sldId id="406" r:id="rId65"/>
    <p:sldId id="403" r:id="rId66"/>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mLfjdfTj0RGc55tautQcDA==" hashData="AJPSy29YRbrGKOGNWwDcttkvIZo="/>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483" autoAdjust="0"/>
    <p:restoredTop sz="94660"/>
  </p:normalViewPr>
  <p:slideViewPr>
    <p:cSldViewPr>
      <p:cViewPr>
        <p:scale>
          <a:sx n="60" d="100"/>
          <a:sy n="60" d="100"/>
        </p:scale>
        <p:origin x="-958" y="-488"/>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1CECA7D-F16E-4A13-9038-3416294C47A5}" type="datetimeFigureOut">
              <a:rPr lang="es-ES" smtClean="0"/>
              <a:pPr/>
              <a:t>18/01/2023</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B3EEB68-3F0D-46D7-A0F8-52B1B5F9DAF4}" type="slidenum">
              <a:rPr lang="es-ES" smtClean="0"/>
              <a:pPr/>
              <a:t>‹Nº›</a:t>
            </a:fld>
            <a:endParaRPr lang="es-ES"/>
          </a:p>
        </p:txBody>
      </p:sp>
    </p:spTree>
    <p:extLst>
      <p:ext uri="{BB962C8B-B14F-4D97-AF65-F5344CB8AC3E}">
        <p14:creationId xmlns:p14="http://schemas.microsoft.com/office/powerpoint/2010/main" val="37004190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21507"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21508" name="3 Marcador de número de diapositiva"/>
          <p:cNvSpPr>
            <a:spLocks noGrp="1"/>
          </p:cNvSpPr>
          <p:nvPr>
            <p:ph type="sldNum" sz="quarter" idx="5"/>
          </p:nvPr>
        </p:nvSpPr>
        <p:spPr bwMode="auto">
          <a:noFill/>
          <a:ln>
            <a:miter lim="800000"/>
            <a:headEnd/>
            <a:tailEnd/>
          </a:ln>
        </p:spPr>
        <p:txBody>
          <a:bodyPr/>
          <a:lstStyle/>
          <a:p>
            <a:fld id="{E6E6AA80-95B8-4DA6-B87D-53A57C8BFF0C}" type="slidenum">
              <a:rPr lang="es-ES" smtClean="0"/>
              <a:pPr/>
              <a:t>7</a:t>
            </a:fld>
            <a:endParaRPr lang="es-E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28675"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363523" name="3 Marcador de número de diapositiva"/>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BAD28091-6A14-47FB-AF75-51DA30A2C991}" type="slidenum">
              <a:rPr lang="es-ES_tradnl" smtClean="0">
                <a:solidFill>
                  <a:srgbClr val="000000"/>
                </a:solidFill>
                <a:cs typeface="Arial" pitchFamily="34" charset="0"/>
              </a:rPr>
              <a:pPr fontAlgn="base">
                <a:spcBef>
                  <a:spcPct val="0"/>
                </a:spcBef>
                <a:spcAft>
                  <a:spcPct val="0"/>
                </a:spcAft>
                <a:defRPr/>
              </a:pPr>
              <a:t>18</a:t>
            </a:fld>
            <a:endParaRPr lang="es-ES_tradnl" smtClean="0">
              <a:solidFill>
                <a:srgbClr val="000000"/>
              </a:solidFill>
              <a:cs typeface="Arial"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29699"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368643" name="3 Marcador de número de diapositiva"/>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3131912-C62D-43CF-A735-01B548B07149}" type="slidenum">
              <a:rPr lang="es-ES_tradnl" smtClean="0">
                <a:solidFill>
                  <a:srgbClr val="000000"/>
                </a:solidFill>
                <a:cs typeface="Arial" pitchFamily="34" charset="0"/>
              </a:rPr>
              <a:pPr fontAlgn="base">
                <a:spcBef>
                  <a:spcPct val="0"/>
                </a:spcBef>
                <a:spcAft>
                  <a:spcPct val="0"/>
                </a:spcAft>
                <a:defRPr/>
              </a:pPr>
              <a:t>19</a:t>
            </a:fld>
            <a:endParaRPr lang="es-ES_tradnl" smtClean="0">
              <a:solidFill>
                <a:srgbClr val="000000"/>
              </a:solidFill>
              <a:cs typeface="Arial"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1B3EEB68-3F0D-46D7-A0F8-52B1B5F9DAF4}" type="slidenum">
              <a:rPr lang="es-ES" smtClean="0"/>
              <a:pPr/>
              <a:t>27</a:t>
            </a:fld>
            <a:endParaRPr lang="es-ES"/>
          </a:p>
        </p:txBody>
      </p:sp>
    </p:spTree>
    <p:extLst>
      <p:ext uri="{BB962C8B-B14F-4D97-AF65-F5344CB8AC3E}">
        <p14:creationId xmlns:p14="http://schemas.microsoft.com/office/powerpoint/2010/main" val="18545161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58370"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 altLang="es-ES" smtClean="0"/>
          </a:p>
        </p:txBody>
      </p:sp>
      <p:sp>
        <p:nvSpPr>
          <p:cNvPr id="58371"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89884C0-13A2-42A8-B05D-E148A62DFD6A}" type="slidenum">
              <a:rPr lang="es-ES" altLang="es-ES">
                <a:latin typeface="Arial" charset="0"/>
                <a:cs typeface="Arial" charset="0"/>
              </a:rPr>
              <a:pPr fontAlgn="base">
                <a:spcBef>
                  <a:spcPct val="0"/>
                </a:spcBef>
                <a:spcAft>
                  <a:spcPct val="0"/>
                </a:spcAft>
              </a:pPr>
              <a:t>31</a:t>
            </a:fld>
            <a:endParaRPr lang="es-ES" altLang="es-ES">
              <a:latin typeface="Arial" charset="0"/>
              <a:cs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6"/>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604C76E2-028A-4519-9DD6-0815423E43CF}" type="datetimeFigureOut">
              <a:rPr lang="es-ES"/>
              <a:pPr/>
              <a:t>18/01/2023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C1CF5846-49F1-4048-BD8B-C3666EBD999C}" type="slidenum">
              <a:rPr lang="es-ES"/>
              <a:pPr/>
              <a:t>‹Nº›</a:t>
            </a:fld>
            <a:endParaRPr lang="es-ES"/>
          </a:p>
        </p:txBody>
      </p:sp>
    </p:spTree>
  </p:cSld>
  <p:clrMapOvr>
    <a:masterClrMapping/>
  </p:clrMapOvr>
  <p:transition advTm="8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D06017E1-957D-42B6-8B4E-650C40E34B84}" type="datetimeFigureOut">
              <a:rPr lang="es-ES"/>
              <a:pPr/>
              <a:t>18/01/2023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FE35F924-9BA8-4E18-A857-3FBF4A3B87DC}" type="slidenum">
              <a:rPr lang="es-ES"/>
              <a:pPr/>
              <a:t>‹Nº›</a:t>
            </a:fld>
            <a:endParaRPr lang="es-ES"/>
          </a:p>
        </p:txBody>
      </p:sp>
    </p:spTree>
  </p:cSld>
  <p:clrMapOvr>
    <a:masterClrMapping/>
  </p:clrMapOvr>
  <p:transition advTm="8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8"/>
            <a:ext cx="7772400" cy="1135062"/>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1470A957-E5D3-4A77-B12B-2A84C5510697}" type="datetimeFigureOut">
              <a:rPr lang="es-ES"/>
              <a:pPr/>
              <a:t>18/01/2023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B8E9DBD5-8B1C-47B5-AE5D-F0360822B979}" type="slidenum">
              <a:rPr lang="es-ES"/>
              <a:pPr/>
              <a:t>‹Nº›</a:t>
            </a:fld>
            <a:endParaRPr lang="es-ES"/>
          </a:p>
        </p:txBody>
      </p:sp>
    </p:spTree>
  </p:cSld>
  <p:clrMapOvr>
    <a:masterClrMapping/>
  </p:clrMapOvr>
  <p:transition advTm="8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000125"/>
            <a:ext cx="4038600" cy="282839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000125"/>
            <a:ext cx="4038600" cy="282839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0E7E80E9-58EA-404E-9C40-1252DC74F9A4}" type="datetimeFigureOut">
              <a:rPr lang="es-ES"/>
              <a:pPr/>
              <a:t>18/01/2023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6B8EEA04-72E1-4A5F-ABE4-081F040FCA4A}" type="slidenum">
              <a:rPr lang="es-ES"/>
              <a:pPr/>
              <a:t>‹Nº›</a:t>
            </a:fld>
            <a:endParaRPr lang="es-ES"/>
          </a:p>
        </p:txBody>
      </p:sp>
    </p:spTree>
  </p:cSld>
  <p:clrMapOvr>
    <a:masterClrMapping/>
  </p:clrMapOvr>
  <p:transition advTm="8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28866"/>
            <a:ext cx="8229600" cy="9525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9"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9"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A709D8AC-55FC-4A4D-888B-1C25F56AF882}" type="datetimeFigureOut">
              <a:rPr lang="es-ES"/>
              <a:pPr/>
              <a:t>18/01/2023</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B9000D4D-FA91-4618-8D99-1F90DBEDF306}" type="slidenum">
              <a:rPr lang="es-ES"/>
              <a:pPr/>
              <a:t>‹Nº›</a:t>
            </a:fld>
            <a:endParaRPr lang="es-ES"/>
          </a:p>
        </p:txBody>
      </p:sp>
    </p:spTree>
  </p:cSld>
  <p:clrMapOvr>
    <a:masterClrMapping/>
  </p:clrMapOvr>
  <p:transition advTm="8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AD70A766-7121-416E-87EC-7B5889CBBE83}" type="datetimeFigureOut">
              <a:rPr lang="es-ES"/>
              <a:pPr/>
              <a:t>18/01/2023</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848448A4-0D1F-4B43-850B-BC7C6EEF9C14}" type="slidenum">
              <a:rPr lang="es-ES"/>
              <a:pPr/>
              <a:t>‹Nº›</a:t>
            </a:fld>
            <a:endParaRPr lang="es-ES"/>
          </a:p>
        </p:txBody>
      </p:sp>
    </p:spTree>
  </p:cSld>
  <p:clrMapOvr>
    <a:masterClrMapping/>
  </p:clrMapOvr>
  <p:transition advTm="8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112C9321-4D09-45D9-B5D0-1A53DE09510C}" type="datetimeFigureOut">
              <a:rPr lang="es-ES"/>
              <a:pPr/>
              <a:t>18/01/2023</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1345BF3F-04F4-4350-A2DD-D78803682097}" type="slidenum">
              <a:rPr lang="es-ES"/>
              <a:pPr/>
              <a:t>‹Nº›</a:t>
            </a:fld>
            <a:endParaRPr lang="es-ES"/>
          </a:p>
        </p:txBody>
      </p:sp>
    </p:spTree>
  </p:cSld>
  <p:clrMapOvr>
    <a:masterClrMapping/>
  </p:clrMapOvr>
  <p:transition advTm="8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4" y="227541"/>
            <a:ext cx="3008313" cy="96837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4"/>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4" y="1195919"/>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0E2D796C-2438-4048-B493-7D4F064F295B}" type="datetimeFigureOut">
              <a:rPr lang="es-ES"/>
              <a:pPr/>
              <a:t>18/01/2023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B9C730C1-43FF-4CB5-BE55-F028886DB6EB}" type="slidenum">
              <a:rPr lang="es-ES"/>
              <a:pPr/>
              <a:t>‹Nº›</a:t>
            </a:fld>
            <a:endParaRPr lang="es-ES"/>
          </a:p>
        </p:txBody>
      </p:sp>
    </p:spTree>
  </p:cSld>
  <p:clrMapOvr>
    <a:masterClrMapping/>
  </p:clrMapOvr>
  <p:transition advTm="8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3"/>
            <a:ext cx="5486400" cy="6707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1AD342E9-637E-4682-AF54-1DEC278B2882}" type="datetimeFigureOut">
              <a:rPr lang="es-ES"/>
              <a:pPr/>
              <a:t>18/01/2023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F9AD77F3-DD83-4AF8-8B6D-55B97A3F8AF0}" type="slidenum">
              <a:rPr lang="es-ES"/>
              <a:pPr/>
              <a:t>‹Nº›</a:t>
            </a:fld>
            <a:endParaRPr lang="es-ES"/>
          </a:p>
        </p:txBody>
      </p:sp>
    </p:spTree>
  </p:cSld>
  <p:clrMapOvr>
    <a:masterClrMapping/>
  </p:clrMapOvr>
  <p:transition advTm="8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781BFCCA-AE03-48D0-B1E1-9DC15A4E31C3}" type="datetimeFigureOut">
              <a:rPr lang="es-ES"/>
              <a:pPr/>
              <a:t>18/01/2023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1B6888FB-90FA-42DF-BF79-E637EF01BB17}" type="slidenum">
              <a:rPr lang="es-ES"/>
              <a:pPr/>
              <a:t>‹Nº›</a:t>
            </a:fld>
            <a:endParaRPr lang="es-ES"/>
          </a:p>
        </p:txBody>
      </p:sp>
    </p:spTree>
  </p:cSld>
  <p:clrMapOvr>
    <a:masterClrMapping/>
  </p:clrMapOvr>
  <p:transition advTm="8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71979"/>
            <a:ext cx="2057400" cy="3656542"/>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171979"/>
            <a:ext cx="6019800" cy="365654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7F630808-F6C7-4EC6-8D7F-13EA91AD5D56}" type="datetimeFigureOut">
              <a:rPr lang="es-ES"/>
              <a:pPr/>
              <a:t>18/01/2023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BBEE1C21-9C2F-4628-9AF6-4D5FD4B7A092}" type="slidenum">
              <a:rPr lang="es-ES"/>
              <a:pPr/>
              <a:t>‹Nº›</a:t>
            </a:fld>
            <a:endParaRPr lang="es-ES"/>
          </a:p>
        </p:txBody>
      </p:sp>
    </p:spTree>
  </p:cSld>
  <p:clrMapOvr>
    <a:masterClrMapping/>
  </p:clrMapOvr>
  <p:transition advTm="8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6"/>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38964645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9306"/>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2"/>
            <a:ext cx="8229600" cy="377119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6961"/>
            <a:ext cx="2133600" cy="30515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F9C01D2E-2732-425A-BEE2-DD58B9159134}" type="datetimeFigureOut">
              <a:rPr lang="es-ES"/>
              <a:pPr/>
              <a:t>18/01/2023</a:t>
            </a:fld>
            <a:endParaRPr lang="es-ES"/>
          </a:p>
        </p:txBody>
      </p:sp>
      <p:sp>
        <p:nvSpPr>
          <p:cNvPr id="5" name="4 Marcador de pie de página"/>
          <p:cNvSpPr>
            <a:spLocks noGrp="1"/>
          </p:cNvSpPr>
          <p:nvPr>
            <p:ph type="ftr" sz="quarter" idx="3"/>
          </p:nvPr>
        </p:nvSpPr>
        <p:spPr>
          <a:xfrm>
            <a:off x="3124200" y="5296961"/>
            <a:ext cx="2895600" cy="30515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6961"/>
            <a:ext cx="2133600" cy="30515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69C829A6-3541-4495-BF05-95ED7E5011E2}"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8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6"/>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lt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8" Type="http://schemas.openxmlformats.org/officeDocument/2006/relationships/hyperlink" Target="http://vicentejesusmota.blogspot.com.es/" TargetMode="External"/><Relationship Id="rId3" Type="http://schemas.openxmlformats.org/officeDocument/2006/relationships/image" Target="../media/image12.jpeg"/><Relationship Id="rId7" Type="http://schemas.openxmlformats.org/officeDocument/2006/relationships/image" Target="../media/image16.jpeg"/><Relationship Id="rId2" Type="http://schemas.openxmlformats.org/officeDocument/2006/relationships/image" Target="../media/image11.jpg"/><Relationship Id="rId1" Type="http://schemas.openxmlformats.org/officeDocument/2006/relationships/slideLayout" Target="../slideLayouts/slideLayout1.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1.jpeg"/><Relationship Id="rId7" Type="http://schemas.openxmlformats.org/officeDocument/2006/relationships/image" Target="../media/image24.jpeg"/><Relationship Id="rId2" Type="http://schemas.openxmlformats.org/officeDocument/2006/relationships/image" Target="../media/image20.jpg"/><Relationship Id="rId1" Type="http://schemas.openxmlformats.org/officeDocument/2006/relationships/slideLayout" Target="../slideLayouts/slideLayout1.xml"/><Relationship Id="rId6" Type="http://schemas.openxmlformats.org/officeDocument/2006/relationships/image" Target="../media/image23.jpeg"/><Relationship Id="rId5" Type="http://schemas.openxmlformats.org/officeDocument/2006/relationships/hyperlink" Target="http://vicentejesusmota.blogspot.com.es/" TargetMode="External"/><Relationship Id="rId4" Type="http://schemas.openxmlformats.org/officeDocument/2006/relationships/image" Target="../media/image22.jpeg"/></Relationships>
</file>

<file path=ppt/slides/_rels/slide15.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hyperlink" Target="http://vicentejesusmota.blogspot.com.es/" TargetMode="External"/><Relationship Id="rId2" Type="http://schemas.openxmlformats.org/officeDocument/2006/relationships/image" Target="../media/image31.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g"/><Relationship Id="rId1" Type="http://schemas.openxmlformats.org/officeDocument/2006/relationships/slideLayout" Target="../slideLayouts/slideLayout1.xml"/><Relationship Id="rId4" Type="http://schemas.openxmlformats.org/officeDocument/2006/relationships/image" Target="../media/image34.jpeg"/></Relationships>
</file>

<file path=ppt/slides/_rels/slide22.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42.jpg"/></Relationships>
</file>

<file path=ppt/slides/_rels/slide28.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g"/><Relationship Id="rId1" Type="http://schemas.openxmlformats.org/officeDocument/2006/relationships/slideLayout" Target="../slideLayouts/slideLayout1.xml"/><Relationship Id="rId6" Type="http://schemas.openxmlformats.org/officeDocument/2006/relationships/hyperlink" Target="http://vicentejesusmota.blogspot.com.es/" TargetMode="External"/><Relationship Id="rId5" Type="http://schemas.openxmlformats.org/officeDocument/2006/relationships/image" Target="../media/image48.jpeg"/><Relationship Id="rId4" Type="http://schemas.openxmlformats.org/officeDocument/2006/relationships/image" Target="../media/image47.jpeg"/></Relationships>
</file>

<file path=ppt/slides/_rels/slide31.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54.jp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image" Target="../media/image57.jp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g"/><Relationship Id="rId1" Type="http://schemas.openxmlformats.org/officeDocument/2006/relationships/slideLayout" Target="../slideLayouts/slideLayout1.xml"/><Relationship Id="rId6" Type="http://schemas.openxmlformats.org/officeDocument/2006/relationships/image" Target="../media/image71.jpeg"/><Relationship Id="rId5" Type="http://schemas.openxmlformats.org/officeDocument/2006/relationships/image" Target="../media/image70.jpeg"/><Relationship Id="rId4" Type="http://schemas.openxmlformats.org/officeDocument/2006/relationships/image" Target="../media/image69.jpeg"/></Relationships>
</file>

<file path=ppt/slides/_rels/slide48.xml.rels><?xml version="1.0" encoding="UTF-8" standalone="yes"?>
<Relationships xmlns="http://schemas.openxmlformats.org/package/2006/relationships"><Relationship Id="rId8" Type="http://schemas.openxmlformats.org/officeDocument/2006/relationships/image" Target="../media/image77.jpeg"/><Relationship Id="rId3" Type="http://schemas.openxmlformats.org/officeDocument/2006/relationships/image" Target="../media/image73.jpeg"/><Relationship Id="rId7" Type="http://schemas.openxmlformats.org/officeDocument/2006/relationships/image" Target="../media/image76.jpeg"/><Relationship Id="rId2" Type="http://schemas.openxmlformats.org/officeDocument/2006/relationships/image" Target="../media/image72.jpg"/><Relationship Id="rId1" Type="http://schemas.openxmlformats.org/officeDocument/2006/relationships/slideLayout" Target="../slideLayouts/slideLayout1.xml"/><Relationship Id="rId6" Type="http://schemas.openxmlformats.org/officeDocument/2006/relationships/image" Target="../media/image75.jpeg"/><Relationship Id="rId5" Type="http://schemas.openxmlformats.org/officeDocument/2006/relationships/hyperlink" Target="http://vicentejesusmota.blogspot.com.es/" TargetMode="External"/><Relationship Id="rId4" Type="http://schemas.openxmlformats.org/officeDocument/2006/relationships/image" Target="../media/image74.jpeg"/><Relationship Id="rId9" Type="http://schemas.openxmlformats.org/officeDocument/2006/relationships/image" Target="../media/image78.jpeg"/></Relationships>
</file>

<file path=ppt/slides/_rels/slide49.xml.rels><?xml version="1.0" encoding="UTF-8" standalone="yes"?>
<Relationships xmlns="http://schemas.openxmlformats.org/package/2006/relationships"><Relationship Id="rId2" Type="http://schemas.openxmlformats.org/officeDocument/2006/relationships/image" Target="../media/image79.jp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80.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81.jp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82.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83.jp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85.jpg"/><Relationship Id="rId2" Type="http://schemas.openxmlformats.org/officeDocument/2006/relationships/image" Target="../media/image84.jp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86.jp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image" Target="../media/image87.png"/><Relationship Id="rId1" Type="http://schemas.openxmlformats.org/officeDocument/2006/relationships/slideLayout" Target="../slideLayouts/slideLayout2.xml"/><Relationship Id="rId4" Type="http://schemas.openxmlformats.org/officeDocument/2006/relationships/image" Target="../media/image89.jpg"/></Relationships>
</file>

<file path=ppt/slides/_rels/slide57.xml.rels><?xml version="1.0" encoding="UTF-8" standalone="yes"?>
<Relationships xmlns="http://schemas.openxmlformats.org/package/2006/relationships"><Relationship Id="rId2" Type="http://schemas.openxmlformats.org/officeDocument/2006/relationships/image" Target="../media/image90.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91.jp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92.jp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94.jpg"/><Relationship Id="rId2" Type="http://schemas.openxmlformats.org/officeDocument/2006/relationships/image" Target="../media/image93.jp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95.jp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96.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8" Type="http://schemas.openxmlformats.org/officeDocument/2006/relationships/image" Target="../media/image100.png"/><Relationship Id="rId13" Type="http://schemas.openxmlformats.org/officeDocument/2006/relationships/hyperlink" Target="https://vk.com/mispps" TargetMode="External"/><Relationship Id="rId3" Type="http://schemas.openxmlformats.org/officeDocument/2006/relationships/image" Target="../media/image97.png"/><Relationship Id="rId7" Type="http://schemas.openxmlformats.org/officeDocument/2006/relationships/hyperlink" Target="https://www.facebook.com/mispps" TargetMode="External"/><Relationship Id="rId12" Type="http://schemas.openxmlformats.org/officeDocument/2006/relationships/image" Target="../media/image10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99.png"/><Relationship Id="rId11" Type="http://schemas.openxmlformats.org/officeDocument/2006/relationships/hyperlink" Target="https://plus.google.com/+Mispps/" TargetMode="External"/><Relationship Id="rId5" Type="http://schemas.openxmlformats.org/officeDocument/2006/relationships/image" Target="../media/image98.png"/><Relationship Id="rId10" Type="http://schemas.openxmlformats.org/officeDocument/2006/relationships/image" Target="../media/image10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0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1043608" y="137198"/>
            <a:ext cx="7416800" cy="1019528"/>
          </a:xfrm>
          <a:prstGeom prst="rect">
            <a:avLst/>
          </a:prstGeom>
        </p:spPr>
        <p:txBody>
          <a:bodyPr wrap="none" lIns="91435" tIns="45717" rIns="91435" bIns="45717" fromWordArt="1">
            <a:prstTxWarp prst="textTriangle">
              <a:avLst>
                <a:gd name="adj" fmla="val 49306"/>
              </a:avLst>
            </a:prstTxWarp>
            <a:scene3d>
              <a:camera prst="legacyObliqueTopLeft"/>
              <a:lightRig rig="legacyNormal3" dir="r"/>
            </a:scene3d>
            <a:sp3d extrusionH="201600" prstMaterial="legacyMatte">
              <a:bevelT w="38100" h="38100" prst="angle"/>
              <a:extrusionClr>
                <a:srgbClr val="0066CC"/>
              </a:extrusionClr>
            </a:sp3d>
          </a:bodyPr>
          <a:lstStyle/>
          <a:p>
            <a:pPr algn="ctr"/>
            <a:r>
              <a:rPr lang="es-ES" sz="3600" kern="10" dirty="0" smtClean="0">
                <a:ln w="9525">
                  <a:round/>
                  <a:headEnd/>
                  <a:tailEnd/>
                </a:ln>
                <a:gradFill rotWithShape="1">
                  <a:gsLst>
                    <a:gs pos="0">
                      <a:srgbClr val="FFFFCC"/>
                    </a:gs>
                    <a:gs pos="100000">
                      <a:srgbClr val="FF9999"/>
                    </a:gs>
                  </a:gsLst>
                  <a:lin ang="5400000" scaled="1"/>
                </a:gradFill>
                <a:latin typeface="Times New Roman"/>
                <a:cs typeface="Times New Roman"/>
              </a:rPr>
              <a:t> Un día en </a:t>
            </a: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Toledo </a:t>
            </a:r>
          </a:p>
        </p:txBody>
      </p:sp>
      <p:sp>
        <p:nvSpPr>
          <p:cNvPr id="16388" name="WordArt 4"/>
          <p:cNvSpPr>
            <a:spLocks noChangeArrowheads="1" noChangeShapeType="1" noTextEdit="1"/>
          </p:cNvSpPr>
          <p:nvPr/>
        </p:nvSpPr>
        <p:spPr bwMode="auto">
          <a:xfrm>
            <a:off x="1043611" y="1417342"/>
            <a:ext cx="7345363" cy="799041"/>
          </a:xfrm>
          <a:prstGeom prst="rect">
            <a:avLst/>
          </a:prstGeom>
        </p:spPr>
        <p:txBody>
          <a:bodyPr wrap="none" lIns="91435" tIns="45717" rIns="91435" bIns="45717" fromWordArt="1">
            <a:prstTxWarp prst="textInflate">
              <a:avLst>
                <a:gd name="adj" fmla="val 13634"/>
              </a:avLst>
            </a:prstTxWarp>
            <a:scene3d>
              <a:camera prst="orthographicFront"/>
              <a:lightRig rig="threePt" dir="t"/>
            </a:scene3d>
            <a:sp3d extrusionH="57150">
              <a:bevelT w="82550" h="38100" prst="coolSlant"/>
            </a:sp3d>
          </a:bodyPr>
          <a:lstStyle/>
          <a:p>
            <a:pPr algn="ct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La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Fotografía es de mi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propiedad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endParaRPr>
          </a:p>
        </p:txBody>
      </p:sp>
      <p:sp>
        <p:nvSpPr>
          <p:cNvPr id="16389" name="WordArt 5"/>
          <p:cNvSpPr>
            <a:spLocks noChangeArrowheads="1" noChangeShapeType="1" noTextEdit="1"/>
          </p:cNvSpPr>
          <p:nvPr/>
        </p:nvSpPr>
        <p:spPr bwMode="auto">
          <a:xfrm>
            <a:off x="611560" y="2617473"/>
            <a:ext cx="8064500" cy="719667"/>
          </a:xfrm>
          <a:prstGeom prst="rect">
            <a:avLst/>
          </a:prstGeom>
        </p:spPr>
        <p:txBody>
          <a:bodyPr wrap="none" lIns="91435" tIns="45717" rIns="91435" bIns="45717" fromWordArt="1">
            <a:prstTxWarp prst="textFadeUp">
              <a:avLst>
                <a:gd name="adj" fmla="val 5273"/>
              </a:avLst>
            </a:prstTxWarp>
            <a:scene3d>
              <a:camera prst="orthographicFront"/>
              <a:lightRig rig="threePt" dir="t"/>
            </a:scene3d>
            <a:sp3d extrusionH="57150">
              <a:bevelT w="82550" h="38100" prst="coolSlant"/>
            </a:sp3d>
          </a:bodyPr>
          <a:lstStyle/>
          <a:p>
            <a:pPr algn="ctr"/>
            <a:r>
              <a:rPr lang="es-ES" sz="32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Creación y Diseño: </a:t>
            </a:r>
            <a:endPar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endParaRPr>
          </a:p>
        </p:txBody>
      </p:sp>
      <p:sp>
        <p:nvSpPr>
          <p:cNvPr id="16390" name="WordArt 6"/>
          <p:cNvSpPr>
            <a:spLocks noChangeArrowheads="1" noChangeShapeType="1" noTextEdit="1"/>
          </p:cNvSpPr>
          <p:nvPr/>
        </p:nvSpPr>
        <p:spPr bwMode="auto">
          <a:xfrm>
            <a:off x="1547667" y="3817607"/>
            <a:ext cx="6048671" cy="671354"/>
          </a:xfrm>
          <a:prstGeom prst="rect">
            <a:avLst/>
          </a:prstGeom>
        </p:spPr>
        <p:txBody>
          <a:bodyPr wrap="none" lIns="91435" tIns="45717" rIns="91435" bIns="45717" fromWordArt="1">
            <a:prstTxWarp prst="textPlain">
              <a:avLst>
                <a:gd name="adj" fmla="val 50000"/>
              </a:avLst>
            </a:prstTxWarp>
            <a:scene3d>
              <a:camera prst="orthographicFront"/>
              <a:lightRig rig="threePt" dir="t"/>
            </a:scene3d>
            <a:sp3d extrusionH="57150">
              <a:bevelT w="82550" h="38100" prst="coolSlant"/>
            </a:sp3d>
          </a:bodyPr>
          <a:lstStyle/>
          <a:p>
            <a:pPr algn="ctr"/>
            <a:r>
              <a:rPr lang="es-ES" sz="3600" kern="10" dirty="0" smtClean="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endParaRPr>
          </a:p>
        </p:txBody>
      </p:sp>
      <p:sp>
        <p:nvSpPr>
          <p:cNvPr id="16391" name="WordArt 7"/>
          <p:cNvSpPr>
            <a:spLocks noChangeArrowheads="1" noChangeShapeType="1" noTextEdit="1"/>
          </p:cNvSpPr>
          <p:nvPr/>
        </p:nvSpPr>
        <p:spPr bwMode="auto">
          <a:xfrm>
            <a:off x="2916245" y="4697706"/>
            <a:ext cx="3240087" cy="655702"/>
          </a:xfrm>
          <a:prstGeom prst="rect">
            <a:avLst/>
          </a:prstGeom>
        </p:spPr>
        <p:txBody>
          <a:bodyPr wrap="none" lIns="91435" tIns="45717" rIns="91435" bIns="45717" fromWordArt="1">
            <a:prstTxWarp prst="textPlain">
              <a:avLst>
                <a:gd name="adj" fmla="val 50000"/>
              </a:avLst>
            </a:prstTxWarp>
            <a:scene3d>
              <a:camera prst="orthographicFront"/>
              <a:lightRig rig="threePt" dir="t"/>
            </a:scene3d>
            <a:sp3d extrusionH="57150">
              <a:bevelT w="82550" h="38100" prst="coolSlant"/>
            </a:sp3d>
          </a:bodyPr>
          <a:lstStyle/>
          <a:p>
            <a:pPr algn="ctr"/>
            <a:r>
              <a:rPr lang="es-ES" sz="3200" kern="10" dirty="0" smtClean="0">
                <a:ln w="9525">
                  <a:noFill/>
                  <a:round/>
                  <a:headEnd/>
                  <a:tailEnd/>
                </a:ln>
                <a:solidFill>
                  <a:srgbClr val="FFFFFF"/>
                </a:solidFill>
                <a:effectLst>
                  <a:prstShdw prst="shdw17" dist="17961" dir="13500000">
                    <a:srgbClr val="999999"/>
                  </a:prstShdw>
                </a:effectLst>
                <a:latin typeface="High Tower Text"/>
              </a:rPr>
              <a:t> Automático </a:t>
            </a:r>
            <a:endParaRPr lang="es-ES" sz="3200" kern="10" dirty="0">
              <a:ln w="9525">
                <a:noFill/>
                <a:round/>
                <a:headEnd/>
                <a:tailEnd/>
              </a:ln>
              <a:solidFill>
                <a:srgbClr val="FFFFFF"/>
              </a:solidFill>
              <a:effectLst>
                <a:prstShdw prst="shdw17" dist="17961" dir="13500000">
                  <a:srgbClr val="999999"/>
                </a:prstShdw>
              </a:effectLst>
              <a:latin typeface="High Tower Text"/>
            </a:endParaRPr>
          </a:p>
        </p:txBody>
      </p:sp>
    </p:spTree>
    <p:extLst>
      <p:ext uri="{BB962C8B-B14F-4D97-AF65-F5344CB8AC3E}">
        <p14:creationId xmlns:p14="http://schemas.microsoft.com/office/powerpoint/2010/main" val="3117083975"/>
      </p:ext>
    </p:extLst>
  </p:cSld>
  <p:clrMapOvr>
    <a:masterClrMapping/>
  </p:clrMapOvr>
  <mc:AlternateContent xmlns:mc="http://schemas.openxmlformats.org/markup-compatibility/2006" xmlns:p14="http://schemas.microsoft.com/office/powerpoint/2010/main">
    <mc:Choice Requires="p14">
      <p:transition spd="slow" p14:dur="2000" advTm="15000">
        <p14:vortex dir="r"/>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grpId="0"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4500"/>
                            </p:stCondLst>
                            <p:childTnLst>
                              <p:par>
                                <p:cTn id="16" presetID="42" presetClass="entr" presetSubtype="0" fill="hold" grpId="0"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grpId="0"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9500"/>
                            </p:stCondLst>
                            <p:childTnLst>
                              <p:par>
                                <p:cTn id="29" presetID="23" presetClass="entr" presetSubtype="16" repeatCount="3000" fill="hold" grpId="0"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animBg="1"/>
      <p:bldP spid="16388" grpId="0" animBg="1"/>
      <p:bldP spid="16389" grpId="0" animBg="1"/>
      <p:bldP spid="16390" grpId="0" animBg="1"/>
      <p:bldP spid="1639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323531" y="1257324"/>
            <a:ext cx="8569325" cy="1785100"/>
          </a:xfrm>
          <a:prstGeom prst="rect">
            <a:avLst/>
          </a:prstGeom>
          <a:noFill/>
        </p:spPr>
        <p:txBody>
          <a:bodyPr lIns="91436" tIns="45718" rIns="91436" bIns="45718">
            <a:spAutoFit/>
          </a:bodyPr>
          <a:lstStyle/>
          <a:p>
            <a:pPr fontAlgn="auto">
              <a:spcBef>
                <a:spcPts val="0"/>
              </a:spcBef>
              <a:spcAft>
                <a:spcPts val="0"/>
              </a:spcAft>
              <a:defRPr/>
            </a:pPr>
            <a:r>
              <a:rPr lang="es-ES" sz="22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mn-cs"/>
              </a:rPr>
              <a:t>Toledo es conocida como «La ciudad Imperial» por haber sido la sede principal de la corte de Carlos I y también como «la ciudad de las tres culturas», por haber estado poblada durante siglos por cristianos, judíos y musulmanes.</a:t>
            </a:r>
          </a:p>
        </p:txBody>
      </p:sp>
      <p:sp>
        <p:nvSpPr>
          <p:cNvPr id="3" name="2 Rectángulo"/>
          <p:cNvSpPr/>
          <p:nvPr/>
        </p:nvSpPr>
        <p:spPr>
          <a:xfrm>
            <a:off x="1691680" y="193206"/>
            <a:ext cx="5328592" cy="824091"/>
          </a:xfrm>
          <a:prstGeom prst="rect">
            <a:avLst/>
          </a:prstGeom>
          <a:noFill/>
        </p:spPr>
        <p:txBody>
          <a:bodyPr wrap="none" lIns="91436" tIns="45718" rIns="91436" bIns="45718">
            <a:prstTxWarp prst="textChevron">
              <a:avLst/>
            </a:prstTxWarp>
            <a:spAutoFit/>
            <a:scene3d>
              <a:camera prst="orthographicFront">
                <a:rot lat="0" lon="0" rev="0"/>
              </a:camera>
              <a:lightRig rig="contrasting" dir="t">
                <a:rot lat="0" lon="0" rev="4500000"/>
              </a:lightRig>
            </a:scene3d>
            <a:sp3d extrusionH="57150" contourW="6350" prstMaterial="metal">
              <a:bevelT w="127000" h="31750" prst="angle"/>
              <a:contourClr>
                <a:schemeClr val="accent1">
                  <a:shade val="75000"/>
                </a:schemeClr>
              </a:contourClr>
            </a:sp3d>
          </a:bodyPr>
          <a:lstStyle/>
          <a:p>
            <a:pPr algn="ctr" fontAlgn="auto">
              <a:spcBef>
                <a:spcPts val="0"/>
              </a:spcBef>
              <a:spcAft>
                <a:spcPts val="0"/>
              </a:spcAft>
              <a:defRPr/>
            </a:pPr>
            <a:r>
              <a:rPr lang="es-ES" sz="54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mn-lt"/>
                <a:cs typeface="+mn-cs"/>
              </a:rPr>
              <a:t> T o l e d o </a:t>
            </a:r>
          </a:p>
        </p:txBody>
      </p:sp>
      <p:sp>
        <p:nvSpPr>
          <p:cNvPr id="4" name="3 CuadroTexto"/>
          <p:cNvSpPr txBox="1"/>
          <p:nvPr/>
        </p:nvSpPr>
        <p:spPr>
          <a:xfrm>
            <a:off x="323531" y="3417564"/>
            <a:ext cx="8424863" cy="1785100"/>
          </a:xfrm>
          <a:prstGeom prst="rect">
            <a:avLst/>
          </a:prstGeom>
          <a:noFill/>
        </p:spPr>
        <p:txBody>
          <a:bodyPr lIns="91436" tIns="45718" rIns="91436" bIns="45718">
            <a:spAutoFit/>
          </a:bodyPr>
          <a:lstStyle/>
          <a:p>
            <a:pPr fontAlgn="auto">
              <a:spcBef>
                <a:spcPts val="0"/>
              </a:spcBef>
              <a:spcAft>
                <a:spcPts val="0"/>
              </a:spcAft>
              <a:defRPr/>
            </a:pPr>
            <a:r>
              <a:rPr lang="es-ES" sz="22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mn-cs"/>
              </a:rPr>
              <a:t>Toledo, con </a:t>
            </a:r>
            <a:r>
              <a:rPr lang="es-ES" sz="2200" b="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mn-cs"/>
              </a:rPr>
              <a:t>83.226 </a:t>
            </a:r>
            <a:r>
              <a:rPr lang="es-ES" sz="22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mn-cs"/>
              </a:rPr>
              <a:t>habitantes (2015), es el  segundo municipio </a:t>
            </a:r>
            <a:r>
              <a:rPr lang="es-ES" sz="2200" b="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mn-cs"/>
              </a:rPr>
              <a:t>más </a:t>
            </a:r>
            <a:r>
              <a:rPr lang="es-ES" sz="22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mn-cs"/>
              </a:rPr>
              <a:t>poblado de la provincia por detrás de Talavera de la Reina, y el cuarto de la comunidad autónoma tras Albacete, Talavera de la Reina y Guadalajara.</a:t>
            </a:r>
          </a:p>
        </p:txBody>
      </p:sp>
    </p:spTree>
    <p:extLst>
      <p:ext uri="{BB962C8B-B14F-4D97-AF65-F5344CB8AC3E}">
        <p14:creationId xmlns:p14="http://schemas.microsoft.com/office/powerpoint/2010/main" val="2905058155"/>
      </p:ext>
    </p:extLst>
  </p:cSld>
  <p:clrMapOvr>
    <a:masterClrMapping/>
  </p:clrMapOvr>
  <mc:AlternateContent xmlns:mc="http://schemas.openxmlformats.org/markup-compatibility/2006" xmlns:p14="http://schemas.microsoft.com/office/powerpoint/2010/main">
    <mc:Choice Requires="p14">
      <p:transition spd="slow" p14:dur="2000" advTm="43000">
        <p14:vortex dir="r"/>
      </p:transition>
    </mc:Choice>
    <mc:Fallback xmlns="">
      <p:transition spd="slow" advTm="4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ppt_x</p:attrName>
                                        </p:attrNameLst>
                                      </p:cBhvr>
                                      <p:tavLst>
                                        <p:tav tm="0">
                                          <p:val>
                                            <p:strVal val="#ppt_x"/>
                                          </p:val>
                                        </p:tav>
                                        <p:tav tm="100000">
                                          <p:val>
                                            <p:strVal val="#ppt_x"/>
                                          </p:val>
                                        </p:tav>
                                      </p:tavLst>
                                    </p:anim>
                                    <p:anim calcmode="lin" valueType="num">
                                      <p:cBhvr>
                                        <p:cTn id="9" dur="2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1"/>
                                          </p:val>
                                        </p:tav>
                                        <p:tav tm="100000">
                                          <p:val>
                                            <p:strVal val="#ppt_x"/>
                                          </p:val>
                                        </p:tav>
                                      </p:tavLst>
                                    </p:anim>
                                    <p:anim calcmode="lin" valueType="num">
                                      <p:cBhvr>
                                        <p:cTn id="15" dur="1000" fill="hold"/>
                                        <p:tgtEl>
                                          <p:spTgt spid="2"/>
                                        </p:tgtEl>
                                        <p:attrNameLst>
                                          <p:attrName>ppt_y</p:attrName>
                                        </p:attrNameLst>
                                      </p:cBhvr>
                                      <p:tavLst>
                                        <p:tav tm="0">
                                          <p:val>
                                            <p:strVal val="#ppt_y"/>
                                          </p:val>
                                        </p:tav>
                                        <p:tav tm="100000">
                                          <p:val>
                                            <p:strVal val="#ppt_y"/>
                                          </p:val>
                                        </p:tav>
                                      </p:tavLst>
                                    </p:anim>
                                  </p:childTnLst>
                                </p:cTn>
                              </p:par>
                            </p:childTnLst>
                          </p:cTn>
                        </p:par>
                        <p:par>
                          <p:cTn id="16" fill="hold">
                            <p:stCondLst>
                              <p:cond delay="223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3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0" y="-238844"/>
            <a:ext cx="9144000" cy="6120680"/>
          </a:xfrm>
          <a:prstGeom prst="rect">
            <a:avLst/>
          </a:prstGeom>
          <a:noFill/>
          <a:ln w="9525">
            <a:noFill/>
            <a:miter lim="800000"/>
            <a:headEnd/>
            <a:tailEnd/>
          </a:ln>
        </p:spPr>
      </p:pic>
      <p:sp>
        <p:nvSpPr>
          <p:cNvPr id="4" name="3 CuadroTexto"/>
          <p:cNvSpPr txBox="1"/>
          <p:nvPr/>
        </p:nvSpPr>
        <p:spPr>
          <a:xfrm>
            <a:off x="493549" y="4514676"/>
            <a:ext cx="8156905" cy="1200325"/>
          </a:xfrm>
          <a:prstGeom prst="rect">
            <a:avLst/>
          </a:prstGeom>
          <a:noFill/>
        </p:spPr>
        <p:txBody>
          <a:bodyPr wrap="none" lIns="91436" tIns="45718" rIns="91436" bIns="45718">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Nada mas llegar a eso de las 10 horas y 20 minutos de la mañana, lo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primero que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hacemos es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acercarnos a la Puerta de Bisagra que es el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punto concéntrico para entrar en la zona histórica de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Toledo y hacernos </a:t>
            </a:r>
          </a:p>
          <a:p>
            <a:pPr fontAlgn="auto">
              <a:spcBef>
                <a:spcPts val="0"/>
              </a:spcBef>
              <a:spcAft>
                <a:spcPts val="0"/>
              </a:spcAft>
              <a:defRPr/>
            </a:pP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unas fotos junto a ella.</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6000">
        <p14:vortex dir="r"/>
        <p:sndAc>
          <p:stSnd loop="1">
            <p:snd r:embed="rId2" name="Juego de Tronos - La Grotta Azzura - Desiree - Recuerdos de la Alhambra.wav"/>
          </p:stSnd>
        </p:sndAc>
      </p:transition>
    </mc:Choice>
    <mc:Fallback xmlns="">
      <p:transition spd="slow" advTm="26000">
        <p:fade/>
        <p:sndAc>
          <p:stSnd loop="1">
            <p:snd r:embed="rId4" name="Juego de Tronos - La Grotta Azzura - Desiree - Recuerdos de la Alhambr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barn(outVertical)">
                                      <p:cBhvr>
                                        <p:cTn id="7" dur="3000"/>
                                        <p:tgtEl>
                                          <p:spTgt spid="5122"/>
                                        </p:tgtEl>
                                      </p:cBhvr>
                                    </p:animEffect>
                                  </p:childTnLst>
                                </p:cTn>
                              </p:par>
                              <p:par>
                                <p:cTn id="8" presetID="23" presetClass="entr" presetSubtype="288" fill="hold" nodeType="withEffect">
                                  <p:stCondLst>
                                    <p:cond delay="0"/>
                                  </p:stCondLst>
                                  <p:childTnLst>
                                    <p:set>
                                      <p:cBhvr>
                                        <p:cTn id="9" dur="1" fill="hold">
                                          <p:stCondLst>
                                            <p:cond delay="0"/>
                                          </p:stCondLst>
                                        </p:cTn>
                                        <p:tgtEl>
                                          <p:spTgt spid="5122"/>
                                        </p:tgtEl>
                                        <p:attrNameLst>
                                          <p:attrName>style.visibility</p:attrName>
                                        </p:attrNameLst>
                                      </p:cBhvr>
                                      <p:to>
                                        <p:strVal val="visible"/>
                                      </p:to>
                                    </p:set>
                                    <p:anim calcmode="lin" valueType="num">
                                      <p:cBhvr>
                                        <p:cTn id="10" dur="3000" fill="hold"/>
                                        <p:tgtEl>
                                          <p:spTgt spid="5122"/>
                                        </p:tgtEl>
                                        <p:attrNameLst>
                                          <p:attrName>ppt_w</p:attrName>
                                        </p:attrNameLst>
                                      </p:cBhvr>
                                      <p:tavLst>
                                        <p:tav tm="0">
                                          <p:val>
                                            <p:strVal val="4/3*#ppt_w"/>
                                          </p:val>
                                        </p:tav>
                                        <p:tav tm="100000">
                                          <p:val>
                                            <p:strVal val="#ppt_w"/>
                                          </p:val>
                                        </p:tav>
                                      </p:tavLst>
                                    </p:anim>
                                    <p:anim calcmode="lin" valueType="num">
                                      <p:cBhvr>
                                        <p:cTn id="11" dur="3000" fill="hold"/>
                                        <p:tgtEl>
                                          <p:spTgt spid="5122"/>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502873"/>
            <a:ext cx="9144000" cy="6640738"/>
          </a:xfrm>
          <a:prstGeom prst="rect">
            <a:avLst/>
          </a:prstGeom>
          <a:noFill/>
          <a:ln w="9525">
            <a:noFill/>
            <a:miter lim="800000"/>
            <a:headEnd/>
            <a:tailEnd/>
          </a:ln>
        </p:spPr>
      </p:pic>
      <p:sp>
        <p:nvSpPr>
          <p:cNvPr id="5" name="4 CuadroTexto"/>
          <p:cNvSpPr txBox="1"/>
          <p:nvPr/>
        </p:nvSpPr>
        <p:spPr>
          <a:xfrm>
            <a:off x="420869" y="4585692"/>
            <a:ext cx="8276617" cy="923326"/>
          </a:xfrm>
          <a:prstGeom prst="rect">
            <a:avLst/>
          </a:prstGeom>
          <a:noFill/>
        </p:spPr>
        <p:txBody>
          <a:bodyPr wrap="none" lIns="91436" tIns="45718" rIns="91436" bIns="45718">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Nos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hacemos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algunas fotos frente a la famosa Puerta de Bisagra, y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luego después nos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vamos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paseando por la calle Marqués de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Mendigorría</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que está muy cerca de esta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puerta.</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2000">
        <p14:glitter pattern="hexagon"/>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barn(outVertical)">
                                      <p:cBhvr>
                                        <p:cTn id="7" dur="3000"/>
                                        <p:tgtEl>
                                          <p:spTgt spid="6146"/>
                                        </p:tgtEl>
                                      </p:cBhvr>
                                    </p:animEffect>
                                  </p:childTnLst>
                                </p:cTn>
                              </p:par>
                              <p:par>
                                <p:cTn id="8" presetID="23" presetClass="entr" presetSubtype="288" fill="hold" nodeType="withEffect">
                                  <p:stCondLst>
                                    <p:cond delay="0"/>
                                  </p:stCondLst>
                                  <p:childTnLst>
                                    <p:set>
                                      <p:cBhvr>
                                        <p:cTn id="9" dur="1" fill="hold">
                                          <p:stCondLst>
                                            <p:cond delay="0"/>
                                          </p:stCondLst>
                                        </p:cTn>
                                        <p:tgtEl>
                                          <p:spTgt spid="6146"/>
                                        </p:tgtEl>
                                        <p:attrNameLst>
                                          <p:attrName>style.visibility</p:attrName>
                                        </p:attrNameLst>
                                      </p:cBhvr>
                                      <p:to>
                                        <p:strVal val="visible"/>
                                      </p:to>
                                    </p:set>
                                    <p:anim calcmode="lin" valueType="num">
                                      <p:cBhvr>
                                        <p:cTn id="10" dur="3000" fill="hold"/>
                                        <p:tgtEl>
                                          <p:spTgt spid="6146"/>
                                        </p:tgtEl>
                                        <p:attrNameLst>
                                          <p:attrName>ppt_w</p:attrName>
                                        </p:attrNameLst>
                                      </p:cBhvr>
                                      <p:tavLst>
                                        <p:tav tm="0">
                                          <p:val>
                                            <p:strVal val="4/3*#ppt_w"/>
                                          </p:val>
                                        </p:tav>
                                        <p:tav tm="100000">
                                          <p:val>
                                            <p:strVal val="#ppt_w"/>
                                          </p:val>
                                        </p:tav>
                                      </p:tavLst>
                                    </p:anim>
                                    <p:anim calcmode="lin" valueType="num">
                                      <p:cBhvr>
                                        <p:cTn id="11" dur="3000" fill="hold"/>
                                        <p:tgtEl>
                                          <p:spTgt spid="6146"/>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342855"/>
            <a:ext cx="9144000" cy="6240693"/>
          </a:xfrm>
          <a:prstGeom prst="rect">
            <a:avLst/>
          </a:prstGeom>
          <a:noFill/>
          <a:ln w="9525">
            <a:noFill/>
            <a:miter lim="800000"/>
            <a:headEnd/>
            <a:tailEnd/>
          </a:ln>
        </p:spPr>
      </p:pic>
      <p:sp>
        <p:nvSpPr>
          <p:cNvPr id="5" name="4 CuadroTexto"/>
          <p:cNvSpPr txBox="1"/>
          <p:nvPr/>
        </p:nvSpPr>
        <p:spPr>
          <a:xfrm>
            <a:off x="491400" y="4802191"/>
            <a:ext cx="8161200" cy="646327"/>
          </a:xfrm>
          <a:prstGeom prst="rect">
            <a:avLst/>
          </a:prstGeom>
          <a:noFill/>
        </p:spPr>
        <p:txBody>
          <a:bodyPr wrap="none" lIns="91436" tIns="45718" rIns="91436" bIns="45718">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En esta calle del Marqués de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Mendigorría</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se encuentra el Hotel de María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Cristina, además de otros edificios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importantes.</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8000">
        <p14:glitter pattern="hexagon"/>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barn(outVertical)">
                                      <p:cBhvr>
                                        <p:cTn id="7" dur="3000"/>
                                        <p:tgtEl>
                                          <p:spTgt spid="7170"/>
                                        </p:tgtEl>
                                      </p:cBhvr>
                                    </p:animEffect>
                                  </p:childTnLst>
                                </p:cTn>
                              </p:par>
                              <p:par>
                                <p:cTn id="8" presetID="23" presetClass="entr" presetSubtype="288" fill="hold" nodeType="withEffect">
                                  <p:stCondLst>
                                    <p:cond delay="0"/>
                                  </p:stCondLst>
                                  <p:childTnLst>
                                    <p:set>
                                      <p:cBhvr>
                                        <p:cTn id="9" dur="1" fill="hold">
                                          <p:stCondLst>
                                            <p:cond delay="0"/>
                                          </p:stCondLst>
                                        </p:cTn>
                                        <p:tgtEl>
                                          <p:spTgt spid="7170"/>
                                        </p:tgtEl>
                                        <p:attrNameLst>
                                          <p:attrName>style.visibility</p:attrName>
                                        </p:attrNameLst>
                                      </p:cBhvr>
                                      <p:to>
                                        <p:strVal val="visible"/>
                                      </p:to>
                                    </p:set>
                                    <p:anim calcmode="lin" valueType="num">
                                      <p:cBhvr>
                                        <p:cTn id="10" dur="3000" fill="hold"/>
                                        <p:tgtEl>
                                          <p:spTgt spid="7170"/>
                                        </p:tgtEl>
                                        <p:attrNameLst>
                                          <p:attrName>ppt_w</p:attrName>
                                        </p:attrNameLst>
                                      </p:cBhvr>
                                      <p:tavLst>
                                        <p:tav tm="0">
                                          <p:val>
                                            <p:strVal val="4/3*#ppt_w"/>
                                          </p:val>
                                        </p:tav>
                                        <p:tav tm="100000">
                                          <p:val>
                                            <p:strVal val="#ppt_w"/>
                                          </p:val>
                                        </p:tav>
                                      </p:tavLst>
                                    </p:anim>
                                    <p:anim calcmode="lin" valueType="num">
                                      <p:cBhvr>
                                        <p:cTn id="11" dur="3000" fill="hold"/>
                                        <p:tgtEl>
                                          <p:spTgt spid="7170"/>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238844"/>
            <a:ext cx="9144000" cy="6192688"/>
          </a:xfrm>
          <a:prstGeom prst="rect">
            <a:avLst/>
          </a:prstGeom>
          <a:noFill/>
          <a:ln w="9525">
            <a:noFill/>
            <a:miter lim="800000"/>
            <a:headEnd/>
            <a:tailEnd/>
          </a:ln>
        </p:spPr>
      </p:pic>
      <p:sp>
        <p:nvSpPr>
          <p:cNvPr id="5" name="4 Anillo"/>
          <p:cNvSpPr/>
          <p:nvPr/>
        </p:nvSpPr>
        <p:spPr>
          <a:xfrm>
            <a:off x="3214687" y="0"/>
            <a:ext cx="2714625" cy="2714626"/>
          </a:xfrm>
          <a:prstGeom prst="donut">
            <a:avLst>
              <a:gd name="adj" fmla="val 20557"/>
            </a:avLst>
          </a:prstGeom>
          <a:blipFill dpi="0" rotWithShape="1">
            <a:blip r:embed="rId2">
              <a:extLst>
                <a:ext uri="{28A0092B-C50C-407E-A947-70E740481C1C}">
                  <a14:useLocalDpi xmlns:a14="http://schemas.microsoft.com/office/drawing/2010/main" val="0"/>
                </a:ext>
              </a:extLst>
            </a:blip>
            <a:srcRect/>
            <a:stretch>
              <a:fillRect/>
            </a:stretch>
          </a:blipFill>
          <a:ln>
            <a:solidFill>
              <a:schemeClr val="tx2">
                <a:lumMod val="25000"/>
              </a:schemeClr>
            </a:solid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CuadroTexto"/>
          <p:cNvSpPr txBox="1"/>
          <p:nvPr/>
        </p:nvSpPr>
        <p:spPr>
          <a:xfrm>
            <a:off x="715788" y="4657700"/>
            <a:ext cx="7712424" cy="923326"/>
          </a:xfrm>
          <a:prstGeom prst="rect">
            <a:avLst/>
          </a:prstGeom>
          <a:noFill/>
        </p:spPr>
        <p:txBody>
          <a:bodyPr wrap="none" lIns="91436" tIns="45718" rIns="91436" bIns="45718">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Como podemos ver, otro de esos edificios importantes en esta calle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es la Plaza de Toros, que no es muy grande pero tiene pinta de ser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bonita por dentro con sus detalles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moriscos.</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6000">
        <p14:honeycomb/>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5" presetClass="entr" presetSubtype="1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heckerboard(across)">
                                      <p:cBhvr>
                                        <p:cTn id="11" dur="3000"/>
                                        <p:tgtEl>
                                          <p:spTgt spid="5"/>
                                        </p:tgtEl>
                                      </p:cBhvr>
                                    </p:animEffect>
                                  </p:childTnLst>
                                </p:cTn>
                              </p:par>
                              <p:par>
                                <p:cTn id="12" presetID="8" presetClass="emph" presetSubtype="0" repeatCount="indefinite" fill="hold" nodeType="withEffect">
                                  <p:stCondLst>
                                    <p:cond delay="0"/>
                                  </p:stCondLst>
                                  <p:childTnLst>
                                    <p:animRot by="21600000">
                                      <p:cBhvr>
                                        <p:cTn id="13" dur="1000" fill="hold"/>
                                        <p:tgtEl>
                                          <p:spTgt spid="5"/>
                                        </p:tgtEl>
                                        <p:attrNameLst>
                                          <p:attrName>r</p:attrName>
                                        </p:attrNameLst>
                                      </p:cBhvr>
                                    </p:animRot>
                                  </p:childTnLst>
                                </p:cTn>
                              </p:par>
                            </p:childTnLst>
                          </p:cTn>
                        </p:par>
                        <p:par>
                          <p:cTn id="14" fill="hold">
                            <p:stCondLst>
                              <p:cond delay="3000"/>
                            </p:stCondLst>
                            <p:childTnLst>
                              <p:par>
                                <p:cTn id="15" presetID="2" presetClass="entr" presetSubtype="1"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3000" fill="hold"/>
                                        <p:tgtEl>
                                          <p:spTgt spid="4"/>
                                        </p:tgtEl>
                                        <p:attrNameLst>
                                          <p:attrName>ppt_x</p:attrName>
                                        </p:attrNameLst>
                                      </p:cBhvr>
                                      <p:tavLst>
                                        <p:tav tm="0">
                                          <p:val>
                                            <p:strVal val="#ppt_x"/>
                                          </p:val>
                                        </p:tav>
                                        <p:tav tm="100000">
                                          <p:val>
                                            <p:strVal val="#ppt_x"/>
                                          </p:val>
                                        </p:tav>
                                      </p:tavLst>
                                    </p:anim>
                                    <p:anim calcmode="lin" valueType="num">
                                      <p:cBhvr additive="base">
                                        <p:cTn id="18" dur="3000" fill="hold"/>
                                        <p:tgtEl>
                                          <p:spTgt spid="4"/>
                                        </p:tgtEl>
                                        <p:attrNameLst>
                                          <p:attrName>ppt_y</p:attrName>
                                        </p:attrNameLst>
                                      </p:cBhvr>
                                      <p:tavLst>
                                        <p:tav tm="0">
                                          <p:val>
                                            <p:strVal val="0-#ppt_h/2"/>
                                          </p:val>
                                        </p:tav>
                                        <p:tav tm="100000">
                                          <p:val>
                                            <p:strVal val="#ppt_y"/>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par>
                                <p:cTn id="22" presetID="2" presetClass="exit" presetSubtype="4" fill="hold" nodeType="withEffect">
                                  <p:stCondLst>
                                    <p:cond delay="0"/>
                                  </p:stCondLst>
                                  <p:childTnLst>
                                    <p:anim calcmode="lin" valueType="num">
                                      <p:cBhvr additive="base">
                                        <p:cTn id="23" dur="3000"/>
                                        <p:tgtEl>
                                          <p:spTgt spid="5"/>
                                        </p:tgtEl>
                                        <p:attrNameLst>
                                          <p:attrName>ppt_x</p:attrName>
                                        </p:attrNameLst>
                                      </p:cBhvr>
                                      <p:tavLst>
                                        <p:tav tm="0">
                                          <p:val>
                                            <p:strVal val="ppt_x"/>
                                          </p:val>
                                        </p:tav>
                                        <p:tav tm="100000">
                                          <p:val>
                                            <p:strVal val="ppt_x"/>
                                          </p:val>
                                        </p:tav>
                                      </p:tavLst>
                                    </p:anim>
                                    <p:anim calcmode="lin" valueType="num">
                                      <p:cBhvr additive="base">
                                        <p:cTn id="24" dur="3000"/>
                                        <p:tgtEl>
                                          <p:spTgt spid="5"/>
                                        </p:tgtEl>
                                        <p:attrNameLst>
                                          <p:attrName>ppt_y</p:attrName>
                                        </p:attrNameLst>
                                      </p:cBhvr>
                                      <p:tavLst>
                                        <p:tav tm="0">
                                          <p:val>
                                            <p:strVal val="ppt_y"/>
                                          </p:val>
                                        </p:tav>
                                        <p:tav tm="100000">
                                          <p:val>
                                            <p:strVal val="1+ppt_h/2"/>
                                          </p:val>
                                        </p:tav>
                                      </p:tavLst>
                                    </p:anim>
                                    <p:set>
                                      <p:cBhvr>
                                        <p:cTn id="25" dur="1" fill="hold">
                                          <p:stCondLst>
                                            <p:cond delay="2999"/>
                                          </p:stCondLst>
                                        </p:cTn>
                                        <p:tgtEl>
                                          <p:spTgt spid="5"/>
                                        </p:tgtEl>
                                        <p:attrNameLst>
                                          <p:attrName>style.visibility</p:attrName>
                                        </p:attrNameLst>
                                      </p:cBhvr>
                                      <p:to>
                                        <p:strVal val="hidden"/>
                                      </p:to>
                                    </p:set>
                                  </p:childTnLst>
                                </p:cTn>
                              </p:par>
                              <p:par>
                                <p:cTn id="26" presetID="5" presetClass="exit" presetSubtype="10" fill="hold" grpId="1" nodeType="withEffect">
                                  <p:stCondLst>
                                    <p:cond delay="0"/>
                                  </p:stCondLst>
                                  <p:childTnLst>
                                    <p:animEffect transition="out" filter="checkerboard(across)">
                                      <p:cBhvr>
                                        <p:cTn id="27" dur="3000"/>
                                        <p:tgtEl>
                                          <p:spTgt spid="5"/>
                                        </p:tgtEl>
                                      </p:cBhvr>
                                    </p:animEffect>
                                    <p:set>
                                      <p:cBhvr>
                                        <p:cTn id="28" dur="1" fill="hold">
                                          <p:stCondLst>
                                            <p:cond delay="2999"/>
                                          </p:stCondLst>
                                        </p:cTn>
                                        <p:tgtEl>
                                          <p:spTgt spid="5"/>
                                        </p:tgtEl>
                                        <p:attrNameLst>
                                          <p:attrName>style.visibility</p:attrName>
                                        </p:attrNameLst>
                                      </p:cBhvr>
                                      <p:to>
                                        <p:strVal val="hidden"/>
                                      </p:to>
                                    </p:set>
                                  </p:childTnLst>
                                </p:cTn>
                              </p:par>
                              <p:par>
                                <p:cTn id="29" presetID="8" presetClass="emph" presetSubtype="0" fill="hold" grpId="0" nodeType="withEffect">
                                  <p:stCondLst>
                                    <p:cond delay="0"/>
                                  </p:stCondLst>
                                  <p:childTnLst>
                                    <p:animRot by="21600000">
                                      <p:cBhvr>
                                        <p:cTn id="30" dur="3000" fill="hold"/>
                                        <p:tgtEl>
                                          <p:spTgt spid="5"/>
                                        </p:tgtEl>
                                        <p:attrNameLst>
                                          <p:attrName>r</p:attrName>
                                        </p:attrNameLst>
                                      </p:cBhvr>
                                    </p:animRot>
                                  </p:childTnLst>
                                </p:cTn>
                              </p:par>
                            </p:childTnLst>
                          </p:cTn>
                        </p:par>
                        <p:par>
                          <p:cTn id="31" fill="hold">
                            <p:stCondLst>
                              <p:cond delay="60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6"/>
                                        </p:tgtEl>
                                        <p:attrNameLst>
                                          <p:attrName>style.visibility</p:attrName>
                                        </p:attrNameLst>
                                      </p:cBhvr>
                                      <p:to>
                                        <p:strVal val="visible"/>
                                      </p:to>
                                    </p:set>
                                    <p:animEffect transition="in" filter="fade">
                                      <p:cBhvr>
                                        <p:cTn id="34" dur="1000"/>
                                        <p:tgtEl>
                                          <p:spTgt spid="6"/>
                                        </p:tgtEl>
                                      </p:cBhvr>
                                    </p:animEffect>
                                    <p:anim calcmode="lin" valueType="num">
                                      <p:cBhvr>
                                        <p:cTn id="35" dur="1000" fill="hold"/>
                                        <p:tgtEl>
                                          <p:spTgt spid="6"/>
                                        </p:tgtEl>
                                        <p:attrNameLst>
                                          <p:attrName>ppt_x</p:attrName>
                                        </p:attrNameLst>
                                      </p:cBhvr>
                                      <p:tavLst>
                                        <p:tav tm="0">
                                          <p:val>
                                            <p:strVal val="#ppt_x-.1"/>
                                          </p:val>
                                        </p:tav>
                                        <p:tav tm="100000">
                                          <p:val>
                                            <p:strVal val="#ppt_x"/>
                                          </p:val>
                                        </p:tav>
                                      </p:tavLst>
                                    </p:anim>
                                    <p:anim calcmode="lin" valueType="num">
                                      <p:cBhvr>
                                        <p:cTn id="3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0" y="-310852"/>
            <a:ext cx="9143999" cy="6025852"/>
          </a:xfrm>
          <a:prstGeom prst="rect">
            <a:avLst/>
          </a:prstGeom>
          <a:noFill/>
          <a:ln w="9525">
            <a:noFill/>
            <a:miter lim="800000"/>
            <a:headEnd/>
            <a:tailEnd/>
          </a:ln>
        </p:spPr>
      </p:pic>
      <p:sp>
        <p:nvSpPr>
          <p:cNvPr id="8" name="7 Anillo"/>
          <p:cNvSpPr/>
          <p:nvPr/>
        </p:nvSpPr>
        <p:spPr>
          <a:xfrm>
            <a:off x="2700340" y="4152900"/>
            <a:ext cx="1785937" cy="1751013"/>
          </a:xfrm>
          <a:prstGeom prst="donut">
            <a:avLst>
              <a:gd name="adj" fmla="val 34373"/>
            </a:avLst>
          </a:prstGeom>
          <a:blipFill dpi="0" rotWithShape="1">
            <a:blip r:embed="rId4" cstate="print">
              <a:extLst>
                <a:ext uri="{28A0092B-C50C-407E-A947-70E740481C1C}">
                  <a14:useLocalDpi xmlns:a14="http://schemas.microsoft.com/office/drawing/2010/main" val="0"/>
                </a:ext>
              </a:extLst>
            </a:blip>
            <a:srcRect/>
            <a:stretch>
              <a:fillRect/>
            </a:stretch>
          </a:blipFill>
          <a:ln>
            <a:solidFill>
              <a:schemeClr val="accent6">
                <a:lumMod val="20000"/>
                <a:lumOff val="80000"/>
              </a:schemeClr>
            </a:solidFill>
          </a:ln>
          <a:effectLst/>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Anillo"/>
          <p:cNvSpPr/>
          <p:nvPr/>
        </p:nvSpPr>
        <p:spPr>
          <a:xfrm>
            <a:off x="4500565" y="4152900"/>
            <a:ext cx="1785937" cy="1751013"/>
          </a:xfrm>
          <a:prstGeom prst="donut">
            <a:avLst>
              <a:gd name="adj" fmla="val 34373"/>
            </a:avLst>
          </a:prstGeom>
          <a:blipFill dpi="0" rotWithShape="1">
            <a:blip r:embed="rId4" cstate="print">
              <a:extLst>
                <a:ext uri="{28A0092B-C50C-407E-A947-70E740481C1C}">
                  <a14:useLocalDpi xmlns:a14="http://schemas.microsoft.com/office/drawing/2010/main" val="0"/>
                </a:ext>
              </a:extLst>
            </a:blip>
            <a:srcRect/>
            <a:stretch>
              <a:fillRect/>
            </a:stretch>
          </a:blipFill>
          <a:ln>
            <a:solidFill>
              <a:schemeClr val="accent6">
                <a:lumMod val="20000"/>
                <a:lumOff val="80000"/>
              </a:schemeClr>
            </a:solidFill>
          </a:ln>
          <a:effectLst/>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CuadroTexto"/>
          <p:cNvSpPr txBox="1"/>
          <p:nvPr/>
        </p:nvSpPr>
        <p:spPr>
          <a:xfrm>
            <a:off x="575469" y="4412855"/>
            <a:ext cx="7993062" cy="1231102"/>
          </a:xfrm>
          <a:prstGeom prst="rect">
            <a:avLst/>
          </a:prstGeom>
          <a:noFill/>
        </p:spPr>
        <p:txBody>
          <a:bodyPr lIns="91436" tIns="45718" rIns="91436" bIns="45718">
            <a:spAutoFit/>
          </a:bodyPr>
          <a:lstStyle/>
          <a:p>
            <a:pPr fontAlgn="auto">
              <a:spcBef>
                <a:spcPts val="0"/>
              </a:spcBef>
              <a:spcAft>
                <a:spcPts val="0"/>
              </a:spcAft>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Estatua de Alfonso </a:t>
            </a:r>
            <a:r>
              <a:rPr lang="es-ES" sz="2000"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VI, </a:t>
            </a:r>
            <a:r>
              <a:rPr lang="es-ES" sz="2000"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de León "El Bravo":</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La estatua ecuestre del conquistador de Toledo (1085) se encuentra situada en la rotonda de entrada a Toledo por la carretera de Madrid (frente al Lucero), en la Calle Marqués de </a:t>
            </a:r>
            <a:r>
              <a:rPr lang="es-ES" b="1" dirty="0" err="1"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Mendigorría</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0000">
        <p14:honeycomb/>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3000" fill="hold"/>
                                        <p:tgtEl>
                                          <p:spTgt spid="8"/>
                                        </p:tgtEl>
                                        <p:attrNameLst>
                                          <p:attrName>ppt_x</p:attrName>
                                        </p:attrNameLst>
                                      </p:cBhvr>
                                      <p:tavLst>
                                        <p:tav tm="0">
                                          <p:val>
                                            <p:strVal val="1+#ppt_w/2"/>
                                          </p:val>
                                        </p:tav>
                                        <p:tav tm="100000">
                                          <p:val>
                                            <p:strVal val="#ppt_x"/>
                                          </p:val>
                                        </p:tav>
                                      </p:tavLst>
                                    </p:anim>
                                    <p:anim calcmode="lin" valueType="num">
                                      <p:cBhvr additive="base">
                                        <p:cTn id="8" dur="3000" fill="hold"/>
                                        <p:tgtEl>
                                          <p:spTgt spid="8"/>
                                        </p:tgtEl>
                                        <p:attrNameLst>
                                          <p:attrName>ppt_y</p:attrName>
                                        </p:attrNameLst>
                                      </p:cBhvr>
                                      <p:tavLst>
                                        <p:tav tm="0">
                                          <p:val>
                                            <p:strVal val="#ppt_y"/>
                                          </p:val>
                                        </p:tav>
                                        <p:tav tm="100000">
                                          <p:val>
                                            <p:strVal val="#ppt_y"/>
                                          </p:val>
                                        </p:tav>
                                      </p:tavLst>
                                    </p:anim>
                                  </p:childTnLst>
                                </p:cTn>
                              </p:par>
                              <p:par>
                                <p:cTn id="9" presetID="21" presetClass="entr" presetSubtype="3"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heel(3)">
                                      <p:cBhvr>
                                        <p:cTn id="11" dur="3000"/>
                                        <p:tgtEl>
                                          <p:spTgt spid="8"/>
                                        </p:tgtEl>
                                      </p:cBhvr>
                                    </p:animEffect>
                                  </p:childTnLst>
                                </p:cTn>
                              </p:par>
                              <p:par>
                                <p:cTn id="12" presetID="2" presetClass="entr" presetSubtype="8" fill="hold"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3000" fill="hold"/>
                                        <p:tgtEl>
                                          <p:spTgt spid="12"/>
                                        </p:tgtEl>
                                        <p:attrNameLst>
                                          <p:attrName>ppt_x</p:attrName>
                                        </p:attrNameLst>
                                      </p:cBhvr>
                                      <p:tavLst>
                                        <p:tav tm="0">
                                          <p:val>
                                            <p:strVal val="0-#ppt_w/2"/>
                                          </p:val>
                                        </p:tav>
                                        <p:tav tm="100000">
                                          <p:val>
                                            <p:strVal val="#ppt_x"/>
                                          </p:val>
                                        </p:tav>
                                      </p:tavLst>
                                    </p:anim>
                                    <p:anim calcmode="lin" valueType="num">
                                      <p:cBhvr additive="base">
                                        <p:cTn id="15" dur="3000" fill="hold"/>
                                        <p:tgtEl>
                                          <p:spTgt spid="12"/>
                                        </p:tgtEl>
                                        <p:attrNameLst>
                                          <p:attrName>ppt_y</p:attrName>
                                        </p:attrNameLst>
                                      </p:cBhvr>
                                      <p:tavLst>
                                        <p:tav tm="0">
                                          <p:val>
                                            <p:strVal val="#ppt_y"/>
                                          </p:val>
                                        </p:tav>
                                        <p:tav tm="100000">
                                          <p:val>
                                            <p:strVal val="#ppt_y"/>
                                          </p:val>
                                        </p:tav>
                                      </p:tavLst>
                                    </p:anim>
                                  </p:childTnLst>
                                </p:cTn>
                              </p:par>
                              <p:par>
                                <p:cTn id="16" presetID="21" presetClass="entr" presetSubtype="3" fill="hold"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wheel(3)">
                                      <p:cBhvr>
                                        <p:cTn id="18" dur="3000"/>
                                        <p:tgtEl>
                                          <p:spTgt spid="12"/>
                                        </p:tgtEl>
                                      </p:cBhvr>
                                    </p:animEffect>
                                  </p:childTnLst>
                                </p:cTn>
                              </p:par>
                              <p:par>
                                <p:cTn id="19" presetID="8" presetClass="emph" presetSubtype="0" fill="hold" nodeType="withEffect">
                                  <p:stCondLst>
                                    <p:cond delay="0"/>
                                  </p:stCondLst>
                                  <p:childTnLst>
                                    <p:animRot by="21600000">
                                      <p:cBhvr>
                                        <p:cTn id="20" dur="3000" fill="hold"/>
                                        <p:tgtEl>
                                          <p:spTgt spid="8"/>
                                        </p:tgtEl>
                                        <p:attrNameLst>
                                          <p:attrName>r</p:attrName>
                                        </p:attrNameLst>
                                      </p:cBhvr>
                                    </p:animRot>
                                  </p:childTnLst>
                                </p:cTn>
                              </p:par>
                              <p:par>
                                <p:cTn id="21" presetID="8" presetClass="emph" presetSubtype="0" fill="hold" nodeType="withEffect">
                                  <p:stCondLst>
                                    <p:cond delay="0"/>
                                  </p:stCondLst>
                                  <p:childTnLst>
                                    <p:animRot by="-21600000">
                                      <p:cBhvr>
                                        <p:cTn id="22" dur="3000" fill="hold"/>
                                        <p:tgtEl>
                                          <p:spTgt spid="12"/>
                                        </p:tgtEl>
                                        <p:attrNameLst>
                                          <p:attrName>r</p:attrName>
                                        </p:attrNameLst>
                                      </p:cBhvr>
                                    </p:animRot>
                                  </p:childTnLst>
                                </p:cTn>
                              </p:par>
                            </p:childTnLst>
                          </p:cTn>
                        </p:par>
                        <p:par>
                          <p:cTn id="23" fill="hold">
                            <p:stCondLst>
                              <p:cond delay="3000"/>
                            </p:stCondLst>
                            <p:childTnLst>
                              <p:par>
                                <p:cTn id="24" presetID="2" presetClass="exit" presetSubtype="9" fill="hold" nodeType="afterEffect">
                                  <p:stCondLst>
                                    <p:cond delay="0"/>
                                  </p:stCondLst>
                                  <p:childTnLst>
                                    <p:anim calcmode="lin" valueType="num">
                                      <p:cBhvr additive="base">
                                        <p:cTn id="25" dur="3000"/>
                                        <p:tgtEl>
                                          <p:spTgt spid="8"/>
                                        </p:tgtEl>
                                        <p:attrNameLst>
                                          <p:attrName>ppt_x</p:attrName>
                                        </p:attrNameLst>
                                      </p:cBhvr>
                                      <p:tavLst>
                                        <p:tav tm="0">
                                          <p:val>
                                            <p:strVal val="ppt_x"/>
                                          </p:val>
                                        </p:tav>
                                        <p:tav tm="100000">
                                          <p:val>
                                            <p:strVal val="0-ppt_w/2"/>
                                          </p:val>
                                        </p:tav>
                                      </p:tavLst>
                                    </p:anim>
                                    <p:anim calcmode="lin" valueType="num">
                                      <p:cBhvr additive="base">
                                        <p:cTn id="26" dur="3000"/>
                                        <p:tgtEl>
                                          <p:spTgt spid="8"/>
                                        </p:tgtEl>
                                        <p:attrNameLst>
                                          <p:attrName>ppt_y</p:attrName>
                                        </p:attrNameLst>
                                      </p:cBhvr>
                                      <p:tavLst>
                                        <p:tav tm="0">
                                          <p:val>
                                            <p:strVal val="ppt_y"/>
                                          </p:val>
                                        </p:tav>
                                        <p:tav tm="100000">
                                          <p:val>
                                            <p:strVal val="0-ppt_h/2"/>
                                          </p:val>
                                        </p:tav>
                                      </p:tavLst>
                                    </p:anim>
                                    <p:set>
                                      <p:cBhvr>
                                        <p:cTn id="27" dur="1" fill="hold">
                                          <p:stCondLst>
                                            <p:cond delay="2999"/>
                                          </p:stCondLst>
                                        </p:cTn>
                                        <p:tgtEl>
                                          <p:spTgt spid="8"/>
                                        </p:tgtEl>
                                        <p:attrNameLst>
                                          <p:attrName>style.visibility</p:attrName>
                                        </p:attrNameLst>
                                      </p:cBhvr>
                                      <p:to>
                                        <p:strVal val="hidden"/>
                                      </p:to>
                                    </p:set>
                                  </p:childTnLst>
                                </p:cTn>
                              </p:par>
                              <p:par>
                                <p:cTn id="28" presetID="21" presetClass="exit" presetSubtype="3" fill="hold" nodeType="withEffect">
                                  <p:stCondLst>
                                    <p:cond delay="0"/>
                                  </p:stCondLst>
                                  <p:childTnLst>
                                    <p:animEffect transition="out" filter="wheel(3)">
                                      <p:cBhvr>
                                        <p:cTn id="29" dur="3000"/>
                                        <p:tgtEl>
                                          <p:spTgt spid="8"/>
                                        </p:tgtEl>
                                      </p:cBhvr>
                                    </p:animEffect>
                                    <p:set>
                                      <p:cBhvr>
                                        <p:cTn id="30" dur="1" fill="hold">
                                          <p:stCondLst>
                                            <p:cond delay="2999"/>
                                          </p:stCondLst>
                                        </p:cTn>
                                        <p:tgtEl>
                                          <p:spTgt spid="8"/>
                                        </p:tgtEl>
                                        <p:attrNameLst>
                                          <p:attrName>style.visibility</p:attrName>
                                        </p:attrNameLst>
                                      </p:cBhvr>
                                      <p:to>
                                        <p:strVal val="hidden"/>
                                      </p:to>
                                    </p:set>
                                  </p:childTnLst>
                                </p:cTn>
                              </p:par>
                              <p:par>
                                <p:cTn id="31" presetID="2" presetClass="exit" presetSubtype="3" fill="hold" nodeType="withEffect">
                                  <p:stCondLst>
                                    <p:cond delay="0"/>
                                  </p:stCondLst>
                                  <p:childTnLst>
                                    <p:anim calcmode="lin" valueType="num">
                                      <p:cBhvr additive="base">
                                        <p:cTn id="32" dur="3000"/>
                                        <p:tgtEl>
                                          <p:spTgt spid="12"/>
                                        </p:tgtEl>
                                        <p:attrNameLst>
                                          <p:attrName>ppt_x</p:attrName>
                                        </p:attrNameLst>
                                      </p:cBhvr>
                                      <p:tavLst>
                                        <p:tav tm="0">
                                          <p:val>
                                            <p:strVal val="ppt_x"/>
                                          </p:val>
                                        </p:tav>
                                        <p:tav tm="100000">
                                          <p:val>
                                            <p:strVal val="1+ppt_w/2"/>
                                          </p:val>
                                        </p:tav>
                                      </p:tavLst>
                                    </p:anim>
                                    <p:anim calcmode="lin" valueType="num">
                                      <p:cBhvr additive="base">
                                        <p:cTn id="33" dur="3000"/>
                                        <p:tgtEl>
                                          <p:spTgt spid="12"/>
                                        </p:tgtEl>
                                        <p:attrNameLst>
                                          <p:attrName>ppt_y</p:attrName>
                                        </p:attrNameLst>
                                      </p:cBhvr>
                                      <p:tavLst>
                                        <p:tav tm="0">
                                          <p:val>
                                            <p:strVal val="ppt_y"/>
                                          </p:val>
                                        </p:tav>
                                        <p:tav tm="100000">
                                          <p:val>
                                            <p:strVal val="0-ppt_h/2"/>
                                          </p:val>
                                        </p:tav>
                                      </p:tavLst>
                                    </p:anim>
                                    <p:set>
                                      <p:cBhvr>
                                        <p:cTn id="34" dur="1" fill="hold">
                                          <p:stCondLst>
                                            <p:cond delay="2999"/>
                                          </p:stCondLst>
                                        </p:cTn>
                                        <p:tgtEl>
                                          <p:spTgt spid="12"/>
                                        </p:tgtEl>
                                        <p:attrNameLst>
                                          <p:attrName>style.visibility</p:attrName>
                                        </p:attrNameLst>
                                      </p:cBhvr>
                                      <p:to>
                                        <p:strVal val="hidden"/>
                                      </p:to>
                                    </p:set>
                                  </p:childTnLst>
                                </p:cTn>
                              </p:par>
                              <p:par>
                                <p:cTn id="35" presetID="21" presetClass="exit" presetSubtype="3" fill="hold" nodeType="withEffect">
                                  <p:stCondLst>
                                    <p:cond delay="0"/>
                                  </p:stCondLst>
                                  <p:childTnLst>
                                    <p:animEffect transition="out" filter="wheel(3)">
                                      <p:cBhvr>
                                        <p:cTn id="36" dur="3000"/>
                                        <p:tgtEl>
                                          <p:spTgt spid="12"/>
                                        </p:tgtEl>
                                      </p:cBhvr>
                                    </p:animEffect>
                                    <p:set>
                                      <p:cBhvr>
                                        <p:cTn id="37" dur="1" fill="hold">
                                          <p:stCondLst>
                                            <p:cond delay="2999"/>
                                          </p:stCondLst>
                                        </p:cTn>
                                        <p:tgtEl>
                                          <p:spTgt spid="12"/>
                                        </p:tgtEl>
                                        <p:attrNameLst>
                                          <p:attrName>style.visibility</p:attrName>
                                        </p:attrNameLst>
                                      </p:cBhvr>
                                      <p:to>
                                        <p:strVal val="hidden"/>
                                      </p:to>
                                    </p:set>
                                  </p:childTnLst>
                                </p:cTn>
                              </p:par>
                              <p:par>
                                <p:cTn id="38" presetID="2" presetClass="entr" presetSubtype="4" fill="hold" nodeType="with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additive="base">
                                        <p:cTn id="40" dur="3000" fill="hold"/>
                                        <p:tgtEl>
                                          <p:spTgt spid="4"/>
                                        </p:tgtEl>
                                        <p:attrNameLst>
                                          <p:attrName>ppt_x</p:attrName>
                                        </p:attrNameLst>
                                      </p:cBhvr>
                                      <p:tavLst>
                                        <p:tav tm="0">
                                          <p:val>
                                            <p:strVal val="#ppt_x"/>
                                          </p:val>
                                        </p:tav>
                                        <p:tav tm="100000">
                                          <p:val>
                                            <p:strVal val="#ppt_x"/>
                                          </p:val>
                                        </p:tav>
                                      </p:tavLst>
                                    </p:anim>
                                    <p:anim calcmode="lin" valueType="num">
                                      <p:cBhvr additive="base">
                                        <p:cTn id="41" dur="3000" fill="hold"/>
                                        <p:tgtEl>
                                          <p:spTgt spid="4"/>
                                        </p:tgtEl>
                                        <p:attrNameLst>
                                          <p:attrName>ppt_y</p:attrName>
                                        </p:attrNameLst>
                                      </p:cBhvr>
                                      <p:tavLst>
                                        <p:tav tm="0">
                                          <p:val>
                                            <p:strVal val="1+#ppt_h/2"/>
                                          </p:val>
                                        </p:tav>
                                        <p:tav tm="100000">
                                          <p:val>
                                            <p:strVal val="#ppt_y"/>
                                          </p:val>
                                        </p:tav>
                                      </p:tavLst>
                                    </p:anim>
                                  </p:childTnLst>
                                </p:cTn>
                              </p:par>
                              <p:par>
                                <p:cTn id="42" presetID="16" presetClass="entr" presetSubtype="37"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barn(outVertical)">
                                      <p:cBhvr>
                                        <p:cTn id="44" dur="3000"/>
                                        <p:tgtEl>
                                          <p:spTgt spid="4"/>
                                        </p:tgtEl>
                                      </p:cBhvr>
                                    </p:animEffect>
                                  </p:childTnLst>
                                </p:cTn>
                              </p:par>
                            </p:childTnLst>
                          </p:cTn>
                        </p:par>
                        <p:par>
                          <p:cTn id="45" fill="hold">
                            <p:stCondLst>
                              <p:cond delay="6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6"/>
                                        </p:tgtEl>
                                        <p:attrNameLst>
                                          <p:attrName>style.visibility</p:attrName>
                                        </p:attrNameLst>
                                      </p:cBhvr>
                                      <p:to>
                                        <p:strVal val="visible"/>
                                      </p:to>
                                    </p:set>
                                    <p:animEffect transition="in" filter="fade">
                                      <p:cBhvr>
                                        <p:cTn id="48" dur="1000"/>
                                        <p:tgtEl>
                                          <p:spTgt spid="6"/>
                                        </p:tgtEl>
                                      </p:cBhvr>
                                    </p:animEffect>
                                    <p:anim calcmode="lin" valueType="num">
                                      <p:cBhvr>
                                        <p:cTn id="49" dur="1000" fill="hold"/>
                                        <p:tgtEl>
                                          <p:spTgt spid="6"/>
                                        </p:tgtEl>
                                        <p:attrNameLst>
                                          <p:attrName>ppt_x</p:attrName>
                                        </p:attrNameLst>
                                      </p:cBhvr>
                                      <p:tavLst>
                                        <p:tav tm="0">
                                          <p:val>
                                            <p:strVal val="#ppt_x-.1"/>
                                          </p:val>
                                        </p:tav>
                                        <p:tav tm="100000">
                                          <p:val>
                                            <p:strVal val="#ppt_x"/>
                                          </p:val>
                                        </p:tav>
                                      </p:tavLst>
                                    </p:anim>
                                    <p:anim calcmode="lin" valueType="num">
                                      <p:cBhvr>
                                        <p:cTn id="5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663816" y="-17884"/>
            <a:ext cx="5688632" cy="5715000"/>
          </a:xfrm>
          <a:prstGeom prst="rect">
            <a:avLst/>
          </a:prstGeom>
          <a:noFill/>
          <a:ln w="9525">
            <a:noFill/>
            <a:miter lim="800000"/>
            <a:headEnd/>
            <a:tailEnd/>
          </a:ln>
        </p:spPr>
      </p:pic>
      <p:sp>
        <p:nvSpPr>
          <p:cNvPr id="4" name="3 CuadroTexto"/>
          <p:cNvSpPr txBox="1"/>
          <p:nvPr/>
        </p:nvSpPr>
        <p:spPr>
          <a:xfrm>
            <a:off x="2411760" y="2105068"/>
            <a:ext cx="1544004" cy="400105"/>
          </a:xfrm>
          <a:prstGeom prst="rect">
            <a:avLst/>
          </a:prstGeom>
          <a:noFill/>
        </p:spPr>
        <p:txBody>
          <a:bodyPr wrap="none" lIns="91436" tIns="45718" rIns="91436" bIns="45718">
            <a:spAutoFit/>
          </a:bodyPr>
          <a:lstStyle/>
          <a:p>
            <a:pPr fontAlgn="auto">
              <a:spcBef>
                <a:spcPts val="0"/>
              </a:spcBef>
              <a:spcAft>
                <a:spcPts val="0"/>
              </a:spcAft>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mn-cs"/>
              </a:rPr>
              <a:t>Alonso VII</a:t>
            </a:r>
          </a:p>
        </p:txBody>
      </p:sp>
      <p:sp>
        <p:nvSpPr>
          <p:cNvPr id="6" name="5 Rectángulo"/>
          <p:cNvSpPr/>
          <p:nvPr/>
        </p:nvSpPr>
        <p:spPr>
          <a:xfrm>
            <a:off x="7352448" y="0"/>
            <a:ext cx="1791552" cy="5715000"/>
          </a:xfrm>
          <a:prstGeom prst="rect">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solidFill>
                <a:srgbClr val="FFFFFF"/>
              </a:solidFill>
              <a:cs typeface="Arial" charset="0"/>
            </a:endParaRPr>
          </a:p>
        </p:txBody>
      </p:sp>
      <p:sp>
        <p:nvSpPr>
          <p:cNvPr id="7" name="6 Rectángulo"/>
          <p:cNvSpPr/>
          <p:nvPr/>
        </p:nvSpPr>
        <p:spPr>
          <a:xfrm>
            <a:off x="0" y="0"/>
            <a:ext cx="1663816" cy="5697116"/>
          </a:xfrm>
          <a:prstGeom prst="rect">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solidFill>
                <a:srgbClr val="FFFFFF"/>
              </a:solidFill>
              <a:cs typeface="Arial" charset="0"/>
            </a:endParaRPr>
          </a:p>
        </p:txBody>
      </p:sp>
      <p:sp>
        <p:nvSpPr>
          <p:cNvPr id="5" name="4 CuadroTexto"/>
          <p:cNvSpPr txBox="1"/>
          <p:nvPr/>
        </p:nvSpPr>
        <p:spPr>
          <a:xfrm>
            <a:off x="1087752" y="4225652"/>
            <a:ext cx="6840760" cy="1323435"/>
          </a:xfrm>
          <a:prstGeom prst="rect">
            <a:avLst/>
          </a:prstGeom>
          <a:noFill/>
        </p:spPr>
        <p:txBody>
          <a:bodyPr wrap="square" lIns="91436" tIns="45718" rIns="91436" bIns="45718">
            <a:spAutoFit/>
          </a:bodyPr>
          <a:lstStyle/>
          <a:p>
            <a:pPr fontAlgn="auto">
              <a:spcBef>
                <a:spcPts val="0"/>
              </a:spcBef>
              <a:spcAft>
                <a:spcPts val="0"/>
              </a:spcAft>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Entramos en el Parque de la Vega, un parque muy amplio que cuenta con unos paseos muy bonitos bajo unos árboles centenarios, una preciosa rosaleda y varias estatuas de </a:t>
            </a:r>
            <a:r>
              <a:rPr lang="es-ES" sz="2000"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reyes.</a:t>
            </a:r>
            <a:endParaRPr lang="es-ES" sz="2000"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4000">
        <p14:ripple/>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barn(outHorizontal)">
                                      <p:cBhvr>
                                        <p:cTn id="7" dur="3000"/>
                                        <p:tgtEl>
                                          <p:spTgt spid="11266"/>
                                        </p:tgtEl>
                                      </p:cBhvr>
                                    </p:animEffect>
                                  </p:childTnLst>
                                </p:cTn>
                              </p:par>
                              <p:par>
                                <p:cTn id="8" presetID="14" presetClass="entr" presetSubtype="10" fill="hold" nodeType="withEffect">
                                  <p:stCondLst>
                                    <p:cond delay="0"/>
                                  </p:stCondLst>
                                  <p:childTnLst>
                                    <p:set>
                                      <p:cBhvr>
                                        <p:cTn id="9" dur="1" fill="hold">
                                          <p:stCondLst>
                                            <p:cond delay="0"/>
                                          </p:stCondLst>
                                        </p:cTn>
                                        <p:tgtEl>
                                          <p:spTgt spid="11266"/>
                                        </p:tgtEl>
                                        <p:attrNameLst>
                                          <p:attrName>style.visibility</p:attrName>
                                        </p:attrNameLst>
                                      </p:cBhvr>
                                      <p:to>
                                        <p:strVal val="visible"/>
                                      </p:to>
                                    </p:set>
                                    <p:animEffect transition="in" filter="randombar(horizontal)">
                                      <p:cBhvr>
                                        <p:cTn id="10" dur="3000"/>
                                        <p:tgtEl>
                                          <p:spTgt spid="11266"/>
                                        </p:tgtEl>
                                      </p:cBhvr>
                                    </p:animEffect>
                                  </p:childTnLst>
                                </p:cTn>
                              </p:par>
                              <p:par>
                                <p:cTn id="11" presetID="16" presetClass="entr" presetSubtype="37"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outVertical)">
                                      <p:cBhvr>
                                        <p:cTn id="13" dur="3000"/>
                                        <p:tgtEl>
                                          <p:spTgt spid="6"/>
                                        </p:tgtEl>
                                      </p:cBhvr>
                                    </p:animEffect>
                                  </p:childTnLst>
                                </p:cTn>
                              </p:par>
                              <p:par>
                                <p:cTn id="14" presetID="16" presetClass="entr" presetSubtype="37"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outVertical)">
                                      <p:cBhvr>
                                        <p:cTn id="16" dur="3000"/>
                                        <p:tgtEl>
                                          <p:spTgt spid="7"/>
                                        </p:tgtEl>
                                      </p:cBhvr>
                                    </p:animEffect>
                                  </p:childTnLst>
                                </p:cTn>
                              </p:par>
                            </p:childTnLst>
                          </p:cTn>
                        </p:par>
                        <p:par>
                          <p:cTn id="17" fill="hold">
                            <p:stCondLst>
                              <p:cond delay="3000"/>
                            </p:stCondLst>
                            <p:childTnLst>
                              <p:par>
                                <p:cTn id="18" presetID="23" presetClass="entr" presetSubtype="16" fill="hold" nodeType="afterEffect">
                                  <p:stCondLst>
                                    <p:cond delay="0"/>
                                  </p:stCondLst>
                                  <p:childTnLst>
                                    <p:set>
                                      <p:cBhvr>
                                        <p:cTn id="19" dur="1" fill="hold">
                                          <p:stCondLst>
                                            <p:cond delay="0"/>
                                          </p:stCondLst>
                                        </p:cTn>
                                        <p:tgtEl>
                                          <p:spTgt spid="4">
                                            <p:txEl>
                                              <p:pRg st="0" end="0"/>
                                            </p:txEl>
                                          </p:spTgt>
                                        </p:tgtEl>
                                        <p:attrNameLst>
                                          <p:attrName>style.visibility</p:attrName>
                                        </p:attrNameLst>
                                      </p:cBhvr>
                                      <p:to>
                                        <p:strVal val="visible"/>
                                      </p:to>
                                    </p:set>
                                    <p:anim calcmode="lin" valueType="num">
                                      <p:cBhvr>
                                        <p:cTn id="20" dur="2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21" dur="2000" fill="hold"/>
                                        <p:tgtEl>
                                          <p:spTgt spid="4">
                                            <p:txEl>
                                              <p:pRg st="0" end="0"/>
                                            </p:txEl>
                                          </p:spTgt>
                                        </p:tgtEl>
                                        <p:attrNameLst>
                                          <p:attrName>ppt_h</p:attrName>
                                        </p:attrNameLst>
                                      </p:cBhvr>
                                      <p:tavLst>
                                        <p:tav tm="0">
                                          <p:val>
                                            <p:fltVal val="0"/>
                                          </p:val>
                                        </p:tav>
                                        <p:tav tm="100000">
                                          <p:val>
                                            <p:strVal val="#ppt_h"/>
                                          </p:val>
                                        </p:tav>
                                      </p:tavLst>
                                    </p:anim>
                                  </p:childTnLst>
                                </p:cTn>
                              </p:par>
                            </p:childTnLst>
                          </p:cTn>
                        </p:par>
                        <p:par>
                          <p:cTn id="22" fill="hold">
                            <p:stCondLst>
                              <p:cond delay="5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454868"/>
            <a:ext cx="9144000" cy="6169868"/>
          </a:xfrm>
          <a:prstGeom prst="rect">
            <a:avLst/>
          </a:prstGeom>
          <a:noFill/>
          <a:ln w="9525">
            <a:noFill/>
            <a:miter lim="800000"/>
            <a:headEnd/>
            <a:tailEnd/>
          </a:ln>
        </p:spPr>
      </p:pic>
      <p:sp>
        <p:nvSpPr>
          <p:cNvPr id="15" name="14 Paralelogramo"/>
          <p:cNvSpPr/>
          <p:nvPr/>
        </p:nvSpPr>
        <p:spPr>
          <a:xfrm>
            <a:off x="1073150" y="0"/>
            <a:ext cx="4643438" cy="5715000"/>
          </a:xfrm>
          <a:prstGeom prst="parallelogram">
            <a:avLst>
              <a:gd name="adj" fmla="val 86832"/>
            </a:avLst>
          </a:prstGeom>
          <a:blipFill dpi="0" rotWithShape="1">
            <a:blip r:embed="rId3">
              <a:extLst>
                <a:ext uri="{28A0092B-C50C-407E-A947-70E740481C1C}">
                  <a14:useLocalDpi xmlns:a14="http://schemas.microsoft.com/office/drawing/2010/main" val="0"/>
                </a:ext>
              </a:extLst>
            </a:blip>
            <a:srcRect/>
            <a:stretch>
              <a:fillRect/>
            </a:stretch>
          </a:blipFill>
          <a:ln>
            <a:solidFill>
              <a:schemeClr val="accent6">
                <a:lumMod val="20000"/>
                <a:lumOff val="80000"/>
              </a:schemeClr>
            </a:solid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Paralelogramo"/>
          <p:cNvSpPr/>
          <p:nvPr/>
        </p:nvSpPr>
        <p:spPr>
          <a:xfrm flipH="1">
            <a:off x="3357563" y="0"/>
            <a:ext cx="4500562" cy="5715000"/>
          </a:xfrm>
          <a:prstGeom prst="parallelogram">
            <a:avLst>
              <a:gd name="adj" fmla="val 87474"/>
            </a:avLst>
          </a:prstGeom>
          <a:blipFill dpi="0" rotWithShape="1">
            <a:blip r:embed="rId3">
              <a:extLst>
                <a:ext uri="{28A0092B-C50C-407E-A947-70E740481C1C}">
                  <a14:useLocalDpi xmlns:a14="http://schemas.microsoft.com/office/drawing/2010/main" val="0"/>
                </a:ext>
              </a:extLst>
            </a:blip>
            <a:srcRect/>
            <a:stretch>
              <a:fillRect/>
            </a:stretch>
          </a:blipFill>
          <a:ln>
            <a:solidFill>
              <a:schemeClr val="accent6">
                <a:lumMod val="20000"/>
                <a:lumOff val="80000"/>
              </a:schemeClr>
            </a:solid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640900" y="4589323"/>
            <a:ext cx="8064500" cy="923326"/>
          </a:xfrm>
          <a:prstGeom prst="rect">
            <a:avLst/>
          </a:prstGeom>
          <a:noFill/>
        </p:spPr>
        <p:txBody>
          <a:bodyPr lIns="91436" tIns="45718" rIns="91436" bIns="45718">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Se puede acceder a el por la Avenida del Cardenal Tavera, que es por donde hemos entrado nosotros frente a dicho hospital, o Calle Alfonso VI y también por la Calle Duque de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Lerma.</a:t>
            </a:r>
            <a:endParaRPr lang="es-ES"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2000">
        <p14:ripple dir="ru"/>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3000" fill="hold"/>
                                        <p:tgtEl>
                                          <p:spTgt spid="15"/>
                                        </p:tgtEl>
                                        <p:attrNameLst>
                                          <p:attrName>ppt_x</p:attrName>
                                        </p:attrNameLst>
                                      </p:cBhvr>
                                      <p:tavLst>
                                        <p:tav tm="0">
                                          <p:val>
                                            <p:strVal val="0-#ppt_w/2"/>
                                          </p:val>
                                        </p:tav>
                                        <p:tav tm="100000">
                                          <p:val>
                                            <p:strVal val="#ppt_x"/>
                                          </p:val>
                                        </p:tav>
                                      </p:tavLst>
                                    </p:anim>
                                    <p:anim calcmode="lin" valueType="num">
                                      <p:cBhvr additive="base">
                                        <p:cTn id="8" dur="3000" fill="hold"/>
                                        <p:tgtEl>
                                          <p:spTgt spid="15"/>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3000" fill="hold"/>
                                        <p:tgtEl>
                                          <p:spTgt spid="16"/>
                                        </p:tgtEl>
                                        <p:attrNameLst>
                                          <p:attrName>ppt_x</p:attrName>
                                        </p:attrNameLst>
                                      </p:cBhvr>
                                      <p:tavLst>
                                        <p:tav tm="0">
                                          <p:val>
                                            <p:strVal val="1+#ppt_w/2"/>
                                          </p:val>
                                        </p:tav>
                                        <p:tav tm="100000">
                                          <p:val>
                                            <p:strVal val="#ppt_x"/>
                                          </p:val>
                                        </p:tav>
                                      </p:tavLst>
                                    </p:anim>
                                    <p:anim calcmode="lin" valueType="num">
                                      <p:cBhvr additive="base">
                                        <p:cTn id="12" dur="3000" fill="hold"/>
                                        <p:tgtEl>
                                          <p:spTgt spid="16"/>
                                        </p:tgtEl>
                                        <p:attrNameLst>
                                          <p:attrName>ppt_y</p:attrName>
                                        </p:attrNameLst>
                                      </p:cBhvr>
                                      <p:tavLst>
                                        <p:tav tm="0">
                                          <p:val>
                                            <p:strVal val="0-#ppt_h/2"/>
                                          </p:val>
                                        </p:tav>
                                        <p:tav tm="100000">
                                          <p:val>
                                            <p:strVal val="#ppt_y"/>
                                          </p:val>
                                        </p:tav>
                                      </p:tavLst>
                                    </p:anim>
                                  </p:childTnLst>
                                </p:cTn>
                              </p:par>
                              <p:par>
                                <p:cTn id="13" presetID="3" presetClass="entr" presetSubtype="10" fill="hold" nodeType="with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blinds(horizontal)">
                                      <p:cBhvr>
                                        <p:cTn id="15" dur="3000"/>
                                        <p:tgtEl>
                                          <p:spTgt spid="15"/>
                                        </p:tgtEl>
                                      </p:cBhvr>
                                    </p:animEffect>
                                  </p:childTnLst>
                                </p:cTn>
                              </p:par>
                              <p:par>
                                <p:cTn id="16" presetID="3" presetClass="entr" presetSubtype="10" fill="hold"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blinds(horizontal)">
                                      <p:cBhvr>
                                        <p:cTn id="18" dur="3000"/>
                                        <p:tgtEl>
                                          <p:spTgt spid="16"/>
                                        </p:tgtEl>
                                      </p:cBhvr>
                                    </p:animEffect>
                                  </p:childTnLst>
                                </p:cTn>
                              </p:par>
                              <p:par>
                                <p:cTn id="19" presetID="2" presetClass="exit" presetSubtype="6" fill="hold" nodeType="withEffect">
                                  <p:stCondLst>
                                    <p:cond delay="0"/>
                                  </p:stCondLst>
                                  <p:childTnLst>
                                    <p:anim calcmode="lin" valueType="num">
                                      <p:cBhvr additive="base">
                                        <p:cTn id="20" dur="3000"/>
                                        <p:tgtEl>
                                          <p:spTgt spid="16"/>
                                        </p:tgtEl>
                                        <p:attrNameLst>
                                          <p:attrName>ppt_x</p:attrName>
                                        </p:attrNameLst>
                                      </p:cBhvr>
                                      <p:tavLst>
                                        <p:tav tm="0">
                                          <p:val>
                                            <p:strVal val="ppt_x"/>
                                          </p:val>
                                        </p:tav>
                                        <p:tav tm="100000">
                                          <p:val>
                                            <p:strVal val="1+ppt_w/2"/>
                                          </p:val>
                                        </p:tav>
                                      </p:tavLst>
                                    </p:anim>
                                    <p:anim calcmode="lin" valueType="num">
                                      <p:cBhvr additive="base">
                                        <p:cTn id="21" dur="3000"/>
                                        <p:tgtEl>
                                          <p:spTgt spid="16"/>
                                        </p:tgtEl>
                                        <p:attrNameLst>
                                          <p:attrName>ppt_y</p:attrName>
                                        </p:attrNameLst>
                                      </p:cBhvr>
                                      <p:tavLst>
                                        <p:tav tm="0">
                                          <p:val>
                                            <p:strVal val="ppt_y"/>
                                          </p:val>
                                        </p:tav>
                                        <p:tav tm="100000">
                                          <p:val>
                                            <p:strVal val="1+ppt_h/2"/>
                                          </p:val>
                                        </p:tav>
                                      </p:tavLst>
                                    </p:anim>
                                    <p:set>
                                      <p:cBhvr>
                                        <p:cTn id="22" dur="1" fill="hold">
                                          <p:stCondLst>
                                            <p:cond delay="2999"/>
                                          </p:stCondLst>
                                        </p:cTn>
                                        <p:tgtEl>
                                          <p:spTgt spid="16"/>
                                        </p:tgtEl>
                                        <p:attrNameLst>
                                          <p:attrName>style.visibility</p:attrName>
                                        </p:attrNameLst>
                                      </p:cBhvr>
                                      <p:to>
                                        <p:strVal val="hidden"/>
                                      </p:to>
                                    </p:set>
                                  </p:childTnLst>
                                </p:cTn>
                              </p:par>
                              <p:par>
                                <p:cTn id="23" presetID="2" presetClass="exit" presetSubtype="12" fill="hold" nodeType="withEffect">
                                  <p:stCondLst>
                                    <p:cond delay="0"/>
                                  </p:stCondLst>
                                  <p:childTnLst>
                                    <p:anim calcmode="lin" valueType="num">
                                      <p:cBhvr additive="base">
                                        <p:cTn id="24" dur="3000"/>
                                        <p:tgtEl>
                                          <p:spTgt spid="15"/>
                                        </p:tgtEl>
                                        <p:attrNameLst>
                                          <p:attrName>ppt_x</p:attrName>
                                        </p:attrNameLst>
                                      </p:cBhvr>
                                      <p:tavLst>
                                        <p:tav tm="0">
                                          <p:val>
                                            <p:strVal val="ppt_x"/>
                                          </p:val>
                                        </p:tav>
                                        <p:tav tm="100000">
                                          <p:val>
                                            <p:strVal val="0-ppt_w/2"/>
                                          </p:val>
                                        </p:tav>
                                      </p:tavLst>
                                    </p:anim>
                                    <p:anim calcmode="lin" valueType="num">
                                      <p:cBhvr additive="base">
                                        <p:cTn id="25" dur="3000"/>
                                        <p:tgtEl>
                                          <p:spTgt spid="15"/>
                                        </p:tgtEl>
                                        <p:attrNameLst>
                                          <p:attrName>ppt_y</p:attrName>
                                        </p:attrNameLst>
                                      </p:cBhvr>
                                      <p:tavLst>
                                        <p:tav tm="0">
                                          <p:val>
                                            <p:strVal val="ppt_y"/>
                                          </p:val>
                                        </p:tav>
                                        <p:tav tm="100000">
                                          <p:val>
                                            <p:strVal val="1+ppt_h/2"/>
                                          </p:val>
                                        </p:tav>
                                      </p:tavLst>
                                    </p:anim>
                                    <p:set>
                                      <p:cBhvr>
                                        <p:cTn id="26" dur="1" fill="hold">
                                          <p:stCondLst>
                                            <p:cond delay="2999"/>
                                          </p:stCondLst>
                                        </p:cTn>
                                        <p:tgtEl>
                                          <p:spTgt spid="15"/>
                                        </p:tgtEl>
                                        <p:attrNameLst>
                                          <p:attrName>style.visibility</p:attrName>
                                        </p:attrNameLst>
                                      </p:cBhvr>
                                      <p:to>
                                        <p:strVal val="hidden"/>
                                      </p:to>
                                    </p:set>
                                  </p:childTnLst>
                                </p:cTn>
                              </p:par>
                              <p:par>
                                <p:cTn id="27" presetID="2" presetClass="entr" presetSubtype="1"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3000" fill="hold"/>
                                        <p:tgtEl>
                                          <p:spTgt spid="4"/>
                                        </p:tgtEl>
                                        <p:attrNameLst>
                                          <p:attrName>ppt_x</p:attrName>
                                        </p:attrNameLst>
                                      </p:cBhvr>
                                      <p:tavLst>
                                        <p:tav tm="0">
                                          <p:val>
                                            <p:strVal val="#ppt_x"/>
                                          </p:val>
                                        </p:tav>
                                        <p:tav tm="100000">
                                          <p:val>
                                            <p:strVal val="#ppt_x"/>
                                          </p:val>
                                        </p:tav>
                                      </p:tavLst>
                                    </p:anim>
                                    <p:anim calcmode="lin" valueType="num">
                                      <p:cBhvr additive="base">
                                        <p:cTn id="30" dur="3000" fill="hold"/>
                                        <p:tgtEl>
                                          <p:spTgt spid="4"/>
                                        </p:tgtEl>
                                        <p:attrNameLst>
                                          <p:attrName>ppt_y</p:attrName>
                                        </p:attrNameLst>
                                      </p:cBhvr>
                                      <p:tavLst>
                                        <p:tav tm="0">
                                          <p:val>
                                            <p:strVal val="0-#ppt_h/2"/>
                                          </p:val>
                                        </p:tav>
                                        <p:tav tm="100000">
                                          <p:val>
                                            <p:strVal val="#ppt_y"/>
                                          </p:val>
                                        </p:tav>
                                      </p:tavLst>
                                    </p:anim>
                                  </p:childTnLst>
                                </p:cTn>
                              </p:par>
                              <p:par>
                                <p:cTn id="31" presetID="16" presetClass="entr" presetSubtype="37"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barn(outVertical)">
                                      <p:cBhvr>
                                        <p:cTn id="33" dur="3000"/>
                                        <p:tgtEl>
                                          <p:spTgt spid="4"/>
                                        </p:tgtEl>
                                      </p:cBhvr>
                                    </p:animEffect>
                                  </p:childTnLst>
                                </p:cTn>
                              </p:par>
                            </p:childTnLst>
                          </p:cTn>
                        </p:par>
                        <p:par>
                          <p:cTn id="34" fill="hold">
                            <p:stCondLst>
                              <p:cond delay="3000"/>
                            </p:stCondLst>
                            <p:childTnLst>
                              <p:par>
                                <p:cTn id="35" presetID="40" presetClass="entr" presetSubtype="0" fill="hold" grpId="0" nodeType="afterEffect">
                                  <p:stCondLst>
                                    <p:cond delay="0"/>
                                  </p:stCondLst>
                                  <p:iterate type="lt">
                                    <p:tmPct val="10000"/>
                                  </p:iterate>
                                  <p:childTnLst>
                                    <p:set>
                                      <p:cBhvr>
                                        <p:cTn id="36" dur="1" fill="hold">
                                          <p:stCondLst>
                                            <p:cond delay="0"/>
                                          </p:stCondLst>
                                        </p:cTn>
                                        <p:tgtEl>
                                          <p:spTgt spid="6"/>
                                        </p:tgtEl>
                                        <p:attrNameLst>
                                          <p:attrName>style.visibility</p:attrName>
                                        </p:attrNameLst>
                                      </p:cBhvr>
                                      <p:to>
                                        <p:strVal val="visible"/>
                                      </p:to>
                                    </p:set>
                                    <p:animEffect transition="in" filter="fade">
                                      <p:cBhvr>
                                        <p:cTn id="37" dur="1000"/>
                                        <p:tgtEl>
                                          <p:spTgt spid="6"/>
                                        </p:tgtEl>
                                      </p:cBhvr>
                                    </p:animEffect>
                                    <p:anim calcmode="lin" valueType="num">
                                      <p:cBhvr>
                                        <p:cTn id="38" dur="1000" fill="hold"/>
                                        <p:tgtEl>
                                          <p:spTgt spid="6"/>
                                        </p:tgtEl>
                                        <p:attrNameLst>
                                          <p:attrName>ppt_x</p:attrName>
                                        </p:attrNameLst>
                                      </p:cBhvr>
                                      <p:tavLst>
                                        <p:tav tm="0">
                                          <p:val>
                                            <p:strVal val="#ppt_x-.1"/>
                                          </p:val>
                                        </p:tav>
                                        <p:tav tm="100000">
                                          <p:val>
                                            <p:strVal val="#ppt_x"/>
                                          </p:val>
                                        </p:tav>
                                      </p:tavLst>
                                    </p:anim>
                                    <p:anim calcmode="lin" valueType="num">
                                      <p:cBhvr>
                                        <p:cTn id="3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238844"/>
            <a:ext cx="9144000" cy="5953844"/>
          </a:xfrm>
          <a:prstGeom prst="rect">
            <a:avLst/>
          </a:prstGeom>
          <a:noFill/>
          <a:ln w="9525">
            <a:noFill/>
            <a:miter lim="800000"/>
            <a:headEnd/>
            <a:tailEnd/>
          </a:ln>
        </p:spPr>
      </p:pic>
      <p:sp>
        <p:nvSpPr>
          <p:cNvPr id="10" name="Rectángulo 3">
            <a:extLst>
              <a:ext uri="{FF2B5EF4-FFF2-40B4-BE49-F238E27FC236}"/>
            </a:extLst>
          </p:cNvPr>
          <p:cNvSpPr/>
          <p:nvPr/>
        </p:nvSpPr>
        <p:spPr>
          <a:xfrm rot="19563029">
            <a:off x="2321397" y="2111538"/>
            <a:ext cx="3707761" cy="1081616"/>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solidFill>
              <a:schemeClr val="tx1"/>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1" name="Rectángulo 4">
            <a:extLst>
              <a:ext uri="{FF2B5EF4-FFF2-40B4-BE49-F238E27FC236}"/>
            </a:extLst>
          </p:cNvPr>
          <p:cNvSpPr/>
          <p:nvPr/>
        </p:nvSpPr>
        <p:spPr>
          <a:xfrm rot="19563029">
            <a:off x="2371124" y="2152519"/>
            <a:ext cx="3643726" cy="1081616"/>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a:solidFill>
              <a:schemeClr val="tx1"/>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2" name="Rectángulo 5                                 .    .    .">
            <a:extLst>
              <a:ext uri="{FF2B5EF4-FFF2-40B4-BE49-F238E27FC236}"/>
            </a:extLst>
          </p:cNvPr>
          <p:cNvSpPr/>
          <p:nvPr/>
        </p:nvSpPr>
        <p:spPr>
          <a:xfrm rot="19563029">
            <a:off x="2386546" y="2179935"/>
            <a:ext cx="3462811" cy="1081616"/>
          </a:xfrm>
          <a:prstGeom prst="rect">
            <a:avLst/>
          </a:prstGeom>
          <a:blipFill dpi="0" rotWithShape="1">
            <a:blip r:embed="rId5" cstate="print">
              <a:extLst>
                <a:ext uri="{28A0092B-C50C-407E-A947-70E740481C1C}">
                  <a14:useLocalDpi xmlns:a14="http://schemas.microsoft.com/office/drawing/2010/main" val="0"/>
                </a:ext>
              </a:extLst>
            </a:blip>
            <a:srcRect/>
            <a:stretch>
              <a:fillRect/>
            </a:stretch>
          </a:blipFill>
          <a:ln>
            <a:solidFill>
              <a:schemeClr val="tx1"/>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3" name="Rectángulo 6">
            <a:extLst>
              <a:ext uri="{FF2B5EF4-FFF2-40B4-BE49-F238E27FC236}"/>
            </a:extLst>
          </p:cNvPr>
          <p:cNvSpPr/>
          <p:nvPr/>
        </p:nvSpPr>
        <p:spPr>
          <a:xfrm rot="19563029">
            <a:off x="2383923" y="2171951"/>
            <a:ext cx="3493602" cy="1081618"/>
          </a:xfrm>
          <a:prstGeom prst="rect">
            <a:avLst/>
          </a:prstGeom>
          <a:blipFill dpi="0" rotWithShape="1">
            <a:blip r:embed="rId6" cstate="print">
              <a:extLst>
                <a:ext uri="{28A0092B-C50C-407E-A947-70E740481C1C}">
                  <a14:useLocalDpi xmlns:a14="http://schemas.microsoft.com/office/drawing/2010/main" val="0"/>
                </a:ext>
              </a:extLst>
            </a:blip>
            <a:srcRect/>
            <a:stretch>
              <a:fillRect/>
            </a:stretch>
          </a:blipFill>
          <a:ln>
            <a:solidFill>
              <a:schemeClr val="tx1"/>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4" name="Rectángulo 7">
            <a:extLst>
              <a:ext uri="{FF2B5EF4-FFF2-40B4-BE49-F238E27FC236}"/>
            </a:extLst>
          </p:cNvPr>
          <p:cNvSpPr/>
          <p:nvPr/>
        </p:nvSpPr>
        <p:spPr>
          <a:xfrm rot="19563029">
            <a:off x="2369051" y="2100747"/>
            <a:ext cx="3668077" cy="1081616"/>
          </a:xfrm>
          <a:prstGeom prst="rect">
            <a:avLst/>
          </a:prstGeom>
          <a:blipFill dpi="0" rotWithShape="1">
            <a:blip r:embed="rId7" cstate="print">
              <a:extLst>
                <a:ext uri="{28A0092B-C50C-407E-A947-70E740481C1C}">
                  <a14:useLocalDpi xmlns:a14="http://schemas.microsoft.com/office/drawing/2010/main" val="0"/>
                </a:ext>
              </a:extLst>
            </a:blip>
            <a:srcRect/>
            <a:stretch>
              <a:fillRect/>
            </a:stretch>
          </a:blipFill>
          <a:ln>
            <a:solidFill>
              <a:schemeClr val="tx1"/>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5" name="Rectángulo 8">
            <a:hlinkClick r:id="rId8"/>
            <a:extLst>
              <a:ext uri="{FF2B5EF4-FFF2-40B4-BE49-F238E27FC236}"/>
            </a:extLst>
          </p:cNvPr>
          <p:cNvSpPr/>
          <p:nvPr/>
        </p:nvSpPr>
        <p:spPr>
          <a:xfrm rot="19563029">
            <a:off x="2369052" y="2123231"/>
            <a:ext cx="3668076" cy="1081619"/>
          </a:xfrm>
          <a:prstGeom prst="rect">
            <a:avLst/>
          </a:prstGeom>
          <a:blipFill dpi="0" rotWithShape="1">
            <a:blip r:embed="rId7" cstate="print">
              <a:extLst>
                <a:ext uri="{28A0092B-C50C-407E-A947-70E740481C1C}">
                  <a14:useLocalDpi xmlns:a14="http://schemas.microsoft.com/office/drawing/2010/main" val="0"/>
                </a:ext>
              </a:extLst>
            </a:blip>
            <a:srcRect/>
            <a:stretch>
              <a:fillRect/>
            </a:stretch>
          </a:blipFill>
          <a:ln>
            <a:solidFill>
              <a:schemeClr val="tx1"/>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6" name="15 CuadroTexto"/>
          <p:cNvSpPr txBox="1"/>
          <p:nvPr/>
        </p:nvSpPr>
        <p:spPr>
          <a:xfrm>
            <a:off x="317435" y="4873724"/>
            <a:ext cx="8225321" cy="646327"/>
          </a:xfrm>
          <a:prstGeom prst="rect">
            <a:avLst/>
          </a:prstGeom>
          <a:noFill/>
        </p:spPr>
        <p:txBody>
          <a:bodyPr wrap="none" lIns="91436" tIns="45718" rIns="91436" bIns="45718">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En este parque, además de estatuas de reyes, también nos encontramos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con una que lleva por nombre: Monumento a la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Mujer.</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2000">
        <p14:ripple dir="lu"/>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2000" fill="hold"/>
                                        <p:tgtEl>
                                          <p:spTgt spid="10"/>
                                        </p:tgtEl>
                                        <p:attrNameLst>
                                          <p:attrName>ppt_w</p:attrName>
                                        </p:attrNameLst>
                                      </p:cBhvr>
                                      <p:tavLst>
                                        <p:tav tm="0">
                                          <p:val>
                                            <p:fltVal val="0"/>
                                          </p:val>
                                        </p:tav>
                                        <p:tav tm="100000">
                                          <p:val>
                                            <p:strVal val="#ppt_w"/>
                                          </p:val>
                                        </p:tav>
                                      </p:tavLst>
                                    </p:anim>
                                    <p:anim calcmode="lin" valueType="num">
                                      <p:cBhvr>
                                        <p:cTn id="8" dur="2000" fill="hold"/>
                                        <p:tgtEl>
                                          <p:spTgt spid="10"/>
                                        </p:tgtEl>
                                        <p:attrNameLst>
                                          <p:attrName>ppt_h</p:attrName>
                                        </p:attrNameLst>
                                      </p:cBhvr>
                                      <p:tavLst>
                                        <p:tav tm="0">
                                          <p:val>
                                            <p:fltVal val="0"/>
                                          </p:val>
                                        </p:tav>
                                        <p:tav tm="100000">
                                          <p:val>
                                            <p:strVal val="#ppt_h"/>
                                          </p:val>
                                        </p:tav>
                                      </p:tavLst>
                                    </p:anim>
                                    <p:animEffect transition="in" filter="fade">
                                      <p:cBhvr>
                                        <p:cTn id="9" dur="2000"/>
                                        <p:tgtEl>
                                          <p:spTgt spid="10"/>
                                        </p:tgtEl>
                                      </p:cBhvr>
                                    </p:animEffect>
                                  </p:childTnLst>
                                </p:cTn>
                              </p:par>
                              <p:par>
                                <p:cTn id="10" presetID="53" presetClass="entr" presetSubtype="16" fill="hold" nodeType="withEffect">
                                  <p:stCondLst>
                                    <p:cond delay="100"/>
                                  </p:stCondLst>
                                  <p:childTnLst>
                                    <p:set>
                                      <p:cBhvr>
                                        <p:cTn id="11" dur="1" fill="hold">
                                          <p:stCondLst>
                                            <p:cond delay="0"/>
                                          </p:stCondLst>
                                        </p:cTn>
                                        <p:tgtEl>
                                          <p:spTgt spid="11"/>
                                        </p:tgtEl>
                                        <p:attrNameLst>
                                          <p:attrName>style.visibility</p:attrName>
                                        </p:attrNameLst>
                                      </p:cBhvr>
                                      <p:to>
                                        <p:strVal val="visible"/>
                                      </p:to>
                                    </p:set>
                                    <p:anim calcmode="lin" valueType="num">
                                      <p:cBhvr>
                                        <p:cTn id="12" dur="2000" fill="hold"/>
                                        <p:tgtEl>
                                          <p:spTgt spid="11"/>
                                        </p:tgtEl>
                                        <p:attrNameLst>
                                          <p:attrName>ppt_w</p:attrName>
                                        </p:attrNameLst>
                                      </p:cBhvr>
                                      <p:tavLst>
                                        <p:tav tm="0">
                                          <p:val>
                                            <p:fltVal val="0"/>
                                          </p:val>
                                        </p:tav>
                                        <p:tav tm="100000">
                                          <p:val>
                                            <p:strVal val="#ppt_w"/>
                                          </p:val>
                                        </p:tav>
                                      </p:tavLst>
                                    </p:anim>
                                    <p:anim calcmode="lin" valueType="num">
                                      <p:cBhvr>
                                        <p:cTn id="13" dur="2000" fill="hold"/>
                                        <p:tgtEl>
                                          <p:spTgt spid="11"/>
                                        </p:tgtEl>
                                        <p:attrNameLst>
                                          <p:attrName>ppt_h</p:attrName>
                                        </p:attrNameLst>
                                      </p:cBhvr>
                                      <p:tavLst>
                                        <p:tav tm="0">
                                          <p:val>
                                            <p:fltVal val="0"/>
                                          </p:val>
                                        </p:tav>
                                        <p:tav tm="100000">
                                          <p:val>
                                            <p:strVal val="#ppt_h"/>
                                          </p:val>
                                        </p:tav>
                                      </p:tavLst>
                                    </p:anim>
                                    <p:animEffect transition="in" filter="fade">
                                      <p:cBhvr>
                                        <p:cTn id="14" dur="2000"/>
                                        <p:tgtEl>
                                          <p:spTgt spid="11"/>
                                        </p:tgtEl>
                                      </p:cBhvr>
                                    </p:animEffect>
                                  </p:childTnLst>
                                </p:cTn>
                              </p:par>
                              <p:par>
                                <p:cTn id="15" presetID="53" presetClass="entr" presetSubtype="16" fill="hold" nodeType="withEffect">
                                  <p:stCondLst>
                                    <p:cond delay="200"/>
                                  </p:stCondLst>
                                  <p:childTnLst>
                                    <p:set>
                                      <p:cBhvr>
                                        <p:cTn id="16" dur="1" fill="hold">
                                          <p:stCondLst>
                                            <p:cond delay="0"/>
                                          </p:stCondLst>
                                        </p:cTn>
                                        <p:tgtEl>
                                          <p:spTgt spid="12"/>
                                        </p:tgtEl>
                                        <p:attrNameLst>
                                          <p:attrName>style.visibility</p:attrName>
                                        </p:attrNameLst>
                                      </p:cBhvr>
                                      <p:to>
                                        <p:strVal val="visible"/>
                                      </p:to>
                                    </p:set>
                                    <p:anim calcmode="lin" valueType="num">
                                      <p:cBhvr>
                                        <p:cTn id="17" dur="2000" fill="hold"/>
                                        <p:tgtEl>
                                          <p:spTgt spid="12"/>
                                        </p:tgtEl>
                                        <p:attrNameLst>
                                          <p:attrName>ppt_w</p:attrName>
                                        </p:attrNameLst>
                                      </p:cBhvr>
                                      <p:tavLst>
                                        <p:tav tm="0">
                                          <p:val>
                                            <p:fltVal val="0"/>
                                          </p:val>
                                        </p:tav>
                                        <p:tav tm="100000">
                                          <p:val>
                                            <p:strVal val="#ppt_w"/>
                                          </p:val>
                                        </p:tav>
                                      </p:tavLst>
                                    </p:anim>
                                    <p:anim calcmode="lin" valueType="num">
                                      <p:cBhvr>
                                        <p:cTn id="18" dur="2000" fill="hold"/>
                                        <p:tgtEl>
                                          <p:spTgt spid="12"/>
                                        </p:tgtEl>
                                        <p:attrNameLst>
                                          <p:attrName>ppt_h</p:attrName>
                                        </p:attrNameLst>
                                      </p:cBhvr>
                                      <p:tavLst>
                                        <p:tav tm="0">
                                          <p:val>
                                            <p:fltVal val="0"/>
                                          </p:val>
                                        </p:tav>
                                        <p:tav tm="100000">
                                          <p:val>
                                            <p:strVal val="#ppt_h"/>
                                          </p:val>
                                        </p:tav>
                                      </p:tavLst>
                                    </p:anim>
                                    <p:animEffect transition="in" filter="fade">
                                      <p:cBhvr>
                                        <p:cTn id="19" dur="2000"/>
                                        <p:tgtEl>
                                          <p:spTgt spid="12"/>
                                        </p:tgtEl>
                                      </p:cBhvr>
                                    </p:animEffect>
                                  </p:childTnLst>
                                </p:cTn>
                              </p:par>
                              <p:par>
                                <p:cTn id="20" presetID="53" presetClass="entr" presetSubtype="16" fill="hold" nodeType="withEffect">
                                  <p:stCondLst>
                                    <p:cond delay="300"/>
                                  </p:stCondLst>
                                  <p:childTnLst>
                                    <p:set>
                                      <p:cBhvr>
                                        <p:cTn id="21" dur="1" fill="hold">
                                          <p:stCondLst>
                                            <p:cond delay="0"/>
                                          </p:stCondLst>
                                        </p:cTn>
                                        <p:tgtEl>
                                          <p:spTgt spid="13"/>
                                        </p:tgtEl>
                                        <p:attrNameLst>
                                          <p:attrName>style.visibility</p:attrName>
                                        </p:attrNameLst>
                                      </p:cBhvr>
                                      <p:to>
                                        <p:strVal val="visible"/>
                                      </p:to>
                                    </p:set>
                                    <p:anim calcmode="lin" valueType="num">
                                      <p:cBhvr>
                                        <p:cTn id="22" dur="2000" fill="hold"/>
                                        <p:tgtEl>
                                          <p:spTgt spid="13"/>
                                        </p:tgtEl>
                                        <p:attrNameLst>
                                          <p:attrName>ppt_w</p:attrName>
                                        </p:attrNameLst>
                                      </p:cBhvr>
                                      <p:tavLst>
                                        <p:tav tm="0">
                                          <p:val>
                                            <p:fltVal val="0"/>
                                          </p:val>
                                        </p:tav>
                                        <p:tav tm="100000">
                                          <p:val>
                                            <p:strVal val="#ppt_w"/>
                                          </p:val>
                                        </p:tav>
                                      </p:tavLst>
                                    </p:anim>
                                    <p:anim calcmode="lin" valueType="num">
                                      <p:cBhvr>
                                        <p:cTn id="23" dur="2000" fill="hold"/>
                                        <p:tgtEl>
                                          <p:spTgt spid="13"/>
                                        </p:tgtEl>
                                        <p:attrNameLst>
                                          <p:attrName>ppt_h</p:attrName>
                                        </p:attrNameLst>
                                      </p:cBhvr>
                                      <p:tavLst>
                                        <p:tav tm="0">
                                          <p:val>
                                            <p:fltVal val="0"/>
                                          </p:val>
                                        </p:tav>
                                        <p:tav tm="100000">
                                          <p:val>
                                            <p:strVal val="#ppt_h"/>
                                          </p:val>
                                        </p:tav>
                                      </p:tavLst>
                                    </p:anim>
                                    <p:animEffect transition="in" filter="fade">
                                      <p:cBhvr>
                                        <p:cTn id="24" dur="2000"/>
                                        <p:tgtEl>
                                          <p:spTgt spid="13"/>
                                        </p:tgtEl>
                                      </p:cBhvr>
                                    </p:animEffect>
                                  </p:childTnLst>
                                </p:cTn>
                              </p:par>
                              <p:par>
                                <p:cTn id="25" presetID="53" presetClass="entr" presetSubtype="16" fill="hold" nodeType="withEffect">
                                  <p:stCondLst>
                                    <p:cond delay="400"/>
                                  </p:stCondLst>
                                  <p:childTnLst>
                                    <p:set>
                                      <p:cBhvr>
                                        <p:cTn id="26" dur="1" fill="hold">
                                          <p:stCondLst>
                                            <p:cond delay="0"/>
                                          </p:stCondLst>
                                        </p:cTn>
                                        <p:tgtEl>
                                          <p:spTgt spid="14"/>
                                        </p:tgtEl>
                                        <p:attrNameLst>
                                          <p:attrName>style.visibility</p:attrName>
                                        </p:attrNameLst>
                                      </p:cBhvr>
                                      <p:to>
                                        <p:strVal val="visible"/>
                                      </p:to>
                                    </p:set>
                                    <p:anim calcmode="lin" valueType="num">
                                      <p:cBhvr>
                                        <p:cTn id="27" dur="2000" fill="hold"/>
                                        <p:tgtEl>
                                          <p:spTgt spid="14"/>
                                        </p:tgtEl>
                                        <p:attrNameLst>
                                          <p:attrName>ppt_w</p:attrName>
                                        </p:attrNameLst>
                                      </p:cBhvr>
                                      <p:tavLst>
                                        <p:tav tm="0">
                                          <p:val>
                                            <p:fltVal val="0"/>
                                          </p:val>
                                        </p:tav>
                                        <p:tav tm="100000">
                                          <p:val>
                                            <p:strVal val="#ppt_w"/>
                                          </p:val>
                                        </p:tav>
                                      </p:tavLst>
                                    </p:anim>
                                    <p:anim calcmode="lin" valueType="num">
                                      <p:cBhvr>
                                        <p:cTn id="28" dur="2000" fill="hold"/>
                                        <p:tgtEl>
                                          <p:spTgt spid="14"/>
                                        </p:tgtEl>
                                        <p:attrNameLst>
                                          <p:attrName>ppt_h</p:attrName>
                                        </p:attrNameLst>
                                      </p:cBhvr>
                                      <p:tavLst>
                                        <p:tav tm="0">
                                          <p:val>
                                            <p:fltVal val="0"/>
                                          </p:val>
                                        </p:tav>
                                        <p:tav tm="100000">
                                          <p:val>
                                            <p:strVal val="#ppt_h"/>
                                          </p:val>
                                        </p:tav>
                                      </p:tavLst>
                                    </p:anim>
                                    <p:animEffect transition="in" filter="fade">
                                      <p:cBhvr>
                                        <p:cTn id="29" dur="2000"/>
                                        <p:tgtEl>
                                          <p:spTgt spid="14"/>
                                        </p:tgtEl>
                                      </p:cBhvr>
                                    </p:animEffect>
                                  </p:childTnLst>
                                </p:cTn>
                              </p:par>
                              <p:par>
                                <p:cTn id="30" presetID="53" presetClass="entr" presetSubtype="16" fill="hold" nodeType="withEffect">
                                  <p:stCondLst>
                                    <p:cond delay="500"/>
                                  </p:stCondLst>
                                  <p:childTnLst>
                                    <p:set>
                                      <p:cBhvr>
                                        <p:cTn id="31" dur="1" fill="hold">
                                          <p:stCondLst>
                                            <p:cond delay="0"/>
                                          </p:stCondLst>
                                        </p:cTn>
                                        <p:tgtEl>
                                          <p:spTgt spid="15"/>
                                        </p:tgtEl>
                                        <p:attrNameLst>
                                          <p:attrName>style.visibility</p:attrName>
                                        </p:attrNameLst>
                                      </p:cBhvr>
                                      <p:to>
                                        <p:strVal val="visible"/>
                                      </p:to>
                                    </p:set>
                                    <p:anim calcmode="lin" valueType="num">
                                      <p:cBhvr>
                                        <p:cTn id="32" dur="2000" fill="hold"/>
                                        <p:tgtEl>
                                          <p:spTgt spid="15"/>
                                        </p:tgtEl>
                                        <p:attrNameLst>
                                          <p:attrName>ppt_w</p:attrName>
                                        </p:attrNameLst>
                                      </p:cBhvr>
                                      <p:tavLst>
                                        <p:tav tm="0">
                                          <p:val>
                                            <p:fltVal val="0"/>
                                          </p:val>
                                        </p:tav>
                                        <p:tav tm="100000">
                                          <p:val>
                                            <p:strVal val="#ppt_w"/>
                                          </p:val>
                                        </p:tav>
                                      </p:tavLst>
                                    </p:anim>
                                    <p:anim calcmode="lin" valueType="num">
                                      <p:cBhvr>
                                        <p:cTn id="33" dur="2000" fill="hold"/>
                                        <p:tgtEl>
                                          <p:spTgt spid="15"/>
                                        </p:tgtEl>
                                        <p:attrNameLst>
                                          <p:attrName>ppt_h</p:attrName>
                                        </p:attrNameLst>
                                      </p:cBhvr>
                                      <p:tavLst>
                                        <p:tav tm="0">
                                          <p:val>
                                            <p:fltVal val="0"/>
                                          </p:val>
                                        </p:tav>
                                        <p:tav tm="100000">
                                          <p:val>
                                            <p:strVal val="#ppt_h"/>
                                          </p:val>
                                        </p:tav>
                                      </p:tavLst>
                                    </p:anim>
                                    <p:animEffect transition="in" filter="fade">
                                      <p:cBhvr>
                                        <p:cTn id="34" dur="2000"/>
                                        <p:tgtEl>
                                          <p:spTgt spid="15"/>
                                        </p:tgtEl>
                                      </p:cBhvr>
                                    </p:animEffect>
                                  </p:childTnLst>
                                </p:cTn>
                              </p:par>
                              <p:par>
                                <p:cTn id="35" presetID="8" presetClass="emph" presetSubtype="0" accel="50000" decel="50000" autoRev="1" fill="hold" nodeType="withEffect">
                                  <p:stCondLst>
                                    <p:cond delay="0"/>
                                  </p:stCondLst>
                                  <p:childTnLst>
                                    <p:animRot by="-21600000">
                                      <p:cBhvr>
                                        <p:cTn id="36" dur="2000" fill="hold"/>
                                        <p:tgtEl>
                                          <p:spTgt spid="10"/>
                                        </p:tgtEl>
                                        <p:attrNameLst>
                                          <p:attrName>r</p:attrName>
                                        </p:attrNameLst>
                                      </p:cBhvr>
                                    </p:animRot>
                                  </p:childTnLst>
                                </p:cTn>
                              </p:par>
                              <p:par>
                                <p:cTn id="37" presetID="8" presetClass="emph" presetSubtype="0" accel="50000" decel="50000" autoRev="1" fill="hold" nodeType="withEffect">
                                  <p:stCondLst>
                                    <p:cond delay="100"/>
                                  </p:stCondLst>
                                  <p:childTnLst>
                                    <p:animRot by="-21600000">
                                      <p:cBhvr>
                                        <p:cTn id="38" dur="2000" fill="hold"/>
                                        <p:tgtEl>
                                          <p:spTgt spid="11"/>
                                        </p:tgtEl>
                                        <p:attrNameLst>
                                          <p:attrName>r</p:attrName>
                                        </p:attrNameLst>
                                      </p:cBhvr>
                                    </p:animRot>
                                  </p:childTnLst>
                                </p:cTn>
                              </p:par>
                              <p:par>
                                <p:cTn id="39" presetID="8" presetClass="emph" presetSubtype="0" accel="50000" decel="50000" autoRev="1" fill="hold" nodeType="withEffect">
                                  <p:stCondLst>
                                    <p:cond delay="200"/>
                                  </p:stCondLst>
                                  <p:childTnLst>
                                    <p:animRot by="-21600000">
                                      <p:cBhvr>
                                        <p:cTn id="40" dur="2000" fill="hold"/>
                                        <p:tgtEl>
                                          <p:spTgt spid="12"/>
                                        </p:tgtEl>
                                        <p:attrNameLst>
                                          <p:attrName>r</p:attrName>
                                        </p:attrNameLst>
                                      </p:cBhvr>
                                    </p:animRot>
                                  </p:childTnLst>
                                </p:cTn>
                              </p:par>
                              <p:par>
                                <p:cTn id="41" presetID="8" presetClass="emph" presetSubtype="0" accel="50000" decel="50000" autoRev="1" fill="hold" nodeType="withEffect">
                                  <p:stCondLst>
                                    <p:cond delay="300"/>
                                  </p:stCondLst>
                                  <p:childTnLst>
                                    <p:animRot by="-21600000">
                                      <p:cBhvr>
                                        <p:cTn id="42" dur="2000" fill="hold"/>
                                        <p:tgtEl>
                                          <p:spTgt spid="13"/>
                                        </p:tgtEl>
                                        <p:attrNameLst>
                                          <p:attrName>r</p:attrName>
                                        </p:attrNameLst>
                                      </p:cBhvr>
                                    </p:animRot>
                                  </p:childTnLst>
                                </p:cTn>
                              </p:par>
                              <p:par>
                                <p:cTn id="43" presetID="8" presetClass="emph" presetSubtype="0" accel="50000" decel="50000" autoRev="1" fill="hold" nodeType="withEffect">
                                  <p:stCondLst>
                                    <p:cond delay="400"/>
                                  </p:stCondLst>
                                  <p:childTnLst>
                                    <p:animRot by="-21600000">
                                      <p:cBhvr>
                                        <p:cTn id="44" dur="2000" fill="hold"/>
                                        <p:tgtEl>
                                          <p:spTgt spid="14"/>
                                        </p:tgtEl>
                                        <p:attrNameLst>
                                          <p:attrName>r</p:attrName>
                                        </p:attrNameLst>
                                      </p:cBhvr>
                                    </p:animRot>
                                  </p:childTnLst>
                                </p:cTn>
                              </p:par>
                              <p:par>
                                <p:cTn id="45" presetID="8" presetClass="emph" presetSubtype="0" accel="50000" decel="50000" autoRev="1" fill="hold" nodeType="withEffect">
                                  <p:stCondLst>
                                    <p:cond delay="500"/>
                                  </p:stCondLst>
                                  <p:childTnLst>
                                    <p:animRot by="-21600000">
                                      <p:cBhvr>
                                        <p:cTn id="46" dur="2000" fill="hold"/>
                                        <p:tgtEl>
                                          <p:spTgt spid="15"/>
                                        </p:tgtEl>
                                        <p:attrNameLst>
                                          <p:attrName>r</p:attrName>
                                        </p:attrNameLst>
                                      </p:cBhvr>
                                    </p:animRot>
                                  </p:childTnLst>
                                </p:cTn>
                              </p:par>
                            </p:childTnLst>
                          </p:cTn>
                        </p:par>
                        <p:par>
                          <p:cTn id="47" fill="hold">
                            <p:stCondLst>
                              <p:cond delay="4500"/>
                            </p:stCondLst>
                            <p:childTnLst>
                              <p:par>
                                <p:cTn id="48" presetID="2" presetClass="exit" presetSubtype="3" fill="hold" nodeType="afterEffect">
                                  <p:stCondLst>
                                    <p:cond delay="0"/>
                                  </p:stCondLst>
                                  <p:childTnLst>
                                    <p:anim calcmode="lin" valueType="num">
                                      <p:cBhvr additive="base">
                                        <p:cTn id="49" dur="2000"/>
                                        <p:tgtEl>
                                          <p:spTgt spid="10"/>
                                        </p:tgtEl>
                                        <p:attrNameLst>
                                          <p:attrName>ppt_x</p:attrName>
                                        </p:attrNameLst>
                                      </p:cBhvr>
                                      <p:tavLst>
                                        <p:tav tm="0">
                                          <p:val>
                                            <p:strVal val="ppt_x"/>
                                          </p:val>
                                        </p:tav>
                                        <p:tav tm="100000">
                                          <p:val>
                                            <p:strVal val="1+ppt_w/2"/>
                                          </p:val>
                                        </p:tav>
                                      </p:tavLst>
                                    </p:anim>
                                    <p:anim calcmode="lin" valueType="num">
                                      <p:cBhvr additive="base">
                                        <p:cTn id="50" dur="2000"/>
                                        <p:tgtEl>
                                          <p:spTgt spid="10"/>
                                        </p:tgtEl>
                                        <p:attrNameLst>
                                          <p:attrName>ppt_y</p:attrName>
                                        </p:attrNameLst>
                                      </p:cBhvr>
                                      <p:tavLst>
                                        <p:tav tm="0">
                                          <p:val>
                                            <p:strVal val="ppt_y"/>
                                          </p:val>
                                        </p:tav>
                                        <p:tav tm="100000">
                                          <p:val>
                                            <p:strVal val="0-ppt_h/2"/>
                                          </p:val>
                                        </p:tav>
                                      </p:tavLst>
                                    </p:anim>
                                    <p:set>
                                      <p:cBhvr>
                                        <p:cTn id="51" dur="1" fill="hold">
                                          <p:stCondLst>
                                            <p:cond delay="1999"/>
                                          </p:stCondLst>
                                        </p:cTn>
                                        <p:tgtEl>
                                          <p:spTgt spid="10"/>
                                        </p:tgtEl>
                                        <p:attrNameLst>
                                          <p:attrName>style.visibility</p:attrName>
                                        </p:attrNameLst>
                                      </p:cBhvr>
                                      <p:to>
                                        <p:strVal val="hidden"/>
                                      </p:to>
                                    </p:set>
                                  </p:childTnLst>
                                </p:cTn>
                              </p:par>
                              <p:par>
                                <p:cTn id="52" presetID="2" presetClass="exit" presetSubtype="3" fill="hold" nodeType="withEffect">
                                  <p:stCondLst>
                                    <p:cond delay="100"/>
                                  </p:stCondLst>
                                  <p:childTnLst>
                                    <p:anim calcmode="lin" valueType="num">
                                      <p:cBhvr additive="base">
                                        <p:cTn id="53" dur="2000"/>
                                        <p:tgtEl>
                                          <p:spTgt spid="11"/>
                                        </p:tgtEl>
                                        <p:attrNameLst>
                                          <p:attrName>ppt_x</p:attrName>
                                        </p:attrNameLst>
                                      </p:cBhvr>
                                      <p:tavLst>
                                        <p:tav tm="0">
                                          <p:val>
                                            <p:strVal val="ppt_x"/>
                                          </p:val>
                                        </p:tav>
                                        <p:tav tm="100000">
                                          <p:val>
                                            <p:strVal val="1+ppt_w/2"/>
                                          </p:val>
                                        </p:tav>
                                      </p:tavLst>
                                    </p:anim>
                                    <p:anim calcmode="lin" valueType="num">
                                      <p:cBhvr additive="base">
                                        <p:cTn id="54" dur="2000"/>
                                        <p:tgtEl>
                                          <p:spTgt spid="11"/>
                                        </p:tgtEl>
                                        <p:attrNameLst>
                                          <p:attrName>ppt_y</p:attrName>
                                        </p:attrNameLst>
                                      </p:cBhvr>
                                      <p:tavLst>
                                        <p:tav tm="0">
                                          <p:val>
                                            <p:strVal val="ppt_y"/>
                                          </p:val>
                                        </p:tav>
                                        <p:tav tm="100000">
                                          <p:val>
                                            <p:strVal val="0-ppt_h/2"/>
                                          </p:val>
                                        </p:tav>
                                      </p:tavLst>
                                    </p:anim>
                                    <p:set>
                                      <p:cBhvr>
                                        <p:cTn id="55" dur="1" fill="hold">
                                          <p:stCondLst>
                                            <p:cond delay="1999"/>
                                          </p:stCondLst>
                                        </p:cTn>
                                        <p:tgtEl>
                                          <p:spTgt spid="11"/>
                                        </p:tgtEl>
                                        <p:attrNameLst>
                                          <p:attrName>style.visibility</p:attrName>
                                        </p:attrNameLst>
                                      </p:cBhvr>
                                      <p:to>
                                        <p:strVal val="hidden"/>
                                      </p:to>
                                    </p:set>
                                  </p:childTnLst>
                                </p:cTn>
                              </p:par>
                              <p:par>
                                <p:cTn id="56" presetID="2" presetClass="exit" presetSubtype="3" fill="hold" nodeType="withEffect">
                                  <p:stCondLst>
                                    <p:cond delay="200"/>
                                  </p:stCondLst>
                                  <p:childTnLst>
                                    <p:anim calcmode="lin" valueType="num">
                                      <p:cBhvr additive="base">
                                        <p:cTn id="57" dur="2000"/>
                                        <p:tgtEl>
                                          <p:spTgt spid="12"/>
                                        </p:tgtEl>
                                        <p:attrNameLst>
                                          <p:attrName>ppt_x</p:attrName>
                                        </p:attrNameLst>
                                      </p:cBhvr>
                                      <p:tavLst>
                                        <p:tav tm="0">
                                          <p:val>
                                            <p:strVal val="ppt_x"/>
                                          </p:val>
                                        </p:tav>
                                        <p:tav tm="100000">
                                          <p:val>
                                            <p:strVal val="1+ppt_w/2"/>
                                          </p:val>
                                        </p:tav>
                                      </p:tavLst>
                                    </p:anim>
                                    <p:anim calcmode="lin" valueType="num">
                                      <p:cBhvr additive="base">
                                        <p:cTn id="58" dur="2000"/>
                                        <p:tgtEl>
                                          <p:spTgt spid="12"/>
                                        </p:tgtEl>
                                        <p:attrNameLst>
                                          <p:attrName>ppt_y</p:attrName>
                                        </p:attrNameLst>
                                      </p:cBhvr>
                                      <p:tavLst>
                                        <p:tav tm="0">
                                          <p:val>
                                            <p:strVal val="ppt_y"/>
                                          </p:val>
                                        </p:tav>
                                        <p:tav tm="100000">
                                          <p:val>
                                            <p:strVal val="0-ppt_h/2"/>
                                          </p:val>
                                        </p:tav>
                                      </p:tavLst>
                                    </p:anim>
                                    <p:set>
                                      <p:cBhvr>
                                        <p:cTn id="59" dur="1" fill="hold">
                                          <p:stCondLst>
                                            <p:cond delay="1999"/>
                                          </p:stCondLst>
                                        </p:cTn>
                                        <p:tgtEl>
                                          <p:spTgt spid="12"/>
                                        </p:tgtEl>
                                        <p:attrNameLst>
                                          <p:attrName>style.visibility</p:attrName>
                                        </p:attrNameLst>
                                      </p:cBhvr>
                                      <p:to>
                                        <p:strVal val="hidden"/>
                                      </p:to>
                                    </p:set>
                                  </p:childTnLst>
                                </p:cTn>
                              </p:par>
                              <p:par>
                                <p:cTn id="60" presetID="2" presetClass="exit" presetSubtype="3" fill="hold" nodeType="withEffect">
                                  <p:stCondLst>
                                    <p:cond delay="300"/>
                                  </p:stCondLst>
                                  <p:childTnLst>
                                    <p:anim calcmode="lin" valueType="num">
                                      <p:cBhvr additive="base">
                                        <p:cTn id="61" dur="2000"/>
                                        <p:tgtEl>
                                          <p:spTgt spid="13"/>
                                        </p:tgtEl>
                                        <p:attrNameLst>
                                          <p:attrName>ppt_x</p:attrName>
                                        </p:attrNameLst>
                                      </p:cBhvr>
                                      <p:tavLst>
                                        <p:tav tm="0">
                                          <p:val>
                                            <p:strVal val="ppt_x"/>
                                          </p:val>
                                        </p:tav>
                                        <p:tav tm="100000">
                                          <p:val>
                                            <p:strVal val="1+ppt_w/2"/>
                                          </p:val>
                                        </p:tav>
                                      </p:tavLst>
                                    </p:anim>
                                    <p:anim calcmode="lin" valueType="num">
                                      <p:cBhvr additive="base">
                                        <p:cTn id="62" dur="2000"/>
                                        <p:tgtEl>
                                          <p:spTgt spid="13"/>
                                        </p:tgtEl>
                                        <p:attrNameLst>
                                          <p:attrName>ppt_y</p:attrName>
                                        </p:attrNameLst>
                                      </p:cBhvr>
                                      <p:tavLst>
                                        <p:tav tm="0">
                                          <p:val>
                                            <p:strVal val="ppt_y"/>
                                          </p:val>
                                        </p:tav>
                                        <p:tav tm="100000">
                                          <p:val>
                                            <p:strVal val="0-ppt_h/2"/>
                                          </p:val>
                                        </p:tav>
                                      </p:tavLst>
                                    </p:anim>
                                    <p:set>
                                      <p:cBhvr>
                                        <p:cTn id="63" dur="1" fill="hold">
                                          <p:stCondLst>
                                            <p:cond delay="1999"/>
                                          </p:stCondLst>
                                        </p:cTn>
                                        <p:tgtEl>
                                          <p:spTgt spid="13"/>
                                        </p:tgtEl>
                                        <p:attrNameLst>
                                          <p:attrName>style.visibility</p:attrName>
                                        </p:attrNameLst>
                                      </p:cBhvr>
                                      <p:to>
                                        <p:strVal val="hidden"/>
                                      </p:to>
                                    </p:set>
                                  </p:childTnLst>
                                </p:cTn>
                              </p:par>
                              <p:par>
                                <p:cTn id="64" presetID="2" presetClass="exit" presetSubtype="3" fill="hold" nodeType="withEffect">
                                  <p:stCondLst>
                                    <p:cond delay="400"/>
                                  </p:stCondLst>
                                  <p:childTnLst>
                                    <p:anim calcmode="lin" valueType="num">
                                      <p:cBhvr additive="base">
                                        <p:cTn id="65" dur="2000"/>
                                        <p:tgtEl>
                                          <p:spTgt spid="14"/>
                                        </p:tgtEl>
                                        <p:attrNameLst>
                                          <p:attrName>ppt_x</p:attrName>
                                        </p:attrNameLst>
                                      </p:cBhvr>
                                      <p:tavLst>
                                        <p:tav tm="0">
                                          <p:val>
                                            <p:strVal val="ppt_x"/>
                                          </p:val>
                                        </p:tav>
                                        <p:tav tm="100000">
                                          <p:val>
                                            <p:strVal val="1+ppt_w/2"/>
                                          </p:val>
                                        </p:tav>
                                      </p:tavLst>
                                    </p:anim>
                                    <p:anim calcmode="lin" valueType="num">
                                      <p:cBhvr additive="base">
                                        <p:cTn id="66" dur="2000"/>
                                        <p:tgtEl>
                                          <p:spTgt spid="14"/>
                                        </p:tgtEl>
                                        <p:attrNameLst>
                                          <p:attrName>ppt_y</p:attrName>
                                        </p:attrNameLst>
                                      </p:cBhvr>
                                      <p:tavLst>
                                        <p:tav tm="0">
                                          <p:val>
                                            <p:strVal val="ppt_y"/>
                                          </p:val>
                                        </p:tav>
                                        <p:tav tm="100000">
                                          <p:val>
                                            <p:strVal val="0-ppt_h/2"/>
                                          </p:val>
                                        </p:tav>
                                      </p:tavLst>
                                    </p:anim>
                                    <p:set>
                                      <p:cBhvr>
                                        <p:cTn id="67" dur="1" fill="hold">
                                          <p:stCondLst>
                                            <p:cond delay="1999"/>
                                          </p:stCondLst>
                                        </p:cTn>
                                        <p:tgtEl>
                                          <p:spTgt spid="14"/>
                                        </p:tgtEl>
                                        <p:attrNameLst>
                                          <p:attrName>style.visibility</p:attrName>
                                        </p:attrNameLst>
                                      </p:cBhvr>
                                      <p:to>
                                        <p:strVal val="hidden"/>
                                      </p:to>
                                    </p:set>
                                  </p:childTnLst>
                                </p:cTn>
                              </p:par>
                              <p:par>
                                <p:cTn id="68" presetID="2" presetClass="exit" presetSubtype="3" fill="hold" nodeType="withEffect">
                                  <p:stCondLst>
                                    <p:cond delay="500"/>
                                  </p:stCondLst>
                                  <p:childTnLst>
                                    <p:anim calcmode="lin" valueType="num">
                                      <p:cBhvr additive="base">
                                        <p:cTn id="69" dur="2000"/>
                                        <p:tgtEl>
                                          <p:spTgt spid="15"/>
                                        </p:tgtEl>
                                        <p:attrNameLst>
                                          <p:attrName>ppt_x</p:attrName>
                                        </p:attrNameLst>
                                      </p:cBhvr>
                                      <p:tavLst>
                                        <p:tav tm="0">
                                          <p:val>
                                            <p:strVal val="ppt_x"/>
                                          </p:val>
                                        </p:tav>
                                        <p:tav tm="100000">
                                          <p:val>
                                            <p:strVal val="1+ppt_w/2"/>
                                          </p:val>
                                        </p:tav>
                                      </p:tavLst>
                                    </p:anim>
                                    <p:anim calcmode="lin" valueType="num">
                                      <p:cBhvr additive="base">
                                        <p:cTn id="70" dur="2000"/>
                                        <p:tgtEl>
                                          <p:spTgt spid="15"/>
                                        </p:tgtEl>
                                        <p:attrNameLst>
                                          <p:attrName>ppt_y</p:attrName>
                                        </p:attrNameLst>
                                      </p:cBhvr>
                                      <p:tavLst>
                                        <p:tav tm="0">
                                          <p:val>
                                            <p:strVal val="ppt_y"/>
                                          </p:val>
                                        </p:tav>
                                        <p:tav tm="100000">
                                          <p:val>
                                            <p:strVal val="0-ppt_h/2"/>
                                          </p:val>
                                        </p:tav>
                                      </p:tavLst>
                                    </p:anim>
                                    <p:set>
                                      <p:cBhvr>
                                        <p:cTn id="71" dur="1" fill="hold">
                                          <p:stCondLst>
                                            <p:cond delay="1999"/>
                                          </p:stCondLst>
                                        </p:cTn>
                                        <p:tgtEl>
                                          <p:spTgt spid="15"/>
                                        </p:tgtEl>
                                        <p:attrNameLst>
                                          <p:attrName>style.visibility</p:attrName>
                                        </p:attrNameLst>
                                      </p:cBhvr>
                                      <p:to>
                                        <p:strVal val="hidden"/>
                                      </p:to>
                                    </p:set>
                                  </p:childTnLst>
                                </p:cTn>
                              </p:par>
                              <p:par>
                                <p:cTn id="72" presetID="23" presetClass="entr" presetSubtype="272" fill="hold" nodeType="withEffect">
                                  <p:stCondLst>
                                    <p:cond delay="500"/>
                                  </p:stCondLst>
                                  <p:childTnLst>
                                    <p:set>
                                      <p:cBhvr>
                                        <p:cTn id="73" dur="1" fill="hold">
                                          <p:stCondLst>
                                            <p:cond delay="0"/>
                                          </p:stCondLst>
                                        </p:cTn>
                                        <p:tgtEl>
                                          <p:spTgt spid="4"/>
                                        </p:tgtEl>
                                        <p:attrNameLst>
                                          <p:attrName>style.visibility</p:attrName>
                                        </p:attrNameLst>
                                      </p:cBhvr>
                                      <p:to>
                                        <p:strVal val="visible"/>
                                      </p:to>
                                    </p:set>
                                    <p:anim calcmode="lin" valueType="num">
                                      <p:cBhvr>
                                        <p:cTn id="74" dur="2000" fill="hold"/>
                                        <p:tgtEl>
                                          <p:spTgt spid="4"/>
                                        </p:tgtEl>
                                        <p:attrNameLst>
                                          <p:attrName>ppt_w</p:attrName>
                                        </p:attrNameLst>
                                      </p:cBhvr>
                                      <p:tavLst>
                                        <p:tav tm="0">
                                          <p:val>
                                            <p:strVal val="2/3*#ppt_w"/>
                                          </p:val>
                                        </p:tav>
                                        <p:tav tm="100000">
                                          <p:val>
                                            <p:strVal val="#ppt_w"/>
                                          </p:val>
                                        </p:tav>
                                      </p:tavLst>
                                    </p:anim>
                                    <p:anim calcmode="lin" valueType="num">
                                      <p:cBhvr>
                                        <p:cTn id="75" dur="2000" fill="hold"/>
                                        <p:tgtEl>
                                          <p:spTgt spid="4"/>
                                        </p:tgtEl>
                                        <p:attrNameLst>
                                          <p:attrName>ppt_h</p:attrName>
                                        </p:attrNameLst>
                                      </p:cBhvr>
                                      <p:tavLst>
                                        <p:tav tm="0">
                                          <p:val>
                                            <p:strVal val="2/3*#ppt_h"/>
                                          </p:val>
                                        </p:tav>
                                        <p:tav tm="100000">
                                          <p:val>
                                            <p:strVal val="#ppt_h"/>
                                          </p:val>
                                        </p:tav>
                                      </p:tavLst>
                                    </p:anim>
                                  </p:childTnLst>
                                </p:cTn>
                              </p:par>
                              <p:par>
                                <p:cTn id="76" presetID="16" presetClass="entr" presetSubtype="37" fill="hold" nodeType="withEffect">
                                  <p:stCondLst>
                                    <p:cond delay="500"/>
                                  </p:stCondLst>
                                  <p:childTnLst>
                                    <p:set>
                                      <p:cBhvr>
                                        <p:cTn id="77" dur="1" fill="hold">
                                          <p:stCondLst>
                                            <p:cond delay="0"/>
                                          </p:stCondLst>
                                        </p:cTn>
                                        <p:tgtEl>
                                          <p:spTgt spid="4"/>
                                        </p:tgtEl>
                                        <p:attrNameLst>
                                          <p:attrName>style.visibility</p:attrName>
                                        </p:attrNameLst>
                                      </p:cBhvr>
                                      <p:to>
                                        <p:strVal val="visible"/>
                                      </p:to>
                                    </p:set>
                                    <p:animEffect transition="in" filter="barn(outVertical)">
                                      <p:cBhvr>
                                        <p:cTn id="78" dur="2000"/>
                                        <p:tgtEl>
                                          <p:spTgt spid="4"/>
                                        </p:tgtEl>
                                      </p:cBhvr>
                                    </p:animEffect>
                                  </p:childTnLst>
                                </p:cTn>
                              </p:par>
                              <p:par>
                                <p:cTn id="79" presetID="40" presetClass="entr" presetSubtype="0" fill="hold" grpId="0" nodeType="withEffect">
                                  <p:stCondLst>
                                    <p:cond delay="3000"/>
                                  </p:stCondLst>
                                  <p:iterate type="lt">
                                    <p:tmPct val="10000"/>
                                  </p:iterate>
                                  <p:childTnLst>
                                    <p:set>
                                      <p:cBhvr>
                                        <p:cTn id="80" dur="1" fill="hold">
                                          <p:stCondLst>
                                            <p:cond delay="0"/>
                                          </p:stCondLst>
                                        </p:cTn>
                                        <p:tgtEl>
                                          <p:spTgt spid="16"/>
                                        </p:tgtEl>
                                        <p:attrNameLst>
                                          <p:attrName>style.visibility</p:attrName>
                                        </p:attrNameLst>
                                      </p:cBhvr>
                                      <p:to>
                                        <p:strVal val="visible"/>
                                      </p:to>
                                    </p:set>
                                    <p:animEffect transition="in" filter="fade">
                                      <p:cBhvr>
                                        <p:cTn id="81" dur="1000"/>
                                        <p:tgtEl>
                                          <p:spTgt spid="16"/>
                                        </p:tgtEl>
                                      </p:cBhvr>
                                    </p:animEffect>
                                    <p:anim calcmode="lin" valueType="num">
                                      <p:cBhvr>
                                        <p:cTn id="82" dur="1000" fill="hold"/>
                                        <p:tgtEl>
                                          <p:spTgt spid="16"/>
                                        </p:tgtEl>
                                        <p:attrNameLst>
                                          <p:attrName>ppt_x</p:attrName>
                                        </p:attrNameLst>
                                      </p:cBhvr>
                                      <p:tavLst>
                                        <p:tav tm="0">
                                          <p:val>
                                            <p:strVal val="#ppt_x-.1"/>
                                          </p:val>
                                        </p:tav>
                                        <p:tav tm="100000">
                                          <p:val>
                                            <p:strVal val="#ppt_x"/>
                                          </p:val>
                                        </p:tav>
                                      </p:tavLst>
                                    </p:anim>
                                    <p:anim calcmode="lin" valueType="num">
                                      <p:cBhvr>
                                        <p:cTn id="8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Grp="1" noChangeAspect="1"/>
          </p:cNvPicPr>
          <p:nvPr isPhoto="1"/>
        </p:nvPicPr>
        <p:blipFill>
          <a:blip r:embed="rId2">
            <a:extLst>
              <a:ext uri="{28A0092B-C50C-407E-A947-70E740481C1C}">
                <a14:useLocalDpi xmlns:a14="http://schemas.microsoft.com/office/drawing/2010/main" val="0"/>
              </a:ext>
            </a:extLst>
          </a:blip>
          <a:stretch>
            <a:fillRect/>
          </a:stretch>
        </p:blipFill>
        <p:spPr bwMode="auto">
          <a:xfrm>
            <a:off x="2267741" y="0"/>
            <a:ext cx="4447905" cy="5715000"/>
          </a:xfrm>
          <a:prstGeom prst="rect">
            <a:avLst/>
          </a:prstGeom>
          <a:solidFill>
            <a:srgbClr val="000000"/>
          </a:solidFill>
          <a:ln w="9525">
            <a:noFill/>
            <a:miter lim="800000"/>
            <a:headEnd/>
            <a:tailEnd/>
          </a:ln>
        </p:spPr>
      </p:pic>
      <p:sp>
        <p:nvSpPr>
          <p:cNvPr id="2" name="1 Triángulo rectángulo"/>
          <p:cNvSpPr/>
          <p:nvPr/>
        </p:nvSpPr>
        <p:spPr>
          <a:xfrm>
            <a:off x="2267742" y="0"/>
            <a:ext cx="4447904" cy="571500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DAC9E3"/>
              </a:solidFill>
            </a:endParaRPr>
          </a:p>
        </p:txBody>
      </p:sp>
      <p:sp>
        <p:nvSpPr>
          <p:cNvPr id="3" name="2 Triángulo rectángulo"/>
          <p:cNvSpPr/>
          <p:nvPr/>
        </p:nvSpPr>
        <p:spPr>
          <a:xfrm rot="10800000">
            <a:off x="2267743" y="0"/>
            <a:ext cx="4447904" cy="577215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DAC9E3"/>
              </a:solidFill>
            </a:endParaRPr>
          </a:p>
        </p:txBody>
      </p:sp>
      <p:sp>
        <p:nvSpPr>
          <p:cNvPr id="6" name="5 CuadroTexto"/>
          <p:cNvSpPr txBox="1"/>
          <p:nvPr/>
        </p:nvSpPr>
        <p:spPr>
          <a:xfrm>
            <a:off x="3347863" y="3721596"/>
            <a:ext cx="1925519" cy="461661"/>
          </a:xfrm>
          <a:prstGeom prst="rect">
            <a:avLst/>
          </a:prstGeom>
          <a:noFill/>
        </p:spPr>
        <p:txBody>
          <a:bodyPr wrap="none" lIns="91436" tIns="45718" rIns="91436" bIns="45718">
            <a:spAutoFit/>
          </a:bodyPr>
          <a:lstStyle/>
          <a:p>
            <a:pPr fontAlgn="auto">
              <a:spcBef>
                <a:spcPts val="0"/>
              </a:spcBef>
              <a:spcAft>
                <a:spcPts val="0"/>
              </a:spcAft>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mn-cs"/>
              </a:rPr>
              <a:t>Alonso VIII</a:t>
            </a:r>
          </a:p>
        </p:txBody>
      </p:sp>
      <p:sp>
        <p:nvSpPr>
          <p:cNvPr id="7" name="6 Rectángulo"/>
          <p:cNvSpPr/>
          <p:nvPr/>
        </p:nvSpPr>
        <p:spPr>
          <a:xfrm>
            <a:off x="6715646" y="-1"/>
            <a:ext cx="2428355" cy="5715001"/>
          </a:xfrm>
          <a:prstGeom prst="rect">
            <a:avLst/>
          </a:prstGeom>
          <a:gradFill flip="none" rotWithShape="1">
            <a:gsLst>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solidFill>
                <a:srgbClr val="FFFFFF"/>
              </a:solidFill>
              <a:cs typeface="Arial" charset="0"/>
            </a:endParaRPr>
          </a:p>
        </p:txBody>
      </p:sp>
      <p:sp>
        <p:nvSpPr>
          <p:cNvPr id="8" name="7 Rectángulo"/>
          <p:cNvSpPr/>
          <p:nvPr/>
        </p:nvSpPr>
        <p:spPr>
          <a:xfrm>
            <a:off x="0" y="0"/>
            <a:ext cx="2267742" cy="5715000"/>
          </a:xfrm>
          <a:prstGeom prst="rect">
            <a:avLst/>
          </a:prstGeom>
          <a:gradFill flip="none" rotWithShape="1">
            <a:gsLst>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solidFill>
                <a:srgbClr val="FFFFFF"/>
              </a:solidFill>
              <a:cs typeface="Arial"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9000">
        <p14:shred/>
      </p:transition>
    </mc:Choice>
    <mc:Fallback xmlns="">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3000"/>
                                        <p:tgtEl>
                                          <p:spTgt spid="2"/>
                                        </p:tgtEl>
                                      </p:cBhvr>
                                    </p:animEffect>
                                    <p:set>
                                      <p:cBhvr>
                                        <p:cTn id="10" dur="1" fill="hold">
                                          <p:stCondLst>
                                            <p:cond delay="2999"/>
                                          </p:stCondLst>
                                        </p:cTn>
                                        <p:tgtEl>
                                          <p:spTgt spid="2"/>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par>
                                <p:cTn id="15" presetID="3" presetClass="entr" presetSubtype="1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horizontal)">
                                      <p:cBhvr>
                                        <p:cTn id="17" dur="3000"/>
                                        <p:tgtEl>
                                          <p:spTgt spid="7"/>
                                        </p:tgtEl>
                                      </p:cBhvr>
                                    </p:animEffect>
                                  </p:childTnLst>
                                </p:cTn>
                              </p:par>
                              <p:par>
                                <p:cTn id="18" presetID="3" presetClass="entr" presetSubtype="10" fill="hold"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blinds(horizontal)">
                                      <p:cBhvr>
                                        <p:cTn id="20" dur="3000"/>
                                        <p:tgtEl>
                                          <p:spTgt spid="8"/>
                                        </p:tgtEl>
                                      </p:cBhvr>
                                    </p:animEffect>
                                  </p:childTnLst>
                                </p:cTn>
                              </p:par>
                            </p:childTnLst>
                          </p:cTn>
                        </p:par>
                        <p:par>
                          <p:cTn id="21" fill="hold">
                            <p:stCondLst>
                              <p:cond delay="3000"/>
                            </p:stCondLst>
                            <p:childTnLst>
                              <p:par>
                                <p:cTn id="22" presetID="23" presetClass="entr" presetSubtype="16"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2000" fill="hold"/>
                                        <p:tgtEl>
                                          <p:spTgt spid="6"/>
                                        </p:tgtEl>
                                        <p:attrNameLst>
                                          <p:attrName>ppt_w</p:attrName>
                                        </p:attrNameLst>
                                      </p:cBhvr>
                                      <p:tavLst>
                                        <p:tav tm="0">
                                          <p:val>
                                            <p:fltVal val="0"/>
                                          </p:val>
                                        </p:tav>
                                        <p:tav tm="100000">
                                          <p:val>
                                            <p:strVal val="#ppt_w"/>
                                          </p:val>
                                        </p:tav>
                                      </p:tavLst>
                                    </p:anim>
                                    <p:anim calcmode="lin" valueType="num">
                                      <p:cBhvr>
                                        <p:cTn id="25" dur="20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4"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1"/>
            <a:ext cx="9143999" cy="5715001"/>
          </a:xfrm>
          <a:prstGeom prst="rect">
            <a:avLst/>
          </a:prstGeom>
          <a:noFill/>
          <a:ln w="9525">
            <a:noFill/>
            <a:miter lim="800000"/>
            <a:headEnd/>
            <a:tailEnd/>
          </a:ln>
        </p:spPr>
      </p:pic>
      <p:sp>
        <p:nvSpPr>
          <p:cNvPr id="4" name="3 CuadroTexto"/>
          <p:cNvSpPr txBox="1"/>
          <p:nvPr/>
        </p:nvSpPr>
        <p:spPr>
          <a:xfrm>
            <a:off x="395535" y="4873724"/>
            <a:ext cx="8058673" cy="646327"/>
          </a:xfrm>
          <a:prstGeom prst="rect">
            <a:avLst/>
          </a:prstGeom>
          <a:noFill/>
        </p:spPr>
        <p:txBody>
          <a:bodyPr wrap="none" lIns="91436" tIns="45718" rIns="91436" bIns="45718">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Llegamos al final por uno de los paseos del Parque de la Vega que va a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salir frente a la Puerta de Bisagra, en plena Avenida de la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Reconquista.</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0000">
        <p14:shred dir="out"/>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90114"/>
                                        </p:tgtEl>
                                        <p:attrNameLst>
                                          <p:attrName>style.visibility</p:attrName>
                                        </p:attrNameLst>
                                      </p:cBhvr>
                                      <p:to>
                                        <p:strVal val="visible"/>
                                      </p:to>
                                    </p:set>
                                    <p:animEffect transition="in" filter="barn(inVertical)">
                                      <p:cBhvr>
                                        <p:cTn id="7" dur="3000"/>
                                        <p:tgtEl>
                                          <p:spTgt spid="90114"/>
                                        </p:tgtEl>
                                      </p:cBhvr>
                                    </p:animEffect>
                                  </p:childTnLst>
                                </p:cTn>
                              </p:par>
                              <p:par>
                                <p:cTn id="8" presetID="29" presetClass="entr" presetSubtype="0" fill="hold" nodeType="withEffect">
                                  <p:stCondLst>
                                    <p:cond delay="0"/>
                                  </p:stCondLst>
                                  <p:childTnLst>
                                    <p:set>
                                      <p:cBhvr>
                                        <p:cTn id="9" dur="1" fill="hold">
                                          <p:stCondLst>
                                            <p:cond delay="0"/>
                                          </p:stCondLst>
                                        </p:cTn>
                                        <p:tgtEl>
                                          <p:spTgt spid="90114"/>
                                        </p:tgtEl>
                                        <p:attrNameLst>
                                          <p:attrName>style.visibility</p:attrName>
                                        </p:attrNameLst>
                                      </p:cBhvr>
                                      <p:to>
                                        <p:strVal val="visible"/>
                                      </p:to>
                                    </p:set>
                                    <p:anim calcmode="lin" valueType="num">
                                      <p:cBhvr>
                                        <p:cTn id="10" dur="3000" fill="hold"/>
                                        <p:tgtEl>
                                          <p:spTgt spid="90114"/>
                                        </p:tgtEl>
                                        <p:attrNameLst>
                                          <p:attrName>ppt_x</p:attrName>
                                        </p:attrNameLst>
                                      </p:cBhvr>
                                      <p:tavLst>
                                        <p:tav tm="0">
                                          <p:val>
                                            <p:strVal val="#ppt_x-.2"/>
                                          </p:val>
                                        </p:tav>
                                        <p:tav tm="100000">
                                          <p:val>
                                            <p:strVal val="#ppt_x"/>
                                          </p:val>
                                        </p:tav>
                                      </p:tavLst>
                                    </p:anim>
                                    <p:anim calcmode="lin" valueType="num">
                                      <p:cBhvr>
                                        <p:cTn id="11" dur="3000" fill="hold"/>
                                        <p:tgtEl>
                                          <p:spTgt spid="90114"/>
                                        </p:tgtEl>
                                        <p:attrNameLst>
                                          <p:attrName>ppt_y</p:attrName>
                                        </p:attrNameLst>
                                      </p:cBhvr>
                                      <p:tavLst>
                                        <p:tav tm="0">
                                          <p:val>
                                            <p:strVal val="#ppt_y"/>
                                          </p:val>
                                        </p:tav>
                                        <p:tav tm="100000">
                                          <p:val>
                                            <p:strVal val="#ppt_y"/>
                                          </p:val>
                                        </p:tav>
                                      </p:tavLst>
                                    </p:anim>
                                    <p:animEffect transition="in" filter="wipe(right)" prLst="gradientSize: 0.1">
                                      <p:cBhvr>
                                        <p:cTn id="12" dur="3000"/>
                                        <p:tgtEl>
                                          <p:spTgt spid="90114"/>
                                        </p:tgtEl>
                                      </p:cBhvr>
                                    </p:animEffect>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1"/>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3999" cy="6025852"/>
          </a:xfrm>
          <a:prstGeom prst="rect">
            <a:avLst/>
          </a:prstGeom>
          <a:noFill/>
          <a:ln w="9525">
            <a:noFill/>
            <a:miter lim="800000"/>
            <a:headEnd/>
            <a:tailEnd/>
          </a:ln>
        </p:spPr>
      </p:pic>
      <p:sp>
        <p:nvSpPr>
          <p:cNvPr id="4" name="3 CuadroTexto"/>
          <p:cNvSpPr txBox="1"/>
          <p:nvPr/>
        </p:nvSpPr>
        <p:spPr>
          <a:xfrm>
            <a:off x="451920" y="4791674"/>
            <a:ext cx="8212497" cy="923326"/>
          </a:xfrm>
          <a:prstGeom prst="rect">
            <a:avLst/>
          </a:prstGeom>
          <a:noFill/>
        </p:spPr>
        <p:txBody>
          <a:bodyPr wrap="none" lIns="91436" tIns="45718" rIns="91436" bIns="45718">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Continuamos paseando sin perder detalle del amurallamiento de Toledo,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nos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parece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estar viviendo en la Edad Media, de no s</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er por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la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cantidad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de </a:t>
            </a:r>
            <a:endPar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a:p>
            <a:pPr fontAlgn="auto">
              <a:spcBef>
                <a:spcPts val="0"/>
              </a:spcBef>
              <a:spcAft>
                <a:spcPts val="0"/>
              </a:spcAft>
              <a:defRPr/>
            </a:pP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coches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y motos circulando por sus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calles.</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3000">
        <p14:switch dir="r"/>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2290"/>
                                        </p:tgtEl>
                                        <p:attrNameLst>
                                          <p:attrName>style.visibility</p:attrName>
                                        </p:attrNameLst>
                                      </p:cBhvr>
                                      <p:to>
                                        <p:strVal val="visible"/>
                                      </p:to>
                                    </p:set>
                                    <p:animEffect transition="in" filter="barn(outVertical)">
                                      <p:cBhvr>
                                        <p:cTn id="7" dur="3000"/>
                                        <p:tgtEl>
                                          <p:spTgt spid="12290"/>
                                        </p:tgtEl>
                                      </p:cBhvr>
                                    </p:animEffect>
                                  </p:childTnLst>
                                </p:cTn>
                              </p:par>
                              <p:par>
                                <p:cTn id="8" presetID="29" presetClass="entr" presetSubtype="0" fill="hold" nodeType="withEffect">
                                  <p:stCondLst>
                                    <p:cond delay="0"/>
                                  </p:stCondLst>
                                  <p:childTnLst>
                                    <p:set>
                                      <p:cBhvr>
                                        <p:cTn id="9" dur="1" fill="hold">
                                          <p:stCondLst>
                                            <p:cond delay="0"/>
                                          </p:stCondLst>
                                        </p:cTn>
                                        <p:tgtEl>
                                          <p:spTgt spid="12290"/>
                                        </p:tgtEl>
                                        <p:attrNameLst>
                                          <p:attrName>style.visibility</p:attrName>
                                        </p:attrNameLst>
                                      </p:cBhvr>
                                      <p:to>
                                        <p:strVal val="visible"/>
                                      </p:to>
                                    </p:set>
                                    <p:anim calcmode="lin" valueType="num">
                                      <p:cBhvr>
                                        <p:cTn id="10" dur="3000" fill="hold"/>
                                        <p:tgtEl>
                                          <p:spTgt spid="12290"/>
                                        </p:tgtEl>
                                        <p:attrNameLst>
                                          <p:attrName>ppt_x</p:attrName>
                                        </p:attrNameLst>
                                      </p:cBhvr>
                                      <p:tavLst>
                                        <p:tav tm="0">
                                          <p:val>
                                            <p:strVal val="#ppt_x-.2"/>
                                          </p:val>
                                        </p:tav>
                                        <p:tav tm="100000">
                                          <p:val>
                                            <p:strVal val="#ppt_x"/>
                                          </p:val>
                                        </p:tav>
                                      </p:tavLst>
                                    </p:anim>
                                    <p:anim calcmode="lin" valueType="num">
                                      <p:cBhvr>
                                        <p:cTn id="11" dur="3000" fill="hold"/>
                                        <p:tgtEl>
                                          <p:spTgt spid="12290"/>
                                        </p:tgtEl>
                                        <p:attrNameLst>
                                          <p:attrName>ppt_y</p:attrName>
                                        </p:attrNameLst>
                                      </p:cBhvr>
                                      <p:tavLst>
                                        <p:tav tm="0">
                                          <p:val>
                                            <p:strVal val="#ppt_y"/>
                                          </p:val>
                                        </p:tav>
                                        <p:tav tm="100000">
                                          <p:val>
                                            <p:strVal val="#ppt_y"/>
                                          </p:val>
                                        </p:tav>
                                      </p:tavLst>
                                    </p:anim>
                                    <p:animEffect transition="in" filter="wipe(right)" prLst="gradientSize: 0.1">
                                      <p:cBhvr>
                                        <p:cTn id="12" dur="3000"/>
                                        <p:tgtEl>
                                          <p:spTgt spid="12290"/>
                                        </p:tgtEl>
                                      </p:cBhvr>
                                    </p:animEffect>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1"/>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2"/>
            <a:ext cx="9144000" cy="6025850"/>
          </a:xfrm>
          <a:prstGeom prst="rect">
            <a:avLst/>
          </a:prstGeom>
          <a:noFill/>
          <a:ln w="9525">
            <a:noFill/>
            <a:miter lim="800000"/>
            <a:headEnd/>
            <a:tailEnd/>
          </a:ln>
        </p:spPr>
      </p:pic>
      <p:sp>
        <p:nvSpPr>
          <p:cNvPr id="6" name="Rectángulo 3                                                                       s">
            <a:extLst>
              <a:ext uri="{FF2B5EF4-FFF2-40B4-BE49-F238E27FC236}"/>
            </a:extLst>
          </p:cNvPr>
          <p:cNvSpPr/>
          <p:nvPr/>
        </p:nvSpPr>
        <p:spPr>
          <a:xfrm>
            <a:off x="3057616" y="2347913"/>
            <a:ext cx="3421093" cy="1129036"/>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solidFill>
              <a:schemeClr val="tx2">
                <a:lumMod val="25000"/>
              </a:schemeClr>
            </a:solid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7" name="Rectángulo 4">
            <a:extLst>
              <a:ext uri="{FF2B5EF4-FFF2-40B4-BE49-F238E27FC236}"/>
            </a:extLst>
          </p:cNvPr>
          <p:cNvSpPr/>
          <p:nvPr/>
        </p:nvSpPr>
        <p:spPr>
          <a:xfrm>
            <a:off x="3066409" y="2371406"/>
            <a:ext cx="3434688" cy="1133480"/>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a:solidFill>
              <a:schemeClr val="tx2">
                <a:lumMod val="25000"/>
              </a:schemeClr>
            </a:solid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8" name="Rectángulo 5                                                                      u">
            <a:hlinkClick r:id="rId5"/>
            <a:extLst>
              <a:ext uri="{FF2B5EF4-FFF2-40B4-BE49-F238E27FC236}"/>
            </a:extLst>
          </p:cNvPr>
          <p:cNvSpPr/>
          <p:nvPr/>
        </p:nvSpPr>
        <p:spPr>
          <a:xfrm>
            <a:off x="3057617" y="2398712"/>
            <a:ext cx="3443480" cy="1133483"/>
          </a:xfrm>
          <a:prstGeom prst="rect">
            <a:avLst/>
          </a:prstGeom>
          <a:blipFill dpi="0" rotWithShape="1">
            <a:blip r:embed="rId6" cstate="print">
              <a:extLst>
                <a:ext uri="{28A0092B-C50C-407E-A947-70E740481C1C}">
                  <a14:useLocalDpi xmlns:a14="http://schemas.microsoft.com/office/drawing/2010/main" val="0"/>
                </a:ext>
              </a:extLst>
            </a:blip>
            <a:srcRect/>
            <a:stretch>
              <a:fillRect/>
            </a:stretch>
          </a:blipFill>
          <a:ln>
            <a:solidFill>
              <a:schemeClr val="tx2">
                <a:lumMod val="25000"/>
              </a:schemeClr>
            </a:solid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9" name="Rectángulo 6">
            <a:extLst>
              <a:ext uri="{FF2B5EF4-FFF2-40B4-BE49-F238E27FC236}"/>
            </a:extLst>
          </p:cNvPr>
          <p:cNvSpPr/>
          <p:nvPr/>
        </p:nvSpPr>
        <p:spPr>
          <a:xfrm>
            <a:off x="3057617" y="2378076"/>
            <a:ext cx="3421093" cy="1133483"/>
          </a:xfrm>
          <a:prstGeom prst="rect">
            <a:avLst/>
          </a:prstGeom>
          <a:blipFill dpi="0" rotWithShape="1">
            <a:blip r:embed="rId7" cstate="print">
              <a:extLst>
                <a:ext uri="{28A0092B-C50C-407E-A947-70E740481C1C}">
                  <a14:useLocalDpi xmlns:a14="http://schemas.microsoft.com/office/drawing/2010/main" val="0"/>
                </a:ext>
              </a:extLst>
            </a:blip>
            <a:srcRect/>
            <a:stretch>
              <a:fillRect/>
            </a:stretch>
          </a:blipFill>
          <a:ln>
            <a:solidFill>
              <a:schemeClr val="tx2">
                <a:lumMod val="25000"/>
              </a:schemeClr>
            </a:solid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0" name="Rectángulo 7                                                                   s">
            <a:extLst>
              <a:ext uri="{FF2B5EF4-FFF2-40B4-BE49-F238E27FC236}"/>
            </a:extLst>
          </p:cNvPr>
          <p:cNvSpPr/>
          <p:nvPr/>
        </p:nvSpPr>
        <p:spPr>
          <a:xfrm>
            <a:off x="3080001" y="2378076"/>
            <a:ext cx="3418877" cy="1133483"/>
          </a:xfrm>
          <a:prstGeom prst="rect">
            <a:avLst/>
          </a:prstGeom>
          <a:blipFill dpi="0" rotWithShape="1">
            <a:blip r:embed="rId7" cstate="print">
              <a:extLst>
                <a:ext uri="{28A0092B-C50C-407E-A947-70E740481C1C}">
                  <a14:useLocalDpi xmlns:a14="http://schemas.microsoft.com/office/drawing/2010/main" val="0"/>
                </a:ext>
              </a:extLst>
            </a:blip>
            <a:srcRect/>
            <a:stretch>
              <a:fillRect/>
            </a:stretch>
          </a:blipFill>
          <a:ln>
            <a:solidFill>
              <a:schemeClr val="tx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1" name="Rectángulo 8">
            <a:extLst>
              <a:ext uri="{FF2B5EF4-FFF2-40B4-BE49-F238E27FC236}"/>
            </a:extLst>
          </p:cNvPr>
          <p:cNvSpPr/>
          <p:nvPr/>
        </p:nvSpPr>
        <p:spPr>
          <a:xfrm>
            <a:off x="3082219" y="2366959"/>
            <a:ext cx="3418877" cy="1133483"/>
          </a:xfrm>
          <a:prstGeom prst="rect">
            <a:avLst/>
          </a:prstGeom>
          <a:blipFill dpi="0" rotWithShape="1">
            <a:blip r:embed="rId7" cstate="print">
              <a:extLst>
                <a:ext uri="{28A0092B-C50C-407E-A947-70E740481C1C}">
                  <a14:useLocalDpi xmlns:a14="http://schemas.microsoft.com/office/drawing/2010/main" val="0"/>
                </a:ext>
              </a:extLst>
            </a:blip>
            <a:srcRect/>
            <a:stretch>
              <a:fillRect/>
            </a:stretch>
          </a:blipFill>
          <a:ln>
            <a:solidFill>
              <a:schemeClr val="tx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2" name="Rectángulo 9">
            <a:extLst>
              <a:ext uri="{FF2B5EF4-FFF2-40B4-BE49-F238E27FC236}"/>
            </a:extLst>
          </p:cNvPr>
          <p:cNvSpPr/>
          <p:nvPr/>
        </p:nvSpPr>
        <p:spPr>
          <a:xfrm>
            <a:off x="3080002" y="2366962"/>
            <a:ext cx="3418877" cy="1133480"/>
          </a:xfrm>
          <a:prstGeom prst="rect">
            <a:avLst/>
          </a:prstGeom>
          <a:blipFill dpi="0" rotWithShape="1">
            <a:blip r:embed="rId7" cstate="print">
              <a:extLst>
                <a:ext uri="{28A0092B-C50C-407E-A947-70E740481C1C}">
                  <a14:useLocalDpi xmlns:a14="http://schemas.microsoft.com/office/drawing/2010/main" val="0"/>
                </a:ext>
              </a:extLst>
            </a:blip>
            <a:srcRect/>
            <a:stretch>
              <a:fillRect/>
            </a:stretch>
          </a:blipFill>
          <a:ln>
            <a:solidFill>
              <a:schemeClr val="tx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3" name="Rectángulo 10">
            <a:extLst>
              <a:ext uri="{FF2B5EF4-FFF2-40B4-BE49-F238E27FC236}"/>
            </a:extLst>
          </p:cNvPr>
          <p:cNvSpPr/>
          <p:nvPr/>
        </p:nvSpPr>
        <p:spPr>
          <a:xfrm>
            <a:off x="3080002" y="2371406"/>
            <a:ext cx="3421094" cy="1129036"/>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solidFill>
              <a:schemeClr val="tx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5" name="14 CuadroTexto"/>
          <p:cNvSpPr txBox="1"/>
          <p:nvPr/>
        </p:nvSpPr>
        <p:spPr>
          <a:xfrm>
            <a:off x="743616" y="4369668"/>
            <a:ext cx="7656768" cy="1200325"/>
          </a:xfrm>
          <a:prstGeom prst="rect">
            <a:avLst/>
          </a:prstGeom>
          <a:noFill/>
        </p:spPr>
        <p:txBody>
          <a:bodyPr wrap="none" lIns="91436" tIns="45718" rIns="91436" bIns="45718">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Salimos de la Avenida de la Reconquista, y nos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metemos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por la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Avenida de Carlos III, para entrar a este Parque del Circo Romano,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que aunque parezca mentira, Toledo también tiene un circo romano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yo no lo sabía, pero ahora ya lo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se.</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0000">
        <p14:switch dir="l"/>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1"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 calcmode="lin" valueType="num">
                                      <p:cBhvr>
                                        <p:cTn id="9" dur="2000" fill="hold"/>
                                        <p:tgtEl>
                                          <p:spTgt spid="6"/>
                                        </p:tgtEl>
                                        <p:attrNameLst>
                                          <p:attrName>ppt_x</p:attrName>
                                        </p:attrNameLst>
                                      </p:cBhvr>
                                      <p:tavLst>
                                        <p:tav tm="0">
                                          <p:val>
                                            <p:fltVal val="0.5"/>
                                          </p:val>
                                        </p:tav>
                                        <p:tav tm="100000">
                                          <p:val>
                                            <p:strVal val="#ppt_x"/>
                                          </p:val>
                                        </p:tav>
                                      </p:tavLst>
                                    </p:anim>
                                    <p:anim calcmode="lin" valueType="num">
                                      <p:cBhvr>
                                        <p:cTn id="10" dur="2000" fill="hold"/>
                                        <p:tgtEl>
                                          <p:spTgt spid="6"/>
                                        </p:tgtEl>
                                        <p:attrNameLst>
                                          <p:attrName>ppt_y</p:attrName>
                                        </p:attrNameLst>
                                      </p:cBhvr>
                                      <p:tavLst>
                                        <p:tav tm="0">
                                          <p:val>
                                            <p:fltVal val="0.5"/>
                                          </p:val>
                                        </p:tav>
                                        <p:tav tm="100000">
                                          <p:val>
                                            <p:strVal val="#ppt_y"/>
                                          </p:val>
                                        </p:tav>
                                      </p:tavLst>
                                    </p:anim>
                                  </p:childTnLst>
                                </p:cTn>
                              </p:par>
                              <p:par>
                                <p:cTn id="11" presetID="8" presetClass="emph" presetSubtype="0" fill="hold" grpId="2" nodeType="withEffect">
                                  <p:stCondLst>
                                    <p:cond delay="0"/>
                                  </p:stCondLst>
                                  <p:childTnLst>
                                    <p:animRot by="21600000">
                                      <p:cBhvr>
                                        <p:cTn id="12" dur="2000" fill="hold"/>
                                        <p:tgtEl>
                                          <p:spTgt spid="6"/>
                                        </p:tgtEl>
                                        <p:attrNameLst>
                                          <p:attrName>r</p:attrName>
                                        </p:attrNameLst>
                                      </p:cBhvr>
                                    </p:animRot>
                                  </p:childTnLst>
                                </p:cTn>
                              </p:par>
                              <p:par>
                                <p:cTn id="13" presetID="23" presetClass="entr" presetSubtype="528" fill="hold" grpId="1" nodeType="withEffect">
                                  <p:stCondLst>
                                    <p:cond delay="100"/>
                                  </p:stCondLst>
                                  <p:childTnLst>
                                    <p:set>
                                      <p:cBhvr>
                                        <p:cTn id="14" dur="1" fill="hold">
                                          <p:stCondLst>
                                            <p:cond delay="0"/>
                                          </p:stCondLst>
                                        </p:cTn>
                                        <p:tgtEl>
                                          <p:spTgt spid="7"/>
                                        </p:tgtEl>
                                        <p:attrNameLst>
                                          <p:attrName>style.visibility</p:attrName>
                                        </p:attrNameLst>
                                      </p:cBhvr>
                                      <p:to>
                                        <p:strVal val="visible"/>
                                      </p:to>
                                    </p:set>
                                    <p:anim calcmode="lin" valueType="num">
                                      <p:cBhvr>
                                        <p:cTn id="15" dur="2000" fill="hold"/>
                                        <p:tgtEl>
                                          <p:spTgt spid="7"/>
                                        </p:tgtEl>
                                        <p:attrNameLst>
                                          <p:attrName>ppt_w</p:attrName>
                                        </p:attrNameLst>
                                      </p:cBhvr>
                                      <p:tavLst>
                                        <p:tav tm="0">
                                          <p:val>
                                            <p:fltVal val="0"/>
                                          </p:val>
                                        </p:tav>
                                        <p:tav tm="100000">
                                          <p:val>
                                            <p:strVal val="#ppt_w"/>
                                          </p:val>
                                        </p:tav>
                                      </p:tavLst>
                                    </p:anim>
                                    <p:anim calcmode="lin" valueType="num">
                                      <p:cBhvr>
                                        <p:cTn id="16" dur="2000" fill="hold"/>
                                        <p:tgtEl>
                                          <p:spTgt spid="7"/>
                                        </p:tgtEl>
                                        <p:attrNameLst>
                                          <p:attrName>ppt_h</p:attrName>
                                        </p:attrNameLst>
                                      </p:cBhvr>
                                      <p:tavLst>
                                        <p:tav tm="0">
                                          <p:val>
                                            <p:fltVal val="0"/>
                                          </p:val>
                                        </p:tav>
                                        <p:tav tm="100000">
                                          <p:val>
                                            <p:strVal val="#ppt_h"/>
                                          </p:val>
                                        </p:tav>
                                      </p:tavLst>
                                    </p:anim>
                                    <p:anim calcmode="lin" valueType="num">
                                      <p:cBhvr>
                                        <p:cTn id="17" dur="2000" fill="hold"/>
                                        <p:tgtEl>
                                          <p:spTgt spid="7"/>
                                        </p:tgtEl>
                                        <p:attrNameLst>
                                          <p:attrName>ppt_x</p:attrName>
                                        </p:attrNameLst>
                                      </p:cBhvr>
                                      <p:tavLst>
                                        <p:tav tm="0">
                                          <p:val>
                                            <p:fltVal val="0.5"/>
                                          </p:val>
                                        </p:tav>
                                        <p:tav tm="100000">
                                          <p:val>
                                            <p:strVal val="#ppt_x"/>
                                          </p:val>
                                        </p:tav>
                                      </p:tavLst>
                                    </p:anim>
                                    <p:anim calcmode="lin" valueType="num">
                                      <p:cBhvr>
                                        <p:cTn id="18" dur="2000" fill="hold"/>
                                        <p:tgtEl>
                                          <p:spTgt spid="7"/>
                                        </p:tgtEl>
                                        <p:attrNameLst>
                                          <p:attrName>ppt_y</p:attrName>
                                        </p:attrNameLst>
                                      </p:cBhvr>
                                      <p:tavLst>
                                        <p:tav tm="0">
                                          <p:val>
                                            <p:fltVal val="0.5"/>
                                          </p:val>
                                        </p:tav>
                                        <p:tav tm="100000">
                                          <p:val>
                                            <p:strVal val="#ppt_y"/>
                                          </p:val>
                                        </p:tav>
                                      </p:tavLst>
                                    </p:anim>
                                  </p:childTnLst>
                                </p:cTn>
                              </p:par>
                              <p:par>
                                <p:cTn id="19" presetID="8" presetClass="emph" presetSubtype="0" fill="hold" grpId="2" nodeType="withEffect">
                                  <p:stCondLst>
                                    <p:cond delay="100"/>
                                  </p:stCondLst>
                                  <p:childTnLst>
                                    <p:animRot by="21600000">
                                      <p:cBhvr>
                                        <p:cTn id="20" dur="2000" fill="hold"/>
                                        <p:tgtEl>
                                          <p:spTgt spid="7"/>
                                        </p:tgtEl>
                                        <p:attrNameLst>
                                          <p:attrName>r</p:attrName>
                                        </p:attrNameLst>
                                      </p:cBhvr>
                                    </p:animRot>
                                  </p:childTnLst>
                                </p:cTn>
                              </p:par>
                              <p:par>
                                <p:cTn id="21" presetID="23" presetClass="entr" presetSubtype="528" fill="hold" grpId="1" nodeType="withEffect">
                                  <p:stCondLst>
                                    <p:cond delay="200"/>
                                  </p:stCondLst>
                                  <p:childTnLst>
                                    <p:set>
                                      <p:cBhvr>
                                        <p:cTn id="22" dur="1" fill="hold">
                                          <p:stCondLst>
                                            <p:cond delay="0"/>
                                          </p:stCondLst>
                                        </p:cTn>
                                        <p:tgtEl>
                                          <p:spTgt spid="8"/>
                                        </p:tgtEl>
                                        <p:attrNameLst>
                                          <p:attrName>style.visibility</p:attrName>
                                        </p:attrNameLst>
                                      </p:cBhvr>
                                      <p:to>
                                        <p:strVal val="visible"/>
                                      </p:to>
                                    </p:set>
                                    <p:anim calcmode="lin" valueType="num">
                                      <p:cBhvr>
                                        <p:cTn id="23" dur="2000" fill="hold"/>
                                        <p:tgtEl>
                                          <p:spTgt spid="8"/>
                                        </p:tgtEl>
                                        <p:attrNameLst>
                                          <p:attrName>ppt_w</p:attrName>
                                        </p:attrNameLst>
                                      </p:cBhvr>
                                      <p:tavLst>
                                        <p:tav tm="0">
                                          <p:val>
                                            <p:fltVal val="0"/>
                                          </p:val>
                                        </p:tav>
                                        <p:tav tm="100000">
                                          <p:val>
                                            <p:strVal val="#ppt_w"/>
                                          </p:val>
                                        </p:tav>
                                      </p:tavLst>
                                    </p:anim>
                                    <p:anim calcmode="lin" valueType="num">
                                      <p:cBhvr>
                                        <p:cTn id="24" dur="2000" fill="hold"/>
                                        <p:tgtEl>
                                          <p:spTgt spid="8"/>
                                        </p:tgtEl>
                                        <p:attrNameLst>
                                          <p:attrName>ppt_h</p:attrName>
                                        </p:attrNameLst>
                                      </p:cBhvr>
                                      <p:tavLst>
                                        <p:tav tm="0">
                                          <p:val>
                                            <p:fltVal val="0"/>
                                          </p:val>
                                        </p:tav>
                                        <p:tav tm="100000">
                                          <p:val>
                                            <p:strVal val="#ppt_h"/>
                                          </p:val>
                                        </p:tav>
                                      </p:tavLst>
                                    </p:anim>
                                    <p:anim calcmode="lin" valueType="num">
                                      <p:cBhvr>
                                        <p:cTn id="25" dur="2000" fill="hold"/>
                                        <p:tgtEl>
                                          <p:spTgt spid="8"/>
                                        </p:tgtEl>
                                        <p:attrNameLst>
                                          <p:attrName>ppt_x</p:attrName>
                                        </p:attrNameLst>
                                      </p:cBhvr>
                                      <p:tavLst>
                                        <p:tav tm="0">
                                          <p:val>
                                            <p:fltVal val="0.5"/>
                                          </p:val>
                                        </p:tav>
                                        <p:tav tm="100000">
                                          <p:val>
                                            <p:strVal val="#ppt_x"/>
                                          </p:val>
                                        </p:tav>
                                      </p:tavLst>
                                    </p:anim>
                                    <p:anim calcmode="lin" valueType="num">
                                      <p:cBhvr>
                                        <p:cTn id="26" dur="2000" fill="hold"/>
                                        <p:tgtEl>
                                          <p:spTgt spid="8"/>
                                        </p:tgtEl>
                                        <p:attrNameLst>
                                          <p:attrName>ppt_y</p:attrName>
                                        </p:attrNameLst>
                                      </p:cBhvr>
                                      <p:tavLst>
                                        <p:tav tm="0">
                                          <p:val>
                                            <p:fltVal val="0.5"/>
                                          </p:val>
                                        </p:tav>
                                        <p:tav tm="100000">
                                          <p:val>
                                            <p:strVal val="#ppt_y"/>
                                          </p:val>
                                        </p:tav>
                                      </p:tavLst>
                                    </p:anim>
                                  </p:childTnLst>
                                </p:cTn>
                              </p:par>
                              <p:par>
                                <p:cTn id="27" presetID="8" presetClass="emph" presetSubtype="0" fill="hold" grpId="2" nodeType="withEffect">
                                  <p:stCondLst>
                                    <p:cond delay="200"/>
                                  </p:stCondLst>
                                  <p:childTnLst>
                                    <p:animRot by="21600000">
                                      <p:cBhvr>
                                        <p:cTn id="28" dur="2000" fill="hold"/>
                                        <p:tgtEl>
                                          <p:spTgt spid="8"/>
                                        </p:tgtEl>
                                        <p:attrNameLst>
                                          <p:attrName>r</p:attrName>
                                        </p:attrNameLst>
                                      </p:cBhvr>
                                    </p:animRot>
                                  </p:childTnLst>
                                </p:cTn>
                              </p:par>
                              <p:par>
                                <p:cTn id="29" presetID="23" presetClass="entr" presetSubtype="528" fill="hold" grpId="1" nodeType="withEffect">
                                  <p:stCondLst>
                                    <p:cond delay="300"/>
                                  </p:stCondLst>
                                  <p:childTnLst>
                                    <p:set>
                                      <p:cBhvr>
                                        <p:cTn id="30" dur="1" fill="hold">
                                          <p:stCondLst>
                                            <p:cond delay="0"/>
                                          </p:stCondLst>
                                        </p:cTn>
                                        <p:tgtEl>
                                          <p:spTgt spid="9"/>
                                        </p:tgtEl>
                                        <p:attrNameLst>
                                          <p:attrName>style.visibility</p:attrName>
                                        </p:attrNameLst>
                                      </p:cBhvr>
                                      <p:to>
                                        <p:strVal val="visible"/>
                                      </p:to>
                                    </p:set>
                                    <p:anim calcmode="lin" valueType="num">
                                      <p:cBhvr>
                                        <p:cTn id="31" dur="2000" fill="hold"/>
                                        <p:tgtEl>
                                          <p:spTgt spid="9"/>
                                        </p:tgtEl>
                                        <p:attrNameLst>
                                          <p:attrName>ppt_w</p:attrName>
                                        </p:attrNameLst>
                                      </p:cBhvr>
                                      <p:tavLst>
                                        <p:tav tm="0">
                                          <p:val>
                                            <p:fltVal val="0"/>
                                          </p:val>
                                        </p:tav>
                                        <p:tav tm="100000">
                                          <p:val>
                                            <p:strVal val="#ppt_w"/>
                                          </p:val>
                                        </p:tav>
                                      </p:tavLst>
                                    </p:anim>
                                    <p:anim calcmode="lin" valueType="num">
                                      <p:cBhvr>
                                        <p:cTn id="32" dur="2000" fill="hold"/>
                                        <p:tgtEl>
                                          <p:spTgt spid="9"/>
                                        </p:tgtEl>
                                        <p:attrNameLst>
                                          <p:attrName>ppt_h</p:attrName>
                                        </p:attrNameLst>
                                      </p:cBhvr>
                                      <p:tavLst>
                                        <p:tav tm="0">
                                          <p:val>
                                            <p:fltVal val="0"/>
                                          </p:val>
                                        </p:tav>
                                        <p:tav tm="100000">
                                          <p:val>
                                            <p:strVal val="#ppt_h"/>
                                          </p:val>
                                        </p:tav>
                                      </p:tavLst>
                                    </p:anim>
                                    <p:anim calcmode="lin" valueType="num">
                                      <p:cBhvr>
                                        <p:cTn id="33" dur="2000" fill="hold"/>
                                        <p:tgtEl>
                                          <p:spTgt spid="9"/>
                                        </p:tgtEl>
                                        <p:attrNameLst>
                                          <p:attrName>ppt_x</p:attrName>
                                        </p:attrNameLst>
                                      </p:cBhvr>
                                      <p:tavLst>
                                        <p:tav tm="0">
                                          <p:val>
                                            <p:fltVal val="0.5"/>
                                          </p:val>
                                        </p:tav>
                                        <p:tav tm="100000">
                                          <p:val>
                                            <p:strVal val="#ppt_x"/>
                                          </p:val>
                                        </p:tav>
                                      </p:tavLst>
                                    </p:anim>
                                    <p:anim calcmode="lin" valueType="num">
                                      <p:cBhvr>
                                        <p:cTn id="34" dur="2000" fill="hold"/>
                                        <p:tgtEl>
                                          <p:spTgt spid="9"/>
                                        </p:tgtEl>
                                        <p:attrNameLst>
                                          <p:attrName>ppt_y</p:attrName>
                                        </p:attrNameLst>
                                      </p:cBhvr>
                                      <p:tavLst>
                                        <p:tav tm="0">
                                          <p:val>
                                            <p:fltVal val="0.5"/>
                                          </p:val>
                                        </p:tav>
                                        <p:tav tm="100000">
                                          <p:val>
                                            <p:strVal val="#ppt_y"/>
                                          </p:val>
                                        </p:tav>
                                      </p:tavLst>
                                    </p:anim>
                                  </p:childTnLst>
                                </p:cTn>
                              </p:par>
                              <p:par>
                                <p:cTn id="35" presetID="8" presetClass="emph" presetSubtype="0" fill="hold" grpId="2" nodeType="withEffect">
                                  <p:stCondLst>
                                    <p:cond delay="300"/>
                                  </p:stCondLst>
                                  <p:childTnLst>
                                    <p:animRot by="21600000">
                                      <p:cBhvr>
                                        <p:cTn id="36" dur="2000" fill="hold"/>
                                        <p:tgtEl>
                                          <p:spTgt spid="9"/>
                                        </p:tgtEl>
                                        <p:attrNameLst>
                                          <p:attrName>r</p:attrName>
                                        </p:attrNameLst>
                                      </p:cBhvr>
                                    </p:animRot>
                                  </p:childTnLst>
                                </p:cTn>
                              </p:par>
                              <p:par>
                                <p:cTn id="37" presetID="23" presetClass="entr" presetSubtype="528" fill="hold" grpId="1" nodeType="withEffect">
                                  <p:stCondLst>
                                    <p:cond delay="400"/>
                                  </p:stCondLst>
                                  <p:childTnLst>
                                    <p:set>
                                      <p:cBhvr>
                                        <p:cTn id="38" dur="1" fill="hold">
                                          <p:stCondLst>
                                            <p:cond delay="0"/>
                                          </p:stCondLst>
                                        </p:cTn>
                                        <p:tgtEl>
                                          <p:spTgt spid="10"/>
                                        </p:tgtEl>
                                        <p:attrNameLst>
                                          <p:attrName>style.visibility</p:attrName>
                                        </p:attrNameLst>
                                      </p:cBhvr>
                                      <p:to>
                                        <p:strVal val="visible"/>
                                      </p:to>
                                    </p:set>
                                    <p:anim calcmode="lin" valueType="num">
                                      <p:cBhvr>
                                        <p:cTn id="39" dur="2000" fill="hold"/>
                                        <p:tgtEl>
                                          <p:spTgt spid="10"/>
                                        </p:tgtEl>
                                        <p:attrNameLst>
                                          <p:attrName>ppt_w</p:attrName>
                                        </p:attrNameLst>
                                      </p:cBhvr>
                                      <p:tavLst>
                                        <p:tav tm="0">
                                          <p:val>
                                            <p:fltVal val="0"/>
                                          </p:val>
                                        </p:tav>
                                        <p:tav tm="100000">
                                          <p:val>
                                            <p:strVal val="#ppt_w"/>
                                          </p:val>
                                        </p:tav>
                                      </p:tavLst>
                                    </p:anim>
                                    <p:anim calcmode="lin" valueType="num">
                                      <p:cBhvr>
                                        <p:cTn id="40" dur="2000" fill="hold"/>
                                        <p:tgtEl>
                                          <p:spTgt spid="10"/>
                                        </p:tgtEl>
                                        <p:attrNameLst>
                                          <p:attrName>ppt_h</p:attrName>
                                        </p:attrNameLst>
                                      </p:cBhvr>
                                      <p:tavLst>
                                        <p:tav tm="0">
                                          <p:val>
                                            <p:fltVal val="0"/>
                                          </p:val>
                                        </p:tav>
                                        <p:tav tm="100000">
                                          <p:val>
                                            <p:strVal val="#ppt_h"/>
                                          </p:val>
                                        </p:tav>
                                      </p:tavLst>
                                    </p:anim>
                                    <p:anim calcmode="lin" valueType="num">
                                      <p:cBhvr>
                                        <p:cTn id="41" dur="2000" fill="hold"/>
                                        <p:tgtEl>
                                          <p:spTgt spid="10"/>
                                        </p:tgtEl>
                                        <p:attrNameLst>
                                          <p:attrName>ppt_x</p:attrName>
                                        </p:attrNameLst>
                                      </p:cBhvr>
                                      <p:tavLst>
                                        <p:tav tm="0">
                                          <p:val>
                                            <p:fltVal val="0.5"/>
                                          </p:val>
                                        </p:tav>
                                        <p:tav tm="100000">
                                          <p:val>
                                            <p:strVal val="#ppt_x"/>
                                          </p:val>
                                        </p:tav>
                                      </p:tavLst>
                                    </p:anim>
                                    <p:anim calcmode="lin" valueType="num">
                                      <p:cBhvr>
                                        <p:cTn id="42" dur="2000" fill="hold"/>
                                        <p:tgtEl>
                                          <p:spTgt spid="10"/>
                                        </p:tgtEl>
                                        <p:attrNameLst>
                                          <p:attrName>ppt_y</p:attrName>
                                        </p:attrNameLst>
                                      </p:cBhvr>
                                      <p:tavLst>
                                        <p:tav tm="0">
                                          <p:val>
                                            <p:fltVal val="0.5"/>
                                          </p:val>
                                        </p:tav>
                                        <p:tav tm="100000">
                                          <p:val>
                                            <p:strVal val="#ppt_y"/>
                                          </p:val>
                                        </p:tav>
                                      </p:tavLst>
                                    </p:anim>
                                  </p:childTnLst>
                                </p:cTn>
                              </p:par>
                              <p:par>
                                <p:cTn id="43" presetID="8" presetClass="emph" presetSubtype="0" fill="hold" grpId="2" nodeType="withEffect">
                                  <p:stCondLst>
                                    <p:cond delay="400"/>
                                  </p:stCondLst>
                                  <p:childTnLst>
                                    <p:animRot by="21600000">
                                      <p:cBhvr>
                                        <p:cTn id="44" dur="2000" fill="hold"/>
                                        <p:tgtEl>
                                          <p:spTgt spid="10"/>
                                        </p:tgtEl>
                                        <p:attrNameLst>
                                          <p:attrName>r</p:attrName>
                                        </p:attrNameLst>
                                      </p:cBhvr>
                                    </p:animRot>
                                  </p:childTnLst>
                                </p:cTn>
                              </p:par>
                              <p:par>
                                <p:cTn id="45" presetID="23" presetClass="entr" presetSubtype="528" fill="hold" grpId="1" nodeType="withEffect">
                                  <p:stCondLst>
                                    <p:cond delay="500"/>
                                  </p:stCondLst>
                                  <p:childTnLst>
                                    <p:set>
                                      <p:cBhvr>
                                        <p:cTn id="46" dur="1" fill="hold">
                                          <p:stCondLst>
                                            <p:cond delay="0"/>
                                          </p:stCondLst>
                                        </p:cTn>
                                        <p:tgtEl>
                                          <p:spTgt spid="11"/>
                                        </p:tgtEl>
                                        <p:attrNameLst>
                                          <p:attrName>style.visibility</p:attrName>
                                        </p:attrNameLst>
                                      </p:cBhvr>
                                      <p:to>
                                        <p:strVal val="visible"/>
                                      </p:to>
                                    </p:set>
                                    <p:anim calcmode="lin" valueType="num">
                                      <p:cBhvr>
                                        <p:cTn id="47" dur="2000" fill="hold"/>
                                        <p:tgtEl>
                                          <p:spTgt spid="11"/>
                                        </p:tgtEl>
                                        <p:attrNameLst>
                                          <p:attrName>ppt_w</p:attrName>
                                        </p:attrNameLst>
                                      </p:cBhvr>
                                      <p:tavLst>
                                        <p:tav tm="0">
                                          <p:val>
                                            <p:fltVal val="0"/>
                                          </p:val>
                                        </p:tav>
                                        <p:tav tm="100000">
                                          <p:val>
                                            <p:strVal val="#ppt_w"/>
                                          </p:val>
                                        </p:tav>
                                      </p:tavLst>
                                    </p:anim>
                                    <p:anim calcmode="lin" valueType="num">
                                      <p:cBhvr>
                                        <p:cTn id="48" dur="2000" fill="hold"/>
                                        <p:tgtEl>
                                          <p:spTgt spid="11"/>
                                        </p:tgtEl>
                                        <p:attrNameLst>
                                          <p:attrName>ppt_h</p:attrName>
                                        </p:attrNameLst>
                                      </p:cBhvr>
                                      <p:tavLst>
                                        <p:tav tm="0">
                                          <p:val>
                                            <p:fltVal val="0"/>
                                          </p:val>
                                        </p:tav>
                                        <p:tav tm="100000">
                                          <p:val>
                                            <p:strVal val="#ppt_h"/>
                                          </p:val>
                                        </p:tav>
                                      </p:tavLst>
                                    </p:anim>
                                    <p:anim calcmode="lin" valueType="num">
                                      <p:cBhvr>
                                        <p:cTn id="49" dur="2000" fill="hold"/>
                                        <p:tgtEl>
                                          <p:spTgt spid="11"/>
                                        </p:tgtEl>
                                        <p:attrNameLst>
                                          <p:attrName>ppt_x</p:attrName>
                                        </p:attrNameLst>
                                      </p:cBhvr>
                                      <p:tavLst>
                                        <p:tav tm="0">
                                          <p:val>
                                            <p:fltVal val="0.5"/>
                                          </p:val>
                                        </p:tav>
                                        <p:tav tm="100000">
                                          <p:val>
                                            <p:strVal val="#ppt_x"/>
                                          </p:val>
                                        </p:tav>
                                      </p:tavLst>
                                    </p:anim>
                                    <p:anim calcmode="lin" valueType="num">
                                      <p:cBhvr>
                                        <p:cTn id="50" dur="2000" fill="hold"/>
                                        <p:tgtEl>
                                          <p:spTgt spid="11"/>
                                        </p:tgtEl>
                                        <p:attrNameLst>
                                          <p:attrName>ppt_y</p:attrName>
                                        </p:attrNameLst>
                                      </p:cBhvr>
                                      <p:tavLst>
                                        <p:tav tm="0">
                                          <p:val>
                                            <p:fltVal val="0.5"/>
                                          </p:val>
                                        </p:tav>
                                        <p:tav tm="100000">
                                          <p:val>
                                            <p:strVal val="#ppt_y"/>
                                          </p:val>
                                        </p:tav>
                                      </p:tavLst>
                                    </p:anim>
                                  </p:childTnLst>
                                </p:cTn>
                              </p:par>
                              <p:par>
                                <p:cTn id="51" presetID="8" presetClass="emph" presetSubtype="0" fill="hold" grpId="2" nodeType="withEffect">
                                  <p:stCondLst>
                                    <p:cond delay="500"/>
                                  </p:stCondLst>
                                  <p:childTnLst>
                                    <p:animRot by="21600000">
                                      <p:cBhvr>
                                        <p:cTn id="52" dur="2000" fill="hold"/>
                                        <p:tgtEl>
                                          <p:spTgt spid="11"/>
                                        </p:tgtEl>
                                        <p:attrNameLst>
                                          <p:attrName>r</p:attrName>
                                        </p:attrNameLst>
                                      </p:cBhvr>
                                    </p:animRot>
                                  </p:childTnLst>
                                </p:cTn>
                              </p:par>
                              <p:par>
                                <p:cTn id="53" presetID="23" presetClass="entr" presetSubtype="528" fill="hold" grpId="1" nodeType="withEffect">
                                  <p:stCondLst>
                                    <p:cond delay="700"/>
                                  </p:stCondLst>
                                  <p:childTnLst>
                                    <p:set>
                                      <p:cBhvr>
                                        <p:cTn id="54" dur="1" fill="hold">
                                          <p:stCondLst>
                                            <p:cond delay="0"/>
                                          </p:stCondLst>
                                        </p:cTn>
                                        <p:tgtEl>
                                          <p:spTgt spid="12"/>
                                        </p:tgtEl>
                                        <p:attrNameLst>
                                          <p:attrName>style.visibility</p:attrName>
                                        </p:attrNameLst>
                                      </p:cBhvr>
                                      <p:to>
                                        <p:strVal val="visible"/>
                                      </p:to>
                                    </p:set>
                                    <p:anim calcmode="lin" valueType="num">
                                      <p:cBhvr>
                                        <p:cTn id="55" dur="2000" fill="hold"/>
                                        <p:tgtEl>
                                          <p:spTgt spid="12"/>
                                        </p:tgtEl>
                                        <p:attrNameLst>
                                          <p:attrName>ppt_w</p:attrName>
                                        </p:attrNameLst>
                                      </p:cBhvr>
                                      <p:tavLst>
                                        <p:tav tm="0">
                                          <p:val>
                                            <p:fltVal val="0"/>
                                          </p:val>
                                        </p:tav>
                                        <p:tav tm="100000">
                                          <p:val>
                                            <p:strVal val="#ppt_w"/>
                                          </p:val>
                                        </p:tav>
                                      </p:tavLst>
                                    </p:anim>
                                    <p:anim calcmode="lin" valueType="num">
                                      <p:cBhvr>
                                        <p:cTn id="56" dur="2000" fill="hold"/>
                                        <p:tgtEl>
                                          <p:spTgt spid="12"/>
                                        </p:tgtEl>
                                        <p:attrNameLst>
                                          <p:attrName>ppt_h</p:attrName>
                                        </p:attrNameLst>
                                      </p:cBhvr>
                                      <p:tavLst>
                                        <p:tav tm="0">
                                          <p:val>
                                            <p:fltVal val="0"/>
                                          </p:val>
                                        </p:tav>
                                        <p:tav tm="100000">
                                          <p:val>
                                            <p:strVal val="#ppt_h"/>
                                          </p:val>
                                        </p:tav>
                                      </p:tavLst>
                                    </p:anim>
                                    <p:anim calcmode="lin" valueType="num">
                                      <p:cBhvr>
                                        <p:cTn id="57" dur="2000" fill="hold"/>
                                        <p:tgtEl>
                                          <p:spTgt spid="12"/>
                                        </p:tgtEl>
                                        <p:attrNameLst>
                                          <p:attrName>ppt_x</p:attrName>
                                        </p:attrNameLst>
                                      </p:cBhvr>
                                      <p:tavLst>
                                        <p:tav tm="0">
                                          <p:val>
                                            <p:fltVal val="0.5"/>
                                          </p:val>
                                        </p:tav>
                                        <p:tav tm="100000">
                                          <p:val>
                                            <p:strVal val="#ppt_x"/>
                                          </p:val>
                                        </p:tav>
                                      </p:tavLst>
                                    </p:anim>
                                    <p:anim calcmode="lin" valueType="num">
                                      <p:cBhvr>
                                        <p:cTn id="58" dur="2000" fill="hold"/>
                                        <p:tgtEl>
                                          <p:spTgt spid="12"/>
                                        </p:tgtEl>
                                        <p:attrNameLst>
                                          <p:attrName>ppt_y</p:attrName>
                                        </p:attrNameLst>
                                      </p:cBhvr>
                                      <p:tavLst>
                                        <p:tav tm="0">
                                          <p:val>
                                            <p:fltVal val="0.5"/>
                                          </p:val>
                                        </p:tav>
                                        <p:tav tm="100000">
                                          <p:val>
                                            <p:strVal val="#ppt_y"/>
                                          </p:val>
                                        </p:tav>
                                      </p:tavLst>
                                    </p:anim>
                                  </p:childTnLst>
                                </p:cTn>
                              </p:par>
                              <p:par>
                                <p:cTn id="59" presetID="8" presetClass="emph" presetSubtype="0" fill="hold" grpId="2" nodeType="withEffect">
                                  <p:stCondLst>
                                    <p:cond delay="700"/>
                                  </p:stCondLst>
                                  <p:childTnLst>
                                    <p:animRot by="21600000">
                                      <p:cBhvr>
                                        <p:cTn id="60" dur="2000" fill="hold"/>
                                        <p:tgtEl>
                                          <p:spTgt spid="12"/>
                                        </p:tgtEl>
                                        <p:attrNameLst>
                                          <p:attrName>r</p:attrName>
                                        </p:attrNameLst>
                                      </p:cBhvr>
                                    </p:animRot>
                                  </p:childTnLst>
                                </p:cTn>
                              </p:par>
                              <p:par>
                                <p:cTn id="61" presetID="23" presetClass="entr" presetSubtype="528" fill="hold" grpId="1" nodeType="withEffect">
                                  <p:stCondLst>
                                    <p:cond delay="800"/>
                                  </p:stCondLst>
                                  <p:childTnLst>
                                    <p:set>
                                      <p:cBhvr>
                                        <p:cTn id="62" dur="1" fill="hold">
                                          <p:stCondLst>
                                            <p:cond delay="0"/>
                                          </p:stCondLst>
                                        </p:cTn>
                                        <p:tgtEl>
                                          <p:spTgt spid="13"/>
                                        </p:tgtEl>
                                        <p:attrNameLst>
                                          <p:attrName>style.visibility</p:attrName>
                                        </p:attrNameLst>
                                      </p:cBhvr>
                                      <p:to>
                                        <p:strVal val="visible"/>
                                      </p:to>
                                    </p:set>
                                    <p:anim calcmode="lin" valueType="num">
                                      <p:cBhvr>
                                        <p:cTn id="63" dur="2000" fill="hold"/>
                                        <p:tgtEl>
                                          <p:spTgt spid="13"/>
                                        </p:tgtEl>
                                        <p:attrNameLst>
                                          <p:attrName>ppt_w</p:attrName>
                                        </p:attrNameLst>
                                      </p:cBhvr>
                                      <p:tavLst>
                                        <p:tav tm="0">
                                          <p:val>
                                            <p:fltVal val="0"/>
                                          </p:val>
                                        </p:tav>
                                        <p:tav tm="100000">
                                          <p:val>
                                            <p:strVal val="#ppt_w"/>
                                          </p:val>
                                        </p:tav>
                                      </p:tavLst>
                                    </p:anim>
                                    <p:anim calcmode="lin" valueType="num">
                                      <p:cBhvr>
                                        <p:cTn id="64" dur="2000" fill="hold"/>
                                        <p:tgtEl>
                                          <p:spTgt spid="13"/>
                                        </p:tgtEl>
                                        <p:attrNameLst>
                                          <p:attrName>ppt_h</p:attrName>
                                        </p:attrNameLst>
                                      </p:cBhvr>
                                      <p:tavLst>
                                        <p:tav tm="0">
                                          <p:val>
                                            <p:fltVal val="0"/>
                                          </p:val>
                                        </p:tav>
                                        <p:tav tm="100000">
                                          <p:val>
                                            <p:strVal val="#ppt_h"/>
                                          </p:val>
                                        </p:tav>
                                      </p:tavLst>
                                    </p:anim>
                                    <p:anim calcmode="lin" valueType="num">
                                      <p:cBhvr>
                                        <p:cTn id="65" dur="2000" fill="hold"/>
                                        <p:tgtEl>
                                          <p:spTgt spid="13"/>
                                        </p:tgtEl>
                                        <p:attrNameLst>
                                          <p:attrName>ppt_x</p:attrName>
                                        </p:attrNameLst>
                                      </p:cBhvr>
                                      <p:tavLst>
                                        <p:tav tm="0">
                                          <p:val>
                                            <p:fltVal val="0.5"/>
                                          </p:val>
                                        </p:tav>
                                        <p:tav tm="100000">
                                          <p:val>
                                            <p:strVal val="#ppt_x"/>
                                          </p:val>
                                        </p:tav>
                                      </p:tavLst>
                                    </p:anim>
                                    <p:anim calcmode="lin" valueType="num">
                                      <p:cBhvr>
                                        <p:cTn id="66" dur="2000" fill="hold"/>
                                        <p:tgtEl>
                                          <p:spTgt spid="13"/>
                                        </p:tgtEl>
                                        <p:attrNameLst>
                                          <p:attrName>ppt_y</p:attrName>
                                        </p:attrNameLst>
                                      </p:cBhvr>
                                      <p:tavLst>
                                        <p:tav tm="0">
                                          <p:val>
                                            <p:fltVal val="0.5"/>
                                          </p:val>
                                        </p:tav>
                                        <p:tav tm="100000">
                                          <p:val>
                                            <p:strVal val="#ppt_y"/>
                                          </p:val>
                                        </p:tav>
                                      </p:tavLst>
                                    </p:anim>
                                  </p:childTnLst>
                                </p:cTn>
                              </p:par>
                              <p:par>
                                <p:cTn id="67" presetID="8" presetClass="emph" presetSubtype="0" fill="hold" grpId="2" nodeType="withEffect">
                                  <p:stCondLst>
                                    <p:cond delay="800"/>
                                  </p:stCondLst>
                                  <p:childTnLst>
                                    <p:animRot by="21600000">
                                      <p:cBhvr>
                                        <p:cTn id="68" dur="2000" fill="hold"/>
                                        <p:tgtEl>
                                          <p:spTgt spid="13"/>
                                        </p:tgtEl>
                                        <p:attrNameLst>
                                          <p:attrName>r</p:attrName>
                                        </p:attrNameLst>
                                      </p:cBhvr>
                                    </p:animRot>
                                  </p:childTnLst>
                                </p:cTn>
                              </p:par>
                            </p:childTnLst>
                          </p:cTn>
                        </p:par>
                        <p:par>
                          <p:cTn id="69" fill="hold">
                            <p:stCondLst>
                              <p:cond delay="2800"/>
                            </p:stCondLst>
                            <p:childTnLst>
                              <p:par>
                                <p:cTn id="70" presetID="35" presetClass="exit" presetSubtype="0" fill="hold" grpId="0" nodeType="afterEffect">
                                  <p:stCondLst>
                                    <p:cond delay="0"/>
                                  </p:stCondLst>
                                  <p:childTnLst>
                                    <p:animEffect transition="out" filter="fade">
                                      <p:cBhvr>
                                        <p:cTn id="71" dur="3000"/>
                                        <p:tgtEl>
                                          <p:spTgt spid="6"/>
                                        </p:tgtEl>
                                      </p:cBhvr>
                                    </p:animEffect>
                                    <p:anim calcmode="lin" valueType="num">
                                      <p:cBhvr>
                                        <p:cTn id="72" dur="3000"/>
                                        <p:tgtEl>
                                          <p:spTgt spid="6"/>
                                        </p:tgtEl>
                                        <p:attrNameLst>
                                          <p:attrName>style.rotation</p:attrName>
                                        </p:attrNameLst>
                                      </p:cBhvr>
                                      <p:tavLst>
                                        <p:tav tm="0">
                                          <p:val>
                                            <p:fltVal val="0"/>
                                          </p:val>
                                        </p:tav>
                                        <p:tav tm="100000">
                                          <p:val>
                                            <p:fltVal val="720"/>
                                          </p:val>
                                        </p:tav>
                                      </p:tavLst>
                                    </p:anim>
                                    <p:anim calcmode="lin" valueType="num">
                                      <p:cBhvr>
                                        <p:cTn id="73" dur="3000"/>
                                        <p:tgtEl>
                                          <p:spTgt spid="6"/>
                                        </p:tgtEl>
                                        <p:attrNameLst>
                                          <p:attrName>ppt_h</p:attrName>
                                        </p:attrNameLst>
                                      </p:cBhvr>
                                      <p:tavLst>
                                        <p:tav tm="0">
                                          <p:val>
                                            <p:strVal val="ppt_h"/>
                                          </p:val>
                                        </p:tav>
                                        <p:tav tm="100000">
                                          <p:val>
                                            <p:fltVal val="0"/>
                                          </p:val>
                                        </p:tav>
                                      </p:tavLst>
                                    </p:anim>
                                    <p:anim calcmode="lin" valueType="num">
                                      <p:cBhvr>
                                        <p:cTn id="74" dur="3000"/>
                                        <p:tgtEl>
                                          <p:spTgt spid="6"/>
                                        </p:tgtEl>
                                        <p:attrNameLst>
                                          <p:attrName>ppt_w</p:attrName>
                                        </p:attrNameLst>
                                      </p:cBhvr>
                                      <p:tavLst>
                                        <p:tav tm="0">
                                          <p:val>
                                            <p:strVal val="ppt_w"/>
                                          </p:val>
                                        </p:tav>
                                        <p:tav tm="100000">
                                          <p:val>
                                            <p:fltVal val="0"/>
                                          </p:val>
                                        </p:tav>
                                      </p:tavLst>
                                    </p:anim>
                                    <p:set>
                                      <p:cBhvr>
                                        <p:cTn id="75" dur="1" fill="hold">
                                          <p:stCondLst>
                                            <p:cond delay="2999"/>
                                          </p:stCondLst>
                                        </p:cTn>
                                        <p:tgtEl>
                                          <p:spTgt spid="6"/>
                                        </p:tgtEl>
                                        <p:attrNameLst>
                                          <p:attrName>style.visibility</p:attrName>
                                        </p:attrNameLst>
                                      </p:cBhvr>
                                      <p:to>
                                        <p:strVal val="hidden"/>
                                      </p:to>
                                    </p:set>
                                  </p:childTnLst>
                                </p:cTn>
                              </p:par>
                              <p:par>
                                <p:cTn id="76" presetID="50" presetClass="exit" presetSubtype="0" repeatCount="indefinite" accel="100000" fill="hold" nodeType="withEffect">
                                  <p:stCondLst>
                                    <p:cond delay="0"/>
                                  </p:stCondLst>
                                  <p:childTnLst>
                                    <p:anim calcmode="lin" valueType="num">
                                      <p:cBhvr>
                                        <p:cTn id="77" dur="3000"/>
                                        <p:tgtEl>
                                          <p:spTgt spid="6"/>
                                        </p:tgtEl>
                                        <p:attrNameLst>
                                          <p:attrName>ppt_w</p:attrName>
                                        </p:attrNameLst>
                                      </p:cBhvr>
                                      <p:tavLst>
                                        <p:tav tm="0">
                                          <p:val>
                                            <p:strVal val="ppt_w"/>
                                          </p:val>
                                        </p:tav>
                                        <p:tav tm="100000">
                                          <p:val>
                                            <p:strVal val="ppt_w+.3"/>
                                          </p:val>
                                        </p:tav>
                                      </p:tavLst>
                                    </p:anim>
                                    <p:anim calcmode="lin" valueType="num">
                                      <p:cBhvr>
                                        <p:cTn id="78" dur="3000"/>
                                        <p:tgtEl>
                                          <p:spTgt spid="6"/>
                                        </p:tgtEl>
                                        <p:attrNameLst>
                                          <p:attrName>ppt_h</p:attrName>
                                        </p:attrNameLst>
                                      </p:cBhvr>
                                      <p:tavLst>
                                        <p:tav tm="0">
                                          <p:val>
                                            <p:strVal val="ppt_h"/>
                                          </p:val>
                                        </p:tav>
                                        <p:tav tm="100000">
                                          <p:val>
                                            <p:strVal val="ppt_h"/>
                                          </p:val>
                                        </p:tav>
                                      </p:tavLst>
                                    </p:anim>
                                    <p:animEffect transition="out" filter="fade">
                                      <p:cBhvr>
                                        <p:cTn id="79" dur="3000"/>
                                        <p:tgtEl>
                                          <p:spTgt spid="6"/>
                                        </p:tgtEl>
                                      </p:cBhvr>
                                    </p:animEffect>
                                    <p:set>
                                      <p:cBhvr>
                                        <p:cTn id="80" dur="1" fill="hold">
                                          <p:stCondLst>
                                            <p:cond delay="2999"/>
                                          </p:stCondLst>
                                        </p:cTn>
                                        <p:tgtEl>
                                          <p:spTgt spid="6"/>
                                        </p:tgtEl>
                                        <p:attrNameLst>
                                          <p:attrName>style.visibility</p:attrName>
                                        </p:attrNameLst>
                                      </p:cBhvr>
                                      <p:to>
                                        <p:strVal val="hidden"/>
                                      </p:to>
                                    </p:set>
                                  </p:childTnLst>
                                </p:cTn>
                              </p:par>
                              <p:par>
                                <p:cTn id="81" presetID="35" presetClass="exit" presetSubtype="0" fill="hold" grpId="0" nodeType="withEffect">
                                  <p:stCondLst>
                                    <p:cond delay="100"/>
                                  </p:stCondLst>
                                  <p:childTnLst>
                                    <p:animEffect transition="out" filter="fade">
                                      <p:cBhvr>
                                        <p:cTn id="82" dur="3000"/>
                                        <p:tgtEl>
                                          <p:spTgt spid="7"/>
                                        </p:tgtEl>
                                      </p:cBhvr>
                                    </p:animEffect>
                                    <p:anim calcmode="lin" valueType="num">
                                      <p:cBhvr>
                                        <p:cTn id="83" dur="3000"/>
                                        <p:tgtEl>
                                          <p:spTgt spid="7"/>
                                        </p:tgtEl>
                                        <p:attrNameLst>
                                          <p:attrName>style.rotation</p:attrName>
                                        </p:attrNameLst>
                                      </p:cBhvr>
                                      <p:tavLst>
                                        <p:tav tm="0">
                                          <p:val>
                                            <p:fltVal val="0"/>
                                          </p:val>
                                        </p:tav>
                                        <p:tav tm="100000">
                                          <p:val>
                                            <p:fltVal val="720"/>
                                          </p:val>
                                        </p:tav>
                                      </p:tavLst>
                                    </p:anim>
                                    <p:anim calcmode="lin" valueType="num">
                                      <p:cBhvr>
                                        <p:cTn id="84" dur="3000"/>
                                        <p:tgtEl>
                                          <p:spTgt spid="7"/>
                                        </p:tgtEl>
                                        <p:attrNameLst>
                                          <p:attrName>ppt_h</p:attrName>
                                        </p:attrNameLst>
                                      </p:cBhvr>
                                      <p:tavLst>
                                        <p:tav tm="0">
                                          <p:val>
                                            <p:strVal val="ppt_h"/>
                                          </p:val>
                                        </p:tav>
                                        <p:tav tm="100000">
                                          <p:val>
                                            <p:fltVal val="0"/>
                                          </p:val>
                                        </p:tav>
                                      </p:tavLst>
                                    </p:anim>
                                    <p:anim calcmode="lin" valueType="num">
                                      <p:cBhvr>
                                        <p:cTn id="85" dur="3000"/>
                                        <p:tgtEl>
                                          <p:spTgt spid="7"/>
                                        </p:tgtEl>
                                        <p:attrNameLst>
                                          <p:attrName>ppt_w</p:attrName>
                                        </p:attrNameLst>
                                      </p:cBhvr>
                                      <p:tavLst>
                                        <p:tav tm="0">
                                          <p:val>
                                            <p:strVal val="ppt_w"/>
                                          </p:val>
                                        </p:tav>
                                        <p:tav tm="100000">
                                          <p:val>
                                            <p:fltVal val="0"/>
                                          </p:val>
                                        </p:tav>
                                      </p:tavLst>
                                    </p:anim>
                                    <p:set>
                                      <p:cBhvr>
                                        <p:cTn id="86" dur="1" fill="hold">
                                          <p:stCondLst>
                                            <p:cond delay="2999"/>
                                          </p:stCondLst>
                                        </p:cTn>
                                        <p:tgtEl>
                                          <p:spTgt spid="7"/>
                                        </p:tgtEl>
                                        <p:attrNameLst>
                                          <p:attrName>style.visibility</p:attrName>
                                        </p:attrNameLst>
                                      </p:cBhvr>
                                      <p:to>
                                        <p:strVal val="hidden"/>
                                      </p:to>
                                    </p:set>
                                  </p:childTnLst>
                                </p:cTn>
                              </p:par>
                              <p:par>
                                <p:cTn id="87" presetID="50" presetClass="exit" presetSubtype="0" repeatCount="indefinite" accel="100000" fill="hold" nodeType="withEffect">
                                  <p:stCondLst>
                                    <p:cond delay="100"/>
                                  </p:stCondLst>
                                  <p:childTnLst>
                                    <p:anim calcmode="lin" valueType="num">
                                      <p:cBhvr>
                                        <p:cTn id="88" dur="3000"/>
                                        <p:tgtEl>
                                          <p:spTgt spid="7"/>
                                        </p:tgtEl>
                                        <p:attrNameLst>
                                          <p:attrName>ppt_w</p:attrName>
                                        </p:attrNameLst>
                                      </p:cBhvr>
                                      <p:tavLst>
                                        <p:tav tm="0">
                                          <p:val>
                                            <p:strVal val="ppt_w"/>
                                          </p:val>
                                        </p:tav>
                                        <p:tav tm="100000">
                                          <p:val>
                                            <p:strVal val="ppt_w+.3"/>
                                          </p:val>
                                        </p:tav>
                                      </p:tavLst>
                                    </p:anim>
                                    <p:anim calcmode="lin" valueType="num">
                                      <p:cBhvr>
                                        <p:cTn id="89" dur="3000"/>
                                        <p:tgtEl>
                                          <p:spTgt spid="7"/>
                                        </p:tgtEl>
                                        <p:attrNameLst>
                                          <p:attrName>ppt_h</p:attrName>
                                        </p:attrNameLst>
                                      </p:cBhvr>
                                      <p:tavLst>
                                        <p:tav tm="0">
                                          <p:val>
                                            <p:strVal val="ppt_h"/>
                                          </p:val>
                                        </p:tav>
                                        <p:tav tm="100000">
                                          <p:val>
                                            <p:strVal val="ppt_h"/>
                                          </p:val>
                                        </p:tav>
                                      </p:tavLst>
                                    </p:anim>
                                    <p:animEffect transition="out" filter="fade">
                                      <p:cBhvr>
                                        <p:cTn id="90" dur="3000"/>
                                        <p:tgtEl>
                                          <p:spTgt spid="7"/>
                                        </p:tgtEl>
                                      </p:cBhvr>
                                    </p:animEffect>
                                    <p:set>
                                      <p:cBhvr>
                                        <p:cTn id="91" dur="1" fill="hold">
                                          <p:stCondLst>
                                            <p:cond delay="2999"/>
                                          </p:stCondLst>
                                        </p:cTn>
                                        <p:tgtEl>
                                          <p:spTgt spid="7"/>
                                        </p:tgtEl>
                                        <p:attrNameLst>
                                          <p:attrName>style.visibility</p:attrName>
                                        </p:attrNameLst>
                                      </p:cBhvr>
                                      <p:to>
                                        <p:strVal val="hidden"/>
                                      </p:to>
                                    </p:set>
                                  </p:childTnLst>
                                </p:cTn>
                              </p:par>
                              <p:par>
                                <p:cTn id="92" presetID="35" presetClass="exit" presetSubtype="0" fill="hold" grpId="0" nodeType="withEffect">
                                  <p:stCondLst>
                                    <p:cond delay="200"/>
                                  </p:stCondLst>
                                  <p:childTnLst>
                                    <p:animEffect transition="out" filter="fade">
                                      <p:cBhvr>
                                        <p:cTn id="93" dur="3000"/>
                                        <p:tgtEl>
                                          <p:spTgt spid="8"/>
                                        </p:tgtEl>
                                      </p:cBhvr>
                                    </p:animEffect>
                                    <p:anim calcmode="lin" valueType="num">
                                      <p:cBhvr>
                                        <p:cTn id="94" dur="3000"/>
                                        <p:tgtEl>
                                          <p:spTgt spid="8"/>
                                        </p:tgtEl>
                                        <p:attrNameLst>
                                          <p:attrName>style.rotation</p:attrName>
                                        </p:attrNameLst>
                                      </p:cBhvr>
                                      <p:tavLst>
                                        <p:tav tm="0">
                                          <p:val>
                                            <p:fltVal val="0"/>
                                          </p:val>
                                        </p:tav>
                                        <p:tav tm="100000">
                                          <p:val>
                                            <p:fltVal val="720"/>
                                          </p:val>
                                        </p:tav>
                                      </p:tavLst>
                                    </p:anim>
                                    <p:anim calcmode="lin" valueType="num">
                                      <p:cBhvr>
                                        <p:cTn id="95" dur="3000"/>
                                        <p:tgtEl>
                                          <p:spTgt spid="8"/>
                                        </p:tgtEl>
                                        <p:attrNameLst>
                                          <p:attrName>ppt_h</p:attrName>
                                        </p:attrNameLst>
                                      </p:cBhvr>
                                      <p:tavLst>
                                        <p:tav tm="0">
                                          <p:val>
                                            <p:strVal val="ppt_h"/>
                                          </p:val>
                                        </p:tav>
                                        <p:tav tm="100000">
                                          <p:val>
                                            <p:fltVal val="0"/>
                                          </p:val>
                                        </p:tav>
                                      </p:tavLst>
                                    </p:anim>
                                    <p:anim calcmode="lin" valueType="num">
                                      <p:cBhvr>
                                        <p:cTn id="96" dur="3000"/>
                                        <p:tgtEl>
                                          <p:spTgt spid="8"/>
                                        </p:tgtEl>
                                        <p:attrNameLst>
                                          <p:attrName>ppt_w</p:attrName>
                                        </p:attrNameLst>
                                      </p:cBhvr>
                                      <p:tavLst>
                                        <p:tav tm="0">
                                          <p:val>
                                            <p:strVal val="ppt_w"/>
                                          </p:val>
                                        </p:tav>
                                        <p:tav tm="100000">
                                          <p:val>
                                            <p:fltVal val="0"/>
                                          </p:val>
                                        </p:tav>
                                      </p:tavLst>
                                    </p:anim>
                                    <p:set>
                                      <p:cBhvr>
                                        <p:cTn id="97" dur="1" fill="hold">
                                          <p:stCondLst>
                                            <p:cond delay="2999"/>
                                          </p:stCondLst>
                                        </p:cTn>
                                        <p:tgtEl>
                                          <p:spTgt spid="8"/>
                                        </p:tgtEl>
                                        <p:attrNameLst>
                                          <p:attrName>style.visibility</p:attrName>
                                        </p:attrNameLst>
                                      </p:cBhvr>
                                      <p:to>
                                        <p:strVal val="hidden"/>
                                      </p:to>
                                    </p:set>
                                  </p:childTnLst>
                                </p:cTn>
                              </p:par>
                              <p:par>
                                <p:cTn id="98" presetID="50" presetClass="exit" presetSubtype="0" repeatCount="indefinite" accel="100000" fill="hold" nodeType="withEffect">
                                  <p:stCondLst>
                                    <p:cond delay="200"/>
                                  </p:stCondLst>
                                  <p:childTnLst>
                                    <p:anim calcmode="lin" valueType="num">
                                      <p:cBhvr>
                                        <p:cTn id="99" dur="3000"/>
                                        <p:tgtEl>
                                          <p:spTgt spid="8"/>
                                        </p:tgtEl>
                                        <p:attrNameLst>
                                          <p:attrName>ppt_w</p:attrName>
                                        </p:attrNameLst>
                                      </p:cBhvr>
                                      <p:tavLst>
                                        <p:tav tm="0">
                                          <p:val>
                                            <p:strVal val="ppt_w"/>
                                          </p:val>
                                        </p:tav>
                                        <p:tav tm="100000">
                                          <p:val>
                                            <p:strVal val="ppt_w+.3"/>
                                          </p:val>
                                        </p:tav>
                                      </p:tavLst>
                                    </p:anim>
                                    <p:anim calcmode="lin" valueType="num">
                                      <p:cBhvr>
                                        <p:cTn id="100" dur="3000"/>
                                        <p:tgtEl>
                                          <p:spTgt spid="8"/>
                                        </p:tgtEl>
                                        <p:attrNameLst>
                                          <p:attrName>ppt_h</p:attrName>
                                        </p:attrNameLst>
                                      </p:cBhvr>
                                      <p:tavLst>
                                        <p:tav tm="0">
                                          <p:val>
                                            <p:strVal val="ppt_h"/>
                                          </p:val>
                                        </p:tav>
                                        <p:tav tm="100000">
                                          <p:val>
                                            <p:strVal val="ppt_h"/>
                                          </p:val>
                                        </p:tav>
                                      </p:tavLst>
                                    </p:anim>
                                    <p:animEffect transition="out" filter="fade">
                                      <p:cBhvr>
                                        <p:cTn id="101" dur="3000"/>
                                        <p:tgtEl>
                                          <p:spTgt spid="8"/>
                                        </p:tgtEl>
                                      </p:cBhvr>
                                    </p:animEffect>
                                    <p:set>
                                      <p:cBhvr>
                                        <p:cTn id="102" dur="1" fill="hold">
                                          <p:stCondLst>
                                            <p:cond delay="2999"/>
                                          </p:stCondLst>
                                        </p:cTn>
                                        <p:tgtEl>
                                          <p:spTgt spid="8"/>
                                        </p:tgtEl>
                                        <p:attrNameLst>
                                          <p:attrName>style.visibility</p:attrName>
                                        </p:attrNameLst>
                                      </p:cBhvr>
                                      <p:to>
                                        <p:strVal val="hidden"/>
                                      </p:to>
                                    </p:set>
                                  </p:childTnLst>
                                </p:cTn>
                              </p:par>
                              <p:par>
                                <p:cTn id="103" presetID="35" presetClass="exit" presetSubtype="0" fill="hold" grpId="0" nodeType="withEffect">
                                  <p:stCondLst>
                                    <p:cond delay="300"/>
                                  </p:stCondLst>
                                  <p:childTnLst>
                                    <p:animEffect transition="out" filter="fade">
                                      <p:cBhvr>
                                        <p:cTn id="104" dur="3000"/>
                                        <p:tgtEl>
                                          <p:spTgt spid="9"/>
                                        </p:tgtEl>
                                      </p:cBhvr>
                                    </p:animEffect>
                                    <p:anim calcmode="lin" valueType="num">
                                      <p:cBhvr>
                                        <p:cTn id="105" dur="3000"/>
                                        <p:tgtEl>
                                          <p:spTgt spid="9"/>
                                        </p:tgtEl>
                                        <p:attrNameLst>
                                          <p:attrName>style.rotation</p:attrName>
                                        </p:attrNameLst>
                                      </p:cBhvr>
                                      <p:tavLst>
                                        <p:tav tm="0">
                                          <p:val>
                                            <p:fltVal val="0"/>
                                          </p:val>
                                        </p:tav>
                                        <p:tav tm="100000">
                                          <p:val>
                                            <p:fltVal val="720"/>
                                          </p:val>
                                        </p:tav>
                                      </p:tavLst>
                                    </p:anim>
                                    <p:anim calcmode="lin" valueType="num">
                                      <p:cBhvr>
                                        <p:cTn id="106" dur="3000"/>
                                        <p:tgtEl>
                                          <p:spTgt spid="9"/>
                                        </p:tgtEl>
                                        <p:attrNameLst>
                                          <p:attrName>ppt_h</p:attrName>
                                        </p:attrNameLst>
                                      </p:cBhvr>
                                      <p:tavLst>
                                        <p:tav tm="0">
                                          <p:val>
                                            <p:strVal val="ppt_h"/>
                                          </p:val>
                                        </p:tav>
                                        <p:tav tm="100000">
                                          <p:val>
                                            <p:fltVal val="0"/>
                                          </p:val>
                                        </p:tav>
                                      </p:tavLst>
                                    </p:anim>
                                    <p:anim calcmode="lin" valueType="num">
                                      <p:cBhvr>
                                        <p:cTn id="107" dur="3000"/>
                                        <p:tgtEl>
                                          <p:spTgt spid="9"/>
                                        </p:tgtEl>
                                        <p:attrNameLst>
                                          <p:attrName>ppt_w</p:attrName>
                                        </p:attrNameLst>
                                      </p:cBhvr>
                                      <p:tavLst>
                                        <p:tav tm="0">
                                          <p:val>
                                            <p:strVal val="ppt_w"/>
                                          </p:val>
                                        </p:tav>
                                        <p:tav tm="100000">
                                          <p:val>
                                            <p:fltVal val="0"/>
                                          </p:val>
                                        </p:tav>
                                      </p:tavLst>
                                    </p:anim>
                                    <p:set>
                                      <p:cBhvr>
                                        <p:cTn id="108" dur="1" fill="hold">
                                          <p:stCondLst>
                                            <p:cond delay="2999"/>
                                          </p:stCondLst>
                                        </p:cTn>
                                        <p:tgtEl>
                                          <p:spTgt spid="9"/>
                                        </p:tgtEl>
                                        <p:attrNameLst>
                                          <p:attrName>style.visibility</p:attrName>
                                        </p:attrNameLst>
                                      </p:cBhvr>
                                      <p:to>
                                        <p:strVal val="hidden"/>
                                      </p:to>
                                    </p:set>
                                  </p:childTnLst>
                                </p:cTn>
                              </p:par>
                              <p:par>
                                <p:cTn id="109" presetID="50" presetClass="exit" presetSubtype="0" repeatCount="indefinite" accel="100000" fill="hold" nodeType="withEffect">
                                  <p:stCondLst>
                                    <p:cond delay="300"/>
                                  </p:stCondLst>
                                  <p:childTnLst>
                                    <p:anim calcmode="lin" valueType="num">
                                      <p:cBhvr>
                                        <p:cTn id="110" dur="3000"/>
                                        <p:tgtEl>
                                          <p:spTgt spid="9"/>
                                        </p:tgtEl>
                                        <p:attrNameLst>
                                          <p:attrName>ppt_w</p:attrName>
                                        </p:attrNameLst>
                                      </p:cBhvr>
                                      <p:tavLst>
                                        <p:tav tm="0">
                                          <p:val>
                                            <p:strVal val="ppt_w"/>
                                          </p:val>
                                        </p:tav>
                                        <p:tav tm="100000">
                                          <p:val>
                                            <p:strVal val="ppt_w+.3"/>
                                          </p:val>
                                        </p:tav>
                                      </p:tavLst>
                                    </p:anim>
                                    <p:anim calcmode="lin" valueType="num">
                                      <p:cBhvr>
                                        <p:cTn id="111" dur="3000"/>
                                        <p:tgtEl>
                                          <p:spTgt spid="9"/>
                                        </p:tgtEl>
                                        <p:attrNameLst>
                                          <p:attrName>ppt_h</p:attrName>
                                        </p:attrNameLst>
                                      </p:cBhvr>
                                      <p:tavLst>
                                        <p:tav tm="0">
                                          <p:val>
                                            <p:strVal val="ppt_h"/>
                                          </p:val>
                                        </p:tav>
                                        <p:tav tm="100000">
                                          <p:val>
                                            <p:strVal val="ppt_h"/>
                                          </p:val>
                                        </p:tav>
                                      </p:tavLst>
                                    </p:anim>
                                    <p:animEffect transition="out" filter="fade">
                                      <p:cBhvr>
                                        <p:cTn id="112" dur="3000"/>
                                        <p:tgtEl>
                                          <p:spTgt spid="9"/>
                                        </p:tgtEl>
                                      </p:cBhvr>
                                    </p:animEffect>
                                    <p:set>
                                      <p:cBhvr>
                                        <p:cTn id="113" dur="1" fill="hold">
                                          <p:stCondLst>
                                            <p:cond delay="2999"/>
                                          </p:stCondLst>
                                        </p:cTn>
                                        <p:tgtEl>
                                          <p:spTgt spid="9"/>
                                        </p:tgtEl>
                                        <p:attrNameLst>
                                          <p:attrName>style.visibility</p:attrName>
                                        </p:attrNameLst>
                                      </p:cBhvr>
                                      <p:to>
                                        <p:strVal val="hidden"/>
                                      </p:to>
                                    </p:set>
                                  </p:childTnLst>
                                </p:cTn>
                              </p:par>
                              <p:par>
                                <p:cTn id="114" presetID="35" presetClass="exit" presetSubtype="0" fill="hold" grpId="0" nodeType="withEffect">
                                  <p:stCondLst>
                                    <p:cond delay="400"/>
                                  </p:stCondLst>
                                  <p:childTnLst>
                                    <p:animEffect transition="out" filter="fade">
                                      <p:cBhvr>
                                        <p:cTn id="115" dur="3000"/>
                                        <p:tgtEl>
                                          <p:spTgt spid="10"/>
                                        </p:tgtEl>
                                      </p:cBhvr>
                                    </p:animEffect>
                                    <p:anim calcmode="lin" valueType="num">
                                      <p:cBhvr>
                                        <p:cTn id="116" dur="3000"/>
                                        <p:tgtEl>
                                          <p:spTgt spid="10"/>
                                        </p:tgtEl>
                                        <p:attrNameLst>
                                          <p:attrName>style.rotation</p:attrName>
                                        </p:attrNameLst>
                                      </p:cBhvr>
                                      <p:tavLst>
                                        <p:tav tm="0">
                                          <p:val>
                                            <p:fltVal val="0"/>
                                          </p:val>
                                        </p:tav>
                                        <p:tav tm="100000">
                                          <p:val>
                                            <p:fltVal val="720"/>
                                          </p:val>
                                        </p:tav>
                                      </p:tavLst>
                                    </p:anim>
                                    <p:anim calcmode="lin" valueType="num">
                                      <p:cBhvr>
                                        <p:cTn id="117" dur="3000"/>
                                        <p:tgtEl>
                                          <p:spTgt spid="10"/>
                                        </p:tgtEl>
                                        <p:attrNameLst>
                                          <p:attrName>ppt_h</p:attrName>
                                        </p:attrNameLst>
                                      </p:cBhvr>
                                      <p:tavLst>
                                        <p:tav tm="0">
                                          <p:val>
                                            <p:strVal val="ppt_h"/>
                                          </p:val>
                                        </p:tav>
                                        <p:tav tm="100000">
                                          <p:val>
                                            <p:fltVal val="0"/>
                                          </p:val>
                                        </p:tav>
                                      </p:tavLst>
                                    </p:anim>
                                    <p:anim calcmode="lin" valueType="num">
                                      <p:cBhvr>
                                        <p:cTn id="118" dur="3000"/>
                                        <p:tgtEl>
                                          <p:spTgt spid="10"/>
                                        </p:tgtEl>
                                        <p:attrNameLst>
                                          <p:attrName>ppt_w</p:attrName>
                                        </p:attrNameLst>
                                      </p:cBhvr>
                                      <p:tavLst>
                                        <p:tav tm="0">
                                          <p:val>
                                            <p:strVal val="ppt_w"/>
                                          </p:val>
                                        </p:tav>
                                        <p:tav tm="100000">
                                          <p:val>
                                            <p:fltVal val="0"/>
                                          </p:val>
                                        </p:tav>
                                      </p:tavLst>
                                    </p:anim>
                                    <p:set>
                                      <p:cBhvr>
                                        <p:cTn id="119" dur="1" fill="hold">
                                          <p:stCondLst>
                                            <p:cond delay="2999"/>
                                          </p:stCondLst>
                                        </p:cTn>
                                        <p:tgtEl>
                                          <p:spTgt spid="10"/>
                                        </p:tgtEl>
                                        <p:attrNameLst>
                                          <p:attrName>style.visibility</p:attrName>
                                        </p:attrNameLst>
                                      </p:cBhvr>
                                      <p:to>
                                        <p:strVal val="hidden"/>
                                      </p:to>
                                    </p:set>
                                  </p:childTnLst>
                                </p:cTn>
                              </p:par>
                              <p:par>
                                <p:cTn id="120" presetID="50" presetClass="exit" presetSubtype="0" repeatCount="indefinite" accel="100000" fill="hold" nodeType="withEffect">
                                  <p:stCondLst>
                                    <p:cond delay="400"/>
                                  </p:stCondLst>
                                  <p:childTnLst>
                                    <p:anim calcmode="lin" valueType="num">
                                      <p:cBhvr>
                                        <p:cTn id="121" dur="3000"/>
                                        <p:tgtEl>
                                          <p:spTgt spid="10"/>
                                        </p:tgtEl>
                                        <p:attrNameLst>
                                          <p:attrName>ppt_w</p:attrName>
                                        </p:attrNameLst>
                                      </p:cBhvr>
                                      <p:tavLst>
                                        <p:tav tm="0">
                                          <p:val>
                                            <p:strVal val="ppt_w"/>
                                          </p:val>
                                        </p:tav>
                                        <p:tav tm="100000">
                                          <p:val>
                                            <p:strVal val="ppt_w+.3"/>
                                          </p:val>
                                        </p:tav>
                                      </p:tavLst>
                                    </p:anim>
                                    <p:anim calcmode="lin" valueType="num">
                                      <p:cBhvr>
                                        <p:cTn id="122" dur="3000"/>
                                        <p:tgtEl>
                                          <p:spTgt spid="10"/>
                                        </p:tgtEl>
                                        <p:attrNameLst>
                                          <p:attrName>ppt_h</p:attrName>
                                        </p:attrNameLst>
                                      </p:cBhvr>
                                      <p:tavLst>
                                        <p:tav tm="0">
                                          <p:val>
                                            <p:strVal val="ppt_h"/>
                                          </p:val>
                                        </p:tav>
                                        <p:tav tm="100000">
                                          <p:val>
                                            <p:strVal val="ppt_h"/>
                                          </p:val>
                                        </p:tav>
                                      </p:tavLst>
                                    </p:anim>
                                    <p:animEffect transition="out" filter="fade">
                                      <p:cBhvr>
                                        <p:cTn id="123" dur="3000"/>
                                        <p:tgtEl>
                                          <p:spTgt spid="10"/>
                                        </p:tgtEl>
                                      </p:cBhvr>
                                    </p:animEffect>
                                    <p:set>
                                      <p:cBhvr>
                                        <p:cTn id="124" dur="1" fill="hold">
                                          <p:stCondLst>
                                            <p:cond delay="2999"/>
                                          </p:stCondLst>
                                        </p:cTn>
                                        <p:tgtEl>
                                          <p:spTgt spid="10"/>
                                        </p:tgtEl>
                                        <p:attrNameLst>
                                          <p:attrName>style.visibility</p:attrName>
                                        </p:attrNameLst>
                                      </p:cBhvr>
                                      <p:to>
                                        <p:strVal val="hidden"/>
                                      </p:to>
                                    </p:set>
                                  </p:childTnLst>
                                </p:cTn>
                              </p:par>
                              <p:par>
                                <p:cTn id="125" presetID="35" presetClass="exit" presetSubtype="0" fill="hold" grpId="0" nodeType="withEffect">
                                  <p:stCondLst>
                                    <p:cond delay="500"/>
                                  </p:stCondLst>
                                  <p:childTnLst>
                                    <p:animEffect transition="out" filter="fade">
                                      <p:cBhvr>
                                        <p:cTn id="126" dur="3000"/>
                                        <p:tgtEl>
                                          <p:spTgt spid="11"/>
                                        </p:tgtEl>
                                      </p:cBhvr>
                                    </p:animEffect>
                                    <p:anim calcmode="lin" valueType="num">
                                      <p:cBhvr>
                                        <p:cTn id="127" dur="3000"/>
                                        <p:tgtEl>
                                          <p:spTgt spid="11"/>
                                        </p:tgtEl>
                                        <p:attrNameLst>
                                          <p:attrName>style.rotation</p:attrName>
                                        </p:attrNameLst>
                                      </p:cBhvr>
                                      <p:tavLst>
                                        <p:tav tm="0">
                                          <p:val>
                                            <p:fltVal val="0"/>
                                          </p:val>
                                        </p:tav>
                                        <p:tav tm="100000">
                                          <p:val>
                                            <p:fltVal val="720"/>
                                          </p:val>
                                        </p:tav>
                                      </p:tavLst>
                                    </p:anim>
                                    <p:anim calcmode="lin" valueType="num">
                                      <p:cBhvr>
                                        <p:cTn id="128" dur="3000"/>
                                        <p:tgtEl>
                                          <p:spTgt spid="11"/>
                                        </p:tgtEl>
                                        <p:attrNameLst>
                                          <p:attrName>ppt_h</p:attrName>
                                        </p:attrNameLst>
                                      </p:cBhvr>
                                      <p:tavLst>
                                        <p:tav tm="0">
                                          <p:val>
                                            <p:strVal val="ppt_h"/>
                                          </p:val>
                                        </p:tav>
                                        <p:tav tm="100000">
                                          <p:val>
                                            <p:fltVal val="0"/>
                                          </p:val>
                                        </p:tav>
                                      </p:tavLst>
                                    </p:anim>
                                    <p:anim calcmode="lin" valueType="num">
                                      <p:cBhvr>
                                        <p:cTn id="129" dur="3000"/>
                                        <p:tgtEl>
                                          <p:spTgt spid="11"/>
                                        </p:tgtEl>
                                        <p:attrNameLst>
                                          <p:attrName>ppt_w</p:attrName>
                                        </p:attrNameLst>
                                      </p:cBhvr>
                                      <p:tavLst>
                                        <p:tav tm="0">
                                          <p:val>
                                            <p:strVal val="ppt_w"/>
                                          </p:val>
                                        </p:tav>
                                        <p:tav tm="100000">
                                          <p:val>
                                            <p:fltVal val="0"/>
                                          </p:val>
                                        </p:tav>
                                      </p:tavLst>
                                    </p:anim>
                                    <p:set>
                                      <p:cBhvr>
                                        <p:cTn id="130" dur="1" fill="hold">
                                          <p:stCondLst>
                                            <p:cond delay="2999"/>
                                          </p:stCondLst>
                                        </p:cTn>
                                        <p:tgtEl>
                                          <p:spTgt spid="11"/>
                                        </p:tgtEl>
                                        <p:attrNameLst>
                                          <p:attrName>style.visibility</p:attrName>
                                        </p:attrNameLst>
                                      </p:cBhvr>
                                      <p:to>
                                        <p:strVal val="hidden"/>
                                      </p:to>
                                    </p:set>
                                  </p:childTnLst>
                                </p:cTn>
                              </p:par>
                              <p:par>
                                <p:cTn id="131" presetID="50" presetClass="exit" presetSubtype="0" repeatCount="indefinite" accel="100000" fill="hold" nodeType="withEffect">
                                  <p:stCondLst>
                                    <p:cond delay="500"/>
                                  </p:stCondLst>
                                  <p:childTnLst>
                                    <p:anim calcmode="lin" valueType="num">
                                      <p:cBhvr>
                                        <p:cTn id="132" dur="3000"/>
                                        <p:tgtEl>
                                          <p:spTgt spid="11"/>
                                        </p:tgtEl>
                                        <p:attrNameLst>
                                          <p:attrName>ppt_w</p:attrName>
                                        </p:attrNameLst>
                                      </p:cBhvr>
                                      <p:tavLst>
                                        <p:tav tm="0">
                                          <p:val>
                                            <p:strVal val="ppt_w"/>
                                          </p:val>
                                        </p:tav>
                                        <p:tav tm="100000">
                                          <p:val>
                                            <p:strVal val="ppt_w+.3"/>
                                          </p:val>
                                        </p:tav>
                                      </p:tavLst>
                                    </p:anim>
                                    <p:anim calcmode="lin" valueType="num">
                                      <p:cBhvr>
                                        <p:cTn id="133" dur="3000"/>
                                        <p:tgtEl>
                                          <p:spTgt spid="11"/>
                                        </p:tgtEl>
                                        <p:attrNameLst>
                                          <p:attrName>ppt_h</p:attrName>
                                        </p:attrNameLst>
                                      </p:cBhvr>
                                      <p:tavLst>
                                        <p:tav tm="0">
                                          <p:val>
                                            <p:strVal val="ppt_h"/>
                                          </p:val>
                                        </p:tav>
                                        <p:tav tm="100000">
                                          <p:val>
                                            <p:strVal val="ppt_h"/>
                                          </p:val>
                                        </p:tav>
                                      </p:tavLst>
                                    </p:anim>
                                    <p:animEffect transition="out" filter="fade">
                                      <p:cBhvr>
                                        <p:cTn id="134" dur="3000"/>
                                        <p:tgtEl>
                                          <p:spTgt spid="11"/>
                                        </p:tgtEl>
                                      </p:cBhvr>
                                    </p:animEffect>
                                    <p:set>
                                      <p:cBhvr>
                                        <p:cTn id="135" dur="1" fill="hold">
                                          <p:stCondLst>
                                            <p:cond delay="2999"/>
                                          </p:stCondLst>
                                        </p:cTn>
                                        <p:tgtEl>
                                          <p:spTgt spid="11"/>
                                        </p:tgtEl>
                                        <p:attrNameLst>
                                          <p:attrName>style.visibility</p:attrName>
                                        </p:attrNameLst>
                                      </p:cBhvr>
                                      <p:to>
                                        <p:strVal val="hidden"/>
                                      </p:to>
                                    </p:set>
                                  </p:childTnLst>
                                </p:cTn>
                              </p:par>
                              <p:par>
                                <p:cTn id="136" presetID="35" presetClass="exit" presetSubtype="0" fill="hold" grpId="0" nodeType="withEffect">
                                  <p:stCondLst>
                                    <p:cond delay="600"/>
                                  </p:stCondLst>
                                  <p:childTnLst>
                                    <p:animEffect transition="out" filter="fade">
                                      <p:cBhvr>
                                        <p:cTn id="137" dur="3000"/>
                                        <p:tgtEl>
                                          <p:spTgt spid="12"/>
                                        </p:tgtEl>
                                      </p:cBhvr>
                                    </p:animEffect>
                                    <p:anim calcmode="lin" valueType="num">
                                      <p:cBhvr>
                                        <p:cTn id="138" dur="3000"/>
                                        <p:tgtEl>
                                          <p:spTgt spid="12"/>
                                        </p:tgtEl>
                                        <p:attrNameLst>
                                          <p:attrName>style.rotation</p:attrName>
                                        </p:attrNameLst>
                                      </p:cBhvr>
                                      <p:tavLst>
                                        <p:tav tm="0">
                                          <p:val>
                                            <p:fltVal val="0"/>
                                          </p:val>
                                        </p:tav>
                                        <p:tav tm="100000">
                                          <p:val>
                                            <p:fltVal val="720"/>
                                          </p:val>
                                        </p:tav>
                                      </p:tavLst>
                                    </p:anim>
                                    <p:anim calcmode="lin" valueType="num">
                                      <p:cBhvr>
                                        <p:cTn id="139" dur="3000"/>
                                        <p:tgtEl>
                                          <p:spTgt spid="12"/>
                                        </p:tgtEl>
                                        <p:attrNameLst>
                                          <p:attrName>ppt_h</p:attrName>
                                        </p:attrNameLst>
                                      </p:cBhvr>
                                      <p:tavLst>
                                        <p:tav tm="0">
                                          <p:val>
                                            <p:strVal val="ppt_h"/>
                                          </p:val>
                                        </p:tav>
                                        <p:tav tm="100000">
                                          <p:val>
                                            <p:fltVal val="0"/>
                                          </p:val>
                                        </p:tav>
                                      </p:tavLst>
                                    </p:anim>
                                    <p:anim calcmode="lin" valueType="num">
                                      <p:cBhvr>
                                        <p:cTn id="140" dur="3000"/>
                                        <p:tgtEl>
                                          <p:spTgt spid="12"/>
                                        </p:tgtEl>
                                        <p:attrNameLst>
                                          <p:attrName>ppt_w</p:attrName>
                                        </p:attrNameLst>
                                      </p:cBhvr>
                                      <p:tavLst>
                                        <p:tav tm="0">
                                          <p:val>
                                            <p:strVal val="ppt_w"/>
                                          </p:val>
                                        </p:tav>
                                        <p:tav tm="100000">
                                          <p:val>
                                            <p:fltVal val="0"/>
                                          </p:val>
                                        </p:tav>
                                      </p:tavLst>
                                    </p:anim>
                                    <p:set>
                                      <p:cBhvr>
                                        <p:cTn id="141" dur="1" fill="hold">
                                          <p:stCondLst>
                                            <p:cond delay="2999"/>
                                          </p:stCondLst>
                                        </p:cTn>
                                        <p:tgtEl>
                                          <p:spTgt spid="12"/>
                                        </p:tgtEl>
                                        <p:attrNameLst>
                                          <p:attrName>style.visibility</p:attrName>
                                        </p:attrNameLst>
                                      </p:cBhvr>
                                      <p:to>
                                        <p:strVal val="hidden"/>
                                      </p:to>
                                    </p:set>
                                  </p:childTnLst>
                                </p:cTn>
                              </p:par>
                              <p:par>
                                <p:cTn id="142" presetID="50" presetClass="exit" presetSubtype="0" repeatCount="indefinite" accel="100000" fill="hold" nodeType="withEffect">
                                  <p:stCondLst>
                                    <p:cond delay="600"/>
                                  </p:stCondLst>
                                  <p:childTnLst>
                                    <p:anim calcmode="lin" valueType="num">
                                      <p:cBhvr>
                                        <p:cTn id="143" dur="3000"/>
                                        <p:tgtEl>
                                          <p:spTgt spid="12"/>
                                        </p:tgtEl>
                                        <p:attrNameLst>
                                          <p:attrName>ppt_w</p:attrName>
                                        </p:attrNameLst>
                                      </p:cBhvr>
                                      <p:tavLst>
                                        <p:tav tm="0">
                                          <p:val>
                                            <p:strVal val="ppt_w"/>
                                          </p:val>
                                        </p:tav>
                                        <p:tav tm="100000">
                                          <p:val>
                                            <p:strVal val="ppt_w+.3"/>
                                          </p:val>
                                        </p:tav>
                                      </p:tavLst>
                                    </p:anim>
                                    <p:anim calcmode="lin" valueType="num">
                                      <p:cBhvr>
                                        <p:cTn id="144" dur="3000"/>
                                        <p:tgtEl>
                                          <p:spTgt spid="12"/>
                                        </p:tgtEl>
                                        <p:attrNameLst>
                                          <p:attrName>ppt_h</p:attrName>
                                        </p:attrNameLst>
                                      </p:cBhvr>
                                      <p:tavLst>
                                        <p:tav tm="0">
                                          <p:val>
                                            <p:strVal val="ppt_h"/>
                                          </p:val>
                                        </p:tav>
                                        <p:tav tm="100000">
                                          <p:val>
                                            <p:strVal val="ppt_h"/>
                                          </p:val>
                                        </p:tav>
                                      </p:tavLst>
                                    </p:anim>
                                    <p:animEffect transition="out" filter="fade">
                                      <p:cBhvr>
                                        <p:cTn id="145" dur="3000"/>
                                        <p:tgtEl>
                                          <p:spTgt spid="12"/>
                                        </p:tgtEl>
                                      </p:cBhvr>
                                    </p:animEffect>
                                    <p:set>
                                      <p:cBhvr>
                                        <p:cTn id="146" dur="1" fill="hold">
                                          <p:stCondLst>
                                            <p:cond delay="2999"/>
                                          </p:stCondLst>
                                        </p:cTn>
                                        <p:tgtEl>
                                          <p:spTgt spid="12"/>
                                        </p:tgtEl>
                                        <p:attrNameLst>
                                          <p:attrName>style.visibility</p:attrName>
                                        </p:attrNameLst>
                                      </p:cBhvr>
                                      <p:to>
                                        <p:strVal val="hidden"/>
                                      </p:to>
                                    </p:set>
                                  </p:childTnLst>
                                </p:cTn>
                              </p:par>
                              <p:par>
                                <p:cTn id="147" presetID="35" presetClass="exit" presetSubtype="0" fill="hold" grpId="0" nodeType="withEffect">
                                  <p:stCondLst>
                                    <p:cond delay="700"/>
                                  </p:stCondLst>
                                  <p:childTnLst>
                                    <p:animEffect transition="out" filter="fade">
                                      <p:cBhvr>
                                        <p:cTn id="148" dur="3000"/>
                                        <p:tgtEl>
                                          <p:spTgt spid="13"/>
                                        </p:tgtEl>
                                      </p:cBhvr>
                                    </p:animEffect>
                                    <p:anim calcmode="lin" valueType="num">
                                      <p:cBhvr>
                                        <p:cTn id="149" dur="3000"/>
                                        <p:tgtEl>
                                          <p:spTgt spid="13"/>
                                        </p:tgtEl>
                                        <p:attrNameLst>
                                          <p:attrName>style.rotation</p:attrName>
                                        </p:attrNameLst>
                                      </p:cBhvr>
                                      <p:tavLst>
                                        <p:tav tm="0">
                                          <p:val>
                                            <p:fltVal val="0"/>
                                          </p:val>
                                        </p:tav>
                                        <p:tav tm="100000">
                                          <p:val>
                                            <p:fltVal val="720"/>
                                          </p:val>
                                        </p:tav>
                                      </p:tavLst>
                                    </p:anim>
                                    <p:anim calcmode="lin" valueType="num">
                                      <p:cBhvr>
                                        <p:cTn id="150" dur="3000"/>
                                        <p:tgtEl>
                                          <p:spTgt spid="13"/>
                                        </p:tgtEl>
                                        <p:attrNameLst>
                                          <p:attrName>ppt_h</p:attrName>
                                        </p:attrNameLst>
                                      </p:cBhvr>
                                      <p:tavLst>
                                        <p:tav tm="0">
                                          <p:val>
                                            <p:strVal val="ppt_h"/>
                                          </p:val>
                                        </p:tav>
                                        <p:tav tm="100000">
                                          <p:val>
                                            <p:fltVal val="0"/>
                                          </p:val>
                                        </p:tav>
                                      </p:tavLst>
                                    </p:anim>
                                    <p:anim calcmode="lin" valueType="num">
                                      <p:cBhvr>
                                        <p:cTn id="151" dur="3000"/>
                                        <p:tgtEl>
                                          <p:spTgt spid="13"/>
                                        </p:tgtEl>
                                        <p:attrNameLst>
                                          <p:attrName>ppt_w</p:attrName>
                                        </p:attrNameLst>
                                      </p:cBhvr>
                                      <p:tavLst>
                                        <p:tav tm="0">
                                          <p:val>
                                            <p:strVal val="ppt_w"/>
                                          </p:val>
                                        </p:tav>
                                        <p:tav tm="100000">
                                          <p:val>
                                            <p:fltVal val="0"/>
                                          </p:val>
                                        </p:tav>
                                      </p:tavLst>
                                    </p:anim>
                                    <p:set>
                                      <p:cBhvr>
                                        <p:cTn id="152" dur="1" fill="hold">
                                          <p:stCondLst>
                                            <p:cond delay="2999"/>
                                          </p:stCondLst>
                                        </p:cTn>
                                        <p:tgtEl>
                                          <p:spTgt spid="13"/>
                                        </p:tgtEl>
                                        <p:attrNameLst>
                                          <p:attrName>style.visibility</p:attrName>
                                        </p:attrNameLst>
                                      </p:cBhvr>
                                      <p:to>
                                        <p:strVal val="hidden"/>
                                      </p:to>
                                    </p:set>
                                  </p:childTnLst>
                                </p:cTn>
                              </p:par>
                              <p:par>
                                <p:cTn id="153" presetID="50" presetClass="exit" presetSubtype="0" repeatCount="indefinite" accel="100000" fill="hold" nodeType="withEffect">
                                  <p:stCondLst>
                                    <p:cond delay="700"/>
                                  </p:stCondLst>
                                  <p:childTnLst>
                                    <p:anim calcmode="lin" valueType="num">
                                      <p:cBhvr>
                                        <p:cTn id="154" dur="3000"/>
                                        <p:tgtEl>
                                          <p:spTgt spid="13"/>
                                        </p:tgtEl>
                                        <p:attrNameLst>
                                          <p:attrName>ppt_w</p:attrName>
                                        </p:attrNameLst>
                                      </p:cBhvr>
                                      <p:tavLst>
                                        <p:tav tm="0">
                                          <p:val>
                                            <p:strVal val="ppt_w"/>
                                          </p:val>
                                        </p:tav>
                                        <p:tav tm="100000">
                                          <p:val>
                                            <p:strVal val="ppt_w+.3"/>
                                          </p:val>
                                        </p:tav>
                                      </p:tavLst>
                                    </p:anim>
                                    <p:anim calcmode="lin" valueType="num">
                                      <p:cBhvr>
                                        <p:cTn id="155" dur="3000"/>
                                        <p:tgtEl>
                                          <p:spTgt spid="13"/>
                                        </p:tgtEl>
                                        <p:attrNameLst>
                                          <p:attrName>ppt_h</p:attrName>
                                        </p:attrNameLst>
                                      </p:cBhvr>
                                      <p:tavLst>
                                        <p:tav tm="0">
                                          <p:val>
                                            <p:strVal val="ppt_h"/>
                                          </p:val>
                                        </p:tav>
                                        <p:tav tm="100000">
                                          <p:val>
                                            <p:strVal val="ppt_h"/>
                                          </p:val>
                                        </p:tav>
                                      </p:tavLst>
                                    </p:anim>
                                    <p:animEffect transition="out" filter="fade">
                                      <p:cBhvr>
                                        <p:cTn id="156" dur="3000"/>
                                        <p:tgtEl>
                                          <p:spTgt spid="13"/>
                                        </p:tgtEl>
                                      </p:cBhvr>
                                    </p:animEffect>
                                    <p:set>
                                      <p:cBhvr>
                                        <p:cTn id="157" dur="1" fill="hold">
                                          <p:stCondLst>
                                            <p:cond delay="2999"/>
                                          </p:stCondLst>
                                        </p:cTn>
                                        <p:tgtEl>
                                          <p:spTgt spid="13"/>
                                        </p:tgtEl>
                                        <p:attrNameLst>
                                          <p:attrName>style.visibility</p:attrName>
                                        </p:attrNameLst>
                                      </p:cBhvr>
                                      <p:to>
                                        <p:strVal val="hidden"/>
                                      </p:to>
                                    </p:set>
                                  </p:childTnLst>
                                </p:cTn>
                              </p:par>
                              <p:par>
                                <p:cTn id="158" presetID="23" presetClass="entr" presetSubtype="272" fill="hold" nodeType="withEffect">
                                  <p:stCondLst>
                                    <p:cond delay="700"/>
                                  </p:stCondLst>
                                  <p:childTnLst>
                                    <p:set>
                                      <p:cBhvr>
                                        <p:cTn id="159" dur="1" fill="hold">
                                          <p:stCondLst>
                                            <p:cond delay="0"/>
                                          </p:stCondLst>
                                        </p:cTn>
                                        <p:tgtEl>
                                          <p:spTgt spid="4"/>
                                        </p:tgtEl>
                                        <p:attrNameLst>
                                          <p:attrName>style.visibility</p:attrName>
                                        </p:attrNameLst>
                                      </p:cBhvr>
                                      <p:to>
                                        <p:strVal val="visible"/>
                                      </p:to>
                                    </p:set>
                                    <p:anim calcmode="lin" valueType="num">
                                      <p:cBhvr>
                                        <p:cTn id="160" dur="3000" fill="hold"/>
                                        <p:tgtEl>
                                          <p:spTgt spid="4"/>
                                        </p:tgtEl>
                                        <p:attrNameLst>
                                          <p:attrName>ppt_w</p:attrName>
                                        </p:attrNameLst>
                                      </p:cBhvr>
                                      <p:tavLst>
                                        <p:tav tm="0">
                                          <p:val>
                                            <p:strVal val="2/3*#ppt_w"/>
                                          </p:val>
                                        </p:tav>
                                        <p:tav tm="100000">
                                          <p:val>
                                            <p:strVal val="#ppt_w"/>
                                          </p:val>
                                        </p:tav>
                                      </p:tavLst>
                                    </p:anim>
                                    <p:anim calcmode="lin" valueType="num">
                                      <p:cBhvr>
                                        <p:cTn id="161" dur="3000" fill="hold"/>
                                        <p:tgtEl>
                                          <p:spTgt spid="4"/>
                                        </p:tgtEl>
                                        <p:attrNameLst>
                                          <p:attrName>ppt_h</p:attrName>
                                        </p:attrNameLst>
                                      </p:cBhvr>
                                      <p:tavLst>
                                        <p:tav tm="0">
                                          <p:val>
                                            <p:strVal val="2/3*#ppt_h"/>
                                          </p:val>
                                        </p:tav>
                                        <p:tav tm="100000">
                                          <p:val>
                                            <p:strVal val="#ppt_h"/>
                                          </p:val>
                                        </p:tav>
                                      </p:tavLst>
                                    </p:anim>
                                  </p:childTnLst>
                                </p:cTn>
                              </p:par>
                              <p:par>
                                <p:cTn id="162" presetID="16" presetClass="entr" presetSubtype="21" fill="hold" nodeType="withEffect">
                                  <p:stCondLst>
                                    <p:cond delay="700"/>
                                  </p:stCondLst>
                                  <p:childTnLst>
                                    <p:set>
                                      <p:cBhvr>
                                        <p:cTn id="163" dur="1" fill="hold">
                                          <p:stCondLst>
                                            <p:cond delay="0"/>
                                          </p:stCondLst>
                                        </p:cTn>
                                        <p:tgtEl>
                                          <p:spTgt spid="4"/>
                                        </p:tgtEl>
                                        <p:attrNameLst>
                                          <p:attrName>style.visibility</p:attrName>
                                        </p:attrNameLst>
                                      </p:cBhvr>
                                      <p:to>
                                        <p:strVal val="visible"/>
                                      </p:to>
                                    </p:set>
                                    <p:animEffect transition="in" filter="barn(inVertical)">
                                      <p:cBhvr>
                                        <p:cTn id="164" dur="3000"/>
                                        <p:tgtEl>
                                          <p:spTgt spid="4"/>
                                        </p:tgtEl>
                                      </p:cBhvr>
                                    </p:animEffect>
                                  </p:childTnLst>
                                </p:cTn>
                              </p:par>
                            </p:childTnLst>
                          </p:cTn>
                        </p:par>
                        <p:par>
                          <p:cTn id="165" fill="hold">
                            <p:stCondLst>
                              <p:cond delay="6500"/>
                            </p:stCondLst>
                            <p:childTnLst>
                              <p:par>
                                <p:cTn id="166" presetID="40" presetClass="entr" presetSubtype="0" fill="hold" grpId="0" nodeType="afterEffect">
                                  <p:stCondLst>
                                    <p:cond delay="0"/>
                                  </p:stCondLst>
                                  <p:iterate type="lt">
                                    <p:tmPct val="10000"/>
                                  </p:iterate>
                                  <p:childTnLst>
                                    <p:set>
                                      <p:cBhvr>
                                        <p:cTn id="167" dur="1" fill="hold">
                                          <p:stCondLst>
                                            <p:cond delay="0"/>
                                          </p:stCondLst>
                                        </p:cTn>
                                        <p:tgtEl>
                                          <p:spTgt spid="15"/>
                                        </p:tgtEl>
                                        <p:attrNameLst>
                                          <p:attrName>style.visibility</p:attrName>
                                        </p:attrNameLst>
                                      </p:cBhvr>
                                      <p:to>
                                        <p:strVal val="visible"/>
                                      </p:to>
                                    </p:set>
                                    <p:animEffect transition="in" filter="fade">
                                      <p:cBhvr>
                                        <p:cTn id="168" dur="1000"/>
                                        <p:tgtEl>
                                          <p:spTgt spid="15"/>
                                        </p:tgtEl>
                                      </p:cBhvr>
                                    </p:animEffect>
                                    <p:anim calcmode="lin" valueType="num">
                                      <p:cBhvr>
                                        <p:cTn id="169" dur="1000" fill="hold"/>
                                        <p:tgtEl>
                                          <p:spTgt spid="15"/>
                                        </p:tgtEl>
                                        <p:attrNameLst>
                                          <p:attrName>ppt_x</p:attrName>
                                        </p:attrNameLst>
                                      </p:cBhvr>
                                      <p:tavLst>
                                        <p:tav tm="0">
                                          <p:val>
                                            <p:strVal val="#ppt_x-.1"/>
                                          </p:val>
                                        </p:tav>
                                        <p:tav tm="100000">
                                          <p:val>
                                            <p:strVal val="#ppt_x"/>
                                          </p:val>
                                        </p:tav>
                                      </p:tavLst>
                                    </p:anim>
                                    <p:anim calcmode="lin" valueType="num">
                                      <p:cBhvr>
                                        <p:cTn id="170"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p:cNvPicPr>
            <a:picLocks noGrp="1" noChangeAspect="1"/>
          </p:cNvPicPr>
          <p:nvPr isPhoto="1"/>
        </p:nvPicPr>
        <p:blipFill>
          <a:blip r:embed="rId2">
            <a:extLst>
              <a:ext uri="{28A0092B-C50C-407E-A947-70E740481C1C}">
                <a14:useLocalDpi xmlns:a14="http://schemas.microsoft.com/office/drawing/2010/main" val="0"/>
              </a:ext>
            </a:extLst>
          </a:blip>
          <a:stretch>
            <a:fillRect/>
          </a:stretch>
        </p:blipFill>
        <p:spPr bwMode="auto">
          <a:xfrm>
            <a:off x="0" y="-94828"/>
            <a:ext cx="9144000" cy="6336704"/>
          </a:xfrm>
          <a:prstGeom prst="rect">
            <a:avLst/>
          </a:prstGeom>
          <a:noFill/>
          <a:ln w="9525">
            <a:noFill/>
            <a:miter lim="800000"/>
            <a:headEnd/>
            <a:tailEnd/>
          </a:ln>
        </p:spPr>
      </p:pic>
      <p:sp>
        <p:nvSpPr>
          <p:cNvPr id="6" name="5 Triángulo isósceles"/>
          <p:cNvSpPr/>
          <p:nvPr/>
        </p:nvSpPr>
        <p:spPr>
          <a:xfrm>
            <a:off x="0" y="2813050"/>
            <a:ext cx="9144000" cy="2903538"/>
          </a:xfrm>
          <a:prstGeom prst="triangle">
            <a:avLst>
              <a:gd name="adj" fmla="val 50097"/>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10" name="9 Triángulo isósceles"/>
          <p:cNvSpPr/>
          <p:nvPr/>
        </p:nvSpPr>
        <p:spPr>
          <a:xfrm rot="16200000" flipV="1">
            <a:off x="-572294" y="572294"/>
            <a:ext cx="5716588" cy="4572000"/>
          </a:xfrm>
          <a:prstGeom prst="triangle">
            <a:avLst>
              <a:gd name="adj" fmla="val 50097"/>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9" name="8 Triángulo isósceles"/>
          <p:cNvSpPr/>
          <p:nvPr/>
        </p:nvSpPr>
        <p:spPr>
          <a:xfrm rot="5400000" flipH="1" flipV="1">
            <a:off x="3999707" y="572294"/>
            <a:ext cx="5716588" cy="4572000"/>
          </a:xfrm>
          <a:prstGeom prst="triangle">
            <a:avLst>
              <a:gd name="adj" fmla="val 50097"/>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8" name="7 Triángulo isósceles"/>
          <p:cNvSpPr/>
          <p:nvPr/>
        </p:nvSpPr>
        <p:spPr>
          <a:xfrm flipH="1" flipV="1">
            <a:off x="0" y="1"/>
            <a:ext cx="9144000" cy="2901950"/>
          </a:xfrm>
          <a:prstGeom prst="triangle">
            <a:avLst>
              <a:gd name="adj" fmla="val 50097"/>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11" name="10 CuadroTexto"/>
          <p:cNvSpPr txBox="1"/>
          <p:nvPr/>
        </p:nvSpPr>
        <p:spPr>
          <a:xfrm>
            <a:off x="1187823" y="4657700"/>
            <a:ext cx="6768353" cy="923326"/>
          </a:xfrm>
          <a:prstGeom prst="rect">
            <a:avLst/>
          </a:prstGeom>
          <a:noFill/>
        </p:spPr>
        <p:txBody>
          <a:bodyPr wrap="square" lIns="91436" tIns="45718" rIns="91436" bIns="45718">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En este fantástico lugar encontramos restos de arcos de lo que fue el graderío del circo romano, algunos de los cuales estaban sujetos por unos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puntales.</a:t>
            </a:r>
            <a:endParaRPr lang="es-ES"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0000">
        <p14:flip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withEffect">
                                  <p:stCondLst>
                                    <p:cond delay="0"/>
                                  </p:stCondLst>
                                  <p:childTnLst>
                                    <p:anim calcmode="lin" valueType="num">
                                      <p:cBhvr>
                                        <p:cTn id="6" dur="3000"/>
                                        <p:tgtEl>
                                          <p:spTgt spid="6"/>
                                        </p:tgtEl>
                                        <p:attrNameLst>
                                          <p:attrName>ppt_x</p:attrName>
                                        </p:attrNameLst>
                                      </p:cBhvr>
                                      <p:tavLst>
                                        <p:tav tm="0">
                                          <p:val>
                                            <p:strVal val="ppt_x"/>
                                          </p:val>
                                        </p:tav>
                                        <p:tav tm="100000">
                                          <p:val>
                                            <p:strVal val="ppt_x"/>
                                          </p:val>
                                        </p:tav>
                                      </p:tavLst>
                                    </p:anim>
                                    <p:anim calcmode="lin" valueType="num">
                                      <p:cBhvr>
                                        <p:cTn id="7" dur="3000"/>
                                        <p:tgtEl>
                                          <p:spTgt spid="6"/>
                                        </p:tgtEl>
                                        <p:attrNameLst>
                                          <p:attrName>ppt_y</p:attrName>
                                        </p:attrNameLst>
                                      </p:cBhvr>
                                      <p:tavLst>
                                        <p:tav tm="0">
                                          <p:val>
                                            <p:strVal val="ppt_y"/>
                                          </p:val>
                                        </p:tav>
                                        <p:tav tm="100000">
                                          <p:val>
                                            <p:strVal val="ppt_y+ppt_h/2"/>
                                          </p:val>
                                        </p:tav>
                                      </p:tavLst>
                                    </p:anim>
                                    <p:anim calcmode="lin" valueType="num">
                                      <p:cBhvr>
                                        <p:cTn id="8" dur="3000"/>
                                        <p:tgtEl>
                                          <p:spTgt spid="6"/>
                                        </p:tgtEl>
                                        <p:attrNameLst>
                                          <p:attrName>ppt_w</p:attrName>
                                        </p:attrNameLst>
                                      </p:cBhvr>
                                      <p:tavLst>
                                        <p:tav tm="0">
                                          <p:val>
                                            <p:strVal val="ppt_w"/>
                                          </p:val>
                                        </p:tav>
                                        <p:tav tm="100000">
                                          <p:val>
                                            <p:strVal val="ppt_w"/>
                                          </p:val>
                                        </p:tav>
                                      </p:tavLst>
                                    </p:anim>
                                    <p:anim calcmode="lin" valueType="num">
                                      <p:cBhvr>
                                        <p:cTn id="9" dur="3000"/>
                                        <p:tgtEl>
                                          <p:spTgt spid="6"/>
                                        </p:tgtEl>
                                        <p:attrNameLst>
                                          <p:attrName>ppt_h</p:attrName>
                                        </p:attrNameLst>
                                      </p:cBhvr>
                                      <p:tavLst>
                                        <p:tav tm="0">
                                          <p:val>
                                            <p:strVal val="ppt_h"/>
                                          </p:val>
                                        </p:tav>
                                        <p:tav tm="100000">
                                          <p:val>
                                            <p:fltVal val="0"/>
                                          </p:val>
                                        </p:tav>
                                      </p:tavLst>
                                    </p:anim>
                                    <p:set>
                                      <p:cBhvr>
                                        <p:cTn id="10" dur="1" fill="hold">
                                          <p:stCondLst>
                                            <p:cond delay="2999"/>
                                          </p:stCondLst>
                                        </p:cTn>
                                        <p:tgtEl>
                                          <p:spTgt spid="6"/>
                                        </p:tgtEl>
                                        <p:attrNameLst>
                                          <p:attrName>style.visibility</p:attrName>
                                        </p:attrNameLst>
                                      </p:cBhvr>
                                      <p:to>
                                        <p:strVal val="hidden"/>
                                      </p:to>
                                    </p:set>
                                  </p:childTnLst>
                                </p:cTn>
                              </p:par>
                              <p:par>
                                <p:cTn id="11" presetID="17" presetClass="exit" presetSubtype="1" fill="hold" grpId="0" nodeType="withEffect">
                                  <p:stCondLst>
                                    <p:cond delay="0"/>
                                  </p:stCondLst>
                                  <p:childTnLst>
                                    <p:anim calcmode="lin" valueType="num">
                                      <p:cBhvr>
                                        <p:cTn id="12" dur="3000"/>
                                        <p:tgtEl>
                                          <p:spTgt spid="8"/>
                                        </p:tgtEl>
                                        <p:attrNameLst>
                                          <p:attrName>ppt_x</p:attrName>
                                        </p:attrNameLst>
                                      </p:cBhvr>
                                      <p:tavLst>
                                        <p:tav tm="0">
                                          <p:val>
                                            <p:strVal val="ppt_x"/>
                                          </p:val>
                                        </p:tav>
                                        <p:tav tm="100000">
                                          <p:val>
                                            <p:strVal val="ppt_x"/>
                                          </p:val>
                                        </p:tav>
                                      </p:tavLst>
                                    </p:anim>
                                    <p:anim calcmode="lin" valueType="num">
                                      <p:cBhvr>
                                        <p:cTn id="13" dur="3000"/>
                                        <p:tgtEl>
                                          <p:spTgt spid="8"/>
                                        </p:tgtEl>
                                        <p:attrNameLst>
                                          <p:attrName>ppt_y</p:attrName>
                                        </p:attrNameLst>
                                      </p:cBhvr>
                                      <p:tavLst>
                                        <p:tav tm="0">
                                          <p:val>
                                            <p:strVal val="ppt_y"/>
                                          </p:val>
                                        </p:tav>
                                        <p:tav tm="100000">
                                          <p:val>
                                            <p:strVal val="ppt_y-ppt_h/2"/>
                                          </p:val>
                                        </p:tav>
                                      </p:tavLst>
                                    </p:anim>
                                    <p:anim calcmode="lin" valueType="num">
                                      <p:cBhvr>
                                        <p:cTn id="14" dur="3000"/>
                                        <p:tgtEl>
                                          <p:spTgt spid="8"/>
                                        </p:tgtEl>
                                        <p:attrNameLst>
                                          <p:attrName>ppt_w</p:attrName>
                                        </p:attrNameLst>
                                      </p:cBhvr>
                                      <p:tavLst>
                                        <p:tav tm="0">
                                          <p:val>
                                            <p:strVal val="ppt_w"/>
                                          </p:val>
                                        </p:tav>
                                        <p:tav tm="100000">
                                          <p:val>
                                            <p:strVal val="ppt_w"/>
                                          </p:val>
                                        </p:tav>
                                      </p:tavLst>
                                    </p:anim>
                                    <p:anim calcmode="lin" valueType="num">
                                      <p:cBhvr>
                                        <p:cTn id="15" dur="3000"/>
                                        <p:tgtEl>
                                          <p:spTgt spid="8"/>
                                        </p:tgtEl>
                                        <p:attrNameLst>
                                          <p:attrName>ppt_h</p:attrName>
                                        </p:attrNameLst>
                                      </p:cBhvr>
                                      <p:tavLst>
                                        <p:tav tm="0">
                                          <p:val>
                                            <p:strVal val="ppt_h"/>
                                          </p:val>
                                        </p:tav>
                                        <p:tav tm="100000">
                                          <p:val>
                                            <p:fltVal val="0"/>
                                          </p:val>
                                        </p:tav>
                                      </p:tavLst>
                                    </p:anim>
                                    <p:set>
                                      <p:cBhvr>
                                        <p:cTn id="16" dur="1" fill="hold">
                                          <p:stCondLst>
                                            <p:cond delay="2999"/>
                                          </p:stCondLst>
                                        </p:cTn>
                                        <p:tgtEl>
                                          <p:spTgt spid="8"/>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3000"/>
                                        <p:tgtEl>
                                          <p:spTgt spid="9"/>
                                        </p:tgtEl>
                                        <p:attrNameLst>
                                          <p:attrName>ppt_x</p:attrName>
                                        </p:attrNameLst>
                                      </p:cBhvr>
                                      <p:tavLst>
                                        <p:tav tm="0">
                                          <p:val>
                                            <p:strVal val="ppt_x"/>
                                          </p:val>
                                        </p:tav>
                                        <p:tav tm="100000">
                                          <p:val>
                                            <p:strVal val="ppt_x+ppt_w/2"/>
                                          </p:val>
                                        </p:tav>
                                      </p:tavLst>
                                    </p:anim>
                                    <p:anim calcmode="lin" valueType="num">
                                      <p:cBhvr>
                                        <p:cTn id="19" dur="3000"/>
                                        <p:tgtEl>
                                          <p:spTgt spid="9"/>
                                        </p:tgtEl>
                                        <p:attrNameLst>
                                          <p:attrName>ppt_y</p:attrName>
                                        </p:attrNameLst>
                                      </p:cBhvr>
                                      <p:tavLst>
                                        <p:tav tm="0">
                                          <p:val>
                                            <p:strVal val="ppt_y"/>
                                          </p:val>
                                        </p:tav>
                                        <p:tav tm="100000">
                                          <p:val>
                                            <p:strVal val="ppt_y"/>
                                          </p:val>
                                        </p:tav>
                                      </p:tavLst>
                                    </p:anim>
                                    <p:anim calcmode="lin" valueType="num">
                                      <p:cBhvr>
                                        <p:cTn id="20" dur="3000"/>
                                        <p:tgtEl>
                                          <p:spTgt spid="9"/>
                                        </p:tgtEl>
                                        <p:attrNameLst>
                                          <p:attrName>ppt_w</p:attrName>
                                        </p:attrNameLst>
                                      </p:cBhvr>
                                      <p:tavLst>
                                        <p:tav tm="0">
                                          <p:val>
                                            <p:strVal val="ppt_w"/>
                                          </p:val>
                                        </p:tav>
                                        <p:tav tm="100000">
                                          <p:val>
                                            <p:fltVal val="0"/>
                                          </p:val>
                                        </p:tav>
                                      </p:tavLst>
                                    </p:anim>
                                    <p:anim calcmode="lin" valueType="num">
                                      <p:cBhvr>
                                        <p:cTn id="21" dur="3000"/>
                                        <p:tgtEl>
                                          <p:spTgt spid="9"/>
                                        </p:tgtEl>
                                        <p:attrNameLst>
                                          <p:attrName>ppt_h</p:attrName>
                                        </p:attrNameLst>
                                      </p:cBhvr>
                                      <p:tavLst>
                                        <p:tav tm="0">
                                          <p:val>
                                            <p:strVal val="ppt_h"/>
                                          </p:val>
                                        </p:tav>
                                        <p:tav tm="100000">
                                          <p:val>
                                            <p:strVal val="ppt_h"/>
                                          </p:val>
                                        </p:tav>
                                      </p:tavLst>
                                    </p:anim>
                                    <p:set>
                                      <p:cBhvr>
                                        <p:cTn id="22" dur="1" fill="hold">
                                          <p:stCondLst>
                                            <p:cond delay="2999"/>
                                          </p:stCondLst>
                                        </p:cTn>
                                        <p:tgtEl>
                                          <p:spTgt spid="9"/>
                                        </p:tgtEl>
                                        <p:attrNameLst>
                                          <p:attrName>style.visibility</p:attrName>
                                        </p:attrNameLst>
                                      </p:cBhvr>
                                      <p:to>
                                        <p:strVal val="hidden"/>
                                      </p:to>
                                    </p:set>
                                  </p:childTnLst>
                                </p:cTn>
                              </p:par>
                              <p:par>
                                <p:cTn id="23" presetID="17" presetClass="exit" presetSubtype="8" fill="hold" grpId="0" nodeType="withEffect">
                                  <p:stCondLst>
                                    <p:cond delay="0"/>
                                  </p:stCondLst>
                                  <p:childTnLst>
                                    <p:anim calcmode="lin" valueType="num">
                                      <p:cBhvr>
                                        <p:cTn id="24" dur="3000"/>
                                        <p:tgtEl>
                                          <p:spTgt spid="10"/>
                                        </p:tgtEl>
                                        <p:attrNameLst>
                                          <p:attrName>ppt_x</p:attrName>
                                        </p:attrNameLst>
                                      </p:cBhvr>
                                      <p:tavLst>
                                        <p:tav tm="0">
                                          <p:val>
                                            <p:strVal val="ppt_x"/>
                                          </p:val>
                                        </p:tav>
                                        <p:tav tm="100000">
                                          <p:val>
                                            <p:strVal val="ppt_x-ppt_w/2"/>
                                          </p:val>
                                        </p:tav>
                                      </p:tavLst>
                                    </p:anim>
                                    <p:anim calcmode="lin" valueType="num">
                                      <p:cBhvr>
                                        <p:cTn id="25" dur="3000"/>
                                        <p:tgtEl>
                                          <p:spTgt spid="10"/>
                                        </p:tgtEl>
                                        <p:attrNameLst>
                                          <p:attrName>ppt_y</p:attrName>
                                        </p:attrNameLst>
                                      </p:cBhvr>
                                      <p:tavLst>
                                        <p:tav tm="0">
                                          <p:val>
                                            <p:strVal val="ppt_y"/>
                                          </p:val>
                                        </p:tav>
                                        <p:tav tm="100000">
                                          <p:val>
                                            <p:strVal val="ppt_y"/>
                                          </p:val>
                                        </p:tav>
                                      </p:tavLst>
                                    </p:anim>
                                    <p:anim calcmode="lin" valueType="num">
                                      <p:cBhvr>
                                        <p:cTn id="26" dur="3000"/>
                                        <p:tgtEl>
                                          <p:spTgt spid="10"/>
                                        </p:tgtEl>
                                        <p:attrNameLst>
                                          <p:attrName>ppt_w</p:attrName>
                                        </p:attrNameLst>
                                      </p:cBhvr>
                                      <p:tavLst>
                                        <p:tav tm="0">
                                          <p:val>
                                            <p:strVal val="ppt_w"/>
                                          </p:val>
                                        </p:tav>
                                        <p:tav tm="100000">
                                          <p:val>
                                            <p:fltVal val="0"/>
                                          </p:val>
                                        </p:tav>
                                      </p:tavLst>
                                    </p:anim>
                                    <p:anim calcmode="lin" valueType="num">
                                      <p:cBhvr>
                                        <p:cTn id="27" dur="3000"/>
                                        <p:tgtEl>
                                          <p:spTgt spid="10"/>
                                        </p:tgtEl>
                                        <p:attrNameLst>
                                          <p:attrName>ppt_h</p:attrName>
                                        </p:attrNameLst>
                                      </p:cBhvr>
                                      <p:tavLst>
                                        <p:tav tm="0">
                                          <p:val>
                                            <p:strVal val="ppt_h"/>
                                          </p:val>
                                        </p:tav>
                                        <p:tav tm="100000">
                                          <p:val>
                                            <p:strVal val="ppt_h"/>
                                          </p:val>
                                        </p:tav>
                                      </p:tavLst>
                                    </p:anim>
                                    <p:set>
                                      <p:cBhvr>
                                        <p:cTn id="28" dur="1" fill="hold">
                                          <p:stCondLst>
                                            <p:cond delay="2999"/>
                                          </p:stCondLst>
                                        </p:cTn>
                                        <p:tgtEl>
                                          <p:spTgt spid="10"/>
                                        </p:tgtEl>
                                        <p:attrNameLst>
                                          <p:attrName>style.visibility</p:attrName>
                                        </p:attrNameLst>
                                      </p:cBhvr>
                                      <p:to>
                                        <p:strVal val="hidden"/>
                                      </p:to>
                                    </p:set>
                                  </p:childTnLst>
                                </p:cTn>
                              </p:par>
                              <p:par>
                                <p:cTn id="29" presetID="5" presetClass="entr" presetSubtype="10" fill="hold" grpId="1"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checkerboard(across)">
                                      <p:cBhvr>
                                        <p:cTn id="31" dur="3000"/>
                                        <p:tgtEl>
                                          <p:spTgt spid="6"/>
                                        </p:tgtEl>
                                      </p:cBhvr>
                                    </p:animEffect>
                                  </p:childTnLst>
                                </p:cTn>
                              </p:par>
                              <p:par>
                                <p:cTn id="32" presetID="5" presetClass="entr" presetSubtype="10" fill="hold" grpId="1"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checkerboard(across)">
                                      <p:cBhvr>
                                        <p:cTn id="34" dur="3000"/>
                                        <p:tgtEl>
                                          <p:spTgt spid="8"/>
                                        </p:tgtEl>
                                      </p:cBhvr>
                                    </p:animEffect>
                                  </p:childTnLst>
                                </p:cTn>
                              </p:par>
                              <p:par>
                                <p:cTn id="35" presetID="5" presetClass="entr" presetSubtype="10" fill="hold" grpId="1"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checkerboard(across)">
                                      <p:cBhvr>
                                        <p:cTn id="37" dur="3000"/>
                                        <p:tgtEl>
                                          <p:spTgt spid="9"/>
                                        </p:tgtEl>
                                      </p:cBhvr>
                                    </p:animEffect>
                                  </p:childTnLst>
                                </p:cTn>
                              </p:par>
                              <p:par>
                                <p:cTn id="38" presetID="5" presetClass="entr" presetSubtype="10" fill="hold" grpId="1" nodeType="with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checkerboard(across)">
                                      <p:cBhvr>
                                        <p:cTn id="40" dur="3000"/>
                                        <p:tgtEl>
                                          <p:spTgt spid="10"/>
                                        </p:tgtEl>
                                      </p:cBhvr>
                                    </p:animEffect>
                                  </p:childTnLst>
                                </p:cTn>
                              </p:par>
                              <p:par>
                                <p:cTn id="41" presetID="23" presetClass="entr" presetSubtype="528"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3000" fill="hold"/>
                                        <p:tgtEl>
                                          <p:spTgt spid="12"/>
                                        </p:tgtEl>
                                        <p:attrNameLst>
                                          <p:attrName>ppt_w</p:attrName>
                                        </p:attrNameLst>
                                      </p:cBhvr>
                                      <p:tavLst>
                                        <p:tav tm="0">
                                          <p:val>
                                            <p:fltVal val="0"/>
                                          </p:val>
                                        </p:tav>
                                        <p:tav tm="100000">
                                          <p:val>
                                            <p:strVal val="#ppt_w"/>
                                          </p:val>
                                        </p:tav>
                                      </p:tavLst>
                                    </p:anim>
                                    <p:anim calcmode="lin" valueType="num">
                                      <p:cBhvr>
                                        <p:cTn id="44" dur="3000" fill="hold"/>
                                        <p:tgtEl>
                                          <p:spTgt spid="12"/>
                                        </p:tgtEl>
                                        <p:attrNameLst>
                                          <p:attrName>ppt_h</p:attrName>
                                        </p:attrNameLst>
                                      </p:cBhvr>
                                      <p:tavLst>
                                        <p:tav tm="0">
                                          <p:val>
                                            <p:fltVal val="0"/>
                                          </p:val>
                                        </p:tav>
                                        <p:tav tm="100000">
                                          <p:val>
                                            <p:strVal val="#ppt_h"/>
                                          </p:val>
                                        </p:tav>
                                      </p:tavLst>
                                    </p:anim>
                                    <p:anim calcmode="lin" valueType="num">
                                      <p:cBhvr>
                                        <p:cTn id="45" dur="3000" fill="hold"/>
                                        <p:tgtEl>
                                          <p:spTgt spid="12"/>
                                        </p:tgtEl>
                                        <p:attrNameLst>
                                          <p:attrName>ppt_x</p:attrName>
                                        </p:attrNameLst>
                                      </p:cBhvr>
                                      <p:tavLst>
                                        <p:tav tm="0">
                                          <p:val>
                                            <p:fltVal val="0.5"/>
                                          </p:val>
                                        </p:tav>
                                        <p:tav tm="100000">
                                          <p:val>
                                            <p:strVal val="#ppt_x"/>
                                          </p:val>
                                        </p:tav>
                                      </p:tavLst>
                                    </p:anim>
                                    <p:anim calcmode="lin" valueType="num">
                                      <p:cBhvr>
                                        <p:cTn id="46" dur="3000" fill="hold"/>
                                        <p:tgtEl>
                                          <p:spTgt spid="12"/>
                                        </p:tgtEl>
                                        <p:attrNameLst>
                                          <p:attrName>ppt_y</p:attrName>
                                        </p:attrNameLst>
                                      </p:cBhvr>
                                      <p:tavLst>
                                        <p:tav tm="0">
                                          <p:val>
                                            <p:fltVal val="0.5"/>
                                          </p:val>
                                        </p:tav>
                                        <p:tav tm="100000">
                                          <p:val>
                                            <p:strVal val="#ppt_y"/>
                                          </p:val>
                                        </p:tav>
                                      </p:tavLst>
                                    </p:anim>
                                  </p:childTnLst>
                                </p:cTn>
                              </p:par>
                            </p:childTnLst>
                          </p:cTn>
                        </p:par>
                        <p:par>
                          <p:cTn id="47" fill="hold">
                            <p:stCondLst>
                              <p:cond delay="3000"/>
                            </p:stCondLst>
                            <p:childTnLst>
                              <p:par>
                                <p:cTn id="48" presetID="40" presetClass="entr" presetSubtype="0" fill="hold" grpId="0" nodeType="afterEffect">
                                  <p:stCondLst>
                                    <p:cond delay="0"/>
                                  </p:stCondLst>
                                  <p:iterate type="lt">
                                    <p:tmPct val="10000"/>
                                  </p:iterate>
                                  <p:childTnLst>
                                    <p:set>
                                      <p:cBhvr>
                                        <p:cTn id="49" dur="1" fill="hold">
                                          <p:stCondLst>
                                            <p:cond delay="0"/>
                                          </p:stCondLst>
                                        </p:cTn>
                                        <p:tgtEl>
                                          <p:spTgt spid="11"/>
                                        </p:tgtEl>
                                        <p:attrNameLst>
                                          <p:attrName>style.visibility</p:attrName>
                                        </p:attrNameLst>
                                      </p:cBhvr>
                                      <p:to>
                                        <p:strVal val="visible"/>
                                      </p:to>
                                    </p:set>
                                    <p:animEffect transition="in" filter="fade">
                                      <p:cBhvr>
                                        <p:cTn id="50" dur="1000"/>
                                        <p:tgtEl>
                                          <p:spTgt spid="11"/>
                                        </p:tgtEl>
                                      </p:cBhvr>
                                    </p:animEffect>
                                    <p:anim calcmode="lin" valueType="num">
                                      <p:cBhvr>
                                        <p:cTn id="51" dur="1000" fill="hold"/>
                                        <p:tgtEl>
                                          <p:spTgt spid="11"/>
                                        </p:tgtEl>
                                        <p:attrNameLst>
                                          <p:attrName>ppt_x</p:attrName>
                                        </p:attrNameLst>
                                      </p:cBhvr>
                                      <p:tavLst>
                                        <p:tav tm="0">
                                          <p:val>
                                            <p:strVal val="#ppt_x-.1"/>
                                          </p:val>
                                        </p:tav>
                                        <p:tav tm="100000">
                                          <p:val>
                                            <p:strVal val="#ppt_x"/>
                                          </p:val>
                                        </p:tav>
                                      </p:tavLst>
                                    </p:anim>
                                    <p:anim calcmode="lin" valueType="num">
                                      <p:cBhvr>
                                        <p:cTn id="52"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10" grpId="0" animBg="1"/>
      <p:bldP spid="10" grpId="1" animBg="1"/>
      <p:bldP spid="9" grpId="0" animBg="1"/>
      <p:bldP spid="9" grpId="1" animBg="1"/>
      <p:bldP spid="8" grpId="0" animBg="1"/>
      <p:bldP spid="8" grpId="1" animBg="1"/>
      <p:bldP spid="1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p:cNvPicPr>
            <a:picLocks noGrp="1" noChangeAspect="1"/>
          </p:cNvPicPr>
          <p:nvPr isPhoto="1"/>
        </p:nvPicPr>
        <p:blipFill>
          <a:blip r:embed="rId2">
            <a:extLst>
              <a:ext uri="{28A0092B-C50C-407E-A947-70E740481C1C}">
                <a14:useLocalDpi xmlns:a14="http://schemas.microsoft.com/office/drawing/2010/main" val="0"/>
              </a:ext>
            </a:extLst>
          </a:blip>
          <a:stretch>
            <a:fillRect/>
          </a:stretch>
        </p:blipFill>
        <p:spPr bwMode="auto">
          <a:xfrm>
            <a:off x="0" y="-238844"/>
            <a:ext cx="9144000" cy="6192688"/>
          </a:xfrm>
          <a:prstGeom prst="rect">
            <a:avLst/>
          </a:prstGeom>
          <a:noFill/>
          <a:ln w="9525">
            <a:noFill/>
            <a:miter lim="800000"/>
            <a:headEnd/>
            <a:tailEnd/>
          </a:ln>
        </p:spPr>
      </p:pic>
      <p:sp>
        <p:nvSpPr>
          <p:cNvPr id="5" name="4 Trapecio"/>
          <p:cNvSpPr/>
          <p:nvPr/>
        </p:nvSpPr>
        <p:spPr>
          <a:xfrm>
            <a:off x="0" y="2798764"/>
            <a:ext cx="9144000" cy="2916237"/>
          </a:xfrm>
          <a:prstGeom prst="trapezoid">
            <a:avLst>
              <a:gd name="adj" fmla="val 58216"/>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prstClr val="white"/>
              </a:solidFill>
            </a:endParaRPr>
          </a:p>
        </p:txBody>
      </p:sp>
      <p:sp>
        <p:nvSpPr>
          <p:cNvPr id="6" name="5 Trapecio"/>
          <p:cNvSpPr/>
          <p:nvPr/>
        </p:nvSpPr>
        <p:spPr>
          <a:xfrm flipV="1">
            <a:off x="0" y="-1"/>
            <a:ext cx="9144000" cy="2798763"/>
          </a:xfrm>
          <a:prstGeom prst="trapezoid">
            <a:avLst>
              <a:gd name="adj" fmla="val 59918"/>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prstClr val="white"/>
              </a:solidFill>
            </a:endParaRPr>
          </a:p>
        </p:txBody>
      </p:sp>
      <p:sp>
        <p:nvSpPr>
          <p:cNvPr id="8" name="7 Combinar"/>
          <p:cNvSpPr/>
          <p:nvPr/>
        </p:nvSpPr>
        <p:spPr>
          <a:xfrm rot="16200000" flipV="1">
            <a:off x="5250657" y="1821658"/>
            <a:ext cx="5715000" cy="2071687"/>
          </a:xfrm>
          <a:prstGeom prst="flowChartMerge">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prstClr val="white"/>
              </a:solidFill>
            </a:endParaRPr>
          </a:p>
        </p:txBody>
      </p:sp>
      <p:sp>
        <p:nvSpPr>
          <p:cNvPr id="7" name="6 Combinar"/>
          <p:cNvSpPr/>
          <p:nvPr/>
        </p:nvSpPr>
        <p:spPr>
          <a:xfrm rot="16200000">
            <a:off x="-1821656" y="1821656"/>
            <a:ext cx="5715000" cy="2071688"/>
          </a:xfrm>
          <a:prstGeom prst="flowChartMerge">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prstClr val="white"/>
              </a:solidFill>
            </a:endParaRPr>
          </a:p>
        </p:txBody>
      </p:sp>
      <p:sp>
        <p:nvSpPr>
          <p:cNvPr id="10" name="9 CuadroTexto"/>
          <p:cNvSpPr txBox="1"/>
          <p:nvPr/>
        </p:nvSpPr>
        <p:spPr>
          <a:xfrm>
            <a:off x="755576" y="4657700"/>
            <a:ext cx="7776218" cy="923326"/>
          </a:xfrm>
          <a:prstGeom prst="rect">
            <a:avLst/>
          </a:prstGeom>
          <a:noFill/>
        </p:spPr>
        <p:txBody>
          <a:bodyPr wrap="square" lIns="91436" tIns="45718" rIns="91436" bIns="45718">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El letrero de la fuente es una dedicatoria al promotor que la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inauguró. </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a:p>
            <a:pPr fontAlgn="auto">
              <a:spcBef>
                <a:spcPts val="0"/>
              </a:spcBef>
              <a:spcAft>
                <a:spcPts val="0"/>
              </a:spcAft>
              <a:defRPr/>
            </a:pP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El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letrero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de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la fuente dice así: A Luis de Hoyos Sainz, promotor de este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parque en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el 75º Aniversario de su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inauguración.</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4000">
        <p14:flip dir="l"/>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xit" presetSubtype="1" fill="hold" nodeType="withEffect">
                                  <p:stCondLst>
                                    <p:cond delay="0"/>
                                  </p:stCondLst>
                                  <p:childTnLst>
                                    <p:anim calcmode="lin" valueType="num">
                                      <p:cBhvr>
                                        <p:cTn id="12" dur="3000"/>
                                        <p:tgtEl>
                                          <p:spTgt spid="6"/>
                                        </p:tgtEl>
                                        <p:attrNameLst>
                                          <p:attrName>ppt_x</p:attrName>
                                        </p:attrNameLst>
                                      </p:cBhvr>
                                      <p:tavLst>
                                        <p:tav tm="0">
                                          <p:val>
                                            <p:strVal val="ppt_x"/>
                                          </p:val>
                                        </p:tav>
                                        <p:tav tm="100000">
                                          <p:val>
                                            <p:strVal val="ppt_x"/>
                                          </p:val>
                                        </p:tav>
                                      </p:tavLst>
                                    </p:anim>
                                    <p:anim calcmode="lin" valueType="num">
                                      <p:cBhvr>
                                        <p:cTn id="13" dur="3000"/>
                                        <p:tgtEl>
                                          <p:spTgt spid="6"/>
                                        </p:tgtEl>
                                        <p:attrNameLst>
                                          <p:attrName>ppt_y</p:attrName>
                                        </p:attrNameLst>
                                      </p:cBhvr>
                                      <p:tavLst>
                                        <p:tav tm="0">
                                          <p:val>
                                            <p:strVal val="ppt_y"/>
                                          </p:val>
                                        </p:tav>
                                        <p:tav tm="100000">
                                          <p:val>
                                            <p:strVal val="ppt_y-ppt_h/2"/>
                                          </p:val>
                                        </p:tav>
                                      </p:tavLst>
                                    </p:anim>
                                    <p:anim calcmode="lin" valueType="num">
                                      <p:cBhvr>
                                        <p:cTn id="14" dur="3000"/>
                                        <p:tgtEl>
                                          <p:spTgt spid="6"/>
                                        </p:tgtEl>
                                        <p:attrNameLst>
                                          <p:attrName>ppt_w</p:attrName>
                                        </p:attrNameLst>
                                      </p:cBhvr>
                                      <p:tavLst>
                                        <p:tav tm="0">
                                          <p:val>
                                            <p:strVal val="ppt_w"/>
                                          </p:val>
                                        </p:tav>
                                        <p:tav tm="100000">
                                          <p:val>
                                            <p:strVal val="ppt_w"/>
                                          </p:val>
                                        </p:tav>
                                      </p:tavLst>
                                    </p:anim>
                                    <p:anim calcmode="lin" valueType="num">
                                      <p:cBhvr>
                                        <p:cTn id="15" dur="3000"/>
                                        <p:tgtEl>
                                          <p:spTgt spid="6"/>
                                        </p:tgtEl>
                                        <p:attrNameLst>
                                          <p:attrName>ppt_h</p:attrName>
                                        </p:attrNameLst>
                                      </p:cBhvr>
                                      <p:tavLst>
                                        <p:tav tm="0">
                                          <p:val>
                                            <p:strVal val="ppt_h"/>
                                          </p:val>
                                        </p:tav>
                                        <p:tav tm="100000">
                                          <p:val>
                                            <p:fltVal val="0"/>
                                          </p:val>
                                        </p:tav>
                                      </p:tavLst>
                                    </p:anim>
                                    <p:set>
                                      <p:cBhvr>
                                        <p:cTn id="16" dur="1" fill="hold">
                                          <p:stCondLst>
                                            <p:cond delay="2999"/>
                                          </p:stCondLst>
                                        </p:cTn>
                                        <p:tgtEl>
                                          <p:spTgt spid="6"/>
                                        </p:tgtEl>
                                        <p:attrNameLst>
                                          <p:attrName>style.visibility</p:attrName>
                                        </p:attrNameLst>
                                      </p:cBhvr>
                                      <p:to>
                                        <p:strVal val="hidden"/>
                                      </p:to>
                                    </p:set>
                                  </p:childTnLst>
                                </p:cTn>
                              </p:par>
                              <p:par>
                                <p:cTn id="17" presetID="17" presetClass="exit" presetSubtype="8" fill="hold" grpId="0" nodeType="withEffect">
                                  <p:stCondLst>
                                    <p:cond delay="0"/>
                                  </p:stCondLst>
                                  <p:childTnLst>
                                    <p:anim calcmode="lin" valueType="num">
                                      <p:cBhvr>
                                        <p:cTn id="18" dur="3000"/>
                                        <p:tgtEl>
                                          <p:spTgt spid="7"/>
                                        </p:tgtEl>
                                        <p:attrNameLst>
                                          <p:attrName>ppt_x</p:attrName>
                                        </p:attrNameLst>
                                      </p:cBhvr>
                                      <p:tavLst>
                                        <p:tav tm="0">
                                          <p:val>
                                            <p:strVal val="ppt_x"/>
                                          </p:val>
                                        </p:tav>
                                        <p:tav tm="100000">
                                          <p:val>
                                            <p:strVal val="ppt_x-ppt_w/2"/>
                                          </p:val>
                                        </p:tav>
                                      </p:tavLst>
                                    </p:anim>
                                    <p:anim calcmode="lin" valueType="num">
                                      <p:cBhvr>
                                        <p:cTn id="19" dur="3000"/>
                                        <p:tgtEl>
                                          <p:spTgt spid="7"/>
                                        </p:tgtEl>
                                        <p:attrNameLst>
                                          <p:attrName>ppt_y</p:attrName>
                                        </p:attrNameLst>
                                      </p:cBhvr>
                                      <p:tavLst>
                                        <p:tav tm="0">
                                          <p:val>
                                            <p:strVal val="ppt_y"/>
                                          </p:val>
                                        </p:tav>
                                        <p:tav tm="100000">
                                          <p:val>
                                            <p:strVal val="ppt_y"/>
                                          </p:val>
                                        </p:tav>
                                      </p:tavLst>
                                    </p:anim>
                                    <p:anim calcmode="lin" valueType="num">
                                      <p:cBhvr>
                                        <p:cTn id="20" dur="3000"/>
                                        <p:tgtEl>
                                          <p:spTgt spid="7"/>
                                        </p:tgtEl>
                                        <p:attrNameLst>
                                          <p:attrName>ppt_w</p:attrName>
                                        </p:attrNameLst>
                                      </p:cBhvr>
                                      <p:tavLst>
                                        <p:tav tm="0">
                                          <p:val>
                                            <p:strVal val="ppt_w"/>
                                          </p:val>
                                        </p:tav>
                                        <p:tav tm="100000">
                                          <p:val>
                                            <p:fltVal val="0"/>
                                          </p:val>
                                        </p:tav>
                                      </p:tavLst>
                                    </p:anim>
                                    <p:anim calcmode="lin" valueType="num">
                                      <p:cBhvr>
                                        <p:cTn id="21" dur="3000"/>
                                        <p:tgtEl>
                                          <p:spTgt spid="7"/>
                                        </p:tgtEl>
                                        <p:attrNameLst>
                                          <p:attrName>ppt_h</p:attrName>
                                        </p:attrNameLst>
                                      </p:cBhvr>
                                      <p:tavLst>
                                        <p:tav tm="0">
                                          <p:val>
                                            <p:strVal val="ppt_h"/>
                                          </p:val>
                                        </p:tav>
                                        <p:tav tm="100000">
                                          <p:val>
                                            <p:strVal val="ppt_h"/>
                                          </p:val>
                                        </p:tav>
                                      </p:tavLst>
                                    </p:anim>
                                    <p:set>
                                      <p:cBhvr>
                                        <p:cTn id="22" dur="1" fill="hold">
                                          <p:stCondLst>
                                            <p:cond delay="2999"/>
                                          </p:stCondLst>
                                        </p:cTn>
                                        <p:tgtEl>
                                          <p:spTgt spid="7"/>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3000"/>
                                        <p:tgtEl>
                                          <p:spTgt spid="8"/>
                                        </p:tgtEl>
                                        <p:attrNameLst>
                                          <p:attrName>ppt_x</p:attrName>
                                        </p:attrNameLst>
                                      </p:cBhvr>
                                      <p:tavLst>
                                        <p:tav tm="0">
                                          <p:val>
                                            <p:strVal val="ppt_x"/>
                                          </p:val>
                                        </p:tav>
                                        <p:tav tm="100000">
                                          <p:val>
                                            <p:strVal val="ppt_x+ppt_w/2"/>
                                          </p:val>
                                        </p:tav>
                                      </p:tavLst>
                                    </p:anim>
                                    <p:anim calcmode="lin" valueType="num">
                                      <p:cBhvr>
                                        <p:cTn id="25" dur="3000"/>
                                        <p:tgtEl>
                                          <p:spTgt spid="8"/>
                                        </p:tgtEl>
                                        <p:attrNameLst>
                                          <p:attrName>ppt_y</p:attrName>
                                        </p:attrNameLst>
                                      </p:cBhvr>
                                      <p:tavLst>
                                        <p:tav tm="0">
                                          <p:val>
                                            <p:strVal val="ppt_y"/>
                                          </p:val>
                                        </p:tav>
                                        <p:tav tm="100000">
                                          <p:val>
                                            <p:strVal val="ppt_y"/>
                                          </p:val>
                                        </p:tav>
                                      </p:tavLst>
                                    </p:anim>
                                    <p:anim calcmode="lin" valueType="num">
                                      <p:cBhvr>
                                        <p:cTn id="26" dur="3000"/>
                                        <p:tgtEl>
                                          <p:spTgt spid="8"/>
                                        </p:tgtEl>
                                        <p:attrNameLst>
                                          <p:attrName>ppt_w</p:attrName>
                                        </p:attrNameLst>
                                      </p:cBhvr>
                                      <p:tavLst>
                                        <p:tav tm="0">
                                          <p:val>
                                            <p:strVal val="ppt_w"/>
                                          </p:val>
                                        </p:tav>
                                        <p:tav tm="100000">
                                          <p:val>
                                            <p:fltVal val="0"/>
                                          </p:val>
                                        </p:tav>
                                      </p:tavLst>
                                    </p:anim>
                                    <p:anim calcmode="lin" valueType="num">
                                      <p:cBhvr>
                                        <p:cTn id="27" dur="3000"/>
                                        <p:tgtEl>
                                          <p:spTgt spid="8"/>
                                        </p:tgtEl>
                                        <p:attrNameLst>
                                          <p:attrName>ppt_h</p:attrName>
                                        </p:attrNameLst>
                                      </p:cBhvr>
                                      <p:tavLst>
                                        <p:tav tm="0">
                                          <p:val>
                                            <p:strVal val="ppt_h"/>
                                          </p:val>
                                        </p:tav>
                                        <p:tav tm="100000">
                                          <p:val>
                                            <p:strVal val="ppt_h"/>
                                          </p:val>
                                        </p:tav>
                                      </p:tavLst>
                                    </p:anim>
                                    <p:set>
                                      <p:cBhvr>
                                        <p:cTn id="28" dur="1" fill="hold">
                                          <p:stCondLst>
                                            <p:cond delay="2999"/>
                                          </p:stCondLst>
                                        </p:cTn>
                                        <p:tgtEl>
                                          <p:spTgt spid="8"/>
                                        </p:tgtEl>
                                        <p:attrNameLst>
                                          <p:attrName>style.visibility</p:attrName>
                                        </p:attrNameLst>
                                      </p:cBhvr>
                                      <p:to>
                                        <p:strVal val="hidden"/>
                                      </p:to>
                                    </p:set>
                                  </p:childTnLst>
                                </p:cTn>
                              </p:par>
                              <p:par>
                                <p:cTn id="29" presetID="16" presetClass="entr" presetSubtype="42"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barn(outHorizontal)">
                                      <p:cBhvr>
                                        <p:cTn id="31" dur="3000"/>
                                        <p:tgtEl>
                                          <p:spTgt spid="11"/>
                                        </p:tgtEl>
                                      </p:cBhvr>
                                    </p:animEffect>
                                  </p:childTnLst>
                                </p:cTn>
                              </p:par>
                              <p:par>
                                <p:cTn id="32" presetID="23" presetClass="entr" presetSubtype="16"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3000" fill="hold"/>
                                        <p:tgtEl>
                                          <p:spTgt spid="11"/>
                                        </p:tgtEl>
                                        <p:attrNameLst>
                                          <p:attrName>ppt_w</p:attrName>
                                        </p:attrNameLst>
                                      </p:cBhvr>
                                      <p:tavLst>
                                        <p:tav tm="0">
                                          <p:val>
                                            <p:fltVal val="0"/>
                                          </p:val>
                                        </p:tav>
                                        <p:tav tm="100000">
                                          <p:val>
                                            <p:strVal val="#ppt_w"/>
                                          </p:val>
                                        </p:tav>
                                      </p:tavLst>
                                    </p:anim>
                                    <p:anim calcmode="lin" valueType="num">
                                      <p:cBhvr>
                                        <p:cTn id="35" dur="3000" fill="hold"/>
                                        <p:tgtEl>
                                          <p:spTgt spid="11"/>
                                        </p:tgtEl>
                                        <p:attrNameLst>
                                          <p:attrName>ppt_h</p:attrName>
                                        </p:attrNameLst>
                                      </p:cBhvr>
                                      <p:tavLst>
                                        <p:tav tm="0">
                                          <p:val>
                                            <p:fltVal val="0"/>
                                          </p:val>
                                        </p:tav>
                                        <p:tav tm="100000">
                                          <p:val>
                                            <p:strVal val="#ppt_h"/>
                                          </p:val>
                                        </p:tav>
                                      </p:tavLst>
                                    </p:anim>
                                  </p:childTnLst>
                                </p:cTn>
                              </p:par>
                            </p:childTnLst>
                          </p:cTn>
                        </p:par>
                        <p:par>
                          <p:cTn id="36" fill="hold">
                            <p:stCondLst>
                              <p:cond delay="3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0"/>
                                        </p:tgtEl>
                                        <p:attrNameLst>
                                          <p:attrName>style.visibility</p:attrName>
                                        </p:attrNameLst>
                                      </p:cBhvr>
                                      <p:to>
                                        <p:strVal val="visible"/>
                                      </p:to>
                                    </p:set>
                                    <p:animEffect transition="in" filter="fade">
                                      <p:cBhvr>
                                        <p:cTn id="39" dur="1000"/>
                                        <p:tgtEl>
                                          <p:spTgt spid="10"/>
                                        </p:tgtEl>
                                      </p:cBhvr>
                                    </p:animEffect>
                                    <p:anim calcmode="lin" valueType="num">
                                      <p:cBhvr>
                                        <p:cTn id="40" dur="1000" fill="hold"/>
                                        <p:tgtEl>
                                          <p:spTgt spid="10"/>
                                        </p:tgtEl>
                                        <p:attrNameLst>
                                          <p:attrName>ppt_x</p:attrName>
                                        </p:attrNameLst>
                                      </p:cBhvr>
                                      <p:tavLst>
                                        <p:tav tm="0">
                                          <p:val>
                                            <p:strVal val="#ppt_x-.1"/>
                                          </p:val>
                                        </p:tav>
                                        <p:tav tm="100000">
                                          <p:val>
                                            <p:strVal val="#ppt_x"/>
                                          </p:val>
                                        </p:tav>
                                      </p:tavLst>
                                    </p:anim>
                                    <p:anim calcmode="lin" valueType="num">
                                      <p:cBhvr>
                                        <p:cTn id="41"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238844"/>
            <a:ext cx="9144000" cy="6120680"/>
          </a:xfrm>
          <a:prstGeom prst="rect">
            <a:avLst/>
          </a:prstGeom>
          <a:noFill/>
          <a:ln w="9525">
            <a:noFill/>
            <a:miter lim="800000"/>
            <a:headEnd/>
            <a:tailEnd/>
          </a:ln>
        </p:spPr>
      </p:pic>
      <p:sp>
        <p:nvSpPr>
          <p:cNvPr id="4" name="3 CuadroTexto"/>
          <p:cNvSpPr txBox="1"/>
          <p:nvPr/>
        </p:nvSpPr>
        <p:spPr>
          <a:xfrm>
            <a:off x="575469" y="4396048"/>
            <a:ext cx="7993062" cy="1200325"/>
          </a:xfrm>
          <a:prstGeom prst="rect">
            <a:avLst/>
          </a:prstGeom>
          <a:noFill/>
        </p:spPr>
        <p:txBody>
          <a:bodyPr lIns="91436" tIns="45718" rIns="91436" bIns="45718">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No hacen falta excusas para visitar Toledo, pero si alguien necesita un empujón para decantarse por la Ciudad Imperial, ya lo tiene. Tras la muralla podemos ver las escaleras mecánicas por las que tenemos que subir, para entrar al centro histórico de la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ciudad.</a:t>
            </a:r>
            <a:endParaRPr lang="es-ES"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0000">
        <p14:gallery dir="l"/>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barn(outVertical)">
                                      <p:cBhvr>
                                        <p:cTn id="7" dur="3000"/>
                                        <p:tgtEl>
                                          <p:spTgt spid="13314"/>
                                        </p:tgtEl>
                                      </p:cBhvr>
                                    </p:animEffect>
                                  </p:childTnLst>
                                </p:cTn>
                              </p:par>
                              <p:par>
                                <p:cTn id="8" presetID="29" presetClass="entr" presetSubtype="0" fill="hold" nodeType="withEffect">
                                  <p:stCondLst>
                                    <p:cond delay="0"/>
                                  </p:stCondLst>
                                  <p:childTnLst>
                                    <p:set>
                                      <p:cBhvr>
                                        <p:cTn id="9" dur="1" fill="hold">
                                          <p:stCondLst>
                                            <p:cond delay="0"/>
                                          </p:stCondLst>
                                        </p:cTn>
                                        <p:tgtEl>
                                          <p:spTgt spid="13314"/>
                                        </p:tgtEl>
                                        <p:attrNameLst>
                                          <p:attrName>style.visibility</p:attrName>
                                        </p:attrNameLst>
                                      </p:cBhvr>
                                      <p:to>
                                        <p:strVal val="visible"/>
                                      </p:to>
                                    </p:set>
                                    <p:anim calcmode="lin" valueType="num">
                                      <p:cBhvr>
                                        <p:cTn id="10" dur="3000" fill="hold"/>
                                        <p:tgtEl>
                                          <p:spTgt spid="13314"/>
                                        </p:tgtEl>
                                        <p:attrNameLst>
                                          <p:attrName>ppt_x</p:attrName>
                                        </p:attrNameLst>
                                      </p:cBhvr>
                                      <p:tavLst>
                                        <p:tav tm="0">
                                          <p:val>
                                            <p:strVal val="#ppt_x-.2"/>
                                          </p:val>
                                        </p:tav>
                                        <p:tav tm="100000">
                                          <p:val>
                                            <p:strVal val="#ppt_x"/>
                                          </p:val>
                                        </p:tav>
                                      </p:tavLst>
                                    </p:anim>
                                    <p:anim calcmode="lin" valueType="num">
                                      <p:cBhvr>
                                        <p:cTn id="11" dur="3000" fill="hold"/>
                                        <p:tgtEl>
                                          <p:spTgt spid="13314"/>
                                        </p:tgtEl>
                                        <p:attrNameLst>
                                          <p:attrName>ppt_y</p:attrName>
                                        </p:attrNameLst>
                                      </p:cBhvr>
                                      <p:tavLst>
                                        <p:tav tm="0">
                                          <p:val>
                                            <p:strVal val="#ppt_y"/>
                                          </p:val>
                                        </p:tav>
                                        <p:tav tm="100000">
                                          <p:val>
                                            <p:strVal val="#ppt_y"/>
                                          </p:val>
                                        </p:tav>
                                      </p:tavLst>
                                    </p:anim>
                                    <p:animEffect transition="in" filter="wipe(right)" prLst="gradientSize: 0.1">
                                      <p:cBhvr>
                                        <p:cTn id="12" dur="3000"/>
                                        <p:tgtEl>
                                          <p:spTgt spid="13314"/>
                                        </p:tgtEl>
                                      </p:cBhvr>
                                    </p:animEffect>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1"/>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p:cNvPicPr>
            <a:picLocks noGrp="1" noChangeAspect="1"/>
          </p:cNvPicPr>
          <p:nvPr isPhoto="1"/>
        </p:nvPicPr>
        <p:blipFill>
          <a:blip r:embed="rId3">
            <a:extLst>
              <a:ext uri="{28A0092B-C50C-407E-A947-70E740481C1C}">
                <a14:useLocalDpi xmlns:a14="http://schemas.microsoft.com/office/drawing/2010/main" val="0"/>
              </a:ext>
            </a:extLst>
          </a:blip>
          <a:stretch>
            <a:fillRect/>
          </a:stretch>
        </p:blipFill>
        <p:spPr bwMode="auto">
          <a:xfrm>
            <a:off x="3174" y="0"/>
            <a:ext cx="9140825" cy="5715000"/>
          </a:xfrm>
          <a:prstGeom prst="rect">
            <a:avLst/>
          </a:prstGeom>
          <a:noFill/>
          <a:ln w="9525">
            <a:noFill/>
            <a:miter lim="800000"/>
            <a:headEnd/>
            <a:tailEnd/>
          </a:ln>
        </p:spPr>
      </p:pic>
      <p:sp>
        <p:nvSpPr>
          <p:cNvPr id="4" name="3 Triángulo rectángulo"/>
          <p:cNvSpPr/>
          <p:nvPr/>
        </p:nvSpPr>
        <p:spPr>
          <a:xfrm flipH="1" flipV="1">
            <a:off x="0" y="0"/>
            <a:ext cx="9144000" cy="3000376"/>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3" name="2 Triángulo rectángulo"/>
          <p:cNvSpPr/>
          <p:nvPr/>
        </p:nvSpPr>
        <p:spPr>
          <a:xfrm>
            <a:off x="0" y="0"/>
            <a:ext cx="9144000" cy="28575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rectángulo"/>
          <p:cNvSpPr/>
          <p:nvPr/>
        </p:nvSpPr>
        <p:spPr>
          <a:xfrm flipH="1" flipV="1">
            <a:off x="3175" y="2843213"/>
            <a:ext cx="9144000" cy="28575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Triángulo rectángulo"/>
          <p:cNvSpPr/>
          <p:nvPr/>
        </p:nvSpPr>
        <p:spPr>
          <a:xfrm>
            <a:off x="2" y="2714624"/>
            <a:ext cx="9174163" cy="3000376"/>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8" name="7 CuadroTexto"/>
          <p:cNvSpPr txBox="1"/>
          <p:nvPr/>
        </p:nvSpPr>
        <p:spPr>
          <a:xfrm>
            <a:off x="813001" y="4657700"/>
            <a:ext cx="7160927" cy="923326"/>
          </a:xfrm>
          <a:prstGeom prst="rect">
            <a:avLst/>
          </a:prstGeom>
          <a:noFill/>
        </p:spPr>
        <p:txBody>
          <a:bodyPr wrap="none" lIns="91436" tIns="45718" rIns="91436" bIns="45718">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Y como se suele decir; allá vamos cuesta arriba y con el aire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en contra, podemos ver que además de las mecánicas también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hay escaleras de a pie por si alguien las quiere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subir.</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2000">
        <p14:gallery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3000"/>
                                        <p:tgtEl>
                                          <p:spTgt spid="3"/>
                                        </p:tgtEl>
                                      </p:cBhvr>
                                    </p:animEffect>
                                    <p:set>
                                      <p:cBhvr>
                                        <p:cTn id="10" dur="1" fill="hold">
                                          <p:stCondLst>
                                            <p:cond delay="2999"/>
                                          </p:stCondLst>
                                        </p:cTn>
                                        <p:tgtEl>
                                          <p:spTgt spid="3"/>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3000" fill="hold"/>
                                        <p:tgtEl>
                                          <p:spTgt spid="9"/>
                                        </p:tgtEl>
                                        <p:attrNameLst>
                                          <p:attrName>ppt_w</p:attrName>
                                        </p:attrNameLst>
                                      </p:cBhvr>
                                      <p:tavLst>
                                        <p:tav tm="0">
                                          <p:val>
                                            <p:strVal val="4/3*#ppt_w"/>
                                          </p:val>
                                        </p:tav>
                                        <p:tav tm="100000">
                                          <p:val>
                                            <p:strVal val="#ppt_w"/>
                                          </p:val>
                                        </p:tav>
                                      </p:tavLst>
                                    </p:anim>
                                    <p:anim calcmode="lin" valueType="num">
                                      <p:cBhvr>
                                        <p:cTn id="20" dur="3000" fill="hold"/>
                                        <p:tgtEl>
                                          <p:spTgt spid="9"/>
                                        </p:tgtEl>
                                        <p:attrNameLst>
                                          <p:attrName>ppt_h</p:attrName>
                                        </p:attrNameLst>
                                      </p:cBhvr>
                                      <p:tavLst>
                                        <p:tav tm="0">
                                          <p:val>
                                            <p:strVal val="4/3*#ppt_h"/>
                                          </p:val>
                                        </p:tav>
                                        <p:tav tm="100000">
                                          <p:val>
                                            <p:strVal val="#ppt_h"/>
                                          </p:val>
                                        </p:tav>
                                      </p:tavLst>
                                    </p:anim>
                                  </p:childTnLst>
                                </p:cTn>
                              </p:par>
                              <p:par>
                                <p:cTn id="21" presetID="40" presetClass="entr" presetSubtype="0" fill="hold" grpId="0" nodeType="withEffect">
                                  <p:stCondLst>
                                    <p:cond delay="300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1"/>
                                          </p:val>
                                        </p:tav>
                                        <p:tav tm="100000">
                                          <p:val>
                                            <p:strVal val="#ppt_x"/>
                                          </p:val>
                                        </p:tav>
                                      </p:tavLst>
                                    </p:anim>
                                    <p:anim calcmode="lin" valueType="num">
                                      <p:cBhvr>
                                        <p:cTn id="2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p:cNvPicPr>
            <a:picLocks noGrp="1" noChangeAspect="1"/>
          </p:cNvPicPr>
          <p:nvPr isPhoto="1"/>
        </p:nvPicPr>
        <p:blipFill>
          <a:blip r:embed="rId3">
            <a:extLst>
              <a:ext uri="{28A0092B-C50C-407E-A947-70E740481C1C}">
                <a14:useLocalDpi xmlns:a14="http://schemas.microsoft.com/office/drawing/2010/main" val="0"/>
              </a:ext>
            </a:extLst>
          </a:blip>
          <a:stretch>
            <a:fillRect/>
          </a:stretch>
        </p:blipFill>
        <p:spPr bwMode="auto">
          <a:xfrm>
            <a:off x="0" y="-166836"/>
            <a:ext cx="9137650" cy="6120680"/>
          </a:xfrm>
          <a:prstGeom prst="rect">
            <a:avLst/>
          </a:prstGeom>
          <a:solidFill>
            <a:srgbClr val="000000"/>
          </a:solidFill>
          <a:ln w="9525">
            <a:noFill/>
            <a:miter lim="800000"/>
            <a:headEnd/>
            <a:tailEnd/>
          </a:ln>
        </p:spPr>
      </p:pic>
      <p:sp>
        <p:nvSpPr>
          <p:cNvPr id="3" name="2 Triángulo rectángulo"/>
          <p:cNvSpPr/>
          <p:nvPr/>
        </p:nvSpPr>
        <p:spPr>
          <a:xfrm flipV="1">
            <a:off x="0" y="0"/>
            <a:ext cx="4356100" cy="2693988"/>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Triángulo rectángulo"/>
          <p:cNvSpPr/>
          <p:nvPr/>
        </p:nvSpPr>
        <p:spPr>
          <a:xfrm>
            <a:off x="0" y="3036889"/>
            <a:ext cx="4356100" cy="2693987"/>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Triángulo rectángulo"/>
          <p:cNvSpPr/>
          <p:nvPr/>
        </p:nvSpPr>
        <p:spPr>
          <a:xfrm flipH="1" flipV="1">
            <a:off x="4781550" y="0"/>
            <a:ext cx="4356100" cy="2693988"/>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rectángulo"/>
          <p:cNvSpPr/>
          <p:nvPr/>
        </p:nvSpPr>
        <p:spPr>
          <a:xfrm flipH="1">
            <a:off x="4781550" y="3040063"/>
            <a:ext cx="4356100" cy="269240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Rombo"/>
          <p:cNvSpPr/>
          <p:nvPr/>
        </p:nvSpPr>
        <p:spPr>
          <a:xfrm>
            <a:off x="0" y="0"/>
            <a:ext cx="9137650" cy="5715000"/>
          </a:xfrm>
          <a:prstGeom prst="diamond">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1" name="10 CuadroTexto"/>
          <p:cNvSpPr txBox="1"/>
          <p:nvPr/>
        </p:nvSpPr>
        <p:spPr>
          <a:xfrm>
            <a:off x="539552" y="4657700"/>
            <a:ext cx="8186848" cy="923326"/>
          </a:xfrm>
          <a:prstGeom prst="rect">
            <a:avLst/>
          </a:prstGeom>
          <a:noFill/>
        </p:spPr>
        <p:txBody>
          <a:bodyPr wrap="none" lIns="91436" tIns="45718" rIns="91436" bIns="45718">
            <a:spAutoFit/>
          </a:bodyPr>
          <a:lstStyle/>
          <a:p>
            <a:pPr fontAlgn="auto">
              <a:spcBef>
                <a:spcPts val="0"/>
              </a:spcBef>
              <a:spcAft>
                <a:spcPts val="0"/>
              </a:spcAft>
              <a:defRPr/>
            </a:pP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Al terminar de subir las escaleras, allí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mismo se encuentra esta Plaza de </a:t>
            </a:r>
            <a:endPar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a:p>
            <a:pPr fontAlgn="auto">
              <a:spcBef>
                <a:spcPts val="0"/>
              </a:spcBef>
              <a:spcAft>
                <a:spcPts val="0"/>
              </a:spcAft>
              <a:defRPr/>
            </a:pP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La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Merced,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 partir de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aquí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empezamos a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callejear por el casco histórico </a:t>
            </a:r>
            <a:endPar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a:p>
            <a:pPr fontAlgn="auto">
              <a:spcBef>
                <a:spcPts val="0"/>
              </a:spcBef>
              <a:spcAft>
                <a:spcPts val="0"/>
              </a:spcAft>
              <a:defRPr/>
            </a:pP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de Toledo.</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0000">
        <p14:prism/>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16" presetClass="exit" presetSubtype="21" fill="hold" nodeType="withEffect">
                                  <p:stCondLst>
                                    <p:cond delay="0"/>
                                  </p:stCondLst>
                                  <p:childTnLst>
                                    <p:animEffect transition="out" filter="barn(inVertical)">
                                      <p:cBhvr>
                                        <p:cTn id="18" dur="3000"/>
                                        <p:tgtEl>
                                          <p:spTgt spid="7"/>
                                        </p:tgtEl>
                                      </p:cBhvr>
                                    </p:animEffect>
                                    <p:set>
                                      <p:cBhvr>
                                        <p:cTn id="19" dur="1" fill="hold">
                                          <p:stCondLst>
                                            <p:cond delay="2999"/>
                                          </p:stCondLst>
                                        </p:cTn>
                                        <p:tgtEl>
                                          <p:spTgt spid="7"/>
                                        </p:tgtEl>
                                        <p:attrNameLst>
                                          <p:attrName>style.visibility</p:attrName>
                                        </p:attrNameLst>
                                      </p:cBhvr>
                                      <p:to>
                                        <p:strVal val="hidden"/>
                                      </p:to>
                                    </p:set>
                                  </p:childTnLst>
                                </p:cTn>
                              </p:par>
                              <p:par>
                                <p:cTn id="20" presetID="17" presetClass="entr" presetSubtype="1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3000" fill="hold"/>
                                        <p:tgtEl>
                                          <p:spTgt spid="10"/>
                                        </p:tgtEl>
                                        <p:attrNameLst>
                                          <p:attrName>ppt_w</p:attrName>
                                        </p:attrNameLst>
                                      </p:cBhvr>
                                      <p:tavLst>
                                        <p:tav tm="0">
                                          <p:val>
                                            <p:fltVal val="0"/>
                                          </p:val>
                                        </p:tav>
                                        <p:tav tm="100000">
                                          <p:val>
                                            <p:strVal val="#ppt_w"/>
                                          </p:val>
                                        </p:tav>
                                      </p:tavLst>
                                    </p:anim>
                                    <p:anim calcmode="lin" valueType="num">
                                      <p:cBhvr>
                                        <p:cTn id="23" dur="3000" fill="hold"/>
                                        <p:tgtEl>
                                          <p:spTgt spid="10"/>
                                        </p:tgtEl>
                                        <p:attrNameLst>
                                          <p:attrName>ppt_h</p:attrName>
                                        </p:attrNameLst>
                                      </p:cBhvr>
                                      <p:tavLst>
                                        <p:tav tm="0">
                                          <p:val>
                                            <p:strVal val="#ppt_h"/>
                                          </p:val>
                                        </p:tav>
                                        <p:tav tm="100000">
                                          <p:val>
                                            <p:strVal val="#ppt_h"/>
                                          </p:val>
                                        </p:tav>
                                      </p:tavLst>
                                    </p:anim>
                                  </p:childTnLst>
                                </p:cTn>
                              </p:par>
                              <p:par>
                                <p:cTn id="24" presetID="3" presetClass="entr" presetSubtype="10"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blinds(horizontal)">
                                      <p:cBhvr>
                                        <p:cTn id="26" dur="3000"/>
                                        <p:tgtEl>
                                          <p:spTgt spid="10"/>
                                        </p:tgtEl>
                                      </p:cBhvr>
                                    </p:animEffect>
                                  </p:childTnLst>
                                </p:cTn>
                              </p:par>
                            </p:childTnLst>
                          </p:cTn>
                        </p:par>
                        <p:par>
                          <p:cTn id="27" fill="hold">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11"/>
                                        </p:tgtEl>
                                        <p:attrNameLst>
                                          <p:attrName>style.visibility</p:attrName>
                                        </p:attrNameLst>
                                      </p:cBhvr>
                                      <p:to>
                                        <p:strVal val="visible"/>
                                      </p:to>
                                    </p:set>
                                    <p:animEffect transition="in" filter="fade">
                                      <p:cBhvr>
                                        <p:cTn id="30" dur="1000"/>
                                        <p:tgtEl>
                                          <p:spTgt spid="11"/>
                                        </p:tgtEl>
                                      </p:cBhvr>
                                    </p:animEffect>
                                    <p:anim calcmode="lin" valueType="num">
                                      <p:cBhvr>
                                        <p:cTn id="31" dur="1000" fill="hold"/>
                                        <p:tgtEl>
                                          <p:spTgt spid="11"/>
                                        </p:tgtEl>
                                        <p:attrNameLst>
                                          <p:attrName>ppt_x</p:attrName>
                                        </p:attrNameLst>
                                      </p:cBhvr>
                                      <p:tavLst>
                                        <p:tav tm="0">
                                          <p:val>
                                            <p:strVal val="#ppt_x-.1"/>
                                          </p:val>
                                        </p:tav>
                                        <p:tav tm="100000">
                                          <p:val>
                                            <p:strVal val="#ppt_x"/>
                                          </p:val>
                                        </p:tav>
                                      </p:tavLst>
                                    </p:anim>
                                    <p:anim calcmode="lin" valueType="num">
                                      <p:cBhvr>
                                        <p:cTn id="32"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310852"/>
            <a:ext cx="9144000" cy="6336704"/>
          </a:xfrm>
          <a:prstGeom prst="rect">
            <a:avLst/>
          </a:prstGeom>
          <a:noFill/>
          <a:ln w="9525">
            <a:noFill/>
            <a:miter lim="800000"/>
            <a:headEnd/>
            <a:tailEnd/>
          </a:ln>
        </p:spPr>
      </p:pic>
      <p:sp>
        <p:nvSpPr>
          <p:cNvPr id="4" name="Rectángulo 3">
            <a:extLst>
              <a:ext uri="{FF2B5EF4-FFF2-40B4-BE49-F238E27FC236}"/>
            </a:extLst>
          </p:cNvPr>
          <p:cNvSpPr/>
          <p:nvPr/>
        </p:nvSpPr>
        <p:spPr>
          <a:xfrm rot="19528031">
            <a:off x="1896717" y="2467161"/>
            <a:ext cx="3848029" cy="1644131"/>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solidFill>
              <a:schemeClr val="tx1"/>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5" name="Rectángulo 4">
            <a:extLst>
              <a:ext uri="{FF2B5EF4-FFF2-40B4-BE49-F238E27FC236}"/>
            </a:extLst>
          </p:cNvPr>
          <p:cNvSpPr/>
          <p:nvPr/>
        </p:nvSpPr>
        <p:spPr>
          <a:xfrm rot="19528031">
            <a:off x="1883691" y="2455759"/>
            <a:ext cx="3849696" cy="1634246"/>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solidFill>
              <a:schemeClr val="tx1"/>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6" name="Rectángulo 5                                 .    .    .">
            <a:extLst>
              <a:ext uri="{FF2B5EF4-FFF2-40B4-BE49-F238E27FC236}"/>
            </a:extLst>
          </p:cNvPr>
          <p:cNvSpPr/>
          <p:nvPr/>
        </p:nvSpPr>
        <p:spPr>
          <a:xfrm rot="19528031">
            <a:off x="1890002" y="2436440"/>
            <a:ext cx="3810812" cy="1644132"/>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solidFill>
              <a:schemeClr val="tx1"/>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7" name="Rectángulo 6">
            <a:extLst>
              <a:ext uri="{FF2B5EF4-FFF2-40B4-BE49-F238E27FC236}"/>
            </a:extLst>
          </p:cNvPr>
          <p:cNvSpPr/>
          <p:nvPr/>
        </p:nvSpPr>
        <p:spPr>
          <a:xfrm rot="19528031">
            <a:off x="1911581" y="2453420"/>
            <a:ext cx="3781668" cy="1644133"/>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solidFill>
              <a:schemeClr val="tx1"/>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8" name="Rectángulo 7">
            <a:extLst>
              <a:ext uri="{FF2B5EF4-FFF2-40B4-BE49-F238E27FC236}"/>
            </a:extLst>
          </p:cNvPr>
          <p:cNvSpPr/>
          <p:nvPr/>
        </p:nvSpPr>
        <p:spPr>
          <a:xfrm rot="19528031">
            <a:off x="1884474" y="2467160"/>
            <a:ext cx="3810106" cy="1644131"/>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solidFill>
              <a:schemeClr val="tx1"/>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9" name="Rectángulo 8">
            <a:hlinkClick r:id="rId3"/>
            <a:extLst>
              <a:ext uri="{FF2B5EF4-FFF2-40B4-BE49-F238E27FC236}"/>
            </a:extLst>
          </p:cNvPr>
          <p:cNvSpPr/>
          <p:nvPr/>
        </p:nvSpPr>
        <p:spPr>
          <a:xfrm rot="19528031">
            <a:off x="1887240" y="2493964"/>
            <a:ext cx="3781329" cy="1565975"/>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solidFill>
              <a:schemeClr val="tx1"/>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1" name="10 CuadroTexto"/>
          <p:cNvSpPr txBox="1"/>
          <p:nvPr/>
        </p:nvSpPr>
        <p:spPr>
          <a:xfrm>
            <a:off x="684213" y="4660449"/>
            <a:ext cx="7891896" cy="923326"/>
          </a:xfrm>
          <a:prstGeom prst="rect">
            <a:avLst/>
          </a:prstGeom>
          <a:noFill/>
        </p:spPr>
        <p:txBody>
          <a:bodyPr wrap="none" lIns="91436" tIns="45718" rIns="91436" bIns="45718">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Lo bueno que tiene Toledo es, que como muchas de sus calles son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estrechas como esta de Navarro Ledesma, pues suelen tener muchas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sombras que para los días calurosos viene muy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bien.</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6000">
        <p14:prism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fltVal val="0"/>
                                          </p:val>
                                        </p:tav>
                                        <p:tav tm="100000">
                                          <p:val>
                                            <p:strVal val="#ppt_h"/>
                                          </p:val>
                                        </p:tav>
                                      </p:tavLst>
                                    </p:anim>
                                    <p:animEffect transition="in" filter="fade">
                                      <p:cBhvr>
                                        <p:cTn id="9" dur="2000"/>
                                        <p:tgtEl>
                                          <p:spTgt spid="4"/>
                                        </p:tgtEl>
                                      </p:cBhvr>
                                    </p:animEffect>
                                  </p:childTnLst>
                                </p:cTn>
                              </p:par>
                              <p:par>
                                <p:cTn id="10" presetID="53" presetClass="entr" presetSubtype="16" fill="hold" nodeType="withEffect">
                                  <p:stCondLst>
                                    <p:cond delay="100"/>
                                  </p:stCondLst>
                                  <p:childTnLst>
                                    <p:set>
                                      <p:cBhvr>
                                        <p:cTn id="11" dur="1" fill="hold">
                                          <p:stCondLst>
                                            <p:cond delay="0"/>
                                          </p:stCondLst>
                                        </p:cTn>
                                        <p:tgtEl>
                                          <p:spTgt spid="5"/>
                                        </p:tgtEl>
                                        <p:attrNameLst>
                                          <p:attrName>style.visibility</p:attrName>
                                        </p:attrNameLst>
                                      </p:cBhvr>
                                      <p:to>
                                        <p:strVal val="visible"/>
                                      </p:to>
                                    </p:set>
                                    <p:anim calcmode="lin" valueType="num">
                                      <p:cBhvr>
                                        <p:cTn id="12" dur="2000" fill="hold"/>
                                        <p:tgtEl>
                                          <p:spTgt spid="5"/>
                                        </p:tgtEl>
                                        <p:attrNameLst>
                                          <p:attrName>ppt_w</p:attrName>
                                        </p:attrNameLst>
                                      </p:cBhvr>
                                      <p:tavLst>
                                        <p:tav tm="0">
                                          <p:val>
                                            <p:fltVal val="0"/>
                                          </p:val>
                                        </p:tav>
                                        <p:tav tm="100000">
                                          <p:val>
                                            <p:strVal val="#ppt_w"/>
                                          </p:val>
                                        </p:tav>
                                      </p:tavLst>
                                    </p:anim>
                                    <p:anim calcmode="lin" valueType="num">
                                      <p:cBhvr>
                                        <p:cTn id="13" dur="2000" fill="hold"/>
                                        <p:tgtEl>
                                          <p:spTgt spid="5"/>
                                        </p:tgtEl>
                                        <p:attrNameLst>
                                          <p:attrName>ppt_h</p:attrName>
                                        </p:attrNameLst>
                                      </p:cBhvr>
                                      <p:tavLst>
                                        <p:tav tm="0">
                                          <p:val>
                                            <p:fltVal val="0"/>
                                          </p:val>
                                        </p:tav>
                                        <p:tav tm="100000">
                                          <p:val>
                                            <p:strVal val="#ppt_h"/>
                                          </p:val>
                                        </p:tav>
                                      </p:tavLst>
                                    </p:anim>
                                    <p:animEffect transition="in" filter="fade">
                                      <p:cBhvr>
                                        <p:cTn id="14" dur="2000"/>
                                        <p:tgtEl>
                                          <p:spTgt spid="5"/>
                                        </p:tgtEl>
                                      </p:cBhvr>
                                    </p:animEffect>
                                  </p:childTnLst>
                                </p:cTn>
                              </p:par>
                              <p:par>
                                <p:cTn id="15" presetID="53" presetClass="entr" presetSubtype="16" fill="hold" nodeType="withEffect">
                                  <p:stCondLst>
                                    <p:cond delay="200"/>
                                  </p:stCondLst>
                                  <p:childTnLst>
                                    <p:set>
                                      <p:cBhvr>
                                        <p:cTn id="16" dur="1" fill="hold">
                                          <p:stCondLst>
                                            <p:cond delay="0"/>
                                          </p:stCondLst>
                                        </p:cTn>
                                        <p:tgtEl>
                                          <p:spTgt spid="6"/>
                                        </p:tgtEl>
                                        <p:attrNameLst>
                                          <p:attrName>style.visibility</p:attrName>
                                        </p:attrNameLst>
                                      </p:cBhvr>
                                      <p:to>
                                        <p:strVal val="visible"/>
                                      </p:to>
                                    </p:set>
                                    <p:anim calcmode="lin" valueType="num">
                                      <p:cBhvr>
                                        <p:cTn id="17" dur="2000" fill="hold"/>
                                        <p:tgtEl>
                                          <p:spTgt spid="6"/>
                                        </p:tgtEl>
                                        <p:attrNameLst>
                                          <p:attrName>ppt_w</p:attrName>
                                        </p:attrNameLst>
                                      </p:cBhvr>
                                      <p:tavLst>
                                        <p:tav tm="0">
                                          <p:val>
                                            <p:fltVal val="0"/>
                                          </p:val>
                                        </p:tav>
                                        <p:tav tm="100000">
                                          <p:val>
                                            <p:strVal val="#ppt_w"/>
                                          </p:val>
                                        </p:tav>
                                      </p:tavLst>
                                    </p:anim>
                                    <p:anim calcmode="lin" valueType="num">
                                      <p:cBhvr>
                                        <p:cTn id="18" dur="2000" fill="hold"/>
                                        <p:tgtEl>
                                          <p:spTgt spid="6"/>
                                        </p:tgtEl>
                                        <p:attrNameLst>
                                          <p:attrName>ppt_h</p:attrName>
                                        </p:attrNameLst>
                                      </p:cBhvr>
                                      <p:tavLst>
                                        <p:tav tm="0">
                                          <p:val>
                                            <p:fltVal val="0"/>
                                          </p:val>
                                        </p:tav>
                                        <p:tav tm="100000">
                                          <p:val>
                                            <p:strVal val="#ppt_h"/>
                                          </p:val>
                                        </p:tav>
                                      </p:tavLst>
                                    </p:anim>
                                    <p:animEffect transition="in" filter="fade">
                                      <p:cBhvr>
                                        <p:cTn id="19" dur="2000"/>
                                        <p:tgtEl>
                                          <p:spTgt spid="6"/>
                                        </p:tgtEl>
                                      </p:cBhvr>
                                    </p:animEffect>
                                  </p:childTnLst>
                                </p:cTn>
                              </p:par>
                              <p:par>
                                <p:cTn id="20" presetID="53" presetClass="entr" presetSubtype="16" fill="hold" nodeType="withEffect">
                                  <p:stCondLst>
                                    <p:cond delay="30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Effect transition="in" filter="fade">
                                      <p:cBhvr>
                                        <p:cTn id="24" dur="2000"/>
                                        <p:tgtEl>
                                          <p:spTgt spid="7"/>
                                        </p:tgtEl>
                                      </p:cBhvr>
                                    </p:animEffect>
                                  </p:childTnLst>
                                </p:cTn>
                              </p:par>
                              <p:par>
                                <p:cTn id="25" presetID="53" presetClass="entr" presetSubtype="16" fill="hold" nodeType="withEffect">
                                  <p:stCondLst>
                                    <p:cond delay="400"/>
                                  </p:stCondLst>
                                  <p:childTnLst>
                                    <p:set>
                                      <p:cBhvr>
                                        <p:cTn id="26" dur="1" fill="hold">
                                          <p:stCondLst>
                                            <p:cond delay="0"/>
                                          </p:stCondLst>
                                        </p:cTn>
                                        <p:tgtEl>
                                          <p:spTgt spid="8"/>
                                        </p:tgtEl>
                                        <p:attrNameLst>
                                          <p:attrName>style.visibility</p:attrName>
                                        </p:attrNameLst>
                                      </p:cBhvr>
                                      <p:to>
                                        <p:strVal val="visible"/>
                                      </p:to>
                                    </p:set>
                                    <p:anim calcmode="lin" valueType="num">
                                      <p:cBhvr>
                                        <p:cTn id="27" dur="2000" fill="hold"/>
                                        <p:tgtEl>
                                          <p:spTgt spid="8"/>
                                        </p:tgtEl>
                                        <p:attrNameLst>
                                          <p:attrName>ppt_w</p:attrName>
                                        </p:attrNameLst>
                                      </p:cBhvr>
                                      <p:tavLst>
                                        <p:tav tm="0">
                                          <p:val>
                                            <p:fltVal val="0"/>
                                          </p:val>
                                        </p:tav>
                                        <p:tav tm="100000">
                                          <p:val>
                                            <p:strVal val="#ppt_w"/>
                                          </p:val>
                                        </p:tav>
                                      </p:tavLst>
                                    </p:anim>
                                    <p:anim calcmode="lin" valueType="num">
                                      <p:cBhvr>
                                        <p:cTn id="28" dur="2000" fill="hold"/>
                                        <p:tgtEl>
                                          <p:spTgt spid="8"/>
                                        </p:tgtEl>
                                        <p:attrNameLst>
                                          <p:attrName>ppt_h</p:attrName>
                                        </p:attrNameLst>
                                      </p:cBhvr>
                                      <p:tavLst>
                                        <p:tav tm="0">
                                          <p:val>
                                            <p:fltVal val="0"/>
                                          </p:val>
                                        </p:tav>
                                        <p:tav tm="100000">
                                          <p:val>
                                            <p:strVal val="#ppt_h"/>
                                          </p:val>
                                        </p:tav>
                                      </p:tavLst>
                                    </p:anim>
                                    <p:animEffect transition="in" filter="fade">
                                      <p:cBhvr>
                                        <p:cTn id="29" dur="2000"/>
                                        <p:tgtEl>
                                          <p:spTgt spid="8"/>
                                        </p:tgtEl>
                                      </p:cBhvr>
                                    </p:animEffect>
                                  </p:childTnLst>
                                </p:cTn>
                              </p:par>
                              <p:par>
                                <p:cTn id="30" presetID="53" presetClass="entr" presetSubtype="16" fill="hold" nodeType="withEffect">
                                  <p:stCondLst>
                                    <p:cond delay="500"/>
                                  </p:stCondLst>
                                  <p:childTnLst>
                                    <p:set>
                                      <p:cBhvr>
                                        <p:cTn id="31" dur="1" fill="hold">
                                          <p:stCondLst>
                                            <p:cond delay="0"/>
                                          </p:stCondLst>
                                        </p:cTn>
                                        <p:tgtEl>
                                          <p:spTgt spid="9"/>
                                        </p:tgtEl>
                                        <p:attrNameLst>
                                          <p:attrName>style.visibility</p:attrName>
                                        </p:attrNameLst>
                                      </p:cBhvr>
                                      <p:to>
                                        <p:strVal val="visible"/>
                                      </p:to>
                                    </p:set>
                                    <p:anim calcmode="lin" valueType="num">
                                      <p:cBhvr>
                                        <p:cTn id="32" dur="2000" fill="hold"/>
                                        <p:tgtEl>
                                          <p:spTgt spid="9"/>
                                        </p:tgtEl>
                                        <p:attrNameLst>
                                          <p:attrName>ppt_w</p:attrName>
                                        </p:attrNameLst>
                                      </p:cBhvr>
                                      <p:tavLst>
                                        <p:tav tm="0">
                                          <p:val>
                                            <p:fltVal val="0"/>
                                          </p:val>
                                        </p:tav>
                                        <p:tav tm="100000">
                                          <p:val>
                                            <p:strVal val="#ppt_w"/>
                                          </p:val>
                                        </p:tav>
                                      </p:tavLst>
                                    </p:anim>
                                    <p:anim calcmode="lin" valueType="num">
                                      <p:cBhvr>
                                        <p:cTn id="33" dur="2000" fill="hold"/>
                                        <p:tgtEl>
                                          <p:spTgt spid="9"/>
                                        </p:tgtEl>
                                        <p:attrNameLst>
                                          <p:attrName>ppt_h</p:attrName>
                                        </p:attrNameLst>
                                      </p:cBhvr>
                                      <p:tavLst>
                                        <p:tav tm="0">
                                          <p:val>
                                            <p:fltVal val="0"/>
                                          </p:val>
                                        </p:tav>
                                        <p:tav tm="100000">
                                          <p:val>
                                            <p:strVal val="#ppt_h"/>
                                          </p:val>
                                        </p:tav>
                                      </p:tavLst>
                                    </p:anim>
                                    <p:animEffect transition="in" filter="fade">
                                      <p:cBhvr>
                                        <p:cTn id="34" dur="2000"/>
                                        <p:tgtEl>
                                          <p:spTgt spid="9"/>
                                        </p:tgtEl>
                                      </p:cBhvr>
                                    </p:animEffect>
                                  </p:childTnLst>
                                </p:cTn>
                              </p:par>
                              <p:par>
                                <p:cTn id="35" presetID="8" presetClass="emph" presetSubtype="0" accel="50000" decel="50000" autoRev="1" fill="hold" nodeType="withEffect">
                                  <p:stCondLst>
                                    <p:cond delay="0"/>
                                  </p:stCondLst>
                                  <p:childTnLst>
                                    <p:animRot by="-21600000">
                                      <p:cBhvr>
                                        <p:cTn id="36" dur="2000" fill="hold"/>
                                        <p:tgtEl>
                                          <p:spTgt spid="4"/>
                                        </p:tgtEl>
                                        <p:attrNameLst>
                                          <p:attrName>r</p:attrName>
                                        </p:attrNameLst>
                                      </p:cBhvr>
                                    </p:animRot>
                                  </p:childTnLst>
                                </p:cTn>
                              </p:par>
                              <p:par>
                                <p:cTn id="37" presetID="8" presetClass="emph" presetSubtype="0" accel="50000" decel="50000" autoRev="1" fill="hold" nodeType="withEffect">
                                  <p:stCondLst>
                                    <p:cond delay="100"/>
                                  </p:stCondLst>
                                  <p:childTnLst>
                                    <p:animRot by="-21600000">
                                      <p:cBhvr>
                                        <p:cTn id="38" dur="2000" fill="hold"/>
                                        <p:tgtEl>
                                          <p:spTgt spid="5"/>
                                        </p:tgtEl>
                                        <p:attrNameLst>
                                          <p:attrName>r</p:attrName>
                                        </p:attrNameLst>
                                      </p:cBhvr>
                                    </p:animRot>
                                  </p:childTnLst>
                                </p:cTn>
                              </p:par>
                              <p:par>
                                <p:cTn id="39" presetID="8" presetClass="emph" presetSubtype="0" accel="50000" decel="50000" autoRev="1" fill="hold" nodeType="withEffect">
                                  <p:stCondLst>
                                    <p:cond delay="200"/>
                                  </p:stCondLst>
                                  <p:childTnLst>
                                    <p:animRot by="-21600000">
                                      <p:cBhvr>
                                        <p:cTn id="40" dur="2000" fill="hold"/>
                                        <p:tgtEl>
                                          <p:spTgt spid="6"/>
                                        </p:tgtEl>
                                        <p:attrNameLst>
                                          <p:attrName>r</p:attrName>
                                        </p:attrNameLst>
                                      </p:cBhvr>
                                    </p:animRot>
                                  </p:childTnLst>
                                </p:cTn>
                              </p:par>
                              <p:par>
                                <p:cTn id="41" presetID="8" presetClass="emph" presetSubtype="0" accel="50000" decel="50000" autoRev="1" fill="hold" nodeType="withEffect">
                                  <p:stCondLst>
                                    <p:cond delay="300"/>
                                  </p:stCondLst>
                                  <p:childTnLst>
                                    <p:animRot by="-21600000">
                                      <p:cBhvr>
                                        <p:cTn id="42" dur="2000" fill="hold"/>
                                        <p:tgtEl>
                                          <p:spTgt spid="7"/>
                                        </p:tgtEl>
                                        <p:attrNameLst>
                                          <p:attrName>r</p:attrName>
                                        </p:attrNameLst>
                                      </p:cBhvr>
                                    </p:animRot>
                                  </p:childTnLst>
                                </p:cTn>
                              </p:par>
                              <p:par>
                                <p:cTn id="43" presetID="8" presetClass="emph" presetSubtype="0" accel="50000" decel="50000" autoRev="1" fill="hold" nodeType="withEffect">
                                  <p:stCondLst>
                                    <p:cond delay="400"/>
                                  </p:stCondLst>
                                  <p:childTnLst>
                                    <p:animRot by="-21600000">
                                      <p:cBhvr>
                                        <p:cTn id="44" dur="2000" fill="hold"/>
                                        <p:tgtEl>
                                          <p:spTgt spid="8"/>
                                        </p:tgtEl>
                                        <p:attrNameLst>
                                          <p:attrName>r</p:attrName>
                                        </p:attrNameLst>
                                      </p:cBhvr>
                                    </p:animRot>
                                  </p:childTnLst>
                                </p:cTn>
                              </p:par>
                              <p:par>
                                <p:cTn id="45" presetID="8" presetClass="emph" presetSubtype="0" accel="50000" decel="50000" autoRev="1" fill="hold" nodeType="withEffect">
                                  <p:stCondLst>
                                    <p:cond delay="500"/>
                                  </p:stCondLst>
                                  <p:childTnLst>
                                    <p:animRot by="-21600000">
                                      <p:cBhvr>
                                        <p:cTn id="46" dur="2000" fill="hold"/>
                                        <p:tgtEl>
                                          <p:spTgt spid="9"/>
                                        </p:tgtEl>
                                        <p:attrNameLst>
                                          <p:attrName>r</p:attrName>
                                        </p:attrNameLst>
                                      </p:cBhvr>
                                    </p:animRot>
                                  </p:childTnLst>
                                </p:cTn>
                              </p:par>
                            </p:childTnLst>
                          </p:cTn>
                        </p:par>
                        <p:par>
                          <p:cTn id="47" fill="hold">
                            <p:stCondLst>
                              <p:cond delay="4500"/>
                            </p:stCondLst>
                            <p:childTnLst>
                              <p:par>
                                <p:cTn id="48" presetID="2" presetClass="exit" presetSubtype="3" fill="hold" nodeType="afterEffect">
                                  <p:stCondLst>
                                    <p:cond delay="0"/>
                                  </p:stCondLst>
                                  <p:childTnLst>
                                    <p:anim calcmode="lin" valueType="num">
                                      <p:cBhvr additive="base">
                                        <p:cTn id="49" dur="2000"/>
                                        <p:tgtEl>
                                          <p:spTgt spid="4"/>
                                        </p:tgtEl>
                                        <p:attrNameLst>
                                          <p:attrName>ppt_x</p:attrName>
                                        </p:attrNameLst>
                                      </p:cBhvr>
                                      <p:tavLst>
                                        <p:tav tm="0">
                                          <p:val>
                                            <p:strVal val="ppt_x"/>
                                          </p:val>
                                        </p:tav>
                                        <p:tav tm="100000">
                                          <p:val>
                                            <p:strVal val="1+ppt_w/2"/>
                                          </p:val>
                                        </p:tav>
                                      </p:tavLst>
                                    </p:anim>
                                    <p:anim calcmode="lin" valueType="num">
                                      <p:cBhvr additive="base">
                                        <p:cTn id="50" dur="2000"/>
                                        <p:tgtEl>
                                          <p:spTgt spid="4"/>
                                        </p:tgtEl>
                                        <p:attrNameLst>
                                          <p:attrName>ppt_y</p:attrName>
                                        </p:attrNameLst>
                                      </p:cBhvr>
                                      <p:tavLst>
                                        <p:tav tm="0">
                                          <p:val>
                                            <p:strVal val="ppt_y"/>
                                          </p:val>
                                        </p:tav>
                                        <p:tav tm="100000">
                                          <p:val>
                                            <p:strVal val="0-ppt_h/2"/>
                                          </p:val>
                                        </p:tav>
                                      </p:tavLst>
                                    </p:anim>
                                    <p:set>
                                      <p:cBhvr>
                                        <p:cTn id="51" dur="1" fill="hold">
                                          <p:stCondLst>
                                            <p:cond delay="1999"/>
                                          </p:stCondLst>
                                        </p:cTn>
                                        <p:tgtEl>
                                          <p:spTgt spid="4"/>
                                        </p:tgtEl>
                                        <p:attrNameLst>
                                          <p:attrName>style.visibility</p:attrName>
                                        </p:attrNameLst>
                                      </p:cBhvr>
                                      <p:to>
                                        <p:strVal val="hidden"/>
                                      </p:to>
                                    </p:set>
                                  </p:childTnLst>
                                </p:cTn>
                              </p:par>
                              <p:par>
                                <p:cTn id="52" presetID="2" presetClass="exit" presetSubtype="3" fill="hold" nodeType="withEffect">
                                  <p:stCondLst>
                                    <p:cond delay="100"/>
                                  </p:stCondLst>
                                  <p:childTnLst>
                                    <p:anim calcmode="lin" valueType="num">
                                      <p:cBhvr additive="base">
                                        <p:cTn id="53" dur="2000"/>
                                        <p:tgtEl>
                                          <p:spTgt spid="5"/>
                                        </p:tgtEl>
                                        <p:attrNameLst>
                                          <p:attrName>ppt_x</p:attrName>
                                        </p:attrNameLst>
                                      </p:cBhvr>
                                      <p:tavLst>
                                        <p:tav tm="0">
                                          <p:val>
                                            <p:strVal val="ppt_x"/>
                                          </p:val>
                                        </p:tav>
                                        <p:tav tm="100000">
                                          <p:val>
                                            <p:strVal val="1+ppt_w/2"/>
                                          </p:val>
                                        </p:tav>
                                      </p:tavLst>
                                    </p:anim>
                                    <p:anim calcmode="lin" valueType="num">
                                      <p:cBhvr additive="base">
                                        <p:cTn id="54" dur="2000"/>
                                        <p:tgtEl>
                                          <p:spTgt spid="5"/>
                                        </p:tgtEl>
                                        <p:attrNameLst>
                                          <p:attrName>ppt_y</p:attrName>
                                        </p:attrNameLst>
                                      </p:cBhvr>
                                      <p:tavLst>
                                        <p:tav tm="0">
                                          <p:val>
                                            <p:strVal val="ppt_y"/>
                                          </p:val>
                                        </p:tav>
                                        <p:tav tm="100000">
                                          <p:val>
                                            <p:strVal val="0-ppt_h/2"/>
                                          </p:val>
                                        </p:tav>
                                      </p:tavLst>
                                    </p:anim>
                                    <p:set>
                                      <p:cBhvr>
                                        <p:cTn id="55" dur="1" fill="hold">
                                          <p:stCondLst>
                                            <p:cond delay="1999"/>
                                          </p:stCondLst>
                                        </p:cTn>
                                        <p:tgtEl>
                                          <p:spTgt spid="5"/>
                                        </p:tgtEl>
                                        <p:attrNameLst>
                                          <p:attrName>style.visibility</p:attrName>
                                        </p:attrNameLst>
                                      </p:cBhvr>
                                      <p:to>
                                        <p:strVal val="hidden"/>
                                      </p:to>
                                    </p:set>
                                  </p:childTnLst>
                                </p:cTn>
                              </p:par>
                              <p:par>
                                <p:cTn id="56" presetID="2" presetClass="exit" presetSubtype="3" fill="hold" nodeType="withEffect">
                                  <p:stCondLst>
                                    <p:cond delay="200"/>
                                  </p:stCondLst>
                                  <p:childTnLst>
                                    <p:anim calcmode="lin" valueType="num">
                                      <p:cBhvr additive="base">
                                        <p:cTn id="57" dur="2000"/>
                                        <p:tgtEl>
                                          <p:spTgt spid="6"/>
                                        </p:tgtEl>
                                        <p:attrNameLst>
                                          <p:attrName>ppt_x</p:attrName>
                                        </p:attrNameLst>
                                      </p:cBhvr>
                                      <p:tavLst>
                                        <p:tav tm="0">
                                          <p:val>
                                            <p:strVal val="ppt_x"/>
                                          </p:val>
                                        </p:tav>
                                        <p:tav tm="100000">
                                          <p:val>
                                            <p:strVal val="1+ppt_w/2"/>
                                          </p:val>
                                        </p:tav>
                                      </p:tavLst>
                                    </p:anim>
                                    <p:anim calcmode="lin" valueType="num">
                                      <p:cBhvr additive="base">
                                        <p:cTn id="58" dur="2000"/>
                                        <p:tgtEl>
                                          <p:spTgt spid="6"/>
                                        </p:tgtEl>
                                        <p:attrNameLst>
                                          <p:attrName>ppt_y</p:attrName>
                                        </p:attrNameLst>
                                      </p:cBhvr>
                                      <p:tavLst>
                                        <p:tav tm="0">
                                          <p:val>
                                            <p:strVal val="ppt_y"/>
                                          </p:val>
                                        </p:tav>
                                        <p:tav tm="100000">
                                          <p:val>
                                            <p:strVal val="0-ppt_h/2"/>
                                          </p:val>
                                        </p:tav>
                                      </p:tavLst>
                                    </p:anim>
                                    <p:set>
                                      <p:cBhvr>
                                        <p:cTn id="59" dur="1" fill="hold">
                                          <p:stCondLst>
                                            <p:cond delay="1999"/>
                                          </p:stCondLst>
                                        </p:cTn>
                                        <p:tgtEl>
                                          <p:spTgt spid="6"/>
                                        </p:tgtEl>
                                        <p:attrNameLst>
                                          <p:attrName>style.visibility</p:attrName>
                                        </p:attrNameLst>
                                      </p:cBhvr>
                                      <p:to>
                                        <p:strVal val="hidden"/>
                                      </p:to>
                                    </p:set>
                                  </p:childTnLst>
                                </p:cTn>
                              </p:par>
                              <p:par>
                                <p:cTn id="60" presetID="2" presetClass="exit" presetSubtype="3" fill="hold" nodeType="withEffect">
                                  <p:stCondLst>
                                    <p:cond delay="300"/>
                                  </p:stCondLst>
                                  <p:childTnLst>
                                    <p:anim calcmode="lin" valueType="num">
                                      <p:cBhvr additive="base">
                                        <p:cTn id="61" dur="2000"/>
                                        <p:tgtEl>
                                          <p:spTgt spid="7"/>
                                        </p:tgtEl>
                                        <p:attrNameLst>
                                          <p:attrName>ppt_x</p:attrName>
                                        </p:attrNameLst>
                                      </p:cBhvr>
                                      <p:tavLst>
                                        <p:tav tm="0">
                                          <p:val>
                                            <p:strVal val="ppt_x"/>
                                          </p:val>
                                        </p:tav>
                                        <p:tav tm="100000">
                                          <p:val>
                                            <p:strVal val="1+ppt_w/2"/>
                                          </p:val>
                                        </p:tav>
                                      </p:tavLst>
                                    </p:anim>
                                    <p:anim calcmode="lin" valueType="num">
                                      <p:cBhvr additive="base">
                                        <p:cTn id="62" dur="2000"/>
                                        <p:tgtEl>
                                          <p:spTgt spid="7"/>
                                        </p:tgtEl>
                                        <p:attrNameLst>
                                          <p:attrName>ppt_y</p:attrName>
                                        </p:attrNameLst>
                                      </p:cBhvr>
                                      <p:tavLst>
                                        <p:tav tm="0">
                                          <p:val>
                                            <p:strVal val="ppt_y"/>
                                          </p:val>
                                        </p:tav>
                                        <p:tav tm="100000">
                                          <p:val>
                                            <p:strVal val="0-ppt_h/2"/>
                                          </p:val>
                                        </p:tav>
                                      </p:tavLst>
                                    </p:anim>
                                    <p:set>
                                      <p:cBhvr>
                                        <p:cTn id="63" dur="1" fill="hold">
                                          <p:stCondLst>
                                            <p:cond delay="1999"/>
                                          </p:stCondLst>
                                        </p:cTn>
                                        <p:tgtEl>
                                          <p:spTgt spid="7"/>
                                        </p:tgtEl>
                                        <p:attrNameLst>
                                          <p:attrName>style.visibility</p:attrName>
                                        </p:attrNameLst>
                                      </p:cBhvr>
                                      <p:to>
                                        <p:strVal val="hidden"/>
                                      </p:to>
                                    </p:set>
                                  </p:childTnLst>
                                </p:cTn>
                              </p:par>
                              <p:par>
                                <p:cTn id="64" presetID="2" presetClass="exit" presetSubtype="3" fill="hold" nodeType="withEffect">
                                  <p:stCondLst>
                                    <p:cond delay="400"/>
                                  </p:stCondLst>
                                  <p:childTnLst>
                                    <p:anim calcmode="lin" valueType="num">
                                      <p:cBhvr additive="base">
                                        <p:cTn id="65" dur="2000"/>
                                        <p:tgtEl>
                                          <p:spTgt spid="8"/>
                                        </p:tgtEl>
                                        <p:attrNameLst>
                                          <p:attrName>ppt_x</p:attrName>
                                        </p:attrNameLst>
                                      </p:cBhvr>
                                      <p:tavLst>
                                        <p:tav tm="0">
                                          <p:val>
                                            <p:strVal val="ppt_x"/>
                                          </p:val>
                                        </p:tav>
                                        <p:tav tm="100000">
                                          <p:val>
                                            <p:strVal val="1+ppt_w/2"/>
                                          </p:val>
                                        </p:tav>
                                      </p:tavLst>
                                    </p:anim>
                                    <p:anim calcmode="lin" valueType="num">
                                      <p:cBhvr additive="base">
                                        <p:cTn id="66" dur="2000"/>
                                        <p:tgtEl>
                                          <p:spTgt spid="8"/>
                                        </p:tgtEl>
                                        <p:attrNameLst>
                                          <p:attrName>ppt_y</p:attrName>
                                        </p:attrNameLst>
                                      </p:cBhvr>
                                      <p:tavLst>
                                        <p:tav tm="0">
                                          <p:val>
                                            <p:strVal val="ppt_y"/>
                                          </p:val>
                                        </p:tav>
                                        <p:tav tm="100000">
                                          <p:val>
                                            <p:strVal val="0-ppt_h/2"/>
                                          </p:val>
                                        </p:tav>
                                      </p:tavLst>
                                    </p:anim>
                                    <p:set>
                                      <p:cBhvr>
                                        <p:cTn id="67" dur="1" fill="hold">
                                          <p:stCondLst>
                                            <p:cond delay="1999"/>
                                          </p:stCondLst>
                                        </p:cTn>
                                        <p:tgtEl>
                                          <p:spTgt spid="8"/>
                                        </p:tgtEl>
                                        <p:attrNameLst>
                                          <p:attrName>style.visibility</p:attrName>
                                        </p:attrNameLst>
                                      </p:cBhvr>
                                      <p:to>
                                        <p:strVal val="hidden"/>
                                      </p:to>
                                    </p:set>
                                  </p:childTnLst>
                                </p:cTn>
                              </p:par>
                              <p:par>
                                <p:cTn id="68" presetID="2" presetClass="exit" presetSubtype="3" fill="hold" nodeType="withEffect">
                                  <p:stCondLst>
                                    <p:cond delay="500"/>
                                  </p:stCondLst>
                                  <p:childTnLst>
                                    <p:anim calcmode="lin" valueType="num">
                                      <p:cBhvr additive="base">
                                        <p:cTn id="69" dur="2000"/>
                                        <p:tgtEl>
                                          <p:spTgt spid="9"/>
                                        </p:tgtEl>
                                        <p:attrNameLst>
                                          <p:attrName>ppt_x</p:attrName>
                                        </p:attrNameLst>
                                      </p:cBhvr>
                                      <p:tavLst>
                                        <p:tav tm="0">
                                          <p:val>
                                            <p:strVal val="ppt_x"/>
                                          </p:val>
                                        </p:tav>
                                        <p:tav tm="100000">
                                          <p:val>
                                            <p:strVal val="1+ppt_w/2"/>
                                          </p:val>
                                        </p:tav>
                                      </p:tavLst>
                                    </p:anim>
                                    <p:anim calcmode="lin" valueType="num">
                                      <p:cBhvr additive="base">
                                        <p:cTn id="70" dur="2000"/>
                                        <p:tgtEl>
                                          <p:spTgt spid="9"/>
                                        </p:tgtEl>
                                        <p:attrNameLst>
                                          <p:attrName>ppt_y</p:attrName>
                                        </p:attrNameLst>
                                      </p:cBhvr>
                                      <p:tavLst>
                                        <p:tav tm="0">
                                          <p:val>
                                            <p:strVal val="ppt_y"/>
                                          </p:val>
                                        </p:tav>
                                        <p:tav tm="100000">
                                          <p:val>
                                            <p:strVal val="0-ppt_h/2"/>
                                          </p:val>
                                        </p:tav>
                                      </p:tavLst>
                                    </p:anim>
                                    <p:set>
                                      <p:cBhvr>
                                        <p:cTn id="71" dur="1" fill="hold">
                                          <p:stCondLst>
                                            <p:cond delay="1999"/>
                                          </p:stCondLst>
                                        </p:cTn>
                                        <p:tgtEl>
                                          <p:spTgt spid="9"/>
                                        </p:tgtEl>
                                        <p:attrNameLst>
                                          <p:attrName>style.visibility</p:attrName>
                                        </p:attrNameLst>
                                      </p:cBhvr>
                                      <p:to>
                                        <p:strVal val="hidden"/>
                                      </p:to>
                                    </p:set>
                                  </p:childTnLst>
                                </p:cTn>
                              </p:par>
                              <p:par>
                                <p:cTn id="72" presetID="16" presetClass="entr" presetSubtype="37" fill="hold" nodeType="withEffect">
                                  <p:stCondLst>
                                    <p:cond delay="500"/>
                                  </p:stCondLst>
                                  <p:childTnLst>
                                    <p:set>
                                      <p:cBhvr>
                                        <p:cTn id="73" dur="1" fill="hold">
                                          <p:stCondLst>
                                            <p:cond delay="0"/>
                                          </p:stCondLst>
                                        </p:cTn>
                                        <p:tgtEl>
                                          <p:spTgt spid="3"/>
                                        </p:tgtEl>
                                        <p:attrNameLst>
                                          <p:attrName>style.visibility</p:attrName>
                                        </p:attrNameLst>
                                      </p:cBhvr>
                                      <p:to>
                                        <p:strVal val="visible"/>
                                      </p:to>
                                    </p:set>
                                    <p:animEffect transition="in" filter="barn(outVertical)">
                                      <p:cBhvr>
                                        <p:cTn id="74" dur="2000"/>
                                        <p:tgtEl>
                                          <p:spTgt spid="3"/>
                                        </p:tgtEl>
                                      </p:cBhvr>
                                    </p:animEffect>
                                  </p:childTnLst>
                                </p:cTn>
                              </p:par>
                              <p:par>
                                <p:cTn id="75" presetID="23" presetClass="entr" presetSubtype="272" fill="hold" nodeType="withEffect">
                                  <p:stCondLst>
                                    <p:cond delay="500"/>
                                  </p:stCondLst>
                                  <p:childTnLst>
                                    <p:set>
                                      <p:cBhvr>
                                        <p:cTn id="76" dur="1" fill="hold">
                                          <p:stCondLst>
                                            <p:cond delay="0"/>
                                          </p:stCondLst>
                                        </p:cTn>
                                        <p:tgtEl>
                                          <p:spTgt spid="3"/>
                                        </p:tgtEl>
                                        <p:attrNameLst>
                                          <p:attrName>style.visibility</p:attrName>
                                        </p:attrNameLst>
                                      </p:cBhvr>
                                      <p:to>
                                        <p:strVal val="visible"/>
                                      </p:to>
                                    </p:set>
                                    <p:anim calcmode="lin" valueType="num">
                                      <p:cBhvr>
                                        <p:cTn id="77" dur="2000" fill="hold"/>
                                        <p:tgtEl>
                                          <p:spTgt spid="3"/>
                                        </p:tgtEl>
                                        <p:attrNameLst>
                                          <p:attrName>ppt_w</p:attrName>
                                        </p:attrNameLst>
                                      </p:cBhvr>
                                      <p:tavLst>
                                        <p:tav tm="0">
                                          <p:val>
                                            <p:strVal val="2/3*#ppt_w"/>
                                          </p:val>
                                        </p:tav>
                                        <p:tav tm="100000">
                                          <p:val>
                                            <p:strVal val="#ppt_w"/>
                                          </p:val>
                                        </p:tav>
                                      </p:tavLst>
                                    </p:anim>
                                    <p:anim calcmode="lin" valueType="num">
                                      <p:cBhvr>
                                        <p:cTn id="78" dur="2000" fill="hold"/>
                                        <p:tgtEl>
                                          <p:spTgt spid="3"/>
                                        </p:tgtEl>
                                        <p:attrNameLst>
                                          <p:attrName>ppt_h</p:attrName>
                                        </p:attrNameLst>
                                      </p:cBhvr>
                                      <p:tavLst>
                                        <p:tav tm="0">
                                          <p:val>
                                            <p:strVal val="2/3*#ppt_h"/>
                                          </p:val>
                                        </p:tav>
                                        <p:tav tm="100000">
                                          <p:val>
                                            <p:strVal val="#ppt_h"/>
                                          </p:val>
                                        </p:tav>
                                      </p:tavLst>
                                    </p:anim>
                                  </p:childTnLst>
                                </p:cTn>
                              </p:par>
                            </p:childTnLst>
                          </p:cTn>
                        </p:par>
                        <p:par>
                          <p:cTn id="79" fill="hold">
                            <p:stCondLst>
                              <p:cond delay="7000"/>
                            </p:stCondLst>
                            <p:childTnLst>
                              <p:par>
                                <p:cTn id="80" presetID="40" presetClass="entr" presetSubtype="0" fill="hold" grpId="0" nodeType="afterEffect">
                                  <p:stCondLst>
                                    <p:cond delay="0"/>
                                  </p:stCondLst>
                                  <p:iterate type="lt">
                                    <p:tmPct val="10000"/>
                                  </p:iterate>
                                  <p:childTnLst>
                                    <p:set>
                                      <p:cBhvr>
                                        <p:cTn id="81" dur="1" fill="hold">
                                          <p:stCondLst>
                                            <p:cond delay="0"/>
                                          </p:stCondLst>
                                        </p:cTn>
                                        <p:tgtEl>
                                          <p:spTgt spid="11"/>
                                        </p:tgtEl>
                                        <p:attrNameLst>
                                          <p:attrName>style.visibility</p:attrName>
                                        </p:attrNameLst>
                                      </p:cBhvr>
                                      <p:to>
                                        <p:strVal val="visible"/>
                                      </p:to>
                                    </p:set>
                                    <p:animEffect transition="in" filter="fade">
                                      <p:cBhvr>
                                        <p:cTn id="82" dur="1000"/>
                                        <p:tgtEl>
                                          <p:spTgt spid="11"/>
                                        </p:tgtEl>
                                      </p:cBhvr>
                                    </p:animEffect>
                                    <p:anim calcmode="lin" valueType="num">
                                      <p:cBhvr>
                                        <p:cTn id="83" dur="1000" fill="hold"/>
                                        <p:tgtEl>
                                          <p:spTgt spid="11"/>
                                        </p:tgtEl>
                                        <p:attrNameLst>
                                          <p:attrName>ppt_x</p:attrName>
                                        </p:attrNameLst>
                                      </p:cBhvr>
                                      <p:tavLst>
                                        <p:tav tm="0">
                                          <p:val>
                                            <p:strVal val="#ppt_x-.1"/>
                                          </p:val>
                                        </p:tav>
                                        <p:tav tm="100000">
                                          <p:val>
                                            <p:strVal val="#ppt_x"/>
                                          </p:val>
                                        </p:tav>
                                      </p:tavLst>
                                    </p:anim>
                                    <p:anim calcmode="lin" valueType="num">
                                      <p:cBhvr>
                                        <p:cTn id="84"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238844"/>
            <a:ext cx="9144000" cy="6220743"/>
          </a:xfrm>
          <a:prstGeom prst="rect">
            <a:avLst/>
          </a:prstGeom>
          <a:noFill/>
          <a:ln w="9525">
            <a:noFill/>
            <a:miter lim="800000"/>
            <a:headEnd/>
            <a:tailEnd/>
          </a:ln>
        </p:spPr>
      </p:pic>
      <p:sp>
        <p:nvSpPr>
          <p:cNvPr id="6" name="5 Onda"/>
          <p:cNvSpPr/>
          <p:nvPr/>
        </p:nvSpPr>
        <p:spPr>
          <a:xfrm rot="4883957">
            <a:off x="2453482" y="2075657"/>
            <a:ext cx="3695700" cy="1223963"/>
          </a:xfrm>
          <a:prstGeom prst="wave">
            <a:avLst>
              <a:gd name="adj1" fmla="val 20000"/>
              <a:gd name="adj2" fmla="val -10000"/>
            </a:avLst>
          </a:prstGeom>
          <a:blipFill dpi="0" rotWithShape="1">
            <a:blip r:embed="rId3" cstate="print">
              <a:extLst>
                <a:ext uri="{28A0092B-C50C-407E-A947-70E740481C1C}">
                  <a14:useLocalDpi xmlns:a14="http://schemas.microsoft.com/office/drawing/2010/main" val="0"/>
                </a:ext>
              </a:extLst>
            </a:blip>
            <a:srcRect/>
            <a:stretch>
              <a:fillRect/>
            </a:stretch>
          </a:blipFill>
          <a:ln>
            <a:solidFill>
              <a:schemeClr val="accent6">
                <a:lumMod val="60000"/>
                <a:lumOff val="40000"/>
              </a:schemeClr>
            </a:solid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Onda"/>
          <p:cNvSpPr/>
          <p:nvPr/>
        </p:nvSpPr>
        <p:spPr>
          <a:xfrm rot="4817563">
            <a:off x="2384882" y="2039933"/>
            <a:ext cx="3756026" cy="1223963"/>
          </a:xfrm>
          <a:prstGeom prst="wave">
            <a:avLst>
              <a:gd name="adj1" fmla="val 20000"/>
              <a:gd name="adj2" fmla="val -10000"/>
            </a:avLst>
          </a:prstGeom>
          <a:blipFill dpi="0" rotWithShape="1">
            <a:blip r:embed="rId4" cstate="print">
              <a:extLst>
                <a:ext uri="{28A0092B-C50C-407E-A947-70E740481C1C}">
                  <a14:useLocalDpi xmlns:a14="http://schemas.microsoft.com/office/drawing/2010/main" val="0"/>
                </a:ext>
              </a:extLst>
            </a:blip>
            <a:srcRect/>
            <a:stretch>
              <a:fillRect/>
            </a:stretch>
          </a:blipFill>
          <a:ln>
            <a:solidFill>
              <a:schemeClr val="accent6">
                <a:lumMod val="60000"/>
                <a:lumOff val="40000"/>
              </a:schemeClr>
            </a:solid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683568" y="4614965"/>
            <a:ext cx="8097080" cy="923326"/>
          </a:xfrm>
          <a:prstGeom prst="rect">
            <a:avLst/>
          </a:prstGeom>
          <a:noFill/>
        </p:spPr>
        <p:txBody>
          <a:bodyPr wrap="none" lIns="91436" tIns="45718" rIns="91436" bIns="45718">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En las calles mas anchas como esta de Alfonso X el Sabio, les tienen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puestos una especie de toldos como ocurre también por algunas calles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del centro de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Madrid y otras ciudades, es la nueva moda.</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6000">
        <p14:doors dir="vert"/>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ppt_x"/>
                                          </p:val>
                                        </p:tav>
                                        <p:tav tm="100000">
                                          <p:val>
                                            <p:strVal val="#ppt_x"/>
                                          </p:val>
                                        </p:tav>
                                      </p:tavLst>
                                    </p:anim>
                                    <p:anim calcmode="lin" valueType="num">
                                      <p:cBhvr additive="base">
                                        <p:cTn id="8" dur="3000" fill="hold"/>
                                        <p:tgtEl>
                                          <p:spTgt spid="6"/>
                                        </p:tgtEl>
                                        <p:attrNameLst>
                                          <p:attrName>ppt_y</p:attrName>
                                        </p:attrNameLst>
                                      </p:cBhvr>
                                      <p:tavLst>
                                        <p:tav tm="0">
                                          <p:val>
                                            <p:strVal val="1+#ppt_h/2"/>
                                          </p:val>
                                        </p:tav>
                                        <p:tav tm="100000">
                                          <p:val>
                                            <p:strVal val="#ppt_y"/>
                                          </p:val>
                                        </p:tav>
                                      </p:tavLst>
                                    </p:anim>
                                  </p:childTnLst>
                                </p:cTn>
                              </p:par>
                              <p:par>
                                <p:cTn id="9" presetID="19" presetClass="entr" presetSubtype="1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fmla="#ppt_w*sin(2.5*pi*$)">
                                          <p:val>
                                            <p:fltVal val="0"/>
                                          </p:val>
                                        </p:tav>
                                        <p:tav tm="100000">
                                          <p:val>
                                            <p:fltVal val="1"/>
                                          </p:val>
                                        </p:tav>
                                      </p:tavLst>
                                    </p:anim>
                                    <p:anim calcmode="lin" valueType="num">
                                      <p:cBhvr>
                                        <p:cTn id="12" dur="3000" fill="hold"/>
                                        <p:tgtEl>
                                          <p:spTgt spid="6"/>
                                        </p:tgtEl>
                                        <p:attrNameLst>
                                          <p:attrName>ppt_h</p:attrName>
                                        </p:attrNameLst>
                                      </p:cBhvr>
                                      <p:tavLst>
                                        <p:tav tm="0">
                                          <p:val>
                                            <p:strVal val="#ppt_h"/>
                                          </p:val>
                                        </p:tav>
                                        <p:tav tm="100000">
                                          <p:val>
                                            <p:strVal val="#ppt_h"/>
                                          </p:val>
                                        </p:tav>
                                      </p:tavLst>
                                    </p:anim>
                                  </p:childTnLst>
                                </p:cTn>
                              </p:par>
                              <p:par>
                                <p:cTn id="13" presetID="3" presetClass="entr" presetSubtype="5"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vertical)">
                                      <p:cBhvr>
                                        <p:cTn id="15" dur="3000"/>
                                        <p:tgtEl>
                                          <p:spTgt spid="6"/>
                                        </p:tgtEl>
                                      </p:cBhvr>
                                    </p:animEffect>
                                  </p:childTnLst>
                                </p:cTn>
                              </p:par>
                              <p:par>
                                <p:cTn id="16" presetID="3" presetClass="entr" presetSubtype="5" fill="hold" grpId="1"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linds(vertical)">
                                      <p:cBhvr>
                                        <p:cTn id="18" dur="3000"/>
                                        <p:tgtEl>
                                          <p:spTgt spid="7"/>
                                        </p:tgtEl>
                                      </p:cBhvr>
                                    </p:animEffect>
                                  </p:childTnLst>
                                </p:cTn>
                              </p:par>
                              <p:par>
                                <p:cTn id="19" presetID="2" presetClass="entr" presetSubtype="1"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ppt_x"/>
                                          </p:val>
                                        </p:tav>
                                        <p:tav tm="100000">
                                          <p:val>
                                            <p:strVal val="#ppt_x"/>
                                          </p:val>
                                        </p:tav>
                                      </p:tavLst>
                                    </p:anim>
                                    <p:anim calcmode="lin" valueType="num">
                                      <p:cBhvr additive="base">
                                        <p:cTn id="22" dur="3000" fill="hold"/>
                                        <p:tgtEl>
                                          <p:spTgt spid="7"/>
                                        </p:tgtEl>
                                        <p:attrNameLst>
                                          <p:attrName>ppt_y</p:attrName>
                                        </p:attrNameLst>
                                      </p:cBhvr>
                                      <p:tavLst>
                                        <p:tav tm="0">
                                          <p:val>
                                            <p:strVal val="0-#ppt_h/2"/>
                                          </p:val>
                                        </p:tav>
                                        <p:tav tm="100000">
                                          <p:val>
                                            <p:strVal val="#ppt_y"/>
                                          </p:val>
                                        </p:tav>
                                      </p:tavLst>
                                    </p:anim>
                                  </p:childTnLst>
                                </p:cTn>
                              </p:par>
                              <p:par>
                                <p:cTn id="23" presetID="19" presetClass="entr" presetSubtype="10"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3000" fill="hold"/>
                                        <p:tgtEl>
                                          <p:spTgt spid="7"/>
                                        </p:tgtEl>
                                        <p:attrNameLst>
                                          <p:attrName>ppt_w</p:attrName>
                                        </p:attrNameLst>
                                      </p:cBhvr>
                                      <p:tavLst>
                                        <p:tav tm="0" fmla="#ppt_w*sin(2.5*pi*$)">
                                          <p:val>
                                            <p:fltVal val="0"/>
                                          </p:val>
                                        </p:tav>
                                        <p:tav tm="100000">
                                          <p:val>
                                            <p:fltVal val="1"/>
                                          </p:val>
                                        </p:tav>
                                      </p:tavLst>
                                    </p:anim>
                                    <p:anim calcmode="lin" valueType="num">
                                      <p:cBhvr>
                                        <p:cTn id="26" dur="3000" fill="hold"/>
                                        <p:tgtEl>
                                          <p:spTgt spid="7"/>
                                        </p:tgtEl>
                                        <p:attrNameLst>
                                          <p:attrName>ppt_h</p:attrName>
                                        </p:attrNameLst>
                                      </p:cBhvr>
                                      <p:tavLst>
                                        <p:tav tm="0">
                                          <p:val>
                                            <p:strVal val="#ppt_h"/>
                                          </p:val>
                                        </p:tav>
                                        <p:tav tm="100000">
                                          <p:val>
                                            <p:strVal val="#ppt_h"/>
                                          </p:val>
                                        </p:tav>
                                      </p:tavLst>
                                    </p:anim>
                                  </p:childTnLst>
                                </p:cTn>
                              </p:par>
                            </p:childTnLst>
                          </p:cTn>
                        </p:par>
                        <p:par>
                          <p:cTn id="27" fill="hold">
                            <p:stCondLst>
                              <p:cond delay="3000"/>
                            </p:stCondLst>
                            <p:childTnLst>
                              <p:par>
                                <p:cTn id="28" presetID="2" presetClass="exit" presetSubtype="2" fill="hold" nodeType="afterEffect">
                                  <p:stCondLst>
                                    <p:cond delay="0"/>
                                  </p:stCondLst>
                                  <p:childTnLst>
                                    <p:anim calcmode="lin" valueType="num">
                                      <p:cBhvr additive="base">
                                        <p:cTn id="29" dur="3000"/>
                                        <p:tgtEl>
                                          <p:spTgt spid="6"/>
                                        </p:tgtEl>
                                        <p:attrNameLst>
                                          <p:attrName>ppt_x</p:attrName>
                                        </p:attrNameLst>
                                      </p:cBhvr>
                                      <p:tavLst>
                                        <p:tav tm="0">
                                          <p:val>
                                            <p:strVal val="ppt_x"/>
                                          </p:val>
                                        </p:tav>
                                        <p:tav tm="100000">
                                          <p:val>
                                            <p:strVal val="1+ppt_w/2"/>
                                          </p:val>
                                        </p:tav>
                                      </p:tavLst>
                                    </p:anim>
                                    <p:anim calcmode="lin" valueType="num">
                                      <p:cBhvr additive="base">
                                        <p:cTn id="30" dur="3000"/>
                                        <p:tgtEl>
                                          <p:spTgt spid="6"/>
                                        </p:tgtEl>
                                        <p:attrNameLst>
                                          <p:attrName>ppt_y</p:attrName>
                                        </p:attrNameLst>
                                      </p:cBhvr>
                                      <p:tavLst>
                                        <p:tav tm="0">
                                          <p:val>
                                            <p:strVal val="ppt_y"/>
                                          </p:val>
                                        </p:tav>
                                        <p:tav tm="100000">
                                          <p:val>
                                            <p:strVal val="ppt_y"/>
                                          </p:val>
                                        </p:tav>
                                      </p:tavLst>
                                    </p:anim>
                                    <p:set>
                                      <p:cBhvr>
                                        <p:cTn id="31" dur="1" fill="hold">
                                          <p:stCondLst>
                                            <p:cond delay="2999"/>
                                          </p:stCondLst>
                                        </p:cTn>
                                        <p:tgtEl>
                                          <p:spTgt spid="6"/>
                                        </p:tgtEl>
                                        <p:attrNameLst>
                                          <p:attrName>style.visibility</p:attrName>
                                        </p:attrNameLst>
                                      </p:cBhvr>
                                      <p:to>
                                        <p:strVal val="hidden"/>
                                      </p:to>
                                    </p:set>
                                  </p:childTnLst>
                                </p:cTn>
                              </p:par>
                              <p:par>
                                <p:cTn id="32" presetID="19" presetClass="exit" presetSubtype="10" fill="hold" nodeType="withEffect">
                                  <p:stCondLst>
                                    <p:cond delay="0"/>
                                  </p:stCondLst>
                                  <p:childTnLst>
                                    <p:anim calcmode="lin" valueType="num">
                                      <p:cBhvr>
                                        <p:cTn id="33" dur="3000"/>
                                        <p:tgtEl>
                                          <p:spTgt spid="6"/>
                                        </p:tgtEl>
                                        <p:attrNameLst>
                                          <p:attrName>ppt_h</p:attrName>
                                        </p:attrNameLst>
                                      </p:cBhvr>
                                      <p:tavLst>
                                        <p:tav tm="0">
                                          <p:val>
                                            <p:strVal val="ppt_h"/>
                                          </p:val>
                                        </p:tav>
                                        <p:tav tm="100000">
                                          <p:val>
                                            <p:strVal val="ppt_h"/>
                                          </p:val>
                                        </p:tav>
                                      </p:tavLst>
                                    </p:anim>
                                    <p:anim calcmode="lin" valueType="num">
                                      <p:cBhvr>
                                        <p:cTn id="34"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 dur="1" fill="hold">
                                          <p:stCondLst>
                                            <p:cond delay="2999"/>
                                          </p:stCondLst>
                                        </p:cTn>
                                        <p:tgtEl>
                                          <p:spTgt spid="6"/>
                                        </p:tgtEl>
                                        <p:attrNameLst>
                                          <p:attrName>style.visibility</p:attrName>
                                        </p:attrNameLst>
                                      </p:cBhvr>
                                      <p:to>
                                        <p:strVal val="hidden"/>
                                      </p:to>
                                    </p:set>
                                  </p:childTnLst>
                                </p:cTn>
                              </p:par>
                              <p:par>
                                <p:cTn id="36" presetID="3" presetClass="exit" presetSubtype="5" fill="hold" grpId="1" nodeType="withEffect">
                                  <p:stCondLst>
                                    <p:cond delay="0"/>
                                  </p:stCondLst>
                                  <p:childTnLst>
                                    <p:animEffect transition="out" filter="blinds(vertical)">
                                      <p:cBhvr>
                                        <p:cTn id="37" dur="3000"/>
                                        <p:tgtEl>
                                          <p:spTgt spid="6"/>
                                        </p:tgtEl>
                                      </p:cBhvr>
                                    </p:animEffect>
                                    <p:set>
                                      <p:cBhvr>
                                        <p:cTn id="38" dur="1" fill="hold">
                                          <p:stCondLst>
                                            <p:cond delay="2999"/>
                                          </p:stCondLst>
                                        </p:cTn>
                                        <p:tgtEl>
                                          <p:spTgt spid="6"/>
                                        </p:tgtEl>
                                        <p:attrNameLst>
                                          <p:attrName>style.visibility</p:attrName>
                                        </p:attrNameLst>
                                      </p:cBhvr>
                                      <p:to>
                                        <p:strVal val="hidden"/>
                                      </p:to>
                                    </p:set>
                                  </p:childTnLst>
                                </p:cTn>
                              </p:par>
                              <p:par>
                                <p:cTn id="39" presetID="2" presetClass="exit" presetSubtype="8" fill="hold" nodeType="withEffect">
                                  <p:stCondLst>
                                    <p:cond delay="0"/>
                                  </p:stCondLst>
                                  <p:childTnLst>
                                    <p:anim calcmode="lin" valueType="num">
                                      <p:cBhvr additive="base">
                                        <p:cTn id="40" dur="3000"/>
                                        <p:tgtEl>
                                          <p:spTgt spid="7"/>
                                        </p:tgtEl>
                                        <p:attrNameLst>
                                          <p:attrName>ppt_x</p:attrName>
                                        </p:attrNameLst>
                                      </p:cBhvr>
                                      <p:tavLst>
                                        <p:tav tm="0">
                                          <p:val>
                                            <p:strVal val="ppt_x"/>
                                          </p:val>
                                        </p:tav>
                                        <p:tav tm="100000">
                                          <p:val>
                                            <p:strVal val="0-ppt_w/2"/>
                                          </p:val>
                                        </p:tav>
                                      </p:tavLst>
                                    </p:anim>
                                    <p:anim calcmode="lin" valueType="num">
                                      <p:cBhvr additive="base">
                                        <p:cTn id="41" dur="3000"/>
                                        <p:tgtEl>
                                          <p:spTgt spid="7"/>
                                        </p:tgtEl>
                                        <p:attrNameLst>
                                          <p:attrName>ppt_y</p:attrName>
                                        </p:attrNameLst>
                                      </p:cBhvr>
                                      <p:tavLst>
                                        <p:tav tm="0">
                                          <p:val>
                                            <p:strVal val="ppt_y"/>
                                          </p:val>
                                        </p:tav>
                                        <p:tav tm="100000">
                                          <p:val>
                                            <p:strVal val="ppt_y"/>
                                          </p:val>
                                        </p:tav>
                                      </p:tavLst>
                                    </p:anim>
                                    <p:set>
                                      <p:cBhvr>
                                        <p:cTn id="42" dur="1" fill="hold">
                                          <p:stCondLst>
                                            <p:cond delay="2999"/>
                                          </p:stCondLst>
                                        </p:cTn>
                                        <p:tgtEl>
                                          <p:spTgt spid="7"/>
                                        </p:tgtEl>
                                        <p:attrNameLst>
                                          <p:attrName>style.visibility</p:attrName>
                                        </p:attrNameLst>
                                      </p:cBhvr>
                                      <p:to>
                                        <p:strVal val="hidden"/>
                                      </p:to>
                                    </p:set>
                                  </p:childTnLst>
                                </p:cTn>
                              </p:par>
                              <p:par>
                                <p:cTn id="43" presetID="19" presetClass="exit" presetSubtype="10" fill="hold" nodeType="withEffect">
                                  <p:stCondLst>
                                    <p:cond delay="0"/>
                                  </p:stCondLst>
                                  <p:childTnLst>
                                    <p:anim calcmode="lin" valueType="num">
                                      <p:cBhvr>
                                        <p:cTn id="44" dur="3000"/>
                                        <p:tgtEl>
                                          <p:spTgt spid="7"/>
                                        </p:tgtEl>
                                        <p:attrNameLst>
                                          <p:attrName>ppt_h</p:attrName>
                                        </p:attrNameLst>
                                      </p:cBhvr>
                                      <p:tavLst>
                                        <p:tav tm="0">
                                          <p:val>
                                            <p:strVal val="ppt_h"/>
                                          </p:val>
                                        </p:tav>
                                        <p:tav tm="100000">
                                          <p:val>
                                            <p:strVal val="ppt_h"/>
                                          </p:val>
                                        </p:tav>
                                      </p:tavLst>
                                    </p:anim>
                                    <p:anim calcmode="lin" valueType="num">
                                      <p:cBhvr>
                                        <p:cTn id="45"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6" dur="1" fill="hold">
                                          <p:stCondLst>
                                            <p:cond delay="2999"/>
                                          </p:stCondLst>
                                        </p:cTn>
                                        <p:tgtEl>
                                          <p:spTgt spid="7"/>
                                        </p:tgtEl>
                                        <p:attrNameLst>
                                          <p:attrName>style.visibility</p:attrName>
                                        </p:attrNameLst>
                                      </p:cBhvr>
                                      <p:to>
                                        <p:strVal val="hidden"/>
                                      </p:to>
                                    </p:set>
                                  </p:childTnLst>
                                </p:cTn>
                              </p:par>
                              <p:par>
                                <p:cTn id="47" presetID="3" presetClass="exit" presetSubtype="5" fill="hold" grpId="0" nodeType="withEffect">
                                  <p:stCondLst>
                                    <p:cond delay="0"/>
                                  </p:stCondLst>
                                  <p:childTnLst>
                                    <p:animEffect transition="out" filter="blinds(vertical)">
                                      <p:cBhvr>
                                        <p:cTn id="48" dur="3000"/>
                                        <p:tgtEl>
                                          <p:spTgt spid="7"/>
                                        </p:tgtEl>
                                      </p:cBhvr>
                                    </p:animEffect>
                                    <p:set>
                                      <p:cBhvr>
                                        <p:cTn id="49" dur="1" fill="hold">
                                          <p:stCondLst>
                                            <p:cond delay="2999"/>
                                          </p:stCondLst>
                                        </p:cTn>
                                        <p:tgtEl>
                                          <p:spTgt spid="7"/>
                                        </p:tgtEl>
                                        <p:attrNameLst>
                                          <p:attrName>style.visibility</p:attrName>
                                        </p:attrNameLst>
                                      </p:cBhvr>
                                      <p:to>
                                        <p:strVal val="hidden"/>
                                      </p:to>
                                    </p:set>
                                  </p:childTnLst>
                                </p:cTn>
                              </p:par>
                              <p:par>
                                <p:cTn id="50" presetID="16" presetClass="entr" presetSubtype="37" fill="hold" nodeType="withEffect">
                                  <p:stCondLst>
                                    <p:cond delay="0"/>
                                  </p:stCondLst>
                                  <p:childTnLst>
                                    <p:set>
                                      <p:cBhvr>
                                        <p:cTn id="51" dur="1" fill="hold">
                                          <p:stCondLst>
                                            <p:cond delay="0"/>
                                          </p:stCondLst>
                                        </p:cTn>
                                        <p:tgtEl>
                                          <p:spTgt spid="14338"/>
                                        </p:tgtEl>
                                        <p:attrNameLst>
                                          <p:attrName>style.visibility</p:attrName>
                                        </p:attrNameLst>
                                      </p:cBhvr>
                                      <p:to>
                                        <p:strVal val="visible"/>
                                      </p:to>
                                    </p:set>
                                    <p:animEffect transition="in" filter="barn(outVertical)">
                                      <p:cBhvr>
                                        <p:cTn id="52" dur="3000"/>
                                        <p:tgtEl>
                                          <p:spTgt spid="14338"/>
                                        </p:tgtEl>
                                      </p:cBhvr>
                                    </p:animEffect>
                                  </p:childTnLst>
                                </p:cTn>
                              </p:par>
                              <p:par>
                                <p:cTn id="53" presetID="23" presetClass="entr" presetSubtype="272" fill="hold" nodeType="withEffect">
                                  <p:stCondLst>
                                    <p:cond delay="0"/>
                                  </p:stCondLst>
                                  <p:childTnLst>
                                    <p:set>
                                      <p:cBhvr>
                                        <p:cTn id="54" dur="1" fill="hold">
                                          <p:stCondLst>
                                            <p:cond delay="0"/>
                                          </p:stCondLst>
                                        </p:cTn>
                                        <p:tgtEl>
                                          <p:spTgt spid="14338"/>
                                        </p:tgtEl>
                                        <p:attrNameLst>
                                          <p:attrName>style.visibility</p:attrName>
                                        </p:attrNameLst>
                                      </p:cBhvr>
                                      <p:to>
                                        <p:strVal val="visible"/>
                                      </p:to>
                                    </p:set>
                                    <p:anim calcmode="lin" valueType="num">
                                      <p:cBhvr>
                                        <p:cTn id="55" dur="3000" fill="hold"/>
                                        <p:tgtEl>
                                          <p:spTgt spid="14338"/>
                                        </p:tgtEl>
                                        <p:attrNameLst>
                                          <p:attrName>ppt_w</p:attrName>
                                        </p:attrNameLst>
                                      </p:cBhvr>
                                      <p:tavLst>
                                        <p:tav tm="0">
                                          <p:val>
                                            <p:strVal val="2/3*#ppt_w"/>
                                          </p:val>
                                        </p:tav>
                                        <p:tav tm="100000">
                                          <p:val>
                                            <p:strVal val="#ppt_w"/>
                                          </p:val>
                                        </p:tav>
                                      </p:tavLst>
                                    </p:anim>
                                    <p:anim calcmode="lin" valueType="num">
                                      <p:cBhvr>
                                        <p:cTn id="56" dur="3000" fill="hold"/>
                                        <p:tgtEl>
                                          <p:spTgt spid="14338"/>
                                        </p:tgtEl>
                                        <p:attrNameLst>
                                          <p:attrName>ppt_h</p:attrName>
                                        </p:attrNameLst>
                                      </p:cBhvr>
                                      <p:tavLst>
                                        <p:tav tm="0">
                                          <p:val>
                                            <p:strVal val="2/3*#ppt_h"/>
                                          </p:val>
                                        </p:tav>
                                        <p:tav tm="100000">
                                          <p:val>
                                            <p:strVal val="#ppt_h"/>
                                          </p:val>
                                        </p:tav>
                                      </p:tavLst>
                                    </p:anim>
                                  </p:childTnLst>
                                </p:cTn>
                              </p:par>
                            </p:childTnLst>
                          </p:cTn>
                        </p:par>
                        <p:par>
                          <p:cTn id="57" fill="hold">
                            <p:stCondLst>
                              <p:cond delay="6000"/>
                            </p:stCondLst>
                            <p:childTnLst>
                              <p:par>
                                <p:cTn id="58" presetID="40" presetClass="entr" presetSubtype="0" fill="hold" grpId="0" nodeType="afterEffect">
                                  <p:stCondLst>
                                    <p:cond delay="0"/>
                                  </p:stCondLst>
                                  <p:iterate type="lt">
                                    <p:tmPct val="10000"/>
                                  </p:iterate>
                                  <p:childTnLst>
                                    <p:set>
                                      <p:cBhvr>
                                        <p:cTn id="59" dur="1" fill="hold">
                                          <p:stCondLst>
                                            <p:cond delay="0"/>
                                          </p:stCondLst>
                                        </p:cTn>
                                        <p:tgtEl>
                                          <p:spTgt spid="8"/>
                                        </p:tgtEl>
                                        <p:attrNameLst>
                                          <p:attrName>style.visibility</p:attrName>
                                        </p:attrNameLst>
                                      </p:cBhvr>
                                      <p:to>
                                        <p:strVal val="visible"/>
                                      </p:to>
                                    </p:set>
                                    <p:animEffect transition="in" filter="fade">
                                      <p:cBhvr>
                                        <p:cTn id="60" dur="1000"/>
                                        <p:tgtEl>
                                          <p:spTgt spid="8"/>
                                        </p:tgtEl>
                                      </p:cBhvr>
                                    </p:animEffect>
                                    <p:anim calcmode="lin" valueType="num">
                                      <p:cBhvr>
                                        <p:cTn id="61" dur="1000" fill="hold"/>
                                        <p:tgtEl>
                                          <p:spTgt spid="8"/>
                                        </p:tgtEl>
                                        <p:attrNameLst>
                                          <p:attrName>ppt_x</p:attrName>
                                        </p:attrNameLst>
                                      </p:cBhvr>
                                      <p:tavLst>
                                        <p:tav tm="0">
                                          <p:val>
                                            <p:strVal val="#ppt_x-.1"/>
                                          </p:val>
                                        </p:tav>
                                        <p:tav tm="100000">
                                          <p:val>
                                            <p:strVal val="#ppt_x"/>
                                          </p:val>
                                        </p:tav>
                                      </p:tavLst>
                                    </p:anim>
                                    <p:anim calcmode="lin" valueType="num">
                                      <p:cBhvr>
                                        <p:cTn id="6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4929190" cy="5715000"/>
          </a:xfrm>
          <a:prstGeom prst="rect">
            <a:avLst/>
          </a:prstGeom>
          <a:noFill/>
          <a:ln w="9525">
            <a:noFill/>
            <a:miter lim="800000"/>
            <a:headEnd/>
            <a:tailEnd/>
          </a:ln>
        </p:spPr>
      </p:pic>
      <p:pic>
        <p:nvPicPr>
          <p:cNvPr id="3"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4929190" cy="5715001"/>
          </a:xfrm>
          <a:prstGeom prst="rect">
            <a:avLst/>
          </a:prstGeom>
          <a:noFill/>
          <a:ln w="9525">
            <a:noFill/>
            <a:miter lim="800000"/>
            <a:headEnd/>
            <a:tailEnd/>
          </a:ln>
        </p:spPr>
      </p:pic>
      <p:sp>
        <p:nvSpPr>
          <p:cNvPr id="6" name="5 CuadroTexto"/>
          <p:cNvSpPr txBox="1"/>
          <p:nvPr/>
        </p:nvSpPr>
        <p:spPr>
          <a:xfrm>
            <a:off x="5076056" y="2395837"/>
            <a:ext cx="3888432" cy="830993"/>
          </a:xfrm>
          <a:prstGeom prst="rect">
            <a:avLst/>
          </a:prstGeom>
          <a:noFill/>
        </p:spPr>
        <p:txBody>
          <a:bodyPr wrap="square" lIns="91436" tIns="45718" rIns="91436" bIns="45718">
            <a:spAutoFit/>
          </a:bodyPr>
          <a:lstStyle/>
          <a:p>
            <a:pPr fontAlgn="auto">
              <a:spcBef>
                <a:spcPts val="0"/>
              </a:spcBef>
              <a:spcAft>
                <a:spcPts val="0"/>
              </a:spcAft>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Continuamos por la Calle Alfonso X el Sabio…</a:t>
            </a:r>
          </a:p>
        </p:txBody>
      </p:sp>
    </p:spTree>
  </p:cSld>
  <p:clrMapOvr>
    <a:masterClrMapping/>
  </p:clrMapOvr>
  <mc:AlternateContent xmlns:mc="http://schemas.openxmlformats.org/markup-compatibility/2006" xmlns:p14="http://schemas.microsoft.com/office/powerpoint/2010/main">
    <mc:Choice Requires="p14">
      <p:transition spd="slow" p14:dur="2000" advTm="12000">
        <p14:prism dir="u" isInverted="1"/>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29698"/>
                                        </p:tgtEl>
                                        <p:attrNameLst>
                                          <p:attrName>style.visibility</p:attrName>
                                        </p:attrNameLst>
                                      </p:cBhvr>
                                      <p:to>
                                        <p:strVal val="visible"/>
                                      </p:to>
                                    </p:set>
                                    <p:animEffect transition="in" filter="circle(out)">
                                      <p:cBhvr>
                                        <p:cTn id="7" dur="3000"/>
                                        <p:tgtEl>
                                          <p:spTgt spid="29698"/>
                                        </p:tgtEl>
                                      </p:cBhvr>
                                    </p:animEffect>
                                  </p:childTnLst>
                                </p:cTn>
                              </p:par>
                              <p:par>
                                <p:cTn id="8" presetID="23" presetClass="entr" presetSubtype="272" fill="hold" nodeType="withEffect">
                                  <p:stCondLst>
                                    <p:cond delay="0"/>
                                  </p:stCondLst>
                                  <p:childTnLst>
                                    <p:set>
                                      <p:cBhvr>
                                        <p:cTn id="9" dur="1" fill="hold">
                                          <p:stCondLst>
                                            <p:cond delay="0"/>
                                          </p:stCondLst>
                                        </p:cTn>
                                        <p:tgtEl>
                                          <p:spTgt spid="29698"/>
                                        </p:tgtEl>
                                        <p:attrNameLst>
                                          <p:attrName>style.visibility</p:attrName>
                                        </p:attrNameLst>
                                      </p:cBhvr>
                                      <p:to>
                                        <p:strVal val="visible"/>
                                      </p:to>
                                    </p:set>
                                    <p:anim calcmode="lin" valueType="num">
                                      <p:cBhvr>
                                        <p:cTn id="10" dur="3000" fill="hold"/>
                                        <p:tgtEl>
                                          <p:spTgt spid="29698"/>
                                        </p:tgtEl>
                                        <p:attrNameLst>
                                          <p:attrName>ppt_w</p:attrName>
                                        </p:attrNameLst>
                                      </p:cBhvr>
                                      <p:tavLst>
                                        <p:tav tm="0">
                                          <p:val>
                                            <p:strVal val="2/3*#ppt_w"/>
                                          </p:val>
                                        </p:tav>
                                        <p:tav tm="100000">
                                          <p:val>
                                            <p:strVal val="#ppt_w"/>
                                          </p:val>
                                        </p:tav>
                                      </p:tavLst>
                                    </p:anim>
                                    <p:anim calcmode="lin" valueType="num">
                                      <p:cBhvr>
                                        <p:cTn id="11" dur="3000" fill="hold"/>
                                        <p:tgtEl>
                                          <p:spTgt spid="29698"/>
                                        </p:tgtEl>
                                        <p:attrNameLst>
                                          <p:attrName>ppt_h</p:attrName>
                                        </p:attrNameLst>
                                      </p:cBhvr>
                                      <p:tavLst>
                                        <p:tav tm="0">
                                          <p:val>
                                            <p:strVal val="2/3*#ppt_h"/>
                                          </p:val>
                                        </p:tav>
                                        <p:tav tm="100000">
                                          <p:val>
                                            <p:strVal val="#ppt_h"/>
                                          </p:val>
                                        </p:tav>
                                      </p:tavLst>
                                    </p:anim>
                                  </p:childTnLst>
                                </p:cTn>
                              </p:par>
                              <p:par>
                                <p:cTn id="12" presetID="6" presetClass="entr" presetSubtype="16"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circle(in)">
                                      <p:cBhvr>
                                        <p:cTn id="14" dur="3000"/>
                                        <p:tgtEl>
                                          <p:spTgt spid="3"/>
                                        </p:tgtEl>
                                      </p:cBhvr>
                                    </p:animEffect>
                                  </p:childTnLst>
                                </p:cTn>
                              </p:par>
                              <p:par>
                                <p:cTn id="15" presetID="23" presetClass="entr" presetSubtype="272"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3000" fill="hold"/>
                                        <p:tgtEl>
                                          <p:spTgt spid="3"/>
                                        </p:tgtEl>
                                        <p:attrNameLst>
                                          <p:attrName>ppt_w</p:attrName>
                                        </p:attrNameLst>
                                      </p:cBhvr>
                                      <p:tavLst>
                                        <p:tav tm="0">
                                          <p:val>
                                            <p:strVal val="2/3*#ppt_w"/>
                                          </p:val>
                                        </p:tav>
                                        <p:tav tm="100000">
                                          <p:val>
                                            <p:strVal val="#ppt_w"/>
                                          </p:val>
                                        </p:tav>
                                      </p:tavLst>
                                    </p:anim>
                                    <p:anim calcmode="lin" valueType="num">
                                      <p:cBhvr>
                                        <p:cTn id="18" dur="3000" fill="hold"/>
                                        <p:tgtEl>
                                          <p:spTgt spid="3"/>
                                        </p:tgtEl>
                                        <p:attrNameLst>
                                          <p:attrName>ppt_h</p:attrName>
                                        </p:attrNameLst>
                                      </p:cBhvr>
                                      <p:tavLst>
                                        <p:tav tm="0">
                                          <p:val>
                                            <p:strVal val="2/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p:cNvPicPr>
            <a:picLocks noGrp="1" noChangeAspect="1"/>
          </p:cNvPicPr>
          <p:nvPr isPhoto="1"/>
        </p:nvPicPr>
        <p:blipFill>
          <a:blip r:embed="rId2">
            <a:extLst>
              <a:ext uri="{28A0092B-C50C-407E-A947-70E740481C1C}">
                <a14:useLocalDpi xmlns:a14="http://schemas.microsoft.com/office/drawing/2010/main" val="0"/>
              </a:ext>
            </a:extLst>
          </a:blip>
          <a:stretch>
            <a:fillRect/>
          </a:stretch>
        </p:blipFill>
        <p:spPr bwMode="auto">
          <a:xfrm>
            <a:off x="0" y="-166836"/>
            <a:ext cx="9144000" cy="6264696"/>
          </a:xfrm>
          <a:prstGeom prst="rect">
            <a:avLst/>
          </a:prstGeom>
          <a:solidFill>
            <a:schemeClr val="tx1"/>
          </a:solidFill>
          <a:ln w="9525">
            <a:noFill/>
            <a:miter lim="800000"/>
            <a:headEnd/>
            <a:tailEnd/>
          </a:ln>
        </p:spPr>
      </p:pic>
      <p:sp>
        <p:nvSpPr>
          <p:cNvPr id="4" name="3 Triángulo rectángulo"/>
          <p:cNvSpPr/>
          <p:nvPr/>
        </p:nvSpPr>
        <p:spPr>
          <a:xfrm flipH="1" flipV="1">
            <a:off x="0" y="0"/>
            <a:ext cx="9144000" cy="307340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3" name="2 Triángulo rectángulo"/>
          <p:cNvSpPr/>
          <p:nvPr/>
        </p:nvSpPr>
        <p:spPr>
          <a:xfrm>
            <a:off x="0" y="-6349"/>
            <a:ext cx="9144000" cy="286385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Triángulo rectángulo"/>
          <p:cNvSpPr/>
          <p:nvPr/>
        </p:nvSpPr>
        <p:spPr>
          <a:xfrm flipH="1" flipV="1">
            <a:off x="0" y="2857499"/>
            <a:ext cx="9144000" cy="2843213"/>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rectángulo"/>
          <p:cNvSpPr/>
          <p:nvPr/>
        </p:nvSpPr>
        <p:spPr>
          <a:xfrm>
            <a:off x="0" y="2803525"/>
            <a:ext cx="9182100" cy="2911476"/>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0" name="9 CuadroTexto"/>
          <p:cNvSpPr txBox="1"/>
          <p:nvPr/>
        </p:nvSpPr>
        <p:spPr>
          <a:xfrm>
            <a:off x="439917" y="4873724"/>
            <a:ext cx="8302265" cy="646327"/>
          </a:xfrm>
          <a:prstGeom prst="rect">
            <a:avLst/>
          </a:prstGeom>
          <a:noFill/>
        </p:spPr>
        <p:txBody>
          <a:bodyPr wrap="none" lIns="91436" tIns="45718" rIns="91436" bIns="45718">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…para ir a salir a la Plaza del Padre Juan de Mariana, donde se encuentra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este monumento dedicado al cardenal Ciriaco María Sancha y </a:t>
            </a:r>
            <a:r>
              <a:rPr lang="es-ES" b="1" dirty="0" err="1"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Hervás</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9000">
        <p14:doors/>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3000"/>
                                        <p:tgtEl>
                                          <p:spTgt spid="3"/>
                                        </p:tgtEl>
                                      </p:cBhvr>
                                    </p:animEffect>
                                    <p:set>
                                      <p:cBhvr>
                                        <p:cTn id="10" dur="1" fill="hold">
                                          <p:stCondLst>
                                            <p:cond delay="2999"/>
                                          </p:stCondLst>
                                        </p:cTn>
                                        <p:tgtEl>
                                          <p:spTgt spid="3"/>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3000" fill="hold"/>
                                        <p:tgtEl>
                                          <p:spTgt spid="9"/>
                                        </p:tgtEl>
                                        <p:attrNameLst>
                                          <p:attrName>ppt_w</p:attrName>
                                        </p:attrNameLst>
                                      </p:cBhvr>
                                      <p:tavLst>
                                        <p:tav tm="0">
                                          <p:val>
                                            <p:strVal val="4/3*#ppt_w"/>
                                          </p:val>
                                        </p:tav>
                                        <p:tav tm="100000">
                                          <p:val>
                                            <p:strVal val="#ppt_w"/>
                                          </p:val>
                                        </p:tav>
                                      </p:tavLst>
                                    </p:anim>
                                    <p:anim calcmode="lin" valueType="num">
                                      <p:cBhvr>
                                        <p:cTn id="20" dur="3000" fill="hold"/>
                                        <p:tgtEl>
                                          <p:spTgt spid="9"/>
                                        </p:tgtEl>
                                        <p:attrNameLst>
                                          <p:attrName>ppt_h</p:attrName>
                                        </p:attrNameLst>
                                      </p:cBhvr>
                                      <p:tavLst>
                                        <p:tav tm="0">
                                          <p:val>
                                            <p:strVal val="4/3*#ppt_h"/>
                                          </p:val>
                                        </p:tav>
                                        <p:tav tm="100000">
                                          <p:val>
                                            <p:strVal val="#ppt_h"/>
                                          </p:val>
                                        </p:tav>
                                      </p:tavLst>
                                    </p:anim>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10"/>
                                        </p:tgtEl>
                                        <p:attrNameLst>
                                          <p:attrName>style.visibility</p:attrName>
                                        </p:attrNameLst>
                                      </p:cBhvr>
                                      <p:to>
                                        <p:strVal val="visible"/>
                                      </p:to>
                                    </p:set>
                                    <p:animEffect transition="in" filter="fade">
                                      <p:cBhvr>
                                        <p:cTn id="24" dur="1000"/>
                                        <p:tgtEl>
                                          <p:spTgt spid="10"/>
                                        </p:tgtEl>
                                      </p:cBhvr>
                                    </p:animEffect>
                                    <p:anim calcmode="lin" valueType="num">
                                      <p:cBhvr>
                                        <p:cTn id="25" dur="1000" fill="hold"/>
                                        <p:tgtEl>
                                          <p:spTgt spid="10"/>
                                        </p:tgtEl>
                                        <p:attrNameLst>
                                          <p:attrName>ppt_x</p:attrName>
                                        </p:attrNameLst>
                                      </p:cBhvr>
                                      <p:tavLst>
                                        <p:tav tm="0">
                                          <p:val>
                                            <p:strVal val="#ppt_x-.1"/>
                                          </p:val>
                                        </p:tav>
                                        <p:tav tm="100000">
                                          <p:val>
                                            <p:strVal val="#ppt_x"/>
                                          </p:val>
                                        </p:tav>
                                      </p:tavLst>
                                    </p:anim>
                                    <p:anim calcmode="lin" valueType="num">
                                      <p:cBhvr>
                                        <p:cTn id="26"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 y="2"/>
            <a:ext cx="4715400" cy="5714999"/>
          </a:xfrm>
          <a:prstGeom prst="rect">
            <a:avLst/>
          </a:prstGeom>
          <a:noFill/>
          <a:ln w="9525">
            <a:noFill/>
            <a:miter lim="800000"/>
            <a:headEnd/>
            <a:tailEnd/>
          </a:ln>
        </p:spPr>
      </p:pic>
      <p:sp>
        <p:nvSpPr>
          <p:cNvPr id="4" name="3 CuadroTexto"/>
          <p:cNvSpPr txBox="1"/>
          <p:nvPr/>
        </p:nvSpPr>
        <p:spPr>
          <a:xfrm>
            <a:off x="4923248" y="2072673"/>
            <a:ext cx="3888432" cy="1569656"/>
          </a:xfrm>
          <a:prstGeom prst="rect">
            <a:avLst/>
          </a:prstGeom>
          <a:noFill/>
        </p:spPr>
        <p:txBody>
          <a:bodyPr wrap="square" lIns="91436" tIns="45718" rIns="91436" bIns="45718">
            <a:spAutoFit/>
          </a:bodyPr>
          <a:lstStyle/>
          <a:p>
            <a:pPr fontAlgn="auto">
              <a:spcBef>
                <a:spcPts val="0"/>
              </a:spcBef>
              <a:spcAft>
                <a:spcPts val="0"/>
              </a:spcAft>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Justo en esta plaza se encuentra esta iglesia de</a:t>
            </a:r>
          </a:p>
          <a:p>
            <a:pPr fontAlgn="auto">
              <a:spcBef>
                <a:spcPts val="0"/>
              </a:spcBef>
              <a:spcAft>
                <a:spcPts val="0"/>
              </a:spcAft>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San Ildefonso – Jesuitas (S. XVII-XVIII</a:t>
            </a:r>
            <a:r>
              <a:rPr lang="es-ES" sz="2400"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t>
            </a:r>
            <a:endParaRPr lang="es-ES" sz="2400"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5000">
        <p14:ferris dir="l"/>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16386"/>
                                        </p:tgtEl>
                                        <p:attrNameLst>
                                          <p:attrName>style.visibility</p:attrName>
                                        </p:attrNameLst>
                                      </p:cBhvr>
                                      <p:to>
                                        <p:strVal val="visible"/>
                                      </p:to>
                                    </p:set>
                                    <p:animEffect transition="in" filter="barn(inVertical)">
                                      <p:cBhvr>
                                        <p:cTn id="7" dur="3000"/>
                                        <p:tgtEl>
                                          <p:spTgt spid="16386"/>
                                        </p:tgtEl>
                                      </p:cBhvr>
                                    </p:animEffect>
                                  </p:childTnLst>
                                </p:cTn>
                              </p:par>
                              <p:par>
                                <p:cTn id="8" presetID="23" presetClass="entr" presetSubtype="272" fill="hold" nodeType="withEffect">
                                  <p:stCondLst>
                                    <p:cond delay="0"/>
                                  </p:stCondLst>
                                  <p:childTnLst>
                                    <p:set>
                                      <p:cBhvr>
                                        <p:cTn id="9" dur="1" fill="hold">
                                          <p:stCondLst>
                                            <p:cond delay="0"/>
                                          </p:stCondLst>
                                        </p:cTn>
                                        <p:tgtEl>
                                          <p:spTgt spid="16386"/>
                                        </p:tgtEl>
                                        <p:attrNameLst>
                                          <p:attrName>style.visibility</p:attrName>
                                        </p:attrNameLst>
                                      </p:cBhvr>
                                      <p:to>
                                        <p:strVal val="visible"/>
                                      </p:to>
                                    </p:set>
                                    <p:anim calcmode="lin" valueType="num">
                                      <p:cBhvr>
                                        <p:cTn id="10" dur="3000" fill="hold"/>
                                        <p:tgtEl>
                                          <p:spTgt spid="16386"/>
                                        </p:tgtEl>
                                        <p:attrNameLst>
                                          <p:attrName>ppt_w</p:attrName>
                                        </p:attrNameLst>
                                      </p:cBhvr>
                                      <p:tavLst>
                                        <p:tav tm="0">
                                          <p:val>
                                            <p:strVal val="2/3*#ppt_w"/>
                                          </p:val>
                                        </p:tav>
                                        <p:tav tm="100000">
                                          <p:val>
                                            <p:strVal val="#ppt_w"/>
                                          </p:val>
                                        </p:tav>
                                      </p:tavLst>
                                    </p:anim>
                                    <p:anim calcmode="lin" valueType="num">
                                      <p:cBhvr>
                                        <p:cTn id="11" dur="3000" fill="hold"/>
                                        <p:tgtEl>
                                          <p:spTgt spid="16386"/>
                                        </p:tgtEl>
                                        <p:attrNameLst>
                                          <p:attrName>ppt_h</p:attrName>
                                        </p:attrNameLst>
                                      </p:cBhvr>
                                      <p:tavLst>
                                        <p:tav tm="0">
                                          <p:val>
                                            <p:strVal val="2/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2" y="-182838"/>
            <a:ext cx="9143998" cy="6160684"/>
          </a:xfrm>
          <a:prstGeom prst="rect">
            <a:avLst/>
          </a:prstGeom>
          <a:noFill/>
          <a:ln w="9525">
            <a:noFill/>
            <a:miter lim="800000"/>
            <a:headEnd/>
            <a:tailEnd/>
          </a:ln>
        </p:spPr>
      </p:pic>
      <p:sp>
        <p:nvSpPr>
          <p:cNvPr id="7" name="6 Paralelogramo"/>
          <p:cNvSpPr/>
          <p:nvPr/>
        </p:nvSpPr>
        <p:spPr>
          <a:xfrm>
            <a:off x="1" y="0"/>
            <a:ext cx="2357438" cy="5715000"/>
          </a:xfrm>
          <a:prstGeom prst="parallelogram">
            <a:avLst>
              <a:gd name="adj" fmla="val 79521"/>
            </a:avLst>
          </a:prstGeom>
          <a:blipFill dpi="0" rotWithShape="1">
            <a:blip r:embed="rId3">
              <a:extLst>
                <a:ext uri="{28A0092B-C50C-407E-A947-70E740481C1C}">
                  <a14:useLocalDpi xmlns:a14="http://schemas.microsoft.com/office/drawing/2010/main" val="0"/>
                </a:ext>
              </a:extLst>
            </a:blip>
            <a:srcRect/>
            <a:stretch>
              <a:fillRect/>
            </a:stretch>
          </a:blipFill>
          <a:ln w="3175">
            <a:solidFill>
              <a:schemeClr val="bg1"/>
            </a:soli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p>
        </p:txBody>
      </p:sp>
      <p:sp>
        <p:nvSpPr>
          <p:cNvPr id="8" name="7 Paralelogramo"/>
          <p:cNvSpPr/>
          <p:nvPr/>
        </p:nvSpPr>
        <p:spPr>
          <a:xfrm flipH="1">
            <a:off x="6858000" y="0"/>
            <a:ext cx="2286000" cy="5715000"/>
          </a:xfrm>
          <a:prstGeom prst="parallelogram">
            <a:avLst>
              <a:gd name="adj" fmla="val 76887"/>
            </a:avLst>
          </a:prstGeom>
          <a:blipFill dpi="0" rotWithShape="1">
            <a:blip r:embed="rId3">
              <a:extLst>
                <a:ext uri="{28A0092B-C50C-407E-A947-70E740481C1C}">
                  <a14:useLocalDpi xmlns:a14="http://schemas.microsoft.com/office/drawing/2010/main" val="0"/>
                </a:ext>
              </a:extLst>
            </a:blip>
            <a:srcRect/>
            <a:stretch>
              <a:fillRect/>
            </a:stretch>
          </a:blipFill>
          <a:ln w="3175">
            <a:solidFill>
              <a:schemeClr val="bg1"/>
            </a:soli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p>
        </p:txBody>
      </p:sp>
      <p:sp>
        <p:nvSpPr>
          <p:cNvPr id="9" name="8 Paralelogramo"/>
          <p:cNvSpPr/>
          <p:nvPr/>
        </p:nvSpPr>
        <p:spPr>
          <a:xfrm>
            <a:off x="571501" y="0"/>
            <a:ext cx="2357438" cy="5715000"/>
          </a:xfrm>
          <a:prstGeom prst="parallelogram">
            <a:avLst>
              <a:gd name="adj" fmla="val 78851"/>
            </a:avLst>
          </a:prstGeom>
          <a:blipFill dpi="0" rotWithShape="1">
            <a:blip r:embed="rId3">
              <a:extLst>
                <a:ext uri="{28A0092B-C50C-407E-A947-70E740481C1C}">
                  <a14:useLocalDpi xmlns:a14="http://schemas.microsoft.com/office/drawing/2010/main" val="0"/>
                </a:ext>
              </a:extLst>
            </a:blip>
            <a:srcRect/>
            <a:stretch>
              <a:fillRect/>
            </a:stretch>
          </a:blipFill>
          <a:ln w="3175">
            <a:solidFill>
              <a:schemeClr val="bg1"/>
            </a:soli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p>
        </p:txBody>
      </p:sp>
      <p:sp>
        <p:nvSpPr>
          <p:cNvPr id="10" name="9 Paralelogramo"/>
          <p:cNvSpPr/>
          <p:nvPr/>
        </p:nvSpPr>
        <p:spPr>
          <a:xfrm flipH="1">
            <a:off x="6286500" y="0"/>
            <a:ext cx="2286000" cy="5715000"/>
          </a:xfrm>
          <a:prstGeom prst="parallelogram">
            <a:avLst>
              <a:gd name="adj" fmla="val 76887"/>
            </a:avLst>
          </a:prstGeom>
          <a:blipFill dpi="0" rotWithShape="1">
            <a:blip r:embed="rId3">
              <a:extLst>
                <a:ext uri="{28A0092B-C50C-407E-A947-70E740481C1C}">
                  <a14:useLocalDpi xmlns:a14="http://schemas.microsoft.com/office/drawing/2010/main" val="0"/>
                </a:ext>
              </a:extLst>
            </a:blip>
            <a:srcRect/>
            <a:stretch>
              <a:fillRect/>
            </a:stretch>
          </a:blipFill>
          <a:ln w="3175">
            <a:solidFill>
              <a:schemeClr val="bg1"/>
            </a:soli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p>
        </p:txBody>
      </p:sp>
      <p:sp>
        <p:nvSpPr>
          <p:cNvPr id="11" name="10 Paralelogramo"/>
          <p:cNvSpPr/>
          <p:nvPr/>
        </p:nvSpPr>
        <p:spPr>
          <a:xfrm>
            <a:off x="1143001" y="0"/>
            <a:ext cx="2357438" cy="5715000"/>
          </a:xfrm>
          <a:prstGeom prst="parallelogram">
            <a:avLst>
              <a:gd name="adj" fmla="val 79520"/>
            </a:avLst>
          </a:prstGeom>
          <a:blipFill dpi="0" rotWithShape="1">
            <a:blip r:embed="rId3">
              <a:extLst>
                <a:ext uri="{28A0092B-C50C-407E-A947-70E740481C1C}">
                  <a14:useLocalDpi xmlns:a14="http://schemas.microsoft.com/office/drawing/2010/main" val="0"/>
                </a:ext>
              </a:extLst>
            </a:blip>
            <a:srcRect/>
            <a:stretch>
              <a:fillRect/>
            </a:stretch>
          </a:blipFill>
          <a:ln w="3175">
            <a:solidFill>
              <a:schemeClr val="bg1"/>
            </a:soli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p>
        </p:txBody>
      </p:sp>
      <p:sp>
        <p:nvSpPr>
          <p:cNvPr id="12" name="11 Paralelogramo"/>
          <p:cNvSpPr/>
          <p:nvPr/>
        </p:nvSpPr>
        <p:spPr>
          <a:xfrm flipH="1">
            <a:off x="5715000" y="0"/>
            <a:ext cx="2286000" cy="5715000"/>
          </a:xfrm>
          <a:prstGeom prst="parallelogram">
            <a:avLst>
              <a:gd name="adj" fmla="val 76887"/>
            </a:avLst>
          </a:prstGeom>
          <a:blipFill dpi="0" rotWithShape="1">
            <a:blip r:embed="rId3">
              <a:extLst>
                <a:ext uri="{28A0092B-C50C-407E-A947-70E740481C1C}">
                  <a14:useLocalDpi xmlns:a14="http://schemas.microsoft.com/office/drawing/2010/main" val="0"/>
                </a:ext>
              </a:extLst>
            </a:blip>
            <a:srcRect/>
            <a:stretch>
              <a:fillRect/>
            </a:stretch>
          </a:blipFill>
          <a:ln w="3175">
            <a:solidFill>
              <a:schemeClr val="bg1"/>
            </a:soli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p>
        </p:txBody>
      </p:sp>
      <p:sp>
        <p:nvSpPr>
          <p:cNvPr id="13" name="12 Paralelogramo"/>
          <p:cNvSpPr/>
          <p:nvPr/>
        </p:nvSpPr>
        <p:spPr>
          <a:xfrm>
            <a:off x="1714501" y="0"/>
            <a:ext cx="2357438" cy="5715000"/>
          </a:xfrm>
          <a:prstGeom prst="parallelogram">
            <a:avLst>
              <a:gd name="adj" fmla="val 79520"/>
            </a:avLst>
          </a:prstGeom>
          <a:blipFill dpi="0" rotWithShape="1">
            <a:blip r:embed="rId3">
              <a:extLst>
                <a:ext uri="{28A0092B-C50C-407E-A947-70E740481C1C}">
                  <a14:useLocalDpi xmlns:a14="http://schemas.microsoft.com/office/drawing/2010/main" val="0"/>
                </a:ext>
              </a:extLst>
            </a:blip>
            <a:srcRect/>
            <a:stretch>
              <a:fillRect/>
            </a:stretch>
          </a:blipFill>
          <a:ln w="3175">
            <a:solidFill>
              <a:schemeClr val="bg1"/>
            </a:soli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p>
        </p:txBody>
      </p:sp>
      <p:sp>
        <p:nvSpPr>
          <p:cNvPr id="14" name="13 Paralelogramo"/>
          <p:cNvSpPr/>
          <p:nvPr/>
        </p:nvSpPr>
        <p:spPr>
          <a:xfrm flipH="1">
            <a:off x="5143500" y="0"/>
            <a:ext cx="2286000" cy="5715000"/>
          </a:xfrm>
          <a:prstGeom prst="parallelogram">
            <a:avLst>
              <a:gd name="adj" fmla="val 76887"/>
            </a:avLst>
          </a:prstGeom>
          <a:blipFill dpi="0" rotWithShape="1">
            <a:blip r:embed="rId3">
              <a:extLst>
                <a:ext uri="{28A0092B-C50C-407E-A947-70E740481C1C}">
                  <a14:useLocalDpi xmlns:a14="http://schemas.microsoft.com/office/drawing/2010/main" val="0"/>
                </a:ext>
              </a:extLst>
            </a:blip>
            <a:srcRect/>
            <a:stretch>
              <a:fillRect/>
            </a:stretch>
          </a:blipFill>
          <a:ln w="3175">
            <a:solidFill>
              <a:schemeClr val="bg1"/>
            </a:soli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p>
        </p:txBody>
      </p:sp>
      <p:sp>
        <p:nvSpPr>
          <p:cNvPr id="15" name="14 Paralelogramo"/>
          <p:cNvSpPr/>
          <p:nvPr/>
        </p:nvSpPr>
        <p:spPr>
          <a:xfrm>
            <a:off x="2286001" y="0"/>
            <a:ext cx="2357438" cy="5715000"/>
          </a:xfrm>
          <a:prstGeom prst="parallelogram">
            <a:avLst>
              <a:gd name="adj" fmla="val 79520"/>
            </a:avLst>
          </a:prstGeom>
          <a:blipFill dpi="0" rotWithShape="1">
            <a:blip r:embed="rId3">
              <a:extLst>
                <a:ext uri="{28A0092B-C50C-407E-A947-70E740481C1C}">
                  <a14:useLocalDpi xmlns:a14="http://schemas.microsoft.com/office/drawing/2010/main" val="0"/>
                </a:ext>
              </a:extLst>
            </a:blip>
            <a:srcRect/>
            <a:stretch>
              <a:fillRect/>
            </a:stretch>
          </a:blipFill>
          <a:ln w="3175">
            <a:solidFill>
              <a:schemeClr val="bg1"/>
            </a:soli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p>
        </p:txBody>
      </p:sp>
      <p:sp>
        <p:nvSpPr>
          <p:cNvPr id="16" name="15 Paralelogramo"/>
          <p:cNvSpPr/>
          <p:nvPr/>
        </p:nvSpPr>
        <p:spPr>
          <a:xfrm flipH="1">
            <a:off x="4572000" y="0"/>
            <a:ext cx="2286000" cy="5715000"/>
          </a:xfrm>
          <a:prstGeom prst="parallelogram">
            <a:avLst>
              <a:gd name="adj" fmla="val 76887"/>
            </a:avLst>
          </a:prstGeom>
          <a:blipFill dpi="0" rotWithShape="1">
            <a:blip r:embed="rId3">
              <a:extLst>
                <a:ext uri="{28A0092B-C50C-407E-A947-70E740481C1C}">
                  <a14:useLocalDpi xmlns:a14="http://schemas.microsoft.com/office/drawing/2010/main" val="0"/>
                </a:ext>
              </a:extLst>
            </a:blip>
            <a:srcRect/>
            <a:stretch>
              <a:fillRect/>
            </a:stretch>
          </a:blipFill>
          <a:ln w="3175">
            <a:solidFill>
              <a:schemeClr val="bg1"/>
            </a:soli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p>
        </p:txBody>
      </p:sp>
      <p:sp>
        <p:nvSpPr>
          <p:cNvPr id="17" name="16 CuadroTexto"/>
          <p:cNvSpPr txBox="1"/>
          <p:nvPr/>
        </p:nvSpPr>
        <p:spPr>
          <a:xfrm>
            <a:off x="827585" y="4777714"/>
            <a:ext cx="7704085" cy="646327"/>
          </a:xfrm>
          <a:prstGeom prst="rect">
            <a:avLst/>
          </a:prstGeom>
          <a:noFill/>
        </p:spPr>
        <p:txBody>
          <a:bodyPr wrap="square" lIns="91436" tIns="45718" rIns="91436" bIns="45718">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En nuestro paseo, encontramos una plaza que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está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junto a la iglesia de San Pedro Mártir….</a:t>
            </a:r>
          </a:p>
        </p:txBody>
      </p:sp>
    </p:spTree>
    <p:extLst>
      <p:ext uri="{BB962C8B-B14F-4D97-AF65-F5344CB8AC3E}">
        <p14:creationId xmlns:p14="http://schemas.microsoft.com/office/powerpoint/2010/main" val="2739425179"/>
      </p:ext>
    </p:extLst>
  </p:cSld>
  <p:clrMapOvr>
    <a:masterClrMapping/>
  </p:clrMapOvr>
  <mc:AlternateContent xmlns:mc="http://schemas.openxmlformats.org/markup-compatibility/2006" xmlns:p14="http://schemas.microsoft.com/office/powerpoint/2010/main">
    <mc:Choice Requires="p14">
      <p:transition spd="slow" p14:dur="2000" advTm="18000">
        <p14:warp dir="in"/>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5"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heckerboard(down)">
                                      <p:cBhvr>
                                        <p:cTn id="7" dur="3000"/>
                                        <p:tgtEl>
                                          <p:spTgt spid="7"/>
                                        </p:tgtEl>
                                      </p:cBhvr>
                                    </p:animEffect>
                                  </p:childTnLst>
                                </p:cTn>
                              </p:par>
                              <p:par>
                                <p:cTn id="8" presetID="5" presetClass="entr" presetSubtype="5"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checkerboard(down)">
                                      <p:cBhvr>
                                        <p:cTn id="10" dur="3000"/>
                                        <p:tgtEl>
                                          <p:spTgt spid="9"/>
                                        </p:tgtEl>
                                      </p:cBhvr>
                                    </p:animEffect>
                                  </p:childTnLst>
                                </p:cTn>
                              </p:par>
                              <p:par>
                                <p:cTn id="11" presetID="5" presetClass="entr" presetSubtype="5"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checkerboard(down)">
                                      <p:cBhvr>
                                        <p:cTn id="13" dur="3000"/>
                                        <p:tgtEl>
                                          <p:spTgt spid="11"/>
                                        </p:tgtEl>
                                      </p:cBhvr>
                                    </p:animEffect>
                                  </p:childTnLst>
                                </p:cTn>
                              </p:par>
                              <p:par>
                                <p:cTn id="14" presetID="5" presetClass="entr" presetSubtype="5" fill="hold"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checkerboard(down)">
                                      <p:cBhvr>
                                        <p:cTn id="16" dur="3000"/>
                                        <p:tgtEl>
                                          <p:spTgt spid="13"/>
                                        </p:tgtEl>
                                      </p:cBhvr>
                                    </p:animEffect>
                                  </p:childTnLst>
                                </p:cTn>
                              </p:par>
                              <p:par>
                                <p:cTn id="17" presetID="5" presetClass="entr" presetSubtype="5"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checkerboard(down)">
                                      <p:cBhvr>
                                        <p:cTn id="19" dur="3000"/>
                                        <p:tgtEl>
                                          <p:spTgt spid="15"/>
                                        </p:tgtEl>
                                      </p:cBhvr>
                                    </p:animEffect>
                                  </p:childTnLst>
                                </p:cTn>
                              </p:par>
                              <p:par>
                                <p:cTn id="20" presetID="5" presetClass="entr" presetSubtype="5"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checkerboard(down)">
                                      <p:cBhvr>
                                        <p:cTn id="22" dur="3000"/>
                                        <p:tgtEl>
                                          <p:spTgt spid="8"/>
                                        </p:tgtEl>
                                      </p:cBhvr>
                                    </p:animEffect>
                                  </p:childTnLst>
                                </p:cTn>
                              </p:par>
                              <p:par>
                                <p:cTn id="23" presetID="5" presetClass="entr" presetSubtype="5"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checkerboard(down)">
                                      <p:cBhvr>
                                        <p:cTn id="25" dur="3000"/>
                                        <p:tgtEl>
                                          <p:spTgt spid="10"/>
                                        </p:tgtEl>
                                      </p:cBhvr>
                                    </p:animEffect>
                                  </p:childTnLst>
                                </p:cTn>
                              </p:par>
                              <p:par>
                                <p:cTn id="26" presetID="5" presetClass="entr" presetSubtype="5"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checkerboard(down)">
                                      <p:cBhvr>
                                        <p:cTn id="28" dur="3000"/>
                                        <p:tgtEl>
                                          <p:spTgt spid="12"/>
                                        </p:tgtEl>
                                      </p:cBhvr>
                                    </p:animEffect>
                                  </p:childTnLst>
                                </p:cTn>
                              </p:par>
                              <p:par>
                                <p:cTn id="29" presetID="5" presetClass="entr" presetSubtype="5"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checkerboard(down)">
                                      <p:cBhvr>
                                        <p:cTn id="31" dur="3000"/>
                                        <p:tgtEl>
                                          <p:spTgt spid="14"/>
                                        </p:tgtEl>
                                      </p:cBhvr>
                                    </p:animEffect>
                                  </p:childTnLst>
                                </p:cTn>
                              </p:par>
                              <p:par>
                                <p:cTn id="32" presetID="5" presetClass="entr" presetSubtype="5" fill="hold"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checkerboard(down)">
                                      <p:cBhvr>
                                        <p:cTn id="34" dur="3000"/>
                                        <p:tgtEl>
                                          <p:spTgt spid="16"/>
                                        </p:tgtEl>
                                      </p:cBhvr>
                                    </p:animEffect>
                                  </p:childTnLst>
                                </p:cTn>
                              </p:par>
                              <p:par>
                                <p:cTn id="35" presetID="2" presetClass="entr" presetSubtype="2"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3000" fill="hold"/>
                                        <p:tgtEl>
                                          <p:spTgt spid="7"/>
                                        </p:tgtEl>
                                        <p:attrNameLst>
                                          <p:attrName>ppt_x</p:attrName>
                                        </p:attrNameLst>
                                      </p:cBhvr>
                                      <p:tavLst>
                                        <p:tav tm="0">
                                          <p:val>
                                            <p:strVal val="1+#ppt_w/2"/>
                                          </p:val>
                                        </p:tav>
                                        <p:tav tm="100000">
                                          <p:val>
                                            <p:strVal val="#ppt_x"/>
                                          </p:val>
                                        </p:tav>
                                      </p:tavLst>
                                    </p:anim>
                                    <p:anim calcmode="lin" valueType="num">
                                      <p:cBhvr additive="base">
                                        <p:cTn id="38" dur="3000" fill="hold"/>
                                        <p:tgtEl>
                                          <p:spTgt spid="7"/>
                                        </p:tgtEl>
                                        <p:attrNameLst>
                                          <p:attrName>ppt_y</p:attrName>
                                        </p:attrNameLst>
                                      </p:cBhvr>
                                      <p:tavLst>
                                        <p:tav tm="0">
                                          <p:val>
                                            <p:strVal val="#ppt_y"/>
                                          </p:val>
                                        </p:tav>
                                        <p:tav tm="100000">
                                          <p:val>
                                            <p:strVal val="#ppt_y"/>
                                          </p:val>
                                        </p:tav>
                                      </p:tavLst>
                                    </p:anim>
                                  </p:childTnLst>
                                </p:cTn>
                              </p:par>
                              <p:par>
                                <p:cTn id="39" presetID="2" presetClass="entr" presetSubtype="2" fill="hold"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3000" fill="hold"/>
                                        <p:tgtEl>
                                          <p:spTgt spid="9"/>
                                        </p:tgtEl>
                                        <p:attrNameLst>
                                          <p:attrName>ppt_x</p:attrName>
                                        </p:attrNameLst>
                                      </p:cBhvr>
                                      <p:tavLst>
                                        <p:tav tm="0">
                                          <p:val>
                                            <p:strVal val="1+#ppt_w/2"/>
                                          </p:val>
                                        </p:tav>
                                        <p:tav tm="100000">
                                          <p:val>
                                            <p:strVal val="#ppt_x"/>
                                          </p:val>
                                        </p:tav>
                                      </p:tavLst>
                                    </p:anim>
                                    <p:anim calcmode="lin" valueType="num">
                                      <p:cBhvr additive="base">
                                        <p:cTn id="42" dur="3000" fill="hold"/>
                                        <p:tgtEl>
                                          <p:spTgt spid="9"/>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3000" fill="hold"/>
                                        <p:tgtEl>
                                          <p:spTgt spid="11"/>
                                        </p:tgtEl>
                                        <p:attrNameLst>
                                          <p:attrName>ppt_x</p:attrName>
                                        </p:attrNameLst>
                                      </p:cBhvr>
                                      <p:tavLst>
                                        <p:tav tm="0">
                                          <p:val>
                                            <p:strVal val="1+#ppt_w/2"/>
                                          </p:val>
                                        </p:tav>
                                        <p:tav tm="100000">
                                          <p:val>
                                            <p:strVal val="#ppt_x"/>
                                          </p:val>
                                        </p:tav>
                                      </p:tavLst>
                                    </p:anim>
                                    <p:anim calcmode="lin" valueType="num">
                                      <p:cBhvr additive="base">
                                        <p:cTn id="46" dur="3000" fill="hold"/>
                                        <p:tgtEl>
                                          <p:spTgt spid="11"/>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3000" fill="hold"/>
                                        <p:tgtEl>
                                          <p:spTgt spid="13"/>
                                        </p:tgtEl>
                                        <p:attrNameLst>
                                          <p:attrName>ppt_x</p:attrName>
                                        </p:attrNameLst>
                                      </p:cBhvr>
                                      <p:tavLst>
                                        <p:tav tm="0">
                                          <p:val>
                                            <p:strVal val="1+#ppt_w/2"/>
                                          </p:val>
                                        </p:tav>
                                        <p:tav tm="100000">
                                          <p:val>
                                            <p:strVal val="#ppt_x"/>
                                          </p:val>
                                        </p:tav>
                                      </p:tavLst>
                                    </p:anim>
                                    <p:anim calcmode="lin" valueType="num">
                                      <p:cBhvr additive="base">
                                        <p:cTn id="50" dur="3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3000" fill="hold"/>
                                        <p:tgtEl>
                                          <p:spTgt spid="15"/>
                                        </p:tgtEl>
                                        <p:attrNameLst>
                                          <p:attrName>ppt_x</p:attrName>
                                        </p:attrNameLst>
                                      </p:cBhvr>
                                      <p:tavLst>
                                        <p:tav tm="0">
                                          <p:val>
                                            <p:strVal val="1+#ppt_w/2"/>
                                          </p:val>
                                        </p:tav>
                                        <p:tav tm="100000">
                                          <p:val>
                                            <p:strVal val="#ppt_x"/>
                                          </p:val>
                                        </p:tav>
                                      </p:tavLst>
                                    </p:anim>
                                    <p:anim calcmode="lin" valueType="num">
                                      <p:cBhvr additive="base">
                                        <p:cTn id="54" dur="3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additive="base">
                                        <p:cTn id="57" dur="3000" fill="hold"/>
                                        <p:tgtEl>
                                          <p:spTgt spid="8"/>
                                        </p:tgtEl>
                                        <p:attrNameLst>
                                          <p:attrName>ppt_x</p:attrName>
                                        </p:attrNameLst>
                                      </p:cBhvr>
                                      <p:tavLst>
                                        <p:tav tm="0">
                                          <p:val>
                                            <p:strVal val="0-#ppt_w/2"/>
                                          </p:val>
                                        </p:tav>
                                        <p:tav tm="100000">
                                          <p:val>
                                            <p:strVal val="#ppt_x"/>
                                          </p:val>
                                        </p:tav>
                                      </p:tavLst>
                                    </p:anim>
                                    <p:anim calcmode="lin" valueType="num">
                                      <p:cBhvr additive="base">
                                        <p:cTn id="58" dur="3000" fill="hold"/>
                                        <p:tgtEl>
                                          <p:spTgt spid="8"/>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3000" fill="hold"/>
                                        <p:tgtEl>
                                          <p:spTgt spid="10"/>
                                        </p:tgtEl>
                                        <p:attrNameLst>
                                          <p:attrName>ppt_x</p:attrName>
                                        </p:attrNameLst>
                                      </p:cBhvr>
                                      <p:tavLst>
                                        <p:tav tm="0">
                                          <p:val>
                                            <p:strVal val="0-#ppt_w/2"/>
                                          </p:val>
                                        </p:tav>
                                        <p:tav tm="100000">
                                          <p:val>
                                            <p:strVal val="#ppt_x"/>
                                          </p:val>
                                        </p:tav>
                                      </p:tavLst>
                                    </p:anim>
                                    <p:anim calcmode="lin" valueType="num">
                                      <p:cBhvr additive="base">
                                        <p:cTn id="62" dur="3000" fill="hold"/>
                                        <p:tgtEl>
                                          <p:spTgt spid="10"/>
                                        </p:tgtEl>
                                        <p:attrNameLst>
                                          <p:attrName>ppt_y</p:attrName>
                                        </p:attrNameLst>
                                      </p:cBhvr>
                                      <p:tavLst>
                                        <p:tav tm="0">
                                          <p:val>
                                            <p:strVal val="#ppt_y"/>
                                          </p:val>
                                        </p:tav>
                                        <p:tav tm="100000">
                                          <p:val>
                                            <p:strVal val="#ppt_y"/>
                                          </p:val>
                                        </p:tav>
                                      </p:tavLst>
                                    </p:anim>
                                  </p:childTnLst>
                                </p:cTn>
                              </p:par>
                              <p:par>
                                <p:cTn id="63" presetID="2" presetClass="entr" presetSubtype="8" fill="hold"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additive="base">
                                        <p:cTn id="65" dur="3000" fill="hold"/>
                                        <p:tgtEl>
                                          <p:spTgt spid="12"/>
                                        </p:tgtEl>
                                        <p:attrNameLst>
                                          <p:attrName>ppt_x</p:attrName>
                                        </p:attrNameLst>
                                      </p:cBhvr>
                                      <p:tavLst>
                                        <p:tav tm="0">
                                          <p:val>
                                            <p:strVal val="0-#ppt_w/2"/>
                                          </p:val>
                                        </p:tav>
                                        <p:tav tm="100000">
                                          <p:val>
                                            <p:strVal val="#ppt_x"/>
                                          </p:val>
                                        </p:tav>
                                      </p:tavLst>
                                    </p:anim>
                                    <p:anim calcmode="lin" valueType="num">
                                      <p:cBhvr additive="base">
                                        <p:cTn id="66" dur="3000" fill="hold"/>
                                        <p:tgtEl>
                                          <p:spTgt spid="12"/>
                                        </p:tgtEl>
                                        <p:attrNameLst>
                                          <p:attrName>ppt_y</p:attrName>
                                        </p:attrNameLst>
                                      </p:cBhvr>
                                      <p:tavLst>
                                        <p:tav tm="0">
                                          <p:val>
                                            <p:strVal val="#ppt_y"/>
                                          </p:val>
                                        </p:tav>
                                        <p:tav tm="100000">
                                          <p:val>
                                            <p:strVal val="#ppt_y"/>
                                          </p:val>
                                        </p:tav>
                                      </p:tavLst>
                                    </p:anim>
                                  </p:childTnLst>
                                </p:cTn>
                              </p:par>
                              <p:par>
                                <p:cTn id="67" presetID="2" presetClass="entr" presetSubtype="8" fill="hold"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3000" fill="hold"/>
                                        <p:tgtEl>
                                          <p:spTgt spid="14"/>
                                        </p:tgtEl>
                                        <p:attrNameLst>
                                          <p:attrName>ppt_x</p:attrName>
                                        </p:attrNameLst>
                                      </p:cBhvr>
                                      <p:tavLst>
                                        <p:tav tm="0">
                                          <p:val>
                                            <p:strVal val="0-#ppt_w/2"/>
                                          </p:val>
                                        </p:tav>
                                        <p:tav tm="100000">
                                          <p:val>
                                            <p:strVal val="#ppt_x"/>
                                          </p:val>
                                        </p:tav>
                                      </p:tavLst>
                                    </p:anim>
                                    <p:anim calcmode="lin" valueType="num">
                                      <p:cBhvr additive="base">
                                        <p:cTn id="70" dur="3000" fill="hold"/>
                                        <p:tgtEl>
                                          <p:spTgt spid="14"/>
                                        </p:tgtEl>
                                        <p:attrNameLst>
                                          <p:attrName>ppt_y</p:attrName>
                                        </p:attrNameLst>
                                      </p:cBhvr>
                                      <p:tavLst>
                                        <p:tav tm="0">
                                          <p:val>
                                            <p:strVal val="#ppt_y"/>
                                          </p:val>
                                        </p:tav>
                                        <p:tav tm="100000">
                                          <p:val>
                                            <p:strVal val="#ppt_y"/>
                                          </p:val>
                                        </p:tav>
                                      </p:tavLst>
                                    </p:anim>
                                  </p:childTnLst>
                                </p:cTn>
                              </p:par>
                              <p:par>
                                <p:cTn id="71" presetID="2" presetClass="entr" presetSubtype="8" fill="hold"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additive="base">
                                        <p:cTn id="73" dur="3000" fill="hold"/>
                                        <p:tgtEl>
                                          <p:spTgt spid="16"/>
                                        </p:tgtEl>
                                        <p:attrNameLst>
                                          <p:attrName>ppt_x</p:attrName>
                                        </p:attrNameLst>
                                      </p:cBhvr>
                                      <p:tavLst>
                                        <p:tav tm="0">
                                          <p:val>
                                            <p:strVal val="0-#ppt_w/2"/>
                                          </p:val>
                                        </p:tav>
                                        <p:tav tm="100000">
                                          <p:val>
                                            <p:strVal val="#ppt_x"/>
                                          </p:val>
                                        </p:tav>
                                      </p:tavLst>
                                    </p:anim>
                                    <p:anim calcmode="lin" valueType="num">
                                      <p:cBhvr additive="base">
                                        <p:cTn id="74" dur="3000" fill="hold"/>
                                        <p:tgtEl>
                                          <p:spTgt spid="16"/>
                                        </p:tgtEl>
                                        <p:attrNameLst>
                                          <p:attrName>ppt_y</p:attrName>
                                        </p:attrNameLst>
                                      </p:cBhvr>
                                      <p:tavLst>
                                        <p:tav tm="0">
                                          <p:val>
                                            <p:strVal val="#ppt_y"/>
                                          </p:val>
                                        </p:tav>
                                        <p:tav tm="100000">
                                          <p:val>
                                            <p:strVal val="#ppt_y"/>
                                          </p:val>
                                        </p:tav>
                                      </p:tavLst>
                                    </p:anim>
                                  </p:childTnLst>
                                </p:cTn>
                              </p:par>
                            </p:childTnLst>
                          </p:cTn>
                        </p:par>
                        <p:par>
                          <p:cTn id="75" fill="hold">
                            <p:stCondLst>
                              <p:cond delay="3000"/>
                            </p:stCondLst>
                            <p:childTnLst>
                              <p:par>
                                <p:cTn id="76" presetID="2" presetClass="exit" presetSubtype="2" fill="hold" nodeType="afterEffect">
                                  <p:stCondLst>
                                    <p:cond delay="0"/>
                                  </p:stCondLst>
                                  <p:childTnLst>
                                    <p:anim calcmode="lin" valueType="num">
                                      <p:cBhvr additive="base">
                                        <p:cTn id="77" dur="3000"/>
                                        <p:tgtEl>
                                          <p:spTgt spid="7"/>
                                        </p:tgtEl>
                                        <p:attrNameLst>
                                          <p:attrName>ppt_x</p:attrName>
                                        </p:attrNameLst>
                                      </p:cBhvr>
                                      <p:tavLst>
                                        <p:tav tm="0">
                                          <p:val>
                                            <p:strVal val="ppt_x"/>
                                          </p:val>
                                        </p:tav>
                                        <p:tav tm="100000">
                                          <p:val>
                                            <p:strVal val="1+ppt_w/2"/>
                                          </p:val>
                                        </p:tav>
                                      </p:tavLst>
                                    </p:anim>
                                    <p:anim calcmode="lin" valueType="num">
                                      <p:cBhvr additive="base">
                                        <p:cTn id="78" dur="3000"/>
                                        <p:tgtEl>
                                          <p:spTgt spid="7"/>
                                        </p:tgtEl>
                                        <p:attrNameLst>
                                          <p:attrName>ppt_y</p:attrName>
                                        </p:attrNameLst>
                                      </p:cBhvr>
                                      <p:tavLst>
                                        <p:tav tm="0">
                                          <p:val>
                                            <p:strVal val="ppt_y"/>
                                          </p:val>
                                        </p:tav>
                                        <p:tav tm="100000">
                                          <p:val>
                                            <p:strVal val="ppt_y"/>
                                          </p:val>
                                        </p:tav>
                                      </p:tavLst>
                                    </p:anim>
                                    <p:set>
                                      <p:cBhvr>
                                        <p:cTn id="79" dur="1" fill="hold">
                                          <p:stCondLst>
                                            <p:cond delay="2999"/>
                                          </p:stCondLst>
                                        </p:cTn>
                                        <p:tgtEl>
                                          <p:spTgt spid="7"/>
                                        </p:tgtEl>
                                        <p:attrNameLst>
                                          <p:attrName>style.visibility</p:attrName>
                                        </p:attrNameLst>
                                      </p:cBhvr>
                                      <p:to>
                                        <p:strVal val="hidden"/>
                                      </p:to>
                                    </p:set>
                                  </p:childTnLst>
                                </p:cTn>
                              </p:par>
                              <p:par>
                                <p:cTn id="80" presetID="2" presetClass="exit" presetSubtype="2" fill="hold" nodeType="withEffect">
                                  <p:stCondLst>
                                    <p:cond delay="0"/>
                                  </p:stCondLst>
                                  <p:childTnLst>
                                    <p:anim calcmode="lin" valueType="num">
                                      <p:cBhvr additive="base">
                                        <p:cTn id="81" dur="3000"/>
                                        <p:tgtEl>
                                          <p:spTgt spid="9"/>
                                        </p:tgtEl>
                                        <p:attrNameLst>
                                          <p:attrName>ppt_x</p:attrName>
                                        </p:attrNameLst>
                                      </p:cBhvr>
                                      <p:tavLst>
                                        <p:tav tm="0">
                                          <p:val>
                                            <p:strVal val="ppt_x"/>
                                          </p:val>
                                        </p:tav>
                                        <p:tav tm="100000">
                                          <p:val>
                                            <p:strVal val="1+ppt_w/2"/>
                                          </p:val>
                                        </p:tav>
                                      </p:tavLst>
                                    </p:anim>
                                    <p:anim calcmode="lin" valueType="num">
                                      <p:cBhvr additive="base">
                                        <p:cTn id="82" dur="3000"/>
                                        <p:tgtEl>
                                          <p:spTgt spid="9"/>
                                        </p:tgtEl>
                                        <p:attrNameLst>
                                          <p:attrName>ppt_y</p:attrName>
                                        </p:attrNameLst>
                                      </p:cBhvr>
                                      <p:tavLst>
                                        <p:tav tm="0">
                                          <p:val>
                                            <p:strVal val="ppt_y"/>
                                          </p:val>
                                        </p:tav>
                                        <p:tav tm="100000">
                                          <p:val>
                                            <p:strVal val="ppt_y"/>
                                          </p:val>
                                        </p:tav>
                                      </p:tavLst>
                                    </p:anim>
                                    <p:set>
                                      <p:cBhvr>
                                        <p:cTn id="83" dur="1" fill="hold">
                                          <p:stCondLst>
                                            <p:cond delay="2999"/>
                                          </p:stCondLst>
                                        </p:cTn>
                                        <p:tgtEl>
                                          <p:spTgt spid="9"/>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3000"/>
                                        <p:tgtEl>
                                          <p:spTgt spid="11"/>
                                        </p:tgtEl>
                                        <p:attrNameLst>
                                          <p:attrName>ppt_x</p:attrName>
                                        </p:attrNameLst>
                                      </p:cBhvr>
                                      <p:tavLst>
                                        <p:tav tm="0">
                                          <p:val>
                                            <p:strVal val="ppt_x"/>
                                          </p:val>
                                        </p:tav>
                                        <p:tav tm="100000">
                                          <p:val>
                                            <p:strVal val="1+ppt_w/2"/>
                                          </p:val>
                                        </p:tav>
                                      </p:tavLst>
                                    </p:anim>
                                    <p:anim calcmode="lin" valueType="num">
                                      <p:cBhvr additive="base">
                                        <p:cTn id="86" dur="3000"/>
                                        <p:tgtEl>
                                          <p:spTgt spid="11"/>
                                        </p:tgtEl>
                                        <p:attrNameLst>
                                          <p:attrName>ppt_y</p:attrName>
                                        </p:attrNameLst>
                                      </p:cBhvr>
                                      <p:tavLst>
                                        <p:tav tm="0">
                                          <p:val>
                                            <p:strVal val="ppt_y"/>
                                          </p:val>
                                        </p:tav>
                                        <p:tav tm="100000">
                                          <p:val>
                                            <p:strVal val="ppt_y"/>
                                          </p:val>
                                        </p:tav>
                                      </p:tavLst>
                                    </p:anim>
                                    <p:set>
                                      <p:cBhvr>
                                        <p:cTn id="87" dur="1" fill="hold">
                                          <p:stCondLst>
                                            <p:cond delay="2999"/>
                                          </p:stCondLst>
                                        </p:cTn>
                                        <p:tgtEl>
                                          <p:spTgt spid="11"/>
                                        </p:tgtEl>
                                        <p:attrNameLst>
                                          <p:attrName>style.visibility</p:attrName>
                                        </p:attrNameLst>
                                      </p:cBhvr>
                                      <p:to>
                                        <p:strVal val="hidden"/>
                                      </p:to>
                                    </p:set>
                                  </p:childTnLst>
                                </p:cTn>
                              </p:par>
                              <p:par>
                                <p:cTn id="88" presetID="2" presetClass="exit" presetSubtype="2" fill="hold" nodeType="withEffect">
                                  <p:stCondLst>
                                    <p:cond delay="0"/>
                                  </p:stCondLst>
                                  <p:childTnLst>
                                    <p:anim calcmode="lin" valueType="num">
                                      <p:cBhvr additive="base">
                                        <p:cTn id="89" dur="3000"/>
                                        <p:tgtEl>
                                          <p:spTgt spid="13"/>
                                        </p:tgtEl>
                                        <p:attrNameLst>
                                          <p:attrName>ppt_x</p:attrName>
                                        </p:attrNameLst>
                                      </p:cBhvr>
                                      <p:tavLst>
                                        <p:tav tm="0">
                                          <p:val>
                                            <p:strVal val="ppt_x"/>
                                          </p:val>
                                        </p:tav>
                                        <p:tav tm="100000">
                                          <p:val>
                                            <p:strVal val="1+ppt_w/2"/>
                                          </p:val>
                                        </p:tav>
                                      </p:tavLst>
                                    </p:anim>
                                    <p:anim calcmode="lin" valueType="num">
                                      <p:cBhvr additive="base">
                                        <p:cTn id="90" dur="3000"/>
                                        <p:tgtEl>
                                          <p:spTgt spid="13"/>
                                        </p:tgtEl>
                                        <p:attrNameLst>
                                          <p:attrName>ppt_y</p:attrName>
                                        </p:attrNameLst>
                                      </p:cBhvr>
                                      <p:tavLst>
                                        <p:tav tm="0">
                                          <p:val>
                                            <p:strVal val="ppt_y"/>
                                          </p:val>
                                        </p:tav>
                                        <p:tav tm="100000">
                                          <p:val>
                                            <p:strVal val="ppt_y"/>
                                          </p:val>
                                        </p:tav>
                                      </p:tavLst>
                                    </p:anim>
                                    <p:set>
                                      <p:cBhvr>
                                        <p:cTn id="91" dur="1" fill="hold">
                                          <p:stCondLst>
                                            <p:cond delay="2999"/>
                                          </p:stCondLst>
                                        </p:cTn>
                                        <p:tgtEl>
                                          <p:spTgt spid="13"/>
                                        </p:tgtEl>
                                        <p:attrNameLst>
                                          <p:attrName>style.visibility</p:attrName>
                                        </p:attrNameLst>
                                      </p:cBhvr>
                                      <p:to>
                                        <p:strVal val="hidden"/>
                                      </p:to>
                                    </p:set>
                                  </p:childTnLst>
                                </p:cTn>
                              </p:par>
                              <p:par>
                                <p:cTn id="92" presetID="2" presetClass="exit" presetSubtype="2" fill="hold" nodeType="withEffect">
                                  <p:stCondLst>
                                    <p:cond delay="0"/>
                                  </p:stCondLst>
                                  <p:childTnLst>
                                    <p:anim calcmode="lin" valueType="num">
                                      <p:cBhvr additive="base">
                                        <p:cTn id="93" dur="3000"/>
                                        <p:tgtEl>
                                          <p:spTgt spid="15"/>
                                        </p:tgtEl>
                                        <p:attrNameLst>
                                          <p:attrName>ppt_x</p:attrName>
                                        </p:attrNameLst>
                                      </p:cBhvr>
                                      <p:tavLst>
                                        <p:tav tm="0">
                                          <p:val>
                                            <p:strVal val="ppt_x"/>
                                          </p:val>
                                        </p:tav>
                                        <p:tav tm="100000">
                                          <p:val>
                                            <p:strVal val="1+ppt_w/2"/>
                                          </p:val>
                                        </p:tav>
                                      </p:tavLst>
                                    </p:anim>
                                    <p:anim calcmode="lin" valueType="num">
                                      <p:cBhvr additive="base">
                                        <p:cTn id="94" dur="3000"/>
                                        <p:tgtEl>
                                          <p:spTgt spid="15"/>
                                        </p:tgtEl>
                                        <p:attrNameLst>
                                          <p:attrName>ppt_y</p:attrName>
                                        </p:attrNameLst>
                                      </p:cBhvr>
                                      <p:tavLst>
                                        <p:tav tm="0">
                                          <p:val>
                                            <p:strVal val="ppt_y"/>
                                          </p:val>
                                        </p:tav>
                                        <p:tav tm="100000">
                                          <p:val>
                                            <p:strVal val="ppt_y"/>
                                          </p:val>
                                        </p:tav>
                                      </p:tavLst>
                                    </p:anim>
                                    <p:set>
                                      <p:cBhvr>
                                        <p:cTn id="95" dur="1" fill="hold">
                                          <p:stCondLst>
                                            <p:cond delay="2999"/>
                                          </p:stCondLst>
                                        </p:cTn>
                                        <p:tgtEl>
                                          <p:spTgt spid="15"/>
                                        </p:tgtEl>
                                        <p:attrNameLst>
                                          <p:attrName>style.visibility</p:attrName>
                                        </p:attrNameLst>
                                      </p:cBhvr>
                                      <p:to>
                                        <p:strVal val="hidden"/>
                                      </p:to>
                                    </p:set>
                                  </p:childTnLst>
                                </p:cTn>
                              </p:par>
                              <p:par>
                                <p:cTn id="96" presetID="2" presetClass="exit" presetSubtype="8" fill="hold" nodeType="withEffect">
                                  <p:stCondLst>
                                    <p:cond delay="0"/>
                                  </p:stCondLst>
                                  <p:childTnLst>
                                    <p:anim calcmode="lin" valueType="num">
                                      <p:cBhvr additive="base">
                                        <p:cTn id="97" dur="3000"/>
                                        <p:tgtEl>
                                          <p:spTgt spid="8"/>
                                        </p:tgtEl>
                                        <p:attrNameLst>
                                          <p:attrName>ppt_x</p:attrName>
                                        </p:attrNameLst>
                                      </p:cBhvr>
                                      <p:tavLst>
                                        <p:tav tm="0">
                                          <p:val>
                                            <p:strVal val="ppt_x"/>
                                          </p:val>
                                        </p:tav>
                                        <p:tav tm="100000">
                                          <p:val>
                                            <p:strVal val="0-ppt_w/2"/>
                                          </p:val>
                                        </p:tav>
                                      </p:tavLst>
                                    </p:anim>
                                    <p:anim calcmode="lin" valueType="num">
                                      <p:cBhvr additive="base">
                                        <p:cTn id="98" dur="3000"/>
                                        <p:tgtEl>
                                          <p:spTgt spid="8"/>
                                        </p:tgtEl>
                                        <p:attrNameLst>
                                          <p:attrName>ppt_y</p:attrName>
                                        </p:attrNameLst>
                                      </p:cBhvr>
                                      <p:tavLst>
                                        <p:tav tm="0">
                                          <p:val>
                                            <p:strVal val="ppt_y"/>
                                          </p:val>
                                        </p:tav>
                                        <p:tav tm="100000">
                                          <p:val>
                                            <p:strVal val="ppt_y"/>
                                          </p:val>
                                        </p:tav>
                                      </p:tavLst>
                                    </p:anim>
                                    <p:set>
                                      <p:cBhvr>
                                        <p:cTn id="99" dur="1" fill="hold">
                                          <p:stCondLst>
                                            <p:cond delay="2999"/>
                                          </p:stCondLst>
                                        </p:cTn>
                                        <p:tgtEl>
                                          <p:spTgt spid="8"/>
                                        </p:tgtEl>
                                        <p:attrNameLst>
                                          <p:attrName>style.visibility</p:attrName>
                                        </p:attrNameLst>
                                      </p:cBhvr>
                                      <p:to>
                                        <p:strVal val="hidden"/>
                                      </p:to>
                                    </p:set>
                                  </p:childTnLst>
                                </p:cTn>
                              </p:par>
                              <p:par>
                                <p:cTn id="100" presetID="2" presetClass="exit" presetSubtype="8" fill="hold" nodeType="withEffect">
                                  <p:stCondLst>
                                    <p:cond delay="0"/>
                                  </p:stCondLst>
                                  <p:childTnLst>
                                    <p:anim calcmode="lin" valueType="num">
                                      <p:cBhvr additive="base">
                                        <p:cTn id="101" dur="3000"/>
                                        <p:tgtEl>
                                          <p:spTgt spid="10"/>
                                        </p:tgtEl>
                                        <p:attrNameLst>
                                          <p:attrName>ppt_x</p:attrName>
                                        </p:attrNameLst>
                                      </p:cBhvr>
                                      <p:tavLst>
                                        <p:tav tm="0">
                                          <p:val>
                                            <p:strVal val="ppt_x"/>
                                          </p:val>
                                        </p:tav>
                                        <p:tav tm="100000">
                                          <p:val>
                                            <p:strVal val="0-ppt_w/2"/>
                                          </p:val>
                                        </p:tav>
                                      </p:tavLst>
                                    </p:anim>
                                    <p:anim calcmode="lin" valueType="num">
                                      <p:cBhvr additive="base">
                                        <p:cTn id="102" dur="3000"/>
                                        <p:tgtEl>
                                          <p:spTgt spid="10"/>
                                        </p:tgtEl>
                                        <p:attrNameLst>
                                          <p:attrName>ppt_y</p:attrName>
                                        </p:attrNameLst>
                                      </p:cBhvr>
                                      <p:tavLst>
                                        <p:tav tm="0">
                                          <p:val>
                                            <p:strVal val="ppt_y"/>
                                          </p:val>
                                        </p:tav>
                                        <p:tav tm="100000">
                                          <p:val>
                                            <p:strVal val="ppt_y"/>
                                          </p:val>
                                        </p:tav>
                                      </p:tavLst>
                                    </p:anim>
                                    <p:set>
                                      <p:cBhvr>
                                        <p:cTn id="103" dur="1" fill="hold">
                                          <p:stCondLst>
                                            <p:cond delay="2999"/>
                                          </p:stCondLst>
                                        </p:cTn>
                                        <p:tgtEl>
                                          <p:spTgt spid="10"/>
                                        </p:tgtEl>
                                        <p:attrNameLst>
                                          <p:attrName>style.visibility</p:attrName>
                                        </p:attrNameLst>
                                      </p:cBhvr>
                                      <p:to>
                                        <p:strVal val="hidden"/>
                                      </p:to>
                                    </p:set>
                                  </p:childTnLst>
                                </p:cTn>
                              </p:par>
                              <p:par>
                                <p:cTn id="104" presetID="2" presetClass="exit" presetSubtype="8" fill="hold" nodeType="withEffect">
                                  <p:stCondLst>
                                    <p:cond delay="0"/>
                                  </p:stCondLst>
                                  <p:childTnLst>
                                    <p:anim calcmode="lin" valueType="num">
                                      <p:cBhvr additive="base">
                                        <p:cTn id="105" dur="3000"/>
                                        <p:tgtEl>
                                          <p:spTgt spid="12"/>
                                        </p:tgtEl>
                                        <p:attrNameLst>
                                          <p:attrName>ppt_x</p:attrName>
                                        </p:attrNameLst>
                                      </p:cBhvr>
                                      <p:tavLst>
                                        <p:tav tm="0">
                                          <p:val>
                                            <p:strVal val="ppt_x"/>
                                          </p:val>
                                        </p:tav>
                                        <p:tav tm="100000">
                                          <p:val>
                                            <p:strVal val="0-ppt_w/2"/>
                                          </p:val>
                                        </p:tav>
                                      </p:tavLst>
                                    </p:anim>
                                    <p:anim calcmode="lin" valueType="num">
                                      <p:cBhvr additive="base">
                                        <p:cTn id="106" dur="3000"/>
                                        <p:tgtEl>
                                          <p:spTgt spid="12"/>
                                        </p:tgtEl>
                                        <p:attrNameLst>
                                          <p:attrName>ppt_y</p:attrName>
                                        </p:attrNameLst>
                                      </p:cBhvr>
                                      <p:tavLst>
                                        <p:tav tm="0">
                                          <p:val>
                                            <p:strVal val="ppt_y"/>
                                          </p:val>
                                        </p:tav>
                                        <p:tav tm="100000">
                                          <p:val>
                                            <p:strVal val="ppt_y"/>
                                          </p:val>
                                        </p:tav>
                                      </p:tavLst>
                                    </p:anim>
                                    <p:set>
                                      <p:cBhvr>
                                        <p:cTn id="107" dur="1" fill="hold">
                                          <p:stCondLst>
                                            <p:cond delay="2999"/>
                                          </p:stCondLst>
                                        </p:cTn>
                                        <p:tgtEl>
                                          <p:spTgt spid="12"/>
                                        </p:tgtEl>
                                        <p:attrNameLst>
                                          <p:attrName>style.visibility</p:attrName>
                                        </p:attrNameLst>
                                      </p:cBhvr>
                                      <p:to>
                                        <p:strVal val="hidden"/>
                                      </p:to>
                                    </p:set>
                                  </p:childTnLst>
                                </p:cTn>
                              </p:par>
                              <p:par>
                                <p:cTn id="108" presetID="2" presetClass="exit" presetSubtype="8" fill="hold" nodeType="withEffect">
                                  <p:stCondLst>
                                    <p:cond delay="0"/>
                                  </p:stCondLst>
                                  <p:childTnLst>
                                    <p:anim calcmode="lin" valueType="num">
                                      <p:cBhvr additive="base">
                                        <p:cTn id="109" dur="3000"/>
                                        <p:tgtEl>
                                          <p:spTgt spid="14"/>
                                        </p:tgtEl>
                                        <p:attrNameLst>
                                          <p:attrName>ppt_x</p:attrName>
                                        </p:attrNameLst>
                                      </p:cBhvr>
                                      <p:tavLst>
                                        <p:tav tm="0">
                                          <p:val>
                                            <p:strVal val="ppt_x"/>
                                          </p:val>
                                        </p:tav>
                                        <p:tav tm="100000">
                                          <p:val>
                                            <p:strVal val="0-ppt_w/2"/>
                                          </p:val>
                                        </p:tav>
                                      </p:tavLst>
                                    </p:anim>
                                    <p:anim calcmode="lin" valueType="num">
                                      <p:cBhvr additive="base">
                                        <p:cTn id="110" dur="3000"/>
                                        <p:tgtEl>
                                          <p:spTgt spid="14"/>
                                        </p:tgtEl>
                                        <p:attrNameLst>
                                          <p:attrName>ppt_y</p:attrName>
                                        </p:attrNameLst>
                                      </p:cBhvr>
                                      <p:tavLst>
                                        <p:tav tm="0">
                                          <p:val>
                                            <p:strVal val="ppt_y"/>
                                          </p:val>
                                        </p:tav>
                                        <p:tav tm="100000">
                                          <p:val>
                                            <p:strVal val="ppt_y"/>
                                          </p:val>
                                        </p:tav>
                                      </p:tavLst>
                                    </p:anim>
                                    <p:set>
                                      <p:cBhvr>
                                        <p:cTn id="111" dur="1" fill="hold">
                                          <p:stCondLst>
                                            <p:cond delay="2999"/>
                                          </p:stCondLst>
                                        </p:cTn>
                                        <p:tgtEl>
                                          <p:spTgt spid="14"/>
                                        </p:tgtEl>
                                        <p:attrNameLst>
                                          <p:attrName>style.visibility</p:attrName>
                                        </p:attrNameLst>
                                      </p:cBhvr>
                                      <p:to>
                                        <p:strVal val="hidden"/>
                                      </p:to>
                                    </p:set>
                                  </p:childTnLst>
                                </p:cTn>
                              </p:par>
                              <p:par>
                                <p:cTn id="112" presetID="2" presetClass="exit" presetSubtype="8" fill="hold" nodeType="withEffect">
                                  <p:stCondLst>
                                    <p:cond delay="0"/>
                                  </p:stCondLst>
                                  <p:childTnLst>
                                    <p:anim calcmode="lin" valueType="num">
                                      <p:cBhvr additive="base">
                                        <p:cTn id="113" dur="3000"/>
                                        <p:tgtEl>
                                          <p:spTgt spid="16"/>
                                        </p:tgtEl>
                                        <p:attrNameLst>
                                          <p:attrName>ppt_x</p:attrName>
                                        </p:attrNameLst>
                                      </p:cBhvr>
                                      <p:tavLst>
                                        <p:tav tm="0">
                                          <p:val>
                                            <p:strVal val="ppt_x"/>
                                          </p:val>
                                        </p:tav>
                                        <p:tav tm="100000">
                                          <p:val>
                                            <p:strVal val="0-ppt_w/2"/>
                                          </p:val>
                                        </p:tav>
                                      </p:tavLst>
                                    </p:anim>
                                    <p:anim calcmode="lin" valueType="num">
                                      <p:cBhvr additive="base">
                                        <p:cTn id="114" dur="3000"/>
                                        <p:tgtEl>
                                          <p:spTgt spid="16"/>
                                        </p:tgtEl>
                                        <p:attrNameLst>
                                          <p:attrName>ppt_y</p:attrName>
                                        </p:attrNameLst>
                                      </p:cBhvr>
                                      <p:tavLst>
                                        <p:tav tm="0">
                                          <p:val>
                                            <p:strVal val="ppt_y"/>
                                          </p:val>
                                        </p:tav>
                                        <p:tav tm="100000">
                                          <p:val>
                                            <p:strVal val="ppt_y"/>
                                          </p:val>
                                        </p:tav>
                                      </p:tavLst>
                                    </p:anim>
                                    <p:set>
                                      <p:cBhvr>
                                        <p:cTn id="115" dur="1" fill="hold">
                                          <p:stCondLst>
                                            <p:cond delay="2999"/>
                                          </p:stCondLst>
                                        </p:cTn>
                                        <p:tgtEl>
                                          <p:spTgt spid="16"/>
                                        </p:tgtEl>
                                        <p:attrNameLst>
                                          <p:attrName>style.visibility</p:attrName>
                                        </p:attrNameLst>
                                      </p:cBhvr>
                                      <p:to>
                                        <p:strVal val="hidden"/>
                                      </p:to>
                                    </p:set>
                                  </p:childTnLst>
                                </p:cTn>
                              </p:par>
                              <p:par>
                                <p:cTn id="116" presetID="23" presetClass="entr" presetSubtype="288" fill="hold" nodeType="withEffect">
                                  <p:stCondLst>
                                    <p:cond delay="0"/>
                                  </p:stCondLst>
                                  <p:childTnLst>
                                    <p:set>
                                      <p:cBhvr>
                                        <p:cTn id="117" dur="1" fill="hold">
                                          <p:stCondLst>
                                            <p:cond delay="0"/>
                                          </p:stCondLst>
                                        </p:cTn>
                                        <p:tgtEl>
                                          <p:spTgt spid="5"/>
                                        </p:tgtEl>
                                        <p:attrNameLst>
                                          <p:attrName>style.visibility</p:attrName>
                                        </p:attrNameLst>
                                      </p:cBhvr>
                                      <p:to>
                                        <p:strVal val="visible"/>
                                      </p:to>
                                    </p:set>
                                    <p:anim calcmode="lin" valueType="num">
                                      <p:cBhvr>
                                        <p:cTn id="118" dur="3000" fill="hold"/>
                                        <p:tgtEl>
                                          <p:spTgt spid="5"/>
                                        </p:tgtEl>
                                        <p:attrNameLst>
                                          <p:attrName>ppt_w</p:attrName>
                                        </p:attrNameLst>
                                      </p:cBhvr>
                                      <p:tavLst>
                                        <p:tav tm="0">
                                          <p:val>
                                            <p:strVal val="4/3*#ppt_w"/>
                                          </p:val>
                                        </p:tav>
                                        <p:tav tm="100000">
                                          <p:val>
                                            <p:strVal val="#ppt_w"/>
                                          </p:val>
                                        </p:tav>
                                      </p:tavLst>
                                    </p:anim>
                                    <p:anim calcmode="lin" valueType="num">
                                      <p:cBhvr>
                                        <p:cTn id="119" dur="3000" fill="hold"/>
                                        <p:tgtEl>
                                          <p:spTgt spid="5"/>
                                        </p:tgtEl>
                                        <p:attrNameLst>
                                          <p:attrName>ppt_h</p:attrName>
                                        </p:attrNameLst>
                                      </p:cBhvr>
                                      <p:tavLst>
                                        <p:tav tm="0">
                                          <p:val>
                                            <p:strVal val="4/3*#ppt_h"/>
                                          </p:val>
                                        </p:tav>
                                        <p:tav tm="100000">
                                          <p:val>
                                            <p:strVal val="#ppt_h"/>
                                          </p:val>
                                        </p:tav>
                                      </p:tavLst>
                                    </p:anim>
                                  </p:childTnLst>
                                </p:cTn>
                              </p:par>
                              <p:par>
                                <p:cTn id="120" presetID="16" presetClass="entr" presetSubtype="37" fill="hold" nodeType="withEffect">
                                  <p:stCondLst>
                                    <p:cond delay="0"/>
                                  </p:stCondLst>
                                  <p:childTnLst>
                                    <p:set>
                                      <p:cBhvr>
                                        <p:cTn id="121" dur="1" fill="hold">
                                          <p:stCondLst>
                                            <p:cond delay="0"/>
                                          </p:stCondLst>
                                        </p:cTn>
                                        <p:tgtEl>
                                          <p:spTgt spid="5"/>
                                        </p:tgtEl>
                                        <p:attrNameLst>
                                          <p:attrName>style.visibility</p:attrName>
                                        </p:attrNameLst>
                                      </p:cBhvr>
                                      <p:to>
                                        <p:strVal val="visible"/>
                                      </p:to>
                                    </p:set>
                                    <p:animEffect transition="in" filter="barn(outVertical)">
                                      <p:cBhvr>
                                        <p:cTn id="122" dur="3000"/>
                                        <p:tgtEl>
                                          <p:spTgt spid="5"/>
                                        </p:tgtEl>
                                      </p:cBhvr>
                                    </p:animEffect>
                                  </p:childTnLst>
                                </p:cTn>
                              </p:par>
                            </p:childTnLst>
                          </p:cTn>
                        </p:par>
                        <p:par>
                          <p:cTn id="123" fill="hold">
                            <p:stCondLst>
                              <p:cond delay="6000"/>
                            </p:stCondLst>
                            <p:childTnLst>
                              <p:par>
                                <p:cTn id="124" presetID="40" presetClass="entr" presetSubtype="0" fill="hold" grpId="0" nodeType="afterEffect">
                                  <p:stCondLst>
                                    <p:cond delay="0"/>
                                  </p:stCondLst>
                                  <p:iterate type="lt">
                                    <p:tmPct val="10000"/>
                                  </p:iterate>
                                  <p:childTnLst>
                                    <p:set>
                                      <p:cBhvr>
                                        <p:cTn id="125" dur="1" fill="hold">
                                          <p:stCondLst>
                                            <p:cond delay="0"/>
                                          </p:stCondLst>
                                        </p:cTn>
                                        <p:tgtEl>
                                          <p:spTgt spid="17"/>
                                        </p:tgtEl>
                                        <p:attrNameLst>
                                          <p:attrName>style.visibility</p:attrName>
                                        </p:attrNameLst>
                                      </p:cBhvr>
                                      <p:to>
                                        <p:strVal val="visible"/>
                                      </p:to>
                                    </p:set>
                                    <p:animEffect transition="in" filter="fade">
                                      <p:cBhvr>
                                        <p:cTn id="126" dur="1000"/>
                                        <p:tgtEl>
                                          <p:spTgt spid="17"/>
                                        </p:tgtEl>
                                      </p:cBhvr>
                                    </p:animEffect>
                                    <p:anim calcmode="lin" valueType="num">
                                      <p:cBhvr>
                                        <p:cTn id="127" dur="1000" fill="hold"/>
                                        <p:tgtEl>
                                          <p:spTgt spid="17"/>
                                        </p:tgtEl>
                                        <p:attrNameLst>
                                          <p:attrName>ppt_x</p:attrName>
                                        </p:attrNameLst>
                                      </p:cBhvr>
                                      <p:tavLst>
                                        <p:tav tm="0">
                                          <p:val>
                                            <p:strVal val="#ppt_x-.1"/>
                                          </p:val>
                                        </p:tav>
                                        <p:tav tm="100000">
                                          <p:val>
                                            <p:strVal val="#ppt_x"/>
                                          </p:val>
                                        </p:tav>
                                      </p:tavLst>
                                    </p:anim>
                                    <p:anim calcmode="lin" valueType="num">
                                      <p:cBhvr>
                                        <p:cTn id="128"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4572000" cy="5715000"/>
          </a:xfrm>
          <a:prstGeom prst="rect">
            <a:avLst/>
          </a:prstGeom>
          <a:noFill/>
          <a:ln w="9525">
            <a:noFill/>
            <a:miter lim="800000"/>
            <a:headEnd/>
            <a:tailEnd/>
          </a:ln>
        </p:spPr>
      </p:pic>
      <p:pic>
        <p:nvPicPr>
          <p:cNvPr id="3"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4572000" cy="5715000"/>
          </a:xfrm>
          <a:prstGeom prst="rect">
            <a:avLst/>
          </a:prstGeom>
          <a:noFill/>
          <a:ln w="9525">
            <a:noFill/>
            <a:miter lim="800000"/>
            <a:headEnd/>
            <a:tailEnd/>
          </a:ln>
        </p:spPr>
      </p:pic>
      <p:sp>
        <p:nvSpPr>
          <p:cNvPr id="5" name="4 CuadroTexto"/>
          <p:cNvSpPr txBox="1"/>
          <p:nvPr/>
        </p:nvSpPr>
        <p:spPr>
          <a:xfrm>
            <a:off x="4788024" y="2281436"/>
            <a:ext cx="4176464" cy="1938988"/>
          </a:xfrm>
          <a:prstGeom prst="rect">
            <a:avLst/>
          </a:prstGeom>
          <a:noFill/>
        </p:spPr>
        <p:txBody>
          <a:bodyPr wrap="square" lIns="91436" tIns="45718" rIns="91436" bIns="45718">
            <a:spAutoFit/>
          </a:bodyPr>
          <a:lstStyle/>
          <a:p>
            <a:pPr fontAlgn="auto">
              <a:spcBef>
                <a:spcPts val="0"/>
              </a:spcBef>
              <a:spcAft>
                <a:spcPts val="0"/>
              </a:spcAft>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En esta plaza se encuentra una estatua de   Garcilaso de la Vega, mirando a la iglesia </a:t>
            </a:r>
            <a:r>
              <a:rPr lang="es-ES" sz="2400"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donde </a:t>
            </a:r>
            <a:r>
              <a:rPr lang="es-ES" sz="2400"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está </a:t>
            </a:r>
            <a:r>
              <a:rPr lang="es-ES" sz="2400"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enterrado.</a:t>
            </a:r>
            <a:endParaRPr lang="es-ES" sz="2400"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17000">
        <p14:ferris dir="r"/>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21506"/>
                                        </p:tgtEl>
                                        <p:attrNameLst>
                                          <p:attrName>style.visibility</p:attrName>
                                        </p:attrNameLst>
                                      </p:cBhvr>
                                      <p:to>
                                        <p:strVal val="visible"/>
                                      </p:to>
                                    </p:set>
                                    <p:animEffect transition="in" filter="barn(outHorizontal)">
                                      <p:cBhvr>
                                        <p:cTn id="7" dur="3000"/>
                                        <p:tgtEl>
                                          <p:spTgt spid="21506"/>
                                        </p:tgtEl>
                                      </p:cBhvr>
                                    </p:animEffect>
                                  </p:childTnLst>
                                </p:cTn>
                              </p:par>
                              <p:par>
                                <p:cTn id="8" presetID="23" presetClass="entr" presetSubtype="288" fill="hold" nodeType="withEffect">
                                  <p:stCondLst>
                                    <p:cond delay="0"/>
                                  </p:stCondLst>
                                  <p:childTnLst>
                                    <p:set>
                                      <p:cBhvr>
                                        <p:cTn id="9" dur="1" fill="hold">
                                          <p:stCondLst>
                                            <p:cond delay="0"/>
                                          </p:stCondLst>
                                        </p:cTn>
                                        <p:tgtEl>
                                          <p:spTgt spid="21506"/>
                                        </p:tgtEl>
                                        <p:attrNameLst>
                                          <p:attrName>style.visibility</p:attrName>
                                        </p:attrNameLst>
                                      </p:cBhvr>
                                      <p:to>
                                        <p:strVal val="visible"/>
                                      </p:to>
                                    </p:set>
                                    <p:anim calcmode="lin" valueType="num">
                                      <p:cBhvr>
                                        <p:cTn id="10" dur="3000" fill="hold"/>
                                        <p:tgtEl>
                                          <p:spTgt spid="21506"/>
                                        </p:tgtEl>
                                        <p:attrNameLst>
                                          <p:attrName>ppt_w</p:attrName>
                                        </p:attrNameLst>
                                      </p:cBhvr>
                                      <p:tavLst>
                                        <p:tav tm="0">
                                          <p:val>
                                            <p:strVal val="4/3*#ppt_w"/>
                                          </p:val>
                                        </p:tav>
                                        <p:tav tm="100000">
                                          <p:val>
                                            <p:strVal val="#ppt_w"/>
                                          </p:val>
                                        </p:tav>
                                      </p:tavLst>
                                    </p:anim>
                                    <p:anim calcmode="lin" valueType="num">
                                      <p:cBhvr>
                                        <p:cTn id="11" dur="3000" fill="hold"/>
                                        <p:tgtEl>
                                          <p:spTgt spid="21506"/>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outVertical)">
                                      <p:cBhvr>
                                        <p:cTn id="14" dur="3000"/>
                                        <p:tgtEl>
                                          <p:spTgt spid="3"/>
                                        </p:tgtEl>
                                      </p:cBhvr>
                                    </p:animEffect>
                                  </p:childTnLst>
                                </p:cTn>
                              </p:par>
                              <p:par>
                                <p:cTn id="15" presetID="23" presetClass="entr" presetSubtype="28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3000" fill="hold"/>
                                        <p:tgtEl>
                                          <p:spTgt spid="3"/>
                                        </p:tgtEl>
                                        <p:attrNameLst>
                                          <p:attrName>ppt_w</p:attrName>
                                        </p:attrNameLst>
                                      </p:cBhvr>
                                      <p:tavLst>
                                        <p:tav tm="0">
                                          <p:val>
                                            <p:strVal val="4/3*#ppt_w"/>
                                          </p:val>
                                        </p:tav>
                                        <p:tav tm="100000">
                                          <p:val>
                                            <p:strVal val="#ppt_w"/>
                                          </p:val>
                                        </p:tav>
                                      </p:tavLst>
                                    </p:anim>
                                    <p:anim calcmode="lin" valueType="num">
                                      <p:cBhvr>
                                        <p:cTn id="18" dur="3000" fill="hold"/>
                                        <p:tgtEl>
                                          <p:spTgt spid="3"/>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0" y="-238844"/>
            <a:ext cx="9144000" cy="6264696"/>
          </a:xfrm>
          <a:prstGeom prst="rect">
            <a:avLst/>
          </a:prstGeom>
          <a:gradFill>
            <a:gsLst>
              <a:gs pos="0">
                <a:schemeClr val="accent1">
                  <a:tint val="66000"/>
                  <a:satMod val="160000"/>
                  <a:alpha val="0"/>
                </a:schemeClr>
              </a:gs>
              <a:gs pos="50000">
                <a:schemeClr val="accent1">
                  <a:tint val="44500"/>
                  <a:satMod val="160000"/>
                  <a:alpha val="35000"/>
                </a:schemeClr>
              </a:gs>
              <a:gs pos="100000">
                <a:schemeClr val="accent1">
                  <a:tint val="23500"/>
                  <a:satMod val="160000"/>
                </a:schemeClr>
              </a:gs>
            </a:gsLst>
            <a:lin ang="5400000" scaled="0"/>
          </a:gradFill>
          <a:ln w="9525">
            <a:noFill/>
            <a:miter lim="800000"/>
            <a:headEnd/>
            <a:tailEnd/>
          </a:ln>
        </p:spPr>
      </p:pic>
      <p:sp>
        <p:nvSpPr>
          <p:cNvPr id="15" name="14 Cheurón"/>
          <p:cNvSpPr/>
          <p:nvPr/>
        </p:nvSpPr>
        <p:spPr>
          <a:xfrm rot="5400000">
            <a:off x="3431381" y="-2891631"/>
            <a:ext cx="2136776" cy="7920038"/>
          </a:xfrm>
          <a:prstGeom prst="chevron">
            <a:avLst>
              <a:gd name="adj" fmla="val 58212"/>
            </a:avLst>
          </a:prstGeom>
          <a:blipFill dpi="0" rotWithShape="1">
            <a:blip r:embed="rId4">
              <a:extLst>
                <a:ext uri="{28A0092B-C50C-407E-A947-70E740481C1C}">
                  <a14:useLocalDpi xmlns:a14="http://schemas.microsoft.com/office/drawing/2010/main" val="0"/>
                </a:ext>
              </a:extLst>
            </a:blip>
            <a:srcRect/>
            <a:stretch>
              <a:fillRect/>
            </a:stretch>
          </a:blipFill>
          <a:ln>
            <a:solidFill>
              <a:schemeClr val="tx2">
                <a:lumMod val="75000"/>
              </a:schemeClr>
            </a:solid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6" name="15 Cheurón"/>
          <p:cNvSpPr/>
          <p:nvPr/>
        </p:nvSpPr>
        <p:spPr>
          <a:xfrm rot="5400000" flipH="1">
            <a:off x="3467101" y="649289"/>
            <a:ext cx="2209800" cy="7921625"/>
          </a:xfrm>
          <a:prstGeom prst="chevron">
            <a:avLst>
              <a:gd name="adj" fmla="val 62413"/>
            </a:avLst>
          </a:prstGeom>
          <a:blipFill dpi="0" rotWithShape="1">
            <a:blip r:embed="rId4">
              <a:extLst>
                <a:ext uri="{28A0092B-C50C-407E-A947-70E740481C1C}">
                  <a14:useLocalDpi xmlns:a14="http://schemas.microsoft.com/office/drawing/2010/main" val="0"/>
                </a:ext>
              </a:extLst>
            </a:blip>
            <a:srcRect/>
            <a:stretch>
              <a:fillRect/>
            </a:stretch>
          </a:blipFill>
          <a:ln>
            <a:solidFill>
              <a:schemeClr val="tx2">
                <a:lumMod val="75000"/>
              </a:schemeClr>
            </a:solid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8" name="7 CuadroTexto"/>
          <p:cNvSpPr txBox="1"/>
          <p:nvPr/>
        </p:nvSpPr>
        <p:spPr>
          <a:xfrm>
            <a:off x="791369" y="4375920"/>
            <a:ext cx="7561263" cy="1200325"/>
          </a:xfrm>
          <a:prstGeom prst="rect">
            <a:avLst/>
          </a:prstGeom>
          <a:noFill/>
        </p:spPr>
        <p:txBody>
          <a:bodyPr lIns="91436" tIns="45718" rIns="91436" bIns="45718">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La estatua lo representa tal y como fue, típico hombre del siglo de Oro, s. XVI, en una mano la pluma y en otra la espada. Cayó herido en una batalla, en el asalto a una fortaleza en Francia y a consecuencia de las heridas murió poco después en Niza.</a:t>
            </a:r>
          </a:p>
        </p:txBody>
      </p:sp>
    </p:spTree>
  </p:cSld>
  <p:clrMapOvr>
    <a:masterClrMapping/>
  </p:clrMapOvr>
  <mc:AlternateContent xmlns:mc="http://schemas.openxmlformats.org/markup-compatibility/2006" xmlns:p14="http://schemas.microsoft.com/office/powerpoint/2010/main">
    <mc:Choice Requires="p14">
      <p:transition spd="slow" p14:dur="2000" advTm="28000">
        <p14:prism dir="r" isInverted="1"/>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3000" fill="hold"/>
                                        <p:tgtEl>
                                          <p:spTgt spid="15"/>
                                        </p:tgtEl>
                                        <p:attrNameLst>
                                          <p:attrName>ppt_x</p:attrName>
                                        </p:attrNameLst>
                                      </p:cBhvr>
                                      <p:tavLst>
                                        <p:tav tm="0">
                                          <p:val>
                                            <p:strVal val="#ppt_x"/>
                                          </p:val>
                                        </p:tav>
                                        <p:tav tm="100000">
                                          <p:val>
                                            <p:strVal val="#ppt_x"/>
                                          </p:val>
                                        </p:tav>
                                      </p:tavLst>
                                    </p:anim>
                                    <p:anim calcmode="lin" valueType="num">
                                      <p:cBhvr additive="base">
                                        <p:cTn id="8" dur="3000" fill="hold"/>
                                        <p:tgtEl>
                                          <p:spTgt spid="15"/>
                                        </p:tgtEl>
                                        <p:attrNameLst>
                                          <p:attrName>ppt_y</p:attrName>
                                        </p:attrNameLst>
                                      </p:cBhvr>
                                      <p:tavLst>
                                        <p:tav tm="0">
                                          <p:val>
                                            <p:strVal val="1+#ppt_h/2"/>
                                          </p:val>
                                        </p:tav>
                                        <p:tav tm="100000">
                                          <p:val>
                                            <p:strVal val="#ppt_y"/>
                                          </p:val>
                                        </p:tav>
                                      </p:tavLst>
                                    </p:anim>
                                  </p:childTnLst>
                                </p:cTn>
                              </p:par>
                              <p:par>
                                <p:cTn id="9" presetID="13" presetClass="entr" presetSubtype="32"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plus(out)">
                                      <p:cBhvr>
                                        <p:cTn id="11" dur="3000"/>
                                        <p:tgtEl>
                                          <p:spTgt spid="15"/>
                                        </p:tgtEl>
                                      </p:cBhvr>
                                    </p:animEffect>
                                  </p:childTnLst>
                                </p:cTn>
                              </p:par>
                              <p:par>
                                <p:cTn id="12" presetID="16" presetClass="entr" presetSubtype="37"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barn(outVertical)">
                                      <p:cBhvr>
                                        <p:cTn id="14" dur="3000"/>
                                        <p:tgtEl>
                                          <p:spTgt spid="15"/>
                                        </p:tgtEl>
                                      </p:cBhvr>
                                    </p:animEffect>
                                  </p:childTnLst>
                                </p:cTn>
                              </p:par>
                              <p:par>
                                <p:cTn id="15" presetID="2" presetClass="exit" presetSubtype="4" fill="hold" nodeType="withEffect">
                                  <p:stCondLst>
                                    <p:cond delay="0"/>
                                  </p:stCondLst>
                                  <p:childTnLst>
                                    <p:anim calcmode="lin" valueType="num">
                                      <p:cBhvr additive="base">
                                        <p:cTn id="16" dur="3000"/>
                                        <p:tgtEl>
                                          <p:spTgt spid="15"/>
                                        </p:tgtEl>
                                        <p:attrNameLst>
                                          <p:attrName>ppt_x</p:attrName>
                                        </p:attrNameLst>
                                      </p:cBhvr>
                                      <p:tavLst>
                                        <p:tav tm="0">
                                          <p:val>
                                            <p:strVal val="ppt_x"/>
                                          </p:val>
                                        </p:tav>
                                        <p:tav tm="100000">
                                          <p:val>
                                            <p:strVal val="ppt_x"/>
                                          </p:val>
                                        </p:tav>
                                      </p:tavLst>
                                    </p:anim>
                                    <p:anim calcmode="lin" valueType="num">
                                      <p:cBhvr additive="base">
                                        <p:cTn id="17" dur="3000"/>
                                        <p:tgtEl>
                                          <p:spTgt spid="15"/>
                                        </p:tgtEl>
                                        <p:attrNameLst>
                                          <p:attrName>ppt_y</p:attrName>
                                        </p:attrNameLst>
                                      </p:cBhvr>
                                      <p:tavLst>
                                        <p:tav tm="0">
                                          <p:val>
                                            <p:strVal val="ppt_y"/>
                                          </p:val>
                                        </p:tav>
                                        <p:tav tm="100000">
                                          <p:val>
                                            <p:strVal val="1+ppt_h/2"/>
                                          </p:val>
                                        </p:tav>
                                      </p:tavLst>
                                    </p:anim>
                                    <p:set>
                                      <p:cBhvr>
                                        <p:cTn id="18" dur="1" fill="hold">
                                          <p:stCondLst>
                                            <p:cond delay="2999"/>
                                          </p:stCondLst>
                                        </p:cTn>
                                        <p:tgtEl>
                                          <p:spTgt spid="15"/>
                                        </p:tgtEl>
                                        <p:attrNameLst>
                                          <p:attrName>style.visibility</p:attrName>
                                        </p:attrNameLst>
                                      </p:cBhvr>
                                      <p:to>
                                        <p:strVal val="hidden"/>
                                      </p:to>
                                    </p:set>
                                  </p:childTnLst>
                                </p:cTn>
                              </p:par>
                              <p:par>
                                <p:cTn id="19" presetID="8" presetClass="emph" presetSubtype="0" fill="hold" grpId="1" nodeType="withEffect">
                                  <p:stCondLst>
                                    <p:cond delay="0"/>
                                  </p:stCondLst>
                                  <p:childTnLst>
                                    <p:animRot by="21600000">
                                      <p:cBhvr>
                                        <p:cTn id="20" dur="1000" fill="hold"/>
                                        <p:tgtEl>
                                          <p:spTgt spid="15"/>
                                        </p:tgtEl>
                                        <p:attrNameLst>
                                          <p:attrName>r</p:attrName>
                                        </p:attrNameLst>
                                      </p:cBhvr>
                                    </p:animRot>
                                  </p:childTnLst>
                                </p:cTn>
                              </p:par>
                              <p:par>
                                <p:cTn id="21" presetID="2" presetClass="entr" presetSubtype="1" fill="hold" nodeType="with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3000" fill="hold"/>
                                        <p:tgtEl>
                                          <p:spTgt spid="16"/>
                                        </p:tgtEl>
                                        <p:attrNameLst>
                                          <p:attrName>ppt_x</p:attrName>
                                        </p:attrNameLst>
                                      </p:cBhvr>
                                      <p:tavLst>
                                        <p:tav tm="0">
                                          <p:val>
                                            <p:strVal val="#ppt_x"/>
                                          </p:val>
                                        </p:tav>
                                        <p:tav tm="100000">
                                          <p:val>
                                            <p:strVal val="#ppt_x"/>
                                          </p:val>
                                        </p:tav>
                                      </p:tavLst>
                                    </p:anim>
                                    <p:anim calcmode="lin" valueType="num">
                                      <p:cBhvr additive="base">
                                        <p:cTn id="24" dur="3000" fill="hold"/>
                                        <p:tgtEl>
                                          <p:spTgt spid="16"/>
                                        </p:tgtEl>
                                        <p:attrNameLst>
                                          <p:attrName>ppt_y</p:attrName>
                                        </p:attrNameLst>
                                      </p:cBhvr>
                                      <p:tavLst>
                                        <p:tav tm="0">
                                          <p:val>
                                            <p:strVal val="0-#ppt_h/2"/>
                                          </p:val>
                                        </p:tav>
                                        <p:tav tm="100000">
                                          <p:val>
                                            <p:strVal val="#ppt_y"/>
                                          </p:val>
                                        </p:tav>
                                      </p:tavLst>
                                    </p:anim>
                                  </p:childTnLst>
                                </p:cTn>
                              </p:par>
                              <p:par>
                                <p:cTn id="25" presetID="13" presetClass="entr" presetSubtype="32"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plus(out)">
                                      <p:cBhvr>
                                        <p:cTn id="27" dur="3000"/>
                                        <p:tgtEl>
                                          <p:spTgt spid="16"/>
                                        </p:tgtEl>
                                      </p:cBhvr>
                                    </p:animEffect>
                                  </p:childTnLst>
                                </p:cTn>
                              </p:par>
                              <p:par>
                                <p:cTn id="28" presetID="16" presetClass="entr" presetSubtype="37" fill="hold"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barn(outVertical)">
                                      <p:cBhvr>
                                        <p:cTn id="30" dur="3000"/>
                                        <p:tgtEl>
                                          <p:spTgt spid="16"/>
                                        </p:tgtEl>
                                      </p:cBhvr>
                                    </p:animEffect>
                                  </p:childTnLst>
                                </p:cTn>
                              </p:par>
                              <p:par>
                                <p:cTn id="31" presetID="2" presetClass="exit" presetSubtype="1" fill="hold" nodeType="withEffect">
                                  <p:stCondLst>
                                    <p:cond delay="0"/>
                                  </p:stCondLst>
                                  <p:childTnLst>
                                    <p:anim calcmode="lin" valueType="num">
                                      <p:cBhvr additive="base">
                                        <p:cTn id="32" dur="3000"/>
                                        <p:tgtEl>
                                          <p:spTgt spid="16"/>
                                        </p:tgtEl>
                                        <p:attrNameLst>
                                          <p:attrName>ppt_x</p:attrName>
                                        </p:attrNameLst>
                                      </p:cBhvr>
                                      <p:tavLst>
                                        <p:tav tm="0">
                                          <p:val>
                                            <p:strVal val="ppt_x"/>
                                          </p:val>
                                        </p:tav>
                                        <p:tav tm="100000">
                                          <p:val>
                                            <p:strVal val="ppt_x"/>
                                          </p:val>
                                        </p:tav>
                                      </p:tavLst>
                                    </p:anim>
                                    <p:anim calcmode="lin" valueType="num">
                                      <p:cBhvr additive="base">
                                        <p:cTn id="33" dur="3000"/>
                                        <p:tgtEl>
                                          <p:spTgt spid="16"/>
                                        </p:tgtEl>
                                        <p:attrNameLst>
                                          <p:attrName>ppt_y</p:attrName>
                                        </p:attrNameLst>
                                      </p:cBhvr>
                                      <p:tavLst>
                                        <p:tav tm="0">
                                          <p:val>
                                            <p:strVal val="ppt_y"/>
                                          </p:val>
                                        </p:tav>
                                        <p:tav tm="100000">
                                          <p:val>
                                            <p:strVal val="0-ppt_h/2"/>
                                          </p:val>
                                        </p:tav>
                                      </p:tavLst>
                                    </p:anim>
                                    <p:set>
                                      <p:cBhvr>
                                        <p:cTn id="34" dur="1" fill="hold">
                                          <p:stCondLst>
                                            <p:cond delay="2999"/>
                                          </p:stCondLst>
                                        </p:cTn>
                                        <p:tgtEl>
                                          <p:spTgt spid="16"/>
                                        </p:tgtEl>
                                        <p:attrNameLst>
                                          <p:attrName>style.visibility</p:attrName>
                                        </p:attrNameLst>
                                      </p:cBhvr>
                                      <p:to>
                                        <p:strVal val="hidden"/>
                                      </p:to>
                                    </p:set>
                                  </p:childTnLst>
                                </p:cTn>
                              </p:par>
                              <p:par>
                                <p:cTn id="35" presetID="8" presetClass="emph" presetSubtype="0" fill="hold" grpId="1" nodeType="withEffect">
                                  <p:stCondLst>
                                    <p:cond delay="0"/>
                                  </p:stCondLst>
                                  <p:childTnLst>
                                    <p:animRot by="21600000">
                                      <p:cBhvr>
                                        <p:cTn id="36" dur="1000" fill="hold"/>
                                        <p:tgtEl>
                                          <p:spTgt spid="16"/>
                                        </p:tgtEl>
                                        <p:attrNameLst>
                                          <p:attrName>r</p:attrName>
                                        </p:attrNameLst>
                                      </p:cBhvr>
                                    </p:animRot>
                                  </p:childTnLst>
                                </p:cTn>
                              </p:par>
                              <p:par>
                                <p:cTn id="37" presetID="23" presetClass="entr" presetSubtype="272"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p:cTn id="39" dur="3000" fill="hold"/>
                                        <p:tgtEl>
                                          <p:spTgt spid="5"/>
                                        </p:tgtEl>
                                        <p:attrNameLst>
                                          <p:attrName>ppt_w</p:attrName>
                                        </p:attrNameLst>
                                      </p:cBhvr>
                                      <p:tavLst>
                                        <p:tav tm="0">
                                          <p:val>
                                            <p:strVal val="2/3*#ppt_w"/>
                                          </p:val>
                                        </p:tav>
                                        <p:tav tm="100000">
                                          <p:val>
                                            <p:strVal val="#ppt_w"/>
                                          </p:val>
                                        </p:tav>
                                      </p:tavLst>
                                    </p:anim>
                                    <p:anim calcmode="lin" valueType="num">
                                      <p:cBhvr>
                                        <p:cTn id="40" dur="3000" fill="hold"/>
                                        <p:tgtEl>
                                          <p:spTgt spid="5"/>
                                        </p:tgtEl>
                                        <p:attrNameLst>
                                          <p:attrName>ppt_h</p:attrName>
                                        </p:attrNameLst>
                                      </p:cBhvr>
                                      <p:tavLst>
                                        <p:tav tm="0">
                                          <p:val>
                                            <p:strVal val="2/3*#ppt_h"/>
                                          </p:val>
                                        </p:tav>
                                        <p:tav tm="100000">
                                          <p:val>
                                            <p:strVal val="#ppt_h"/>
                                          </p:val>
                                        </p:tav>
                                      </p:tavLst>
                                    </p:anim>
                                  </p:childTnLst>
                                </p:cTn>
                              </p:par>
                              <p:par>
                                <p:cTn id="41" presetID="8" presetClass="entr" presetSubtype="32" fill="hold" nodeType="withEffect">
                                  <p:stCondLst>
                                    <p:cond delay="0"/>
                                  </p:stCondLst>
                                  <p:childTnLst>
                                    <p:set>
                                      <p:cBhvr>
                                        <p:cTn id="42" dur="1" fill="hold">
                                          <p:stCondLst>
                                            <p:cond delay="0"/>
                                          </p:stCondLst>
                                        </p:cTn>
                                        <p:tgtEl>
                                          <p:spTgt spid="5"/>
                                        </p:tgtEl>
                                        <p:attrNameLst>
                                          <p:attrName>style.visibility</p:attrName>
                                        </p:attrNameLst>
                                      </p:cBhvr>
                                      <p:to>
                                        <p:strVal val="visible"/>
                                      </p:to>
                                    </p:set>
                                    <p:animEffect transition="in" filter="diamond(out)">
                                      <p:cBhvr>
                                        <p:cTn id="43" dur="3000"/>
                                        <p:tgtEl>
                                          <p:spTgt spid="5"/>
                                        </p:tgtEl>
                                      </p:cBhvr>
                                    </p:animEffect>
                                  </p:childTnLst>
                                </p:cTn>
                              </p:par>
                            </p:childTnLst>
                          </p:cTn>
                        </p:par>
                        <p:par>
                          <p:cTn id="44" fill="hold">
                            <p:stCondLst>
                              <p:cond delay="3000"/>
                            </p:stCondLst>
                            <p:childTnLst>
                              <p:par>
                                <p:cTn id="45" presetID="40" presetClass="entr" presetSubtype="0" fill="hold" grpId="0" nodeType="afterEffect">
                                  <p:stCondLst>
                                    <p:cond delay="0"/>
                                  </p:stCondLst>
                                  <p:iterate type="lt">
                                    <p:tmPct val="10000"/>
                                  </p:iterate>
                                  <p:childTnLst>
                                    <p:set>
                                      <p:cBhvr>
                                        <p:cTn id="46" dur="1" fill="hold">
                                          <p:stCondLst>
                                            <p:cond delay="0"/>
                                          </p:stCondLst>
                                        </p:cTn>
                                        <p:tgtEl>
                                          <p:spTgt spid="8"/>
                                        </p:tgtEl>
                                        <p:attrNameLst>
                                          <p:attrName>style.visibility</p:attrName>
                                        </p:attrNameLst>
                                      </p:cBhvr>
                                      <p:to>
                                        <p:strVal val="visible"/>
                                      </p:to>
                                    </p:set>
                                    <p:animEffect transition="in" filter="fade">
                                      <p:cBhvr>
                                        <p:cTn id="47" dur="1000"/>
                                        <p:tgtEl>
                                          <p:spTgt spid="8"/>
                                        </p:tgtEl>
                                      </p:cBhvr>
                                    </p:animEffect>
                                    <p:anim calcmode="lin" valueType="num">
                                      <p:cBhvr>
                                        <p:cTn id="48" dur="1000" fill="hold"/>
                                        <p:tgtEl>
                                          <p:spTgt spid="8"/>
                                        </p:tgtEl>
                                        <p:attrNameLst>
                                          <p:attrName>ppt_x</p:attrName>
                                        </p:attrNameLst>
                                      </p:cBhvr>
                                      <p:tavLst>
                                        <p:tav tm="0">
                                          <p:val>
                                            <p:strVal val="#ppt_x-.1"/>
                                          </p:val>
                                        </p:tav>
                                        <p:tav tm="100000">
                                          <p:val>
                                            <p:strVal val="#ppt_x"/>
                                          </p:val>
                                        </p:tav>
                                      </p:tavLst>
                                    </p:anim>
                                    <p:anim calcmode="lin" valueType="num">
                                      <p:cBhvr>
                                        <p:cTn id="4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5" grpId="1" animBg="1"/>
      <p:bldP spid="16" grpId="0" animBg="1"/>
      <p:bldP spid="16" grpId="1" animBg="1"/>
      <p:bldP spid="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3786182" y="496509"/>
            <a:ext cx="1285884" cy="4804576"/>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solidFill>
              <a:schemeClr val="tx1">
                <a:lumMod val="95000"/>
              </a:schemeClr>
            </a:solid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3786182" y="500047"/>
            <a:ext cx="1285884" cy="4786346"/>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solidFill>
              <a:schemeClr val="tx1">
                <a:lumMod val="95000"/>
              </a:schemeClr>
            </a:solid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533004" y="4225652"/>
            <a:ext cx="8161200" cy="1200325"/>
          </a:xfrm>
          <a:prstGeom prst="rect">
            <a:avLst/>
          </a:prstGeom>
          <a:noFill/>
        </p:spPr>
        <p:txBody>
          <a:bodyPr wrap="none" lIns="91436" tIns="45718" rIns="91436" bIns="45718">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Mientras subimos por la calle Cuesta de Santa Leocadia, voy pensando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en lo difícil que debe de ser caminar por estas calles empedradas llenas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de hielo en pleno invierno, las piedras tienen brillo como si estuvieran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barnizadas, no hay aceras y los coches tienen que recoger los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espejos.</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4000">
        <p14:warp dir="in"/>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3000"/>
                                        <p:tgtEl>
                                          <p:spTgt spid="5"/>
                                        </p:tgtEl>
                                      </p:cBhvr>
                                    </p:animEffect>
                                  </p:childTnLst>
                                </p:cTn>
                              </p:par>
                              <p:par>
                                <p:cTn id="8" presetID="8"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in)">
                                      <p:cBhvr>
                                        <p:cTn id="10" dur="3000"/>
                                        <p:tgtEl>
                                          <p:spTgt spid="6"/>
                                        </p:tgtEl>
                                      </p:cBhvr>
                                    </p:animEffect>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ppt_x"/>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0" fill="hold"/>
                                        <p:tgtEl>
                                          <p:spTgt spid="6"/>
                                        </p:tgtEl>
                                        <p:attrNameLst>
                                          <p:attrName>ppt_x</p:attrName>
                                        </p:attrNameLst>
                                      </p:cBhvr>
                                      <p:tavLst>
                                        <p:tav tm="0">
                                          <p:val>
                                            <p:strVal val="#ppt_x"/>
                                          </p:val>
                                        </p:tav>
                                        <p:tav tm="100000">
                                          <p:val>
                                            <p:strVal val="#ppt_x"/>
                                          </p:val>
                                        </p:tav>
                                      </p:tavLst>
                                    </p:anim>
                                    <p:anim calcmode="lin" valueType="num">
                                      <p:cBhvr additive="base">
                                        <p:cTn id="18" dur="3000" fill="hold"/>
                                        <p:tgtEl>
                                          <p:spTgt spid="6"/>
                                        </p:tgtEl>
                                        <p:attrNameLst>
                                          <p:attrName>ppt_y</p:attrName>
                                        </p:attrNameLst>
                                      </p:cBhvr>
                                      <p:tavLst>
                                        <p:tav tm="0">
                                          <p:val>
                                            <p:strVal val="0-#ppt_h/2"/>
                                          </p:val>
                                        </p:tav>
                                        <p:tav tm="100000">
                                          <p:val>
                                            <p:strVal val="#ppt_y"/>
                                          </p:val>
                                        </p:tav>
                                      </p:tavLst>
                                    </p:anim>
                                  </p:childTnLst>
                                </p:cTn>
                              </p:par>
                              <p:par>
                                <p:cTn id="19" presetID="8" presetClass="emph" presetSubtype="0" fill="hold" nodeType="withEffect">
                                  <p:stCondLst>
                                    <p:cond delay="0"/>
                                  </p:stCondLst>
                                  <p:childTnLst>
                                    <p:animRot by="21600000">
                                      <p:cBhvr>
                                        <p:cTn id="20" dur="3000" fill="hold"/>
                                        <p:tgtEl>
                                          <p:spTgt spid="5"/>
                                        </p:tgtEl>
                                        <p:attrNameLst>
                                          <p:attrName>r</p:attrName>
                                        </p:attrNameLst>
                                      </p:cBhvr>
                                    </p:animRot>
                                  </p:childTnLst>
                                </p:cTn>
                              </p:par>
                              <p:par>
                                <p:cTn id="21" presetID="8" presetClass="emph" presetSubtype="0" fill="hold" nodeType="withEffect">
                                  <p:stCondLst>
                                    <p:cond delay="0"/>
                                  </p:stCondLst>
                                  <p:childTnLst>
                                    <p:animRot by="-21600000">
                                      <p:cBhvr>
                                        <p:cTn id="22" dur="3000" fill="hold"/>
                                        <p:tgtEl>
                                          <p:spTgt spid="6"/>
                                        </p:tgtEl>
                                        <p:attrNameLst>
                                          <p:attrName>r</p:attrName>
                                        </p:attrNameLst>
                                      </p:cBhvr>
                                    </p:animRot>
                                  </p:childTnLst>
                                </p:cTn>
                              </p:par>
                            </p:childTnLst>
                          </p:cTn>
                        </p:par>
                        <p:par>
                          <p:cTn id="23" fill="hold">
                            <p:stCondLst>
                              <p:cond delay="3000"/>
                            </p:stCondLst>
                            <p:childTnLst>
                              <p:par>
                                <p:cTn id="24" presetID="2" presetClass="exit" presetSubtype="8" fill="hold" nodeType="afterEffect">
                                  <p:stCondLst>
                                    <p:cond delay="0"/>
                                  </p:stCondLst>
                                  <p:childTnLst>
                                    <p:anim calcmode="lin" valueType="num">
                                      <p:cBhvr additive="base">
                                        <p:cTn id="25" dur="3000"/>
                                        <p:tgtEl>
                                          <p:spTgt spid="5"/>
                                        </p:tgtEl>
                                        <p:attrNameLst>
                                          <p:attrName>ppt_x</p:attrName>
                                        </p:attrNameLst>
                                      </p:cBhvr>
                                      <p:tavLst>
                                        <p:tav tm="0">
                                          <p:val>
                                            <p:strVal val="ppt_x"/>
                                          </p:val>
                                        </p:tav>
                                        <p:tav tm="100000">
                                          <p:val>
                                            <p:strVal val="0-ppt_w/2"/>
                                          </p:val>
                                        </p:tav>
                                      </p:tavLst>
                                    </p:anim>
                                    <p:anim calcmode="lin" valueType="num">
                                      <p:cBhvr additive="base">
                                        <p:cTn id="26" dur="3000"/>
                                        <p:tgtEl>
                                          <p:spTgt spid="5"/>
                                        </p:tgtEl>
                                        <p:attrNameLst>
                                          <p:attrName>ppt_y</p:attrName>
                                        </p:attrNameLst>
                                      </p:cBhvr>
                                      <p:tavLst>
                                        <p:tav tm="0">
                                          <p:val>
                                            <p:strVal val="ppt_y"/>
                                          </p:val>
                                        </p:tav>
                                        <p:tav tm="100000">
                                          <p:val>
                                            <p:strVal val="ppt_y"/>
                                          </p:val>
                                        </p:tav>
                                      </p:tavLst>
                                    </p:anim>
                                    <p:set>
                                      <p:cBhvr>
                                        <p:cTn id="27" dur="1" fill="hold">
                                          <p:stCondLst>
                                            <p:cond delay="2999"/>
                                          </p:stCondLst>
                                        </p:cTn>
                                        <p:tgtEl>
                                          <p:spTgt spid="5"/>
                                        </p:tgtEl>
                                        <p:attrNameLst>
                                          <p:attrName>style.visibility</p:attrName>
                                        </p:attrNameLst>
                                      </p:cBhvr>
                                      <p:to>
                                        <p:strVal val="hidden"/>
                                      </p:to>
                                    </p:set>
                                  </p:childTnLst>
                                </p:cTn>
                              </p:par>
                              <p:par>
                                <p:cTn id="28" presetID="2" presetClass="exit" presetSubtype="2" fill="hold" nodeType="withEffect">
                                  <p:stCondLst>
                                    <p:cond delay="0"/>
                                  </p:stCondLst>
                                  <p:childTnLst>
                                    <p:anim calcmode="lin" valueType="num">
                                      <p:cBhvr additive="base">
                                        <p:cTn id="29" dur="3000"/>
                                        <p:tgtEl>
                                          <p:spTgt spid="6"/>
                                        </p:tgtEl>
                                        <p:attrNameLst>
                                          <p:attrName>ppt_x</p:attrName>
                                        </p:attrNameLst>
                                      </p:cBhvr>
                                      <p:tavLst>
                                        <p:tav tm="0">
                                          <p:val>
                                            <p:strVal val="ppt_x"/>
                                          </p:val>
                                        </p:tav>
                                        <p:tav tm="100000">
                                          <p:val>
                                            <p:strVal val="1+ppt_w/2"/>
                                          </p:val>
                                        </p:tav>
                                      </p:tavLst>
                                    </p:anim>
                                    <p:anim calcmode="lin" valueType="num">
                                      <p:cBhvr additive="base">
                                        <p:cTn id="30" dur="3000"/>
                                        <p:tgtEl>
                                          <p:spTgt spid="6"/>
                                        </p:tgtEl>
                                        <p:attrNameLst>
                                          <p:attrName>ppt_y</p:attrName>
                                        </p:attrNameLst>
                                      </p:cBhvr>
                                      <p:tavLst>
                                        <p:tav tm="0">
                                          <p:val>
                                            <p:strVal val="ppt_y"/>
                                          </p:val>
                                        </p:tav>
                                        <p:tav tm="100000">
                                          <p:val>
                                            <p:strVal val="ppt_y"/>
                                          </p:val>
                                        </p:tav>
                                      </p:tavLst>
                                    </p:anim>
                                    <p:set>
                                      <p:cBhvr>
                                        <p:cTn id="31" dur="1" fill="hold">
                                          <p:stCondLst>
                                            <p:cond delay="2999"/>
                                          </p:stCondLst>
                                        </p:cTn>
                                        <p:tgtEl>
                                          <p:spTgt spid="6"/>
                                        </p:tgtEl>
                                        <p:attrNameLst>
                                          <p:attrName>style.visibility</p:attrName>
                                        </p:attrNameLst>
                                      </p:cBhvr>
                                      <p:to>
                                        <p:strVal val="hidden"/>
                                      </p:to>
                                    </p:set>
                                  </p:childTnLst>
                                </p:cTn>
                              </p:par>
                              <p:par>
                                <p:cTn id="32" presetID="16" presetClass="entr" presetSubtype="37" fill="hold" nodeType="withEffect">
                                  <p:stCondLst>
                                    <p:cond delay="0"/>
                                  </p:stCondLst>
                                  <p:childTnLst>
                                    <p:set>
                                      <p:cBhvr>
                                        <p:cTn id="33" dur="1" fill="hold">
                                          <p:stCondLst>
                                            <p:cond delay="0"/>
                                          </p:stCondLst>
                                        </p:cTn>
                                        <p:tgtEl>
                                          <p:spTgt spid="15362"/>
                                        </p:tgtEl>
                                        <p:attrNameLst>
                                          <p:attrName>style.visibility</p:attrName>
                                        </p:attrNameLst>
                                      </p:cBhvr>
                                      <p:to>
                                        <p:strVal val="visible"/>
                                      </p:to>
                                    </p:set>
                                    <p:animEffect transition="in" filter="barn(outVertical)">
                                      <p:cBhvr>
                                        <p:cTn id="34" dur="3000"/>
                                        <p:tgtEl>
                                          <p:spTgt spid="15362"/>
                                        </p:tgtEl>
                                      </p:cBhvr>
                                    </p:animEffect>
                                  </p:childTnLst>
                                </p:cTn>
                              </p:par>
                              <p:par>
                                <p:cTn id="35" presetID="23" presetClass="entr" presetSubtype="272" fill="hold" nodeType="withEffect">
                                  <p:stCondLst>
                                    <p:cond delay="0"/>
                                  </p:stCondLst>
                                  <p:childTnLst>
                                    <p:set>
                                      <p:cBhvr>
                                        <p:cTn id="36" dur="1" fill="hold">
                                          <p:stCondLst>
                                            <p:cond delay="0"/>
                                          </p:stCondLst>
                                        </p:cTn>
                                        <p:tgtEl>
                                          <p:spTgt spid="15362"/>
                                        </p:tgtEl>
                                        <p:attrNameLst>
                                          <p:attrName>style.visibility</p:attrName>
                                        </p:attrNameLst>
                                      </p:cBhvr>
                                      <p:to>
                                        <p:strVal val="visible"/>
                                      </p:to>
                                    </p:set>
                                    <p:anim calcmode="lin" valueType="num">
                                      <p:cBhvr>
                                        <p:cTn id="37" dur="3000" fill="hold"/>
                                        <p:tgtEl>
                                          <p:spTgt spid="15362"/>
                                        </p:tgtEl>
                                        <p:attrNameLst>
                                          <p:attrName>ppt_w</p:attrName>
                                        </p:attrNameLst>
                                      </p:cBhvr>
                                      <p:tavLst>
                                        <p:tav tm="0">
                                          <p:val>
                                            <p:strVal val="2/3*#ppt_w"/>
                                          </p:val>
                                        </p:tav>
                                        <p:tav tm="100000">
                                          <p:val>
                                            <p:strVal val="#ppt_w"/>
                                          </p:val>
                                        </p:tav>
                                      </p:tavLst>
                                    </p:anim>
                                    <p:anim calcmode="lin" valueType="num">
                                      <p:cBhvr>
                                        <p:cTn id="38" dur="3000" fill="hold"/>
                                        <p:tgtEl>
                                          <p:spTgt spid="15362"/>
                                        </p:tgtEl>
                                        <p:attrNameLst>
                                          <p:attrName>ppt_h</p:attrName>
                                        </p:attrNameLst>
                                      </p:cBhvr>
                                      <p:tavLst>
                                        <p:tav tm="0">
                                          <p:val>
                                            <p:strVal val="2/3*#ppt_h"/>
                                          </p:val>
                                        </p:tav>
                                        <p:tav tm="100000">
                                          <p:val>
                                            <p:strVal val="#ppt_h"/>
                                          </p:val>
                                        </p:tav>
                                      </p:tavLst>
                                    </p:anim>
                                  </p:childTnLst>
                                </p:cTn>
                              </p:par>
                            </p:childTnLst>
                          </p:cTn>
                        </p:par>
                        <p:par>
                          <p:cTn id="39" fill="hold">
                            <p:stCondLst>
                              <p:cond delay="60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7"/>
                                        </p:tgtEl>
                                        <p:attrNameLst>
                                          <p:attrName>style.visibility</p:attrName>
                                        </p:attrNameLst>
                                      </p:cBhvr>
                                      <p:to>
                                        <p:strVal val="visible"/>
                                      </p:to>
                                    </p:set>
                                    <p:animEffect transition="in" filter="fade">
                                      <p:cBhvr>
                                        <p:cTn id="42" dur="1000"/>
                                        <p:tgtEl>
                                          <p:spTgt spid="7"/>
                                        </p:tgtEl>
                                      </p:cBhvr>
                                    </p:animEffect>
                                    <p:anim calcmode="lin" valueType="num">
                                      <p:cBhvr>
                                        <p:cTn id="43" dur="1000" fill="hold"/>
                                        <p:tgtEl>
                                          <p:spTgt spid="7"/>
                                        </p:tgtEl>
                                        <p:attrNameLst>
                                          <p:attrName>ppt_x</p:attrName>
                                        </p:attrNameLst>
                                      </p:cBhvr>
                                      <p:tavLst>
                                        <p:tav tm="0">
                                          <p:val>
                                            <p:strVal val="#ppt_x-.1"/>
                                          </p:val>
                                        </p:tav>
                                        <p:tav tm="100000">
                                          <p:val>
                                            <p:strVal val="#ppt_x"/>
                                          </p:val>
                                        </p:tav>
                                      </p:tavLst>
                                    </p:anim>
                                    <p:anim calcmode="lin" valueType="num">
                                      <p:cBhvr>
                                        <p:cTn id="4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p:cNvPicPr>
            <a:picLocks noGrp="1" noChangeAspect="1"/>
          </p:cNvPicPr>
          <p:nvPr isPhoto="1"/>
        </p:nvPicPr>
        <p:blipFill>
          <a:blip r:embed="rId2">
            <a:extLst>
              <a:ext uri="{28A0092B-C50C-407E-A947-70E740481C1C}">
                <a14:useLocalDpi xmlns:a14="http://schemas.microsoft.com/office/drawing/2010/main" val="0"/>
              </a:ext>
            </a:extLst>
          </a:blip>
          <a:stretch>
            <a:fillRect/>
          </a:stretch>
        </p:blipFill>
        <p:spPr bwMode="auto">
          <a:xfrm>
            <a:off x="-6" y="0"/>
            <a:ext cx="9144005" cy="5715000"/>
          </a:xfrm>
          <a:prstGeom prst="rect">
            <a:avLst/>
          </a:prstGeom>
          <a:solidFill>
            <a:schemeClr val="tx1"/>
          </a:solidFill>
          <a:ln w="9525">
            <a:noFill/>
            <a:miter lim="800000"/>
            <a:headEnd/>
            <a:tailEnd/>
          </a:ln>
        </p:spPr>
      </p:pic>
      <p:sp>
        <p:nvSpPr>
          <p:cNvPr id="3" name="2 Triángulo rectángulo"/>
          <p:cNvSpPr/>
          <p:nvPr/>
        </p:nvSpPr>
        <p:spPr>
          <a:xfrm flipV="1">
            <a:off x="0" y="0"/>
            <a:ext cx="9144000" cy="571500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Triángulo rectángulo"/>
          <p:cNvSpPr/>
          <p:nvPr/>
        </p:nvSpPr>
        <p:spPr>
          <a:xfrm>
            <a:off x="0" y="0"/>
            <a:ext cx="9144000" cy="571500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Triángulo rectángulo"/>
          <p:cNvSpPr/>
          <p:nvPr/>
        </p:nvSpPr>
        <p:spPr>
          <a:xfrm flipH="1" flipV="1">
            <a:off x="-7" y="0"/>
            <a:ext cx="9144005" cy="571500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rectángulo"/>
          <p:cNvSpPr/>
          <p:nvPr/>
        </p:nvSpPr>
        <p:spPr>
          <a:xfrm flipH="1">
            <a:off x="0" y="0"/>
            <a:ext cx="9144000" cy="571500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8" name="7 CuadroTexto"/>
          <p:cNvSpPr txBox="1"/>
          <p:nvPr/>
        </p:nvSpPr>
        <p:spPr>
          <a:xfrm>
            <a:off x="638996" y="4297660"/>
            <a:ext cx="7866008" cy="1200325"/>
          </a:xfrm>
          <a:prstGeom prst="rect">
            <a:avLst/>
          </a:prstGeom>
          <a:noFill/>
        </p:spPr>
        <p:txBody>
          <a:bodyPr wrap="square" lIns="91436" tIns="45718" rIns="91436" bIns="45718">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Toledo fue la sede principal de la corte del todopoderoso Carlos I de España y V del Sacro Imperio Romano Germánico. Y antes Toledo ya había sido capital también del reino visigodo, esto lo cuento mientras subimos otra cuesta empinada por la calle de San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Clemente.</a:t>
            </a:r>
            <a:endParaRPr lang="es-ES"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9000">
        <p14:warp/>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3000"/>
                                        <p:tgtEl>
                                          <p:spTgt spid="3"/>
                                        </p:tgtEl>
                                      </p:cBhvr>
                                    </p:animEffect>
                                    <p:set>
                                      <p:cBhvr>
                                        <p:cTn id="10" dur="1" fill="hold">
                                          <p:stCondLst>
                                            <p:cond delay="2999"/>
                                          </p:stCondLst>
                                        </p:cTn>
                                        <p:tgtEl>
                                          <p:spTgt spid="3"/>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17" presetClass="entr" presetSubtype="10"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3000" fill="hold"/>
                                        <p:tgtEl>
                                          <p:spTgt spid="10"/>
                                        </p:tgtEl>
                                        <p:attrNameLst>
                                          <p:attrName>ppt_w</p:attrName>
                                        </p:attrNameLst>
                                      </p:cBhvr>
                                      <p:tavLst>
                                        <p:tav tm="0">
                                          <p:val>
                                            <p:fltVal val="0"/>
                                          </p:val>
                                        </p:tav>
                                        <p:tav tm="100000">
                                          <p:val>
                                            <p:strVal val="#ppt_w"/>
                                          </p:val>
                                        </p:tav>
                                      </p:tavLst>
                                    </p:anim>
                                    <p:anim calcmode="lin" valueType="num">
                                      <p:cBhvr>
                                        <p:cTn id="20" dur="3000" fill="hold"/>
                                        <p:tgtEl>
                                          <p:spTgt spid="10"/>
                                        </p:tgtEl>
                                        <p:attrNameLst>
                                          <p:attrName>ppt_h</p:attrName>
                                        </p:attrNameLst>
                                      </p:cBhvr>
                                      <p:tavLst>
                                        <p:tav tm="0">
                                          <p:val>
                                            <p:strVal val="#ppt_h"/>
                                          </p:val>
                                        </p:tav>
                                        <p:tav tm="100000">
                                          <p:val>
                                            <p:strVal val="#ppt_h"/>
                                          </p:val>
                                        </p:tav>
                                      </p:tavLst>
                                    </p:anim>
                                  </p:childTnLst>
                                </p:cTn>
                              </p:par>
                              <p:par>
                                <p:cTn id="21" presetID="3" presetClass="entr" presetSubtype="10"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blinds(horizontal)">
                                      <p:cBhvr>
                                        <p:cTn id="23" dur="3000"/>
                                        <p:tgtEl>
                                          <p:spTgt spid="10"/>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2"/>
            <a:ext cx="9144000" cy="5714999"/>
          </a:xfrm>
          <a:prstGeom prst="rect">
            <a:avLst/>
          </a:prstGeom>
          <a:noFill/>
          <a:ln w="9525">
            <a:noFill/>
            <a:miter lim="800000"/>
            <a:headEnd/>
            <a:tailEnd/>
          </a:ln>
        </p:spPr>
      </p:pic>
      <p:pic>
        <p:nvPicPr>
          <p:cNvPr id="3"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1"/>
          </a:xfrm>
          <a:prstGeom prst="rect">
            <a:avLst/>
          </a:prstGeom>
          <a:noFill/>
          <a:ln w="9525">
            <a:noFill/>
            <a:miter lim="800000"/>
            <a:headEnd/>
            <a:tailEnd/>
          </a:ln>
        </p:spPr>
      </p:pic>
      <p:sp>
        <p:nvSpPr>
          <p:cNvPr id="6" name="Rectángulo 3">
            <a:extLst>
              <a:ext uri="{FF2B5EF4-FFF2-40B4-BE49-F238E27FC236}"/>
            </a:extLst>
          </p:cNvPr>
          <p:cNvSpPr/>
          <p:nvPr/>
        </p:nvSpPr>
        <p:spPr>
          <a:xfrm rot="19483745">
            <a:off x="2393239" y="2272949"/>
            <a:ext cx="3737790" cy="1082301"/>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solidFill>
              <a:schemeClr val="tx1"/>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7" name="Rectángulo 4">
            <a:extLst>
              <a:ext uri="{FF2B5EF4-FFF2-40B4-BE49-F238E27FC236}"/>
            </a:extLst>
          </p:cNvPr>
          <p:cNvSpPr/>
          <p:nvPr/>
        </p:nvSpPr>
        <p:spPr>
          <a:xfrm rot="19483745">
            <a:off x="2395782" y="2262784"/>
            <a:ext cx="3709653" cy="1082301"/>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a:solidFill>
              <a:schemeClr val="tx1"/>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8" name="Rectángulo 5                                 .    .    .">
            <a:extLst>
              <a:ext uri="{FF2B5EF4-FFF2-40B4-BE49-F238E27FC236}"/>
            </a:extLst>
          </p:cNvPr>
          <p:cNvSpPr/>
          <p:nvPr/>
        </p:nvSpPr>
        <p:spPr>
          <a:xfrm rot="19483745">
            <a:off x="2381424" y="2259644"/>
            <a:ext cx="3720603" cy="1082301"/>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a:solidFill>
              <a:schemeClr val="tx1"/>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9" name="Rectángulo 6">
            <a:extLst>
              <a:ext uri="{FF2B5EF4-FFF2-40B4-BE49-F238E27FC236}"/>
            </a:extLst>
          </p:cNvPr>
          <p:cNvSpPr/>
          <p:nvPr/>
        </p:nvSpPr>
        <p:spPr>
          <a:xfrm rot="19483745">
            <a:off x="2396439" y="2252242"/>
            <a:ext cx="3702414" cy="1082303"/>
          </a:xfrm>
          <a:prstGeom prst="rect">
            <a:avLst/>
          </a:prstGeom>
          <a:blipFill dpi="0" rotWithShape="1">
            <a:blip r:embed="rId5" cstate="print">
              <a:extLst>
                <a:ext uri="{28A0092B-C50C-407E-A947-70E740481C1C}">
                  <a14:useLocalDpi xmlns:a14="http://schemas.microsoft.com/office/drawing/2010/main" val="0"/>
                </a:ext>
              </a:extLst>
            </a:blip>
            <a:srcRect/>
            <a:stretch>
              <a:fillRect/>
            </a:stretch>
          </a:blipFill>
          <a:ln>
            <a:solidFill>
              <a:schemeClr val="tx1"/>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0" name="Rectángulo 7">
            <a:extLst>
              <a:ext uri="{FF2B5EF4-FFF2-40B4-BE49-F238E27FC236}"/>
            </a:extLst>
          </p:cNvPr>
          <p:cNvSpPr/>
          <p:nvPr/>
        </p:nvSpPr>
        <p:spPr>
          <a:xfrm rot="19483745">
            <a:off x="2380420" y="2258278"/>
            <a:ext cx="3731726" cy="1082301"/>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solidFill>
              <a:schemeClr val="tx1"/>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1" name="Rectángulo 8">
            <a:hlinkClick r:id="rId6"/>
            <a:extLst>
              <a:ext uri="{FF2B5EF4-FFF2-40B4-BE49-F238E27FC236}"/>
            </a:extLst>
          </p:cNvPr>
          <p:cNvSpPr/>
          <p:nvPr/>
        </p:nvSpPr>
        <p:spPr>
          <a:xfrm rot="19483745">
            <a:off x="2380422" y="2243834"/>
            <a:ext cx="3731723" cy="1082304"/>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solidFill>
              <a:schemeClr val="tx1"/>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2" name="11 CuadroTexto"/>
          <p:cNvSpPr txBox="1"/>
          <p:nvPr/>
        </p:nvSpPr>
        <p:spPr>
          <a:xfrm>
            <a:off x="755576" y="4545581"/>
            <a:ext cx="7767888" cy="923326"/>
          </a:xfrm>
          <a:prstGeom prst="rect">
            <a:avLst/>
          </a:prstGeom>
          <a:noFill/>
        </p:spPr>
        <p:txBody>
          <a:bodyPr wrap="none" lIns="91436" tIns="45718" rIns="91436" bIns="45718">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En esta ocasión nos encontramos en la Calle Alfileritos y para tomar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un respiro, ahora nos toca ir cuesta abajo, es lo que tiene Toledo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muchas cuestas, tanto para arriba como para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abajo.</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8000">
        <p14:conveyor dir="l"/>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Effect transition="in" filter="fade">
                                      <p:cBhvr>
                                        <p:cTn id="9" dur="2000"/>
                                        <p:tgtEl>
                                          <p:spTgt spid="6"/>
                                        </p:tgtEl>
                                      </p:cBhvr>
                                    </p:animEffect>
                                  </p:childTnLst>
                                </p:cTn>
                              </p:par>
                              <p:par>
                                <p:cTn id="10" presetID="53" presetClass="entr" presetSubtype="16" fill="hold" nodeType="withEffect">
                                  <p:stCondLst>
                                    <p:cond delay="100"/>
                                  </p:stCondLst>
                                  <p:childTnLst>
                                    <p:set>
                                      <p:cBhvr>
                                        <p:cTn id="11" dur="1" fill="hold">
                                          <p:stCondLst>
                                            <p:cond delay="0"/>
                                          </p:stCondLst>
                                        </p:cTn>
                                        <p:tgtEl>
                                          <p:spTgt spid="7"/>
                                        </p:tgtEl>
                                        <p:attrNameLst>
                                          <p:attrName>style.visibility</p:attrName>
                                        </p:attrNameLst>
                                      </p:cBhvr>
                                      <p:to>
                                        <p:strVal val="visible"/>
                                      </p:to>
                                    </p:set>
                                    <p:anim calcmode="lin" valueType="num">
                                      <p:cBhvr>
                                        <p:cTn id="12" dur="2000" fill="hold"/>
                                        <p:tgtEl>
                                          <p:spTgt spid="7"/>
                                        </p:tgtEl>
                                        <p:attrNameLst>
                                          <p:attrName>ppt_w</p:attrName>
                                        </p:attrNameLst>
                                      </p:cBhvr>
                                      <p:tavLst>
                                        <p:tav tm="0">
                                          <p:val>
                                            <p:fltVal val="0"/>
                                          </p:val>
                                        </p:tav>
                                        <p:tav tm="100000">
                                          <p:val>
                                            <p:strVal val="#ppt_w"/>
                                          </p:val>
                                        </p:tav>
                                      </p:tavLst>
                                    </p:anim>
                                    <p:anim calcmode="lin" valueType="num">
                                      <p:cBhvr>
                                        <p:cTn id="13" dur="2000" fill="hold"/>
                                        <p:tgtEl>
                                          <p:spTgt spid="7"/>
                                        </p:tgtEl>
                                        <p:attrNameLst>
                                          <p:attrName>ppt_h</p:attrName>
                                        </p:attrNameLst>
                                      </p:cBhvr>
                                      <p:tavLst>
                                        <p:tav tm="0">
                                          <p:val>
                                            <p:fltVal val="0"/>
                                          </p:val>
                                        </p:tav>
                                        <p:tav tm="100000">
                                          <p:val>
                                            <p:strVal val="#ppt_h"/>
                                          </p:val>
                                        </p:tav>
                                      </p:tavLst>
                                    </p:anim>
                                    <p:animEffect transition="in" filter="fade">
                                      <p:cBhvr>
                                        <p:cTn id="14" dur="2000"/>
                                        <p:tgtEl>
                                          <p:spTgt spid="7"/>
                                        </p:tgtEl>
                                      </p:cBhvr>
                                    </p:animEffect>
                                  </p:childTnLst>
                                </p:cTn>
                              </p:par>
                              <p:par>
                                <p:cTn id="15" presetID="53" presetClass="entr" presetSubtype="16" fill="hold" nodeType="withEffect">
                                  <p:stCondLst>
                                    <p:cond delay="200"/>
                                  </p:stCondLst>
                                  <p:childTnLst>
                                    <p:set>
                                      <p:cBhvr>
                                        <p:cTn id="16" dur="1" fill="hold">
                                          <p:stCondLst>
                                            <p:cond delay="0"/>
                                          </p:stCondLst>
                                        </p:cTn>
                                        <p:tgtEl>
                                          <p:spTgt spid="8"/>
                                        </p:tgtEl>
                                        <p:attrNameLst>
                                          <p:attrName>style.visibility</p:attrName>
                                        </p:attrNameLst>
                                      </p:cBhvr>
                                      <p:to>
                                        <p:strVal val="visible"/>
                                      </p:to>
                                    </p:set>
                                    <p:anim calcmode="lin" valueType="num">
                                      <p:cBhvr>
                                        <p:cTn id="17" dur="2000" fill="hold"/>
                                        <p:tgtEl>
                                          <p:spTgt spid="8"/>
                                        </p:tgtEl>
                                        <p:attrNameLst>
                                          <p:attrName>ppt_w</p:attrName>
                                        </p:attrNameLst>
                                      </p:cBhvr>
                                      <p:tavLst>
                                        <p:tav tm="0">
                                          <p:val>
                                            <p:fltVal val="0"/>
                                          </p:val>
                                        </p:tav>
                                        <p:tav tm="100000">
                                          <p:val>
                                            <p:strVal val="#ppt_w"/>
                                          </p:val>
                                        </p:tav>
                                      </p:tavLst>
                                    </p:anim>
                                    <p:anim calcmode="lin" valueType="num">
                                      <p:cBhvr>
                                        <p:cTn id="18" dur="2000" fill="hold"/>
                                        <p:tgtEl>
                                          <p:spTgt spid="8"/>
                                        </p:tgtEl>
                                        <p:attrNameLst>
                                          <p:attrName>ppt_h</p:attrName>
                                        </p:attrNameLst>
                                      </p:cBhvr>
                                      <p:tavLst>
                                        <p:tav tm="0">
                                          <p:val>
                                            <p:fltVal val="0"/>
                                          </p:val>
                                        </p:tav>
                                        <p:tav tm="100000">
                                          <p:val>
                                            <p:strVal val="#ppt_h"/>
                                          </p:val>
                                        </p:tav>
                                      </p:tavLst>
                                    </p:anim>
                                    <p:animEffect transition="in" filter="fade">
                                      <p:cBhvr>
                                        <p:cTn id="19" dur="2000"/>
                                        <p:tgtEl>
                                          <p:spTgt spid="8"/>
                                        </p:tgtEl>
                                      </p:cBhvr>
                                    </p:animEffect>
                                  </p:childTnLst>
                                </p:cTn>
                              </p:par>
                              <p:par>
                                <p:cTn id="20" presetID="53" presetClass="entr" presetSubtype="16" fill="hold" nodeType="withEffect">
                                  <p:stCondLst>
                                    <p:cond delay="300"/>
                                  </p:stCondLst>
                                  <p:childTnLst>
                                    <p:set>
                                      <p:cBhvr>
                                        <p:cTn id="21" dur="1" fill="hold">
                                          <p:stCondLst>
                                            <p:cond delay="0"/>
                                          </p:stCondLst>
                                        </p:cTn>
                                        <p:tgtEl>
                                          <p:spTgt spid="9"/>
                                        </p:tgtEl>
                                        <p:attrNameLst>
                                          <p:attrName>style.visibility</p:attrName>
                                        </p:attrNameLst>
                                      </p:cBhvr>
                                      <p:to>
                                        <p:strVal val="visible"/>
                                      </p:to>
                                    </p:set>
                                    <p:anim calcmode="lin" valueType="num">
                                      <p:cBhvr>
                                        <p:cTn id="22" dur="2000" fill="hold"/>
                                        <p:tgtEl>
                                          <p:spTgt spid="9"/>
                                        </p:tgtEl>
                                        <p:attrNameLst>
                                          <p:attrName>ppt_w</p:attrName>
                                        </p:attrNameLst>
                                      </p:cBhvr>
                                      <p:tavLst>
                                        <p:tav tm="0">
                                          <p:val>
                                            <p:fltVal val="0"/>
                                          </p:val>
                                        </p:tav>
                                        <p:tav tm="100000">
                                          <p:val>
                                            <p:strVal val="#ppt_w"/>
                                          </p:val>
                                        </p:tav>
                                      </p:tavLst>
                                    </p:anim>
                                    <p:anim calcmode="lin" valueType="num">
                                      <p:cBhvr>
                                        <p:cTn id="23" dur="2000" fill="hold"/>
                                        <p:tgtEl>
                                          <p:spTgt spid="9"/>
                                        </p:tgtEl>
                                        <p:attrNameLst>
                                          <p:attrName>ppt_h</p:attrName>
                                        </p:attrNameLst>
                                      </p:cBhvr>
                                      <p:tavLst>
                                        <p:tav tm="0">
                                          <p:val>
                                            <p:fltVal val="0"/>
                                          </p:val>
                                        </p:tav>
                                        <p:tav tm="100000">
                                          <p:val>
                                            <p:strVal val="#ppt_h"/>
                                          </p:val>
                                        </p:tav>
                                      </p:tavLst>
                                    </p:anim>
                                    <p:animEffect transition="in" filter="fade">
                                      <p:cBhvr>
                                        <p:cTn id="24" dur="2000"/>
                                        <p:tgtEl>
                                          <p:spTgt spid="9"/>
                                        </p:tgtEl>
                                      </p:cBhvr>
                                    </p:animEffect>
                                  </p:childTnLst>
                                </p:cTn>
                              </p:par>
                              <p:par>
                                <p:cTn id="25" presetID="53" presetClass="entr" presetSubtype="16" fill="hold" nodeType="withEffect">
                                  <p:stCondLst>
                                    <p:cond delay="400"/>
                                  </p:stCondLst>
                                  <p:childTnLst>
                                    <p:set>
                                      <p:cBhvr>
                                        <p:cTn id="26" dur="1" fill="hold">
                                          <p:stCondLst>
                                            <p:cond delay="0"/>
                                          </p:stCondLst>
                                        </p:cTn>
                                        <p:tgtEl>
                                          <p:spTgt spid="10"/>
                                        </p:tgtEl>
                                        <p:attrNameLst>
                                          <p:attrName>style.visibility</p:attrName>
                                        </p:attrNameLst>
                                      </p:cBhvr>
                                      <p:to>
                                        <p:strVal val="visible"/>
                                      </p:to>
                                    </p:set>
                                    <p:anim calcmode="lin" valueType="num">
                                      <p:cBhvr>
                                        <p:cTn id="27" dur="2000" fill="hold"/>
                                        <p:tgtEl>
                                          <p:spTgt spid="10"/>
                                        </p:tgtEl>
                                        <p:attrNameLst>
                                          <p:attrName>ppt_w</p:attrName>
                                        </p:attrNameLst>
                                      </p:cBhvr>
                                      <p:tavLst>
                                        <p:tav tm="0">
                                          <p:val>
                                            <p:fltVal val="0"/>
                                          </p:val>
                                        </p:tav>
                                        <p:tav tm="100000">
                                          <p:val>
                                            <p:strVal val="#ppt_w"/>
                                          </p:val>
                                        </p:tav>
                                      </p:tavLst>
                                    </p:anim>
                                    <p:anim calcmode="lin" valueType="num">
                                      <p:cBhvr>
                                        <p:cTn id="28" dur="2000" fill="hold"/>
                                        <p:tgtEl>
                                          <p:spTgt spid="10"/>
                                        </p:tgtEl>
                                        <p:attrNameLst>
                                          <p:attrName>ppt_h</p:attrName>
                                        </p:attrNameLst>
                                      </p:cBhvr>
                                      <p:tavLst>
                                        <p:tav tm="0">
                                          <p:val>
                                            <p:fltVal val="0"/>
                                          </p:val>
                                        </p:tav>
                                        <p:tav tm="100000">
                                          <p:val>
                                            <p:strVal val="#ppt_h"/>
                                          </p:val>
                                        </p:tav>
                                      </p:tavLst>
                                    </p:anim>
                                    <p:animEffect transition="in" filter="fade">
                                      <p:cBhvr>
                                        <p:cTn id="29" dur="2000"/>
                                        <p:tgtEl>
                                          <p:spTgt spid="10"/>
                                        </p:tgtEl>
                                      </p:cBhvr>
                                    </p:animEffect>
                                  </p:childTnLst>
                                </p:cTn>
                              </p:par>
                              <p:par>
                                <p:cTn id="30" presetID="53" presetClass="entr" presetSubtype="16" fill="hold" nodeType="withEffect">
                                  <p:stCondLst>
                                    <p:cond delay="500"/>
                                  </p:stCondLst>
                                  <p:childTnLst>
                                    <p:set>
                                      <p:cBhvr>
                                        <p:cTn id="31" dur="1" fill="hold">
                                          <p:stCondLst>
                                            <p:cond delay="0"/>
                                          </p:stCondLst>
                                        </p:cTn>
                                        <p:tgtEl>
                                          <p:spTgt spid="11"/>
                                        </p:tgtEl>
                                        <p:attrNameLst>
                                          <p:attrName>style.visibility</p:attrName>
                                        </p:attrNameLst>
                                      </p:cBhvr>
                                      <p:to>
                                        <p:strVal val="visible"/>
                                      </p:to>
                                    </p:set>
                                    <p:anim calcmode="lin" valueType="num">
                                      <p:cBhvr>
                                        <p:cTn id="32" dur="2000" fill="hold"/>
                                        <p:tgtEl>
                                          <p:spTgt spid="11"/>
                                        </p:tgtEl>
                                        <p:attrNameLst>
                                          <p:attrName>ppt_w</p:attrName>
                                        </p:attrNameLst>
                                      </p:cBhvr>
                                      <p:tavLst>
                                        <p:tav tm="0">
                                          <p:val>
                                            <p:fltVal val="0"/>
                                          </p:val>
                                        </p:tav>
                                        <p:tav tm="100000">
                                          <p:val>
                                            <p:strVal val="#ppt_w"/>
                                          </p:val>
                                        </p:tav>
                                      </p:tavLst>
                                    </p:anim>
                                    <p:anim calcmode="lin" valueType="num">
                                      <p:cBhvr>
                                        <p:cTn id="33" dur="2000" fill="hold"/>
                                        <p:tgtEl>
                                          <p:spTgt spid="11"/>
                                        </p:tgtEl>
                                        <p:attrNameLst>
                                          <p:attrName>ppt_h</p:attrName>
                                        </p:attrNameLst>
                                      </p:cBhvr>
                                      <p:tavLst>
                                        <p:tav tm="0">
                                          <p:val>
                                            <p:fltVal val="0"/>
                                          </p:val>
                                        </p:tav>
                                        <p:tav tm="100000">
                                          <p:val>
                                            <p:strVal val="#ppt_h"/>
                                          </p:val>
                                        </p:tav>
                                      </p:tavLst>
                                    </p:anim>
                                    <p:animEffect transition="in" filter="fade">
                                      <p:cBhvr>
                                        <p:cTn id="34" dur="2000"/>
                                        <p:tgtEl>
                                          <p:spTgt spid="11"/>
                                        </p:tgtEl>
                                      </p:cBhvr>
                                    </p:animEffect>
                                  </p:childTnLst>
                                </p:cTn>
                              </p:par>
                              <p:par>
                                <p:cTn id="35" presetID="8" presetClass="emph" presetSubtype="0" accel="50000" decel="50000" autoRev="1" fill="hold" nodeType="withEffect">
                                  <p:stCondLst>
                                    <p:cond delay="0"/>
                                  </p:stCondLst>
                                  <p:childTnLst>
                                    <p:animRot by="-21600000">
                                      <p:cBhvr>
                                        <p:cTn id="36" dur="2000" fill="hold"/>
                                        <p:tgtEl>
                                          <p:spTgt spid="6"/>
                                        </p:tgtEl>
                                        <p:attrNameLst>
                                          <p:attrName>r</p:attrName>
                                        </p:attrNameLst>
                                      </p:cBhvr>
                                    </p:animRot>
                                  </p:childTnLst>
                                </p:cTn>
                              </p:par>
                              <p:par>
                                <p:cTn id="37" presetID="8" presetClass="emph" presetSubtype="0" accel="50000" decel="50000" autoRev="1" fill="hold" nodeType="withEffect">
                                  <p:stCondLst>
                                    <p:cond delay="100"/>
                                  </p:stCondLst>
                                  <p:childTnLst>
                                    <p:animRot by="-21600000">
                                      <p:cBhvr>
                                        <p:cTn id="38" dur="2000" fill="hold"/>
                                        <p:tgtEl>
                                          <p:spTgt spid="7"/>
                                        </p:tgtEl>
                                        <p:attrNameLst>
                                          <p:attrName>r</p:attrName>
                                        </p:attrNameLst>
                                      </p:cBhvr>
                                    </p:animRot>
                                  </p:childTnLst>
                                </p:cTn>
                              </p:par>
                              <p:par>
                                <p:cTn id="39" presetID="8" presetClass="emph" presetSubtype="0" accel="50000" decel="50000" autoRev="1" fill="hold" nodeType="withEffect">
                                  <p:stCondLst>
                                    <p:cond delay="200"/>
                                  </p:stCondLst>
                                  <p:childTnLst>
                                    <p:animRot by="-21600000">
                                      <p:cBhvr>
                                        <p:cTn id="40" dur="2000" fill="hold"/>
                                        <p:tgtEl>
                                          <p:spTgt spid="8"/>
                                        </p:tgtEl>
                                        <p:attrNameLst>
                                          <p:attrName>r</p:attrName>
                                        </p:attrNameLst>
                                      </p:cBhvr>
                                    </p:animRot>
                                  </p:childTnLst>
                                </p:cTn>
                              </p:par>
                              <p:par>
                                <p:cTn id="41" presetID="8" presetClass="emph" presetSubtype="0" accel="50000" decel="50000" autoRev="1" fill="hold" nodeType="withEffect">
                                  <p:stCondLst>
                                    <p:cond delay="300"/>
                                  </p:stCondLst>
                                  <p:childTnLst>
                                    <p:animRot by="-21600000">
                                      <p:cBhvr>
                                        <p:cTn id="42" dur="2000" fill="hold"/>
                                        <p:tgtEl>
                                          <p:spTgt spid="9"/>
                                        </p:tgtEl>
                                        <p:attrNameLst>
                                          <p:attrName>r</p:attrName>
                                        </p:attrNameLst>
                                      </p:cBhvr>
                                    </p:animRot>
                                  </p:childTnLst>
                                </p:cTn>
                              </p:par>
                              <p:par>
                                <p:cTn id="43" presetID="8" presetClass="emph" presetSubtype="0" accel="50000" decel="50000" autoRev="1" fill="hold" nodeType="withEffect">
                                  <p:stCondLst>
                                    <p:cond delay="400"/>
                                  </p:stCondLst>
                                  <p:childTnLst>
                                    <p:animRot by="-21600000">
                                      <p:cBhvr>
                                        <p:cTn id="44" dur="2000" fill="hold"/>
                                        <p:tgtEl>
                                          <p:spTgt spid="10"/>
                                        </p:tgtEl>
                                        <p:attrNameLst>
                                          <p:attrName>r</p:attrName>
                                        </p:attrNameLst>
                                      </p:cBhvr>
                                    </p:animRot>
                                  </p:childTnLst>
                                </p:cTn>
                              </p:par>
                              <p:par>
                                <p:cTn id="45" presetID="8" presetClass="emph" presetSubtype="0" accel="50000" decel="50000" autoRev="1" fill="hold" nodeType="withEffect">
                                  <p:stCondLst>
                                    <p:cond delay="500"/>
                                  </p:stCondLst>
                                  <p:childTnLst>
                                    <p:animRot by="-21600000">
                                      <p:cBhvr>
                                        <p:cTn id="46" dur="2000" fill="hold"/>
                                        <p:tgtEl>
                                          <p:spTgt spid="11"/>
                                        </p:tgtEl>
                                        <p:attrNameLst>
                                          <p:attrName>r</p:attrName>
                                        </p:attrNameLst>
                                      </p:cBhvr>
                                    </p:animRot>
                                  </p:childTnLst>
                                </p:cTn>
                              </p:par>
                            </p:childTnLst>
                          </p:cTn>
                        </p:par>
                        <p:par>
                          <p:cTn id="47" fill="hold">
                            <p:stCondLst>
                              <p:cond delay="4500"/>
                            </p:stCondLst>
                            <p:childTnLst>
                              <p:par>
                                <p:cTn id="48" presetID="2" presetClass="exit" presetSubtype="3" fill="hold" nodeType="afterEffect">
                                  <p:stCondLst>
                                    <p:cond delay="0"/>
                                  </p:stCondLst>
                                  <p:childTnLst>
                                    <p:anim calcmode="lin" valueType="num">
                                      <p:cBhvr additive="base">
                                        <p:cTn id="49" dur="2000"/>
                                        <p:tgtEl>
                                          <p:spTgt spid="6"/>
                                        </p:tgtEl>
                                        <p:attrNameLst>
                                          <p:attrName>ppt_x</p:attrName>
                                        </p:attrNameLst>
                                      </p:cBhvr>
                                      <p:tavLst>
                                        <p:tav tm="0">
                                          <p:val>
                                            <p:strVal val="ppt_x"/>
                                          </p:val>
                                        </p:tav>
                                        <p:tav tm="100000">
                                          <p:val>
                                            <p:strVal val="1+ppt_w/2"/>
                                          </p:val>
                                        </p:tav>
                                      </p:tavLst>
                                    </p:anim>
                                    <p:anim calcmode="lin" valueType="num">
                                      <p:cBhvr additive="base">
                                        <p:cTn id="50" dur="2000"/>
                                        <p:tgtEl>
                                          <p:spTgt spid="6"/>
                                        </p:tgtEl>
                                        <p:attrNameLst>
                                          <p:attrName>ppt_y</p:attrName>
                                        </p:attrNameLst>
                                      </p:cBhvr>
                                      <p:tavLst>
                                        <p:tav tm="0">
                                          <p:val>
                                            <p:strVal val="ppt_y"/>
                                          </p:val>
                                        </p:tav>
                                        <p:tav tm="100000">
                                          <p:val>
                                            <p:strVal val="0-ppt_h/2"/>
                                          </p:val>
                                        </p:tav>
                                      </p:tavLst>
                                    </p:anim>
                                    <p:set>
                                      <p:cBhvr>
                                        <p:cTn id="51" dur="1" fill="hold">
                                          <p:stCondLst>
                                            <p:cond delay="1999"/>
                                          </p:stCondLst>
                                        </p:cTn>
                                        <p:tgtEl>
                                          <p:spTgt spid="6"/>
                                        </p:tgtEl>
                                        <p:attrNameLst>
                                          <p:attrName>style.visibility</p:attrName>
                                        </p:attrNameLst>
                                      </p:cBhvr>
                                      <p:to>
                                        <p:strVal val="hidden"/>
                                      </p:to>
                                    </p:set>
                                  </p:childTnLst>
                                </p:cTn>
                              </p:par>
                              <p:par>
                                <p:cTn id="52" presetID="2" presetClass="exit" presetSubtype="3" fill="hold" nodeType="withEffect">
                                  <p:stCondLst>
                                    <p:cond delay="100"/>
                                  </p:stCondLst>
                                  <p:childTnLst>
                                    <p:anim calcmode="lin" valueType="num">
                                      <p:cBhvr additive="base">
                                        <p:cTn id="53" dur="2000"/>
                                        <p:tgtEl>
                                          <p:spTgt spid="7"/>
                                        </p:tgtEl>
                                        <p:attrNameLst>
                                          <p:attrName>ppt_x</p:attrName>
                                        </p:attrNameLst>
                                      </p:cBhvr>
                                      <p:tavLst>
                                        <p:tav tm="0">
                                          <p:val>
                                            <p:strVal val="ppt_x"/>
                                          </p:val>
                                        </p:tav>
                                        <p:tav tm="100000">
                                          <p:val>
                                            <p:strVal val="1+ppt_w/2"/>
                                          </p:val>
                                        </p:tav>
                                      </p:tavLst>
                                    </p:anim>
                                    <p:anim calcmode="lin" valueType="num">
                                      <p:cBhvr additive="base">
                                        <p:cTn id="54" dur="2000"/>
                                        <p:tgtEl>
                                          <p:spTgt spid="7"/>
                                        </p:tgtEl>
                                        <p:attrNameLst>
                                          <p:attrName>ppt_y</p:attrName>
                                        </p:attrNameLst>
                                      </p:cBhvr>
                                      <p:tavLst>
                                        <p:tav tm="0">
                                          <p:val>
                                            <p:strVal val="ppt_y"/>
                                          </p:val>
                                        </p:tav>
                                        <p:tav tm="100000">
                                          <p:val>
                                            <p:strVal val="0-ppt_h/2"/>
                                          </p:val>
                                        </p:tav>
                                      </p:tavLst>
                                    </p:anim>
                                    <p:set>
                                      <p:cBhvr>
                                        <p:cTn id="55" dur="1" fill="hold">
                                          <p:stCondLst>
                                            <p:cond delay="1999"/>
                                          </p:stCondLst>
                                        </p:cTn>
                                        <p:tgtEl>
                                          <p:spTgt spid="7"/>
                                        </p:tgtEl>
                                        <p:attrNameLst>
                                          <p:attrName>style.visibility</p:attrName>
                                        </p:attrNameLst>
                                      </p:cBhvr>
                                      <p:to>
                                        <p:strVal val="hidden"/>
                                      </p:to>
                                    </p:set>
                                  </p:childTnLst>
                                </p:cTn>
                              </p:par>
                              <p:par>
                                <p:cTn id="56" presetID="2" presetClass="exit" presetSubtype="3" fill="hold" nodeType="withEffect">
                                  <p:stCondLst>
                                    <p:cond delay="200"/>
                                  </p:stCondLst>
                                  <p:childTnLst>
                                    <p:anim calcmode="lin" valueType="num">
                                      <p:cBhvr additive="base">
                                        <p:cTn id="57" dur="2000"/>
                                        <p:tgtEl>
                                          <p:spTgt spid="8"/>
                                        </p:tgtEl>
                                        <p:attrNameLst>
                                          <p:attrName>ppt_x</p:attrName>
                                        </p:attrNameLst>
                                      </p:cBhvr>
                                      <p:tavLst>
                                        <p:tav tm="0">
                                          <p:val>
                                            <p:strVal val="ppt_x"/>
                                          </p:val>
                                        </p:tav>
                                        <p:tav tm="100000">
                                          <p:val>
                                            <p:strVal val="1+ppt_w/2"/>
                                          </p:val>
                                        </p:tav>
                                      </p:tavLst>
                                    </p:anim>
                                    <p:anim calcmode="lin" valueType="num">
                                      <p:cBhvr additive="base">
                                        <p:cTn id="58" dur="2000"/>
                                        <p:tgtEl>
                                          <p:spTgt spid="8"/>
                                        </p:tgtEl>
                                        <p:attrNameLst>
                                          <p:attrName>ppt_y</p:attrName>
                                        </p:attrNameLst>
                                      </p:cBhvr>
                                      <p:tavLst>
                                        <p:tav tm="0">
                                          <p:val>
                                            <p:strVal val="ppt_y"/>
                                          </p:val>
                                        </p:tav>
                                        <p:tav tm="100000">
                                          <p:val>
                                            <p:strVal val="0-ppt_h/2"/>
                                          </p:val>
                                        </p:tav>
                                      </p:tavLst>
                                    </p:anim>
                                    <p:set>
                                      <p:cBhvr>
                                        <p:cTn id="59" dur="1" fill="hold">
                                          <p:stCondLst>
                                            <p:cond delay="1999"/>
                                          </p:stCondLst>
                                        </p:cTn>
                                        <p:tgtEl>
                                          <p:spTgt spid="8"/>
                                        </p:tgtEl>
                                        <p:attrNameLst>
                                          <p:attrName>style.visibility</p:attrName>
                                        </p:attrNameLst>
                                      </p:cBhvr>
                                      <p:to>
                                        <p:strVal val="hidden"/>
                                      </p:to>
                                    </p:set>
                                  </p:childTnLst>
                                </p:cTn>
                              </p:par>
                              <p:par>
                                <p:cTn id="60" presetID="2" presetClass="exit" presetSubtype="3" fill="hold" nodeType="withEffect">
                                  <p:stCondLst>
                                    <p:cond delay="300"/>
                                  </p:stCondLst>
                                  <p:childTnLst>
                                    <p:anim calcmode="lin" valueType="num">
                                      <p:cBhvr additive="base">
                                        <p:cTn id="61" dur="2000"/>
                                        <p:tgtEl>
                                          <p:spTgt spid="9"/>
                                        </p:tgtEl>
                                        <p:attrNameLst>
                                          <p:attrName>ppt_x</p:attrName>
                                        </p:attrNameLst>
                                      </p:cBhvr>
                                      <p:tavLst>
                                        <p:tav tm="0">
                                          <p:val>
                                            <p:strVal val="ppt_x"/>
                                          </p:val>
                                        </p:tav>
                                        <p:tav tm="100000">
                                          <p:val>
                                            <p:strVal val="1+ppt_w/2"/>
                                          </p:val>
                                        </p:tav>
                                      </p:tavLst>
                                    </p:anim>
                                    <p:anim calcmode="lin" valueType="num">
                                      <p:cBhvr additive="base">
                                        <p:cTn id="62" dur="2000"/>
                                        <p:tgtEl>
                                          <p:spTgt spid="9"/>
                                        </p:tgtEl>
                                        <p:attrNameLst>
                                          <p:attrName>ppt_y</p:attrName>
                                        </p:attrNameLst>
                                      </p:cBhvr>
                                      <p:tavLst>
                                        <p:tav tm="0">
                                          <p:val>
                                            <p:strVal val="ppt_y"/>
                                          </p:val>
                                        </p:tav>
                                        <p:tav tm="100000">
                                          <p:val>
                                            <p:strVal val="0-ppt_h/2"/>
                                          </p:val>
                                        </p:tav>
                                      </p:tavLst>
                                    </p:anim>
                                    <p:set>
                                      <p:cBhvr>
                                        <p:cTn id="63" dur="1" fill="hold">
                                          <p:stCondLst>
                                            <p:cond delay="1999"/>
                                          </p:stCondLst>
                                        </p:cTn>
                                        <p:tgtEl>
                                          <p:spTgt spid="9"/>
                                        </p:tgtEl>
                                        <p:attrNameLst>
                                          <p:attrName>style.visibility</p:attrName>
                                        </p:attrNameLst>
                                      </p:cBhvr>
                                      <p:to>
                                        <p:strVal val="hidden"/>
                                      </p:to>
                                    </p:set>
                                  </p:childTnLst>
                                </p:cTn>
                              </p:par>
                              <p:par>
                                <p:cTn id="64" presetID="2" presetClass="exit" presetSubtype="3" fill="hold" nodeType="withEffect">
                                  <p:stCondLst>
                                    <p:cond delay="400"/>
                                  </p:stCondLst>
                                  <p:childTnLst>
                                    <p:anim calcmode="lin" valueType="num">
                                      <p:cBhvr additive="base">
                                        <p:cTn id="65" dur="2000"/>
                                        <p:tgtEl>
                                          <p:spTgt spid="10"/>
                                        </p:tgtEl>
                                        <p:attrNameLst>
                                          <p:attrName>ppt_x</p:attrName>
                                        </p:attrNameLst>
                                      </p:cBhvr>
                                      <p:tavLst>
                                        <p:tav tm="0">
                                          <p:val>
                                            <p:strVal val="ppt_x"/>
                                          </p:val>
                                        </p:tav>
                                        <p:tav tm="100000">
                                          <p:val>
                                            <p:strVal val="1+ppt_w/2"/>
                                          </p:val>
                                        </p:tav>
                                      </p:tavLst>
                                    </p:anim>
                                    <p:anim calcmode="lin" valueType="num">
                                      <p:cBhvr additive="base">
                                        <p:cTn id="66" dur="2000"/>
                                        <p:tgtEl>
                                          <p:spTgt spid="10"/>
                                        </p:tgtEl>
                                        <p:attrNameLst>
                                          <p:attrName>ppt_y</p:attrName>
                                        </p:attrNameLst>
                                      </p:cBhvr>
                                      <p:tavLst>
                                        <p:tav tm="0">
                                          <p:val>
                                            <p:strVal val="ppt_y"/>
                                          </p:val>
                                        </p:tav>
                                        <p:tav tm="100000">
                                          <p:val>
                                            <p:strVal val="0-ppt_h/2"/>
                                          </p:val>
                                        </p:tav>
                                      </p:tavLst>
                                    </p:anim>
                                    <p:set>
                                      <p:cBhvr>
                                        <p:cTn id="67" dur="1" fill="hold">
                                          <p:stCondLst>
                                            <p:cond delay="1999"/>
                                          </p:stCondLst>
                                        </p:cTn>
                                        <p:tgtEl>
                                          <p:spTgt spid="10"/>
                                        </p:tgtEl>
                                        <p:attrNameLst>
                                          <p:attrName>style.visibility</p:attrName>
                                        </p:attrNameLst>
                                      </p:cBhvr>
                                      <p:to>
                                        <p:strVal val="hidden"/>
                                      </p:to>
                                    </p:set>
                                  </p:childTnLst>
                                </p:cTn>
                              </p:par>
                              <p:par>
                                <p:cTn id="68" presetID="2" presetClass="exit" presetSubtype="3" fill="hold" nodeType="withEffect">
                                  <p:stCondLst>
                                    <p:cond delay="500"/>
                                  </p:stCondLst>
                                  <p:childTnLst>
                                    <p:anim calcmode="lin" valueType="num">
                                      <p:cBhvr additive="base">
                                        <p:cTn id="69" dur="2000"/>
                                        <p:tgtEl>
                                          <p:spTgt spid="11"/>
                                        </p:tgtEl>
                                        <p:attrNameLst>
                                          <p:attrName>ppt_x</p:attrName>
                                        </p:attrNameLst>
                                      </p:cBhvr>
                                      <p:tavLst>
                                        <p:tav tm="0">
                                          <p:val>
                                            <p:strVal val="ppt_x"/>
                                          </p:val>
                                        </p:tav>
                                        <p:tav tm="100000">
                                          <p:val>
                                            <p:strVal val="1+ppt_w/2"/>
                                          </p:val>
                                        </p:tav>
                                      </p:tavLst>
                                    </p:anim>
                                    <p:anim calcmode="lin" valueType="num">
                                      <p:cBhvr additive="base">
                                        <p:cTn id="70" dur="2000"/>
                                        <p:tgtEl>
                                          <p:spTgt spid="11"/>
                                        </p:tgtEl>
                                        <p:attrNameLst>
                                          <p:attrName>ppt_y</p:attrName>
                                        </p:attrNameLst>
                                      </p:cBhvr>
                                      <p:tavLst>
                                        <p:tav tm="0">
                                          <p:val>
                                            <p:strVal val="ppt_y"/>
                                          </p:val>
                                        </p:tav>
                                        <p:tav tm="100000">
                                          <p:val>
                                            <p:strVal val="0-ppt_h/2"/>
                                          </p:val>
                                        </p:tav>
                                      </p:tavLst>
                                    </p:anim>
                                    <p:set>
                                      <p:cBhvr>
                                        <p:cTn id="71" dur="1" fill="hold">
                                          <p:stCondLst>
                                            <p:cond delay="1999"/>
                                          </p:stCondLst>
                                        </p:cTn>
                                        <p:tgtEl>
                                          <p:spTgt spid="11"/>
                                        </p:tgtEl>
                                        <p:attrNameLst>
                                          <p:attrName>style.visibility</p:attrName>
                                        </p:attrNameLst>
                                      </p:cBhvr>
                                      <p:to>
                                        <p:strVal val="hidden"/>
                                      </p:to>
                                    </p:set>
                                  </p:childTnLst>
                                </p:cTn>
                              </p:par>
                              <p:par>
                                <p:cTn id="72" presetID="16" presetClass="entr" presetSubtype="42" fill="hold" nodeType="withEffect">
                                  <p:stCondLst>
                                    <p:cond delay="0"/>
                                  </p:stCondLst>
                                  <p:childTnLst>
                                    <p:set>
                                      <p:cBhvr>
                                        <p:cTn id="73" dur="1" fill="hold">
                                          <p:stCondLst>
                                            <p:cond delay="0"/>
                                          </p:stCondLst>
                                        </p:cTn>
                                        <p:tgtEl>
                                          <p:spTgt spid="19458"/>
                                        </p:tgtEl>
                                        <p:attrNameLst>
                                          <p:attrName>style.visibility</p:attrName>
                                        </p:attrNameLst>
                                      </p:cBhvr>
                                      <p:to>
                                        <p:strVal val="visible"/>
                                      </p:to>
                                    </p:set>
                                    <p:animEffect transition="in" filter="barn(outHorizontal)">
                                      <p:cBhvr>
                                        <p:cTn id="74" dur="3000"/>
                                        <p:tgtEl>
                                          <p:spTgt spid="19458"/>
                                        </p:tgtEl>
                                      </p:cBhvr>
                                    </p:animEffect>
                                  </p:childTnLst>
                                </p:cTn>
                              </p:par>
                              <p:par>
                                <p:cTn id="75" presetID="23" presetClass="entr" presetSubtype="272" fill="hold" nodeType="withEffect">
                                  <p:stCondLst>
                                    <p:cond delay="0"/>
                                  </p:stCondLst>
                                  <p:childTnLst>
                                    <p:set>
                                      <p:cBhvr>
                                        <p:cTn id="76" dur="1" fill="hold">
                                          <p:stCondLst>
                                            <p:cond delay="0"/>
                                          </p:stCondLst>
                                        </p:cTn>
                                        <p:tgtEl>
                                          <p:spTgt spid="19458"/>
                                        </p:tgtEl>
                                        <p:attrNameLst>
                                          <p:attrName>style.visibility</p:attrName>
                                        </p:attrNameLst>
                                      </p:cBhvr>
                                      <p:to>
                                        <p:strVal val="visible"/>
                                      </p:to>
                                    </p:set>
                                    <p:anim calcmode="lin" valueType="num">
                                      <p:cBhvr>
                                        <p:cTn id="77" dur="3000" fill="hold"/>
                                        <p:tgtEl>
                                          <p:spTgt spid="19458"/>
                                        </p:tgtEl>
                                        <p:attrNameLst>
                                          <p:attrName>ppt_w</p:attrName>
                                        </p:attrNameLst>
                                      </p:cBhvr>
                                      <p:tavLst>
                                        <p:tav tm="0">
                                          <p:val>
                                            <p:strVal val="2/3*#ppt_w"/>
                                          </p:val>
                                        </p:tav>
                                        <p:tav tm="100000">
                                          <p:val>
                                            <p:strVal val="#ppt_w"/>
                                          </p:val>
                                        </p:tav>
                                      </p:tavLst>
                                    </p:anim>
                                    <p:anim calcmode="lin" valueType="num">
                                      <p:cBhvr>
                                        <p:cTn id="78" dur="3000" fill="hold"/>
                                        <p:tgtEl>
                                          <p:spTgt spid="19458"/>
                                        </p:tgtEl>
                                        <p:attrNameLst>
                                          <p:attrName>ppt_h</p:attrName>
                                        </p:attrNameLst>
                                      </p:cBhvr>
                                      <p:tavLst>
                                        <p:tav tm="0">
                                          <p:val>
                                            <p:strVal val="2/3*#ppt_h"/>
                                          </p:val>
                                        </p:tav>
                                        <p:tav tm="100000">
                                          <p:val>
                                            <p:strVal val="#ppt_h"/>
                                          </p:val>
                                        </p:tav>
                                      </p:tavLst>
                                    </p:anim>
                                  </p:childTnLst>
                                </p:cTn>
                              </p:par>
                              <p:par>
                                <p:cTn id="79" presetID="16" presetClass="entr" presetSubtype="21" fill="hold" nodeType="withEffect">
                                  <p:stCondLst>
                                    <p:cond delay="0"/>
                                  </p:stCondLst>
                                  <p:childTnLst>
                                    <p:set>
                                      <p:cBhvr>
                                        <p:cTn id="80" dur="1" fill="hold">
                                          <p:stCondLst>
                                            <p:cond delay="0"/>
                                          </p:stCondLst>
                                        </p:cTn>
                                        <p:tgtEl>
                                          <p:spTgt spid="3"/>
                                        </p:tgtEl>
                                        <p:attrNameLst>
                                          <p:attrName>style.visibility</p:attrName>
                                        </p:attrNameLst>
                                      </p:cBhvr>
                                      <p:to>
                                        <p:strVal val="visible"/>
                                      </p:to>
                                    </p:set>
                                    <p:animEffect transition="in" filter="barn(inVertical)">
                                      <p:cBhvr>
                                        <p:cTn id="81" dur="3000"/>
                                        <p:tgtEl>
                                          <p:spTgt spid="3"/>
                                        </p:tgtEl>
                                      </p:cBhvr>
                                    </p:animEffect>
                                  </p:childTnLst>
                                </p:cTn>
                              </p:par>
                              <p:par>
                                <p:cTn id="82" presetID="23" presetClass="entr" presetSubtype="272" fill="hold" nodeType="withEffect">
                                  <p:stCondLst>
                                    <p:cond delay="0"/>
                                  </p:stCondLst>
                                  <p:childTnLst>
                                    <p:set>
                                      <p:cBhvr>
                                        <p:cTn id="83" dur="1" fill="hold">
                                          <p:stCondLst>
                                            <p:cond delay="0"/>
                                          </p:stCondLst>
                                        </p:cTn>
                                        <p:tgtEl>
                                          <p:spTgt spid="3"/>
                                        </p:tgtEl>
                                        <p:attrNameLst>
                                          <p:attrName>style.visibility</p:attrName>
                                        </p:attrNameLst>
                                      </p:cBhvr>
                                      <p:to>
                                        <p:strVal val="visible"/>
                                      </p:to>
                                    </p:set>
                                    <p:anim calcmode="lin" valueType="num">
                                      <p:cBhvr>
                                        <p:cTn id="84" dur="3000" fill="hold"/>
                                        <p:tgtEl>
                                          <p:spTgt spid="3"/>
                                        </p:tgtEl>
                                        <p:attrNameLst>
                                          <p:attrName>ppt_w</p:attrName>
                                        </p:attrNameLst>
                                      </p:cBhvr>
                                      <p:tavLst>
                                        <p:tav tm="0">
                                          <p:val>
                                            <p:strVal val="2/3*#ppt_w"/>
                                          </p:val>
                                        </p:tav>
                                        <p:tav tm="100000">
                                          <p:val>
                                            <p:strVal val="#ppt_w"/>
                                          </p:val>
                                        </p:tav>
                                      </p:tavLst>
                                    </p:anim>
                                    <p:anim calcmode="lin" valueType="num">
                                      <p:cBhvr>
                                        <p:cTn id="85" dur="3000" fill="hold"/>
                                        <p:tgtEl>
                                          <p:spTgt spid="3"/>
                                        </p:tgtEl>
                                        <p:attrNameLst>
                                          <p:attrName>ppt_h</p:attrName>
                                        </p:attrNameLst>
                                      </p:cBhvr>
                                      <p:tavLst>
                                        <p:tav tm="0">
                                          <p:val>
                                            <p:strVal val="2/3*#ppt_h"/>
                                          </p:val>
                                        </p:tav>
                                        <p:tav tm="100000">
                                          <p:val>
                                            <p:strVal val="#ppt_h"/>
                                          </p:val>
                                        </p:tav>
                                      </p:tavLst>
                                    </p:anim>
                                  </p:childTnLst>
                                </p:cTn>
                              </p:par>
                            </p:childTnLst>
                          </p:cTn>
                        </p:par>
                        <p:par>
                          <p:cTn id="86" fill="hold">
                            <p:stCondLst>
                              <p:cond delay="7500"/>
                            </p:stCondLst>
                            <p:childTnLst>
                              <p:par>
                                <p:cTn id="87" presetID="40" presetClass="entr" presetSubtype="0" fill="hold" grpId="0" nodeType="afterEffect">
                                  <p:stCondLst>
                                    <p:cond delay="0"/>
                                  </p:stCondLst>
                                  <p:iterate type="lt">
                                    <p:tmPct val="10000"/>
                                  </p:iterate>
                                  <p:childTnLst>
                                    <p:set>
                                      <p:cBhvr>
                                        <p:cTn id="88" dur="1" fill="hold">
                                          <p:stCondLst>
                                            <p:cond delay="0"/>
                                          </p:stCondLst>
                                        </p:cTn>
                                        <p:tgtEl>
                                          <p:spTgt spid="12"/>
                                        </p:tgtEl>
                                        <p:attrNameLst>
                                          <p:attrName>style.visibility</p:attrName>
                                        </p:attrNameLst>
                                      </p:cBhvr>
                                      <p:to>
                                        <p:strVal val="visible"/>
                                      </p:to>
                                    </p:set>
                                    <p:animEffect transition="in" filter="fade">
                                      <p:cBhvr>
                                        <p:cTn id="89" dur="1000"/>
                                        <p:tgtEl>
                                          <p:spTgt spid="12"/>
                                        </p:tgtEl>
                                      </p:cBhvr>
                                    </p:animEffect>
                                    <p:anim calcmode="lin" valueType="num">
                                      <p:cBhvr>
                                        <p:cTn id="90" dur="1000" fill="hold"/>
                                        <p:tgtEl>
                                          <p:spTgt spid="12"/>
                                        </p:tgtEl>
                                        <p:attrNameLst>
                                          <p:attrName>ppt_x</p:attrName>
                                        </p:attrNameLst>
                                      </p:cBhvr>
                                      <p:tavLst>
                                        <p:tav tm="0">
                                          <p:val>
                                            <p:strVal val="#ppt_x-.1"/>
                                          </p:val>
                                        </p:tav>
                                        <p:tav tm="100000">
                                          <p:val>
                                            <p:strVal val="#ppt_x"/>
                                          </p:val>
                                        </p:tav>
                                      </p:tavLst>
                                    </p:anim>
                                    <p:anim calcmode="lin" valueType="num">
                                      <p:cBhvr>
                                        <p:cTn id="91"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p:cNvPicPr>
            <a:picLocks noChangeAspect="1"/>
          </p:cNvPicPr>
          <p:nvPr/>
        </p:nvPicPr>
        <p:blipFill>
          <a:blip r:embed="rId3" cstate="print"/>
          <a:stretch>
            <a:fillRect/>
          </a:stretch>
        </p:blipFill>
        <p:spPr bwMode="auto">
          <a:xfrm>
            <a:off x="0" y="0"/>
            <a:ext cx="5148064" cy="5715000"/>
          </a:xfrm>
          <a:prstGeom prst="rect">
            <a:avLst/>
          </a:prstGeom>
          <a:noFill/>
          <a:ln>
            <a:noFill/>
          </a:ln>
          <a:extLst/>
        </p:spPr>
      </p:pic>
      <p:sp>
        <p:nvSpPr>
          <p:cNvPr id="9" name="8 Marco"/>
          <p:cNvSpPr/>
          <p:nvPr/>
        </p:nvSpPr>
        <p:spPr>
          <a:xfrm>
            <a:off x="0" y="298099"/>
            <a:ext cx="5148064" cy="5199944"/>
          </a:xfrm>
          <a:prstGeom prst="frame">
            <a:avLst>
              <a:gd name="adj1" fmla="val 9895"/>
            </a:avLst>
          </a:prstGeom>
          <a:solidFill>
            <a:schemeClr val="accent6">
              <a:lumMod val="60000"/>
              <a:lumOff val="40000"/>
              <a:alpha val="65000"/>
            </a:schemeClr>
          </a:solidFill>
          <a:ln>
            <a:solidFill>
              <a:schemeClr val="accent6">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468317" y="817564"/>
            <a:ext cx="4247700" cy="4161014"/>
          </a:xfrm>
          <a:prstGeom prst="frame">
            <a:avLst/>
          </a:prstGeom>
          <a:solidFill>
            <a:schemeClr val="accent6">
              <a:lumMod val="60000"/>
              <a:lumOff val="40000"/>
              <a:alpha val="65000"/>
            </a:schemeClr>
          </a:solidFill>
          <a:ln>
            <a:solidFill>
              <a:schemeClr val="accent6">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solidFill>
                <a:schemeClr val="tx1"/>
              </a:solidFill>
            </a:endParaRPr>
          </a:p>
        </p:txBody>
      </p:sp>
      <p:sp>
        <p:nvSpPr>
          <p:cNvPr id="11" name="10 Marco"/>
          <p:cNvSpPr/>
          <p:nvPr/>
        </p:nvSpPr>
        <p:spPr>
          <a:xfrm>
            <a:off x="971600" y="1330280"/>
            <a:ext cx="3240087" cy="3201459"/>
          </a:xfrm>
          <a:prstGeom prst="frame">
            <a:avLst>
              <a:gd name="adj1" fmla="val 17156"/>
            </a:avLst>
          </a:prstGeom>
          <a:solidFill>
            <a:schemeClr val="accent6">
              <a:lumMod val="60000"/>
              <a:lumOff val="40000"/>
              <a:alpha val="65000"/>
            </a:schemeClr>
          </a:solidFill>
          <a:ln>
            <a:solidFill>
              <a:schemeClr val="accent6">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solidFill>
                <a:schemeClr val="tx1"/>
              </a:solidFill>
            </a:endParaRPr>
          </a:p>
        </p:txBody>
      </p:sp>
      <p:sp>
        <p:nvSpPr>
          <p:cNvPr id="12" name="11 Rectángulo"/>
          <p:cNvSpPr/>
          <p:nvPr/>
        </p:nvSpPr>
        <p:spPr>
          <a:xfrm>
            <a:off x="1474837" y="1897394"/>
            <a:ext cx="2233067" cy="2079626"/>
          </a:xfrm>
          <a:prstGeom prst="rect">
            <a:avLst/>
          </a:prstGeom>
          <a:solidFill>
            <a:schemeClr val="accent6">
              <a:lumMod val="60000"/>
              <a:lumOff val="40000"/>
              <a:alpha val="65000"/>
            </a:schemeClr>
          </a:solidFill>
          <a:ln>
            <a:solidFill>
              <a:schemeClr val="accent6">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solidFill>
                <a:srgbClr val="FFFFFF"/>
              </a:solidFill>
              <a:cs typeface="Arial" pitchFamily="34" charset="0"/>
            </a:endParaRPr>
          </a:p>
        </p:txBody>
      </p:sp>
      <p:sp>
        <p:nvSpPr>
          <p:cNvPr id="13" name="12 CuadroTexto"/>
          <p:cNvSpPr txBox="1"/>
          <p:nvPr/>
        </p:nvSpPr>
        <p:spPr>
          <a:xfrm>
            <a:off x="5369776" y="1669421"/>
            <a:ext cx="3456384" cy="2862318"/>
          </a:xfrm>
          <a:prstGeom prst="rect">
            <a:avLst/>
          </a:prstGeom>
          <a:noFill/>
        </p:spPr>
        <p:txBody>
          <a:bodyPr wrap="square" lIns="91436" tIns="45718" rIns="91436" bIns="45718">
            <a:spAutoFit/>
          </a:bodyPr>
          <a:lstStyle/>
          <a:p>
            <a:pPr fontAlgn="auto">
              <a:spcBef>
                <a:spcPts val="0"/>
              </a:spcBef>
              <a:spcAft>
                <a:spcPts val="0"/>
              </a:spcAft>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En la calle Alfileritos se encuentra </a:t>
            </a:r>
            <a:r>
              <a:rPr lang="es-ES" sz="2000"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esta </a:t>
            </a:r>
            <a:r>
              <a:rPr lang="es-ES" sz="2000"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hornacina con la Virgen de los </a:t>
            </a:r>
          </a:p>
          <a:p>
            <a:pPr fontAlgn="auto">
              <a:spcBef>
                <a:spcPts val="0"/>
              </a:spcBef>
              <a:spcAft>
                <a:spcPts val="0"/>
              </a:spcAft>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Alfileritos, y cuenta una leyenda que las mozas casaderas que depositen </a:t>
            </a:r>
          </a:p>
          <a:p>
            <a:pPr fontAlgn="auto">
              <a:spcBef>
                <a:spcPts val="0"/>
              </a:spcBef>
              <a:spcAft>
                <a:spcPts val="0"/>
              </a:spcAft>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un alfiler en la urna, encontraran novio con seguridad y sin </a:t>
            </a:r>
            <a:r>
              <a:rPr lang="es-ES" sz="2000"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tardanza.</a:t>
            </a:r>
            <a:endParaRPr lang="es-ES" sz="2000"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extLst>
      <p:ext uri="{BB962C8B-B14F-4D97-AF65-F5344CB8AC3E}">
        <p14:creationId xmlns:p14="http://schemas.microsoft.com/office/powerpoint/2010/main" val="659470831"/>
      </p:ext>
    </p:extLst>
  </p:cSld>
  <p:clrMapOvr>
    <a:masterClrMapping/>
  </p:clrMapOvr>
  <p:transition spd="slow" advTm="28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ox(out)">
                                      <p:cBhvr>
                                        <p:cTn id="7" dur="2000"/>
                                        <p:tgtEl>
                                          <p:spTgt spid="9"/>
                                        </p:tgtEl>
                                      </p:cBhvr>
                                    </p:animEffect>
                                  </p:childTnLst>
                                </p:cTn>
                              </p:par>
                              <p:par>
                                <p:cTn id="8" presetID="4" presetClass="entr" presetSubtype="16"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ox(in)">
                                      <p:cBhvr>
                                        <p:cTn id="10" dur="2000"/>
                                        <p:tgtEl>
                                          <p:spTgt spid="10"/>
                                        </p:tgtEl>
                                      </p:cBhvr>
                                    </p:animEffect>
                                  </p:childTnLst>
                                </p:cTn>
                              </p:par>
                              <p:par>
                                <p:cTn id="11" presetID="4" presetClass="entr" presetSubtype="32"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ox(out)">
                                      <p:cBhvr>
                                        <p:cTn id="13" dur="2000"/>
                                        <p:tgtEl>
                                          <p:spTgt spid="11"/>
                                        </p:tgtEl>
                                      </p:cBhvr>
                                    </p:animEffect>
                                  </p:childTnLst>
                                </p:cTn>
                              </p:par>
                              <p:par>
                                <p:cTn id="14" presetID="4" presetClass="entr" presetSubtype="16"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box(in)">
                                      <p:cBhvr>
                                        <p:cTn id="16" dur="2000"/>
                                        <p:tgtEl>
                                          <p:spTgt spid="12"/>
                                        </p:tgtEl>
                                      </p:cBhvr>
                                    </p:animEffect>
                                  </p:childTnLst>
                                </p:cTn>
                              </p:par>
                            </p:childTnLst>
                          </p:cTn>
                        </p:par>
                        <p:par>
                          <p:cTn id="17" fill="hold" nodeType="afterGroup">
                            <p:stCondLst>
                              <p:cond delay="2000"/>
                            </p:stCondLst>
                            <p:childTnLst>
                              <p:par>
                                <p:cTn id="18" presetID="3" presetClass="exit" presetSubtype="10" fill="hold" nodeType="afterEffect">
                                  <p:stCondLst>
                                    <p:cond delay="0"/>
                                  </p:stCondLst>
                                  <p:childTnLst>
                                    <p:animEffect transition="out" filter="blinds(horizontal)">
                                      <p:cBhvr>
                                        <p:cTn id="19" dur="3000"/>
                                        <p:tgtEl>
                                          <p:spTgt spid="12"/>
                                        </p:tgtEl>
                                      </p:cBhvr>
                                    </p:animEffect>
                                    <p:set>
                                      <p:cBhvr>
                                        <p:cTn id="20" dur="1" fill="hold">
                                          <p:stCondLst>
                                            <p:cond delay="2999"/>
                                          </p:stCondLst>
                                        </p:cTn>
                                        <p:tgtEl>
                                          <p:spTgt spid="12"/>
                                        </p:tgtEl>
                                        <p:attrNameLst>
                                          <p:attrName>style.visibility</p:attrName>
                                        </p:attrNameLst>
                                      </p:cBhvr>
                                      <p:to>
                                        <p:strVal val="hidden"/>
                                      </p:to>
                                    </p:set>
                                  </p:childTnLst>
                                </p:cTn>
                              </p:par>
                              <p:par>
                                <p:cTn id="21" presetID="3" presetClass="exit" presetSubtype="5" fill="hold" nodeType="withEffect">
                                  <p:stCondLst>
                                    <p:cond delay="0"/>
                                  </p:stCondLst>
                                  <p:childTnLst>
                                    <p:animEffect transition="out" filter="blinds(vertical)">
                                      <p:cBhvr>
                                        <p:cTn id="22" dur="3000"/>
                                        <p:tgtEl>
                                          <p:spTgt spid="11"/>
                                        </p:tgtEl>
                                      </p:cBhvr>
                                    </p:animEffect>
                                    <p:set>
                                      <p:cBhvr>
                                        <p:cTn id="23" dur="1" fill="hold">
                                          <p:stCondLst>
                                            <p:cond delay="2999"/>
                                          </p:stCondLst>
                                        </p:cTn>
                                        <p:tgtEl>
                                          <p:spTgt spid="11"/>
                                        </p:tgtEl>
                                        <p:attrNameLst>
                                          <p:attrName>style.visibility</p:attrName>
                                        </p:attrNameLst>
                                      </p:cBhvr>
                                      <p:to>
                                        <p:strVal val="hidden"/>
                                      </p:to>
                                    </p:set>
                                  </p:childTnLst>
                                </p:cTn>
                              </p:par>
                              <p:par>
                                <p:cTn id="24" presetID="3" presetClass="exit" presetSubtype="10" fill="hold" nodeType="withEffect">
                                  <p:stCondLst>
                                    <p:cond delay="0"/>
                                  </p:stCondLst>
                                  <p:childTnLst>
                                    <p:animEffect transition="out" filter="blinds(horizontal)">
                                      <p:cBhvr>
                                        <p:cTn id="25" dur="3000"/>
                                        <p:tgtEl>
                                          <p:spTgt spid="10"/>
                                        </p:tgtEl>
                                      </p:cBhvr>
                                    </p:animEffect>
                                    <p:set>
                                      <p:cBhvr>
                                        <p:cTn id="26" dur="1" fill="hold">
                                          <p:stCondLst>
                                            <p:cond delay="2999"/>
                                          </p:stCondLst>
                                        </p:cTn>
                                        <p:tgtEl>
                                          <p:spTgt spid="10"/>
                                        </p:tgtEl>
                                        <p:attrNameLst>
                                          <p:attrName>style.visibility</p:attrName>
                                        </p:attrNameLst>
                                      </p:cBhvr>
                                      <p:to>
                                        <p:strVal val="hidden"/>
                                      </p:to>
                                    </p:set>
                                  </p:childTnLst>
                                </p:cTn>
                              </p:par>
                              <p:par>
                                <p:cTn id="27" presetID="3" presetClass="exit" presetSubtype="5" fill="hold" nodeType="withEffect">
                                  <p:stCondLst>
                                    <p:cond delay="0"/>
                                  </p:stCondLst>
                                  <p:childTnLst>
                                    <p:animEffect transition="out" filter="blinds(vertical)">
                                      <p:cBhvr>
                                        <p:cTn id="28" dur="3000"/>
                                        <p:tgtEl>
                                          <p:spTgt spid="9"/>
                                        </p:tgtEl>
                                      </p:cBhvr>
                                    </p:animEffect>
                                    <p:set>
                                      <p:cBhvr>
                                        <p:cTn id="29" dur="1" fill="hold">
                                          <p:stCondLst>
                                            <p:cond delay="2999"/>
                                          </p:stCondLst>
                                        </p:cTn>
                                        <p:tgtEl>
                                          <p:spTgt spid="9"/>
                                        </p:tgtEl>
                                        <p:attrNameLst>
                                          <p:attrName>style.visibility</p:attrName>
                                        </p:attrNameLst>
                                      </p:cBhvr>
                                      <p:to>
                                        <p:strVal val="hidden"/>
                                      </p:to>
                                    </p:set>
                                  </p:childTnLst>
                                </p:cTn>
                              </p:par>
                              <p:par>
                                <p:cTn id="30" presetID="23" presetClass="entr" presetSubtype="272"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p:cTn id="32" dur="3500" fill="hold"/>
                                        <p:tgtEl>
                                          <p:spTgt spid="4"/>
                                        </p:tgtEl>
                                        <p:attrNameLst>
                                          <p:attrName>ppt_w</p:attrName>
                                        </p:attrNameLst>
                                      </p:cBhvr>
                                      <p:tavLst>
                                        <p:tav tm="0">
                                          <p:val>
                                            <p:strVal val="2/3*#ppt_w"/>
                                          </p:val>
                                        </p:tav>
                                        <p:tav tm="100000">
                                          <p:val>
                                            <p:strVal val="#ppt_w"/>
                                          </p:val>
                                        </p:tav>
                                      </p:tavLst>
                                    </p:anim>
                                    <p:anim calcmode="lin" valueType="num">
                                      <p:cBhvr>
                                        <p:cTn id="33" dur="3500" fill="hold"/>
                                        <p:tgtEl>
                                          <p:spTgt spid="4"/>
                                        </p:tgtEl>
                                        <p:attrNameLst>
                                          <p:attrName>ppt_h</p:attrName>
                                        </p:attrNameLst>
                                      </p:cBhvr>
                                      <p:tavLst>
                                        <p:tav tm="0">
                                          <p:val>
                                            <p:strVal val="2/3*#ppt_h"/>
                                          </p:val>
                                        </p:tav>
                                        <p:tav tm="100000">
                                          <p:val>
                                            <p:strVal val="#ppt_h"/>
                                          </p:val>
                                        </p:tav>
                                      </p:tavLst>
                                    </p:anim>
                                  </p:childTnLst>
                                </p:cTn>
                              </p:par>
                            </p:childTnLst>
                          </p:cTn>
                        </p:par>
                        <p:par>
                          <p:cTn id="34" fill="hold">
                            <p:stCondLst>
                              <p:cond delay="5500"/>
                            </p:stCondLst>
                            <p:childTnLst>
                              <p:par>
                                <p:cTn id="35" presetID="40" presetClass="entr" presetSubtype="0" fill="hold" grpId="0" nodeType="afterEffect">
                                  <p:stCondLst>
                                    <p:cond delay="0"/>
                                  </p:stCondLst>
                                  <p:iterate type="lt">
                                    <p:tmPct val="10000"/>
                                  </p:iterate>
                                  <p:childTnLst>
                                    <p:set>
                                      <p:cBhvr>
                                        <p:cTn id="36" dur="1" fill="hold">
                                          <p:stCondLst>
                                            <p:cond delay="0"/>
                                          </p:stCondLst>
                                        </p:cTn>
                                        <p:tgtEl>
                                          <p:spTgt spid="13"/>
                                        </p:tgtEl>
                                        <p:attrNameLst>
                                          <p:attrName>style.visibility</p:attrName>
                                        </p:attrNameLst>
                                      </p:cBhvr>
                                      <p:to>
                                        <p:strVal val="visible"/>
                                      </p:to>
                                    </p:set>
                                    <p:animEffect transition="in" filter="fade">
                                      <p:cBhvr>
                                        <p:cTn id="37" dur="1000"/>
                                        <p:tgtEl>
                                          <p:spTgt spid="13"/>
                                        </p:tgtEl>
                                      </p:cBhvr>
                                    </p:animEffect>
                                    <p:anim calcmode="lin" valueType="num">
                                      <p:cBhvr>
                                        <p:cTn id="38" dur="1000" fill="hold"/>
                                        <p:tgtEl>
                                          <p:spTgt spid="13"/>
                                        </p:tgtEl>
                                        <p:attrNameLst>
                                          <p:attrName>ppt_x</p:attrName>
                                        </p:attrNameLst>
                                      </p:cBhvr>
                                      <p:tavLst>
                                        <p:tav tm="0">
                                          <p:val>
                                            <p:strVal val="#ppt_x-.1"/>
                                          </p:val>
                                        </p:tav>
                                        <p:tav tm="100000">
                                          <p:val>
                                            <p:strVal val="#ppt_x"/>
                                          </p:val>
                                        </p:tav>
                                      </p:tavLst>
                                    </p:anim>
                                    <p:anim calcmode="lin" valueType="num">
                                      <p:cBhvr>
                                        <p:cTn id="39"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2411760" y="0"/>
            <a:ext cx="4392488" cy="5715000"/>
          </a:xfrm>
          <a:prstGeom prst="rect">
            <a:avLst/>
          </a:prstGeom>
          <a:noFill/>
          <a:ln w="9525">
            <a:noFill/>
            <a:miter lim="800000"/>
            <a:headEnd/>
            <a:tailEnd/>
          </a:ln>
        </p:spPr>
      </p:pic>
      <p:sp>
        <p:nvSpPr>
          <p:cNvPr id="5" name="4 Rectángulo"/>
          <p:cNvSpPr/>
          <p:nvPr/>
        </p:nvSpPr>
        <p:spPr>
          <a:xfrm>
            <a:off x="1" y="0"/>
            <a:ext cx="2411759" cy="5715000"/>
          </a:xfrm>
          <a:prstGeom prst="rect">
            <a:avLst/>
          </a:prstGeom>
          <a:solidFill>
            <a:schemeClr val="tx2">
              <a:lumMod val="25000"/>
            </a:schemeClr>
          </a:solidFill>
          <a:ln w="19050">
            <a:noFill/>
          </a:ln>
          <a:scene3d>
            <a:camera prst="orthographicFront"/>
            <a:lightRig rig="threePt" dir="t"/>
          </a:scene3d>
          <a:sp3d>
            <a:bevelT w="279400" h="203200" prst="artDeco"/>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solidFill>
                <a:srgbClr val="FFFFFF"/>
              </a:solidFill>
              <a:cs typeface="Arial" charset="0"/>
            </a:endParaRPr>
          </a:p>
        </p:txBody>
      </p:sp>
      <p:sp>
        <p:nvSpPr>
          <p:cNvPr id="6" name="5 Rectángulo"/>
          <p:cNvSpPr/>
          <p:nvPr/>
        </p:nvSpPr>
        <p:spPr>
          <a:xfrm>
            <a:off x="6804248" y="0"/>
            <a:ext cx="2339752" cy="5715000"/>
          </a:xfrm>
          <a:prstGeom prst="rect">
            <a:avLst/>
          </a:prstGeom>
          <a:solidFill>
            <a:schemeClr val="tx2">
              <a:lumMod val="25000"/>
            </a:schemeClr>
          </a:solidFill>
          <a:ln w="19050">
            <a:noFill/>
          </a:ln>
          <a:scene3d>
            <a:camera prst="orthographicFront"/>
            <a:lightRig rig="threePt" dir="t"/>
          </a:scene3d>
          <a:sp3d>
            <a:bevelT w="279400" h="203200" prst="artDeco"/>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solidFill>
                <a:srgbClr val="FFFFFF"/>
              </a:solidFill>
              <a:cs typeface="Arial" charset="0"/>
            </a:endParaRPr>
          </a:p>
        </p:txBody>
      </p:sp>
      <p:sp>
        <p:nvSpPr>
          <p:cNvPr id="8" name="7 Rectángulo"/>
          <p:cNvSpPr/>
          <p:nvPr/>
        </p:nvSpPr>
        <p:spPr>
          <a:xfrm>
            <a:off x="2411760" y="0"/>
            <a:ext cx="4392489" cy="5715000"/>
          </a:xfrm>
          <a:prstGeom prst="rect">
            <a:avLst/>
          </a:prstGeom>
          <a:solidFill>
            <a:schemeClr val="tx2">
              <a:lumMod val="50000"/>
              <a:alpha val="67000"/>
            </a:schemeClr>
          </a:solidFill>
          <a:ln>
            <a:noFill/>
          </a:ln>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solidFill>
                <a:srgbClr val="FFFFFF"/>
              </a:solidFill>
              <a:cs typeface="Arial" charset="0"/>
            </a:endParaRPr>
          </a:p>
        </p:txBody>
      </p:sp>
      <p:sp>
        <p:nvSpPr>
          <p:cNvPr id="7" name="6 CuadroTexto"/>
          <p:cNvSpPr txBox="1"/>
          <p:nvPr/>
        </p:nvSpPr>
        <p:spPr>
          <a:xfrm>
            <a:off x="791580" y="4657700"/>
            <a:ext cx="7632848" cy="923326"/>
          </a:xfrm>
          <a:prstGeom prst="rect">
            <a:avLst/>
          </a:prstGeom>
          <a:noFill/>
        </p:spPr>
        <p:txBody>
          <a:bodyPr wrap="square" lIns="91436" tIns="45718" rIns="91436" bIns="45718">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Caminando por la calle alfileritos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vemos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esta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calle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trasversal, que si se cruzaran dos ciclistas;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posiblemente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se chocarían. La calle en cuestión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se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llama: Callejón de los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Gigantones.</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extLst>
      <p:ext uri="{BB962C8B-B14F-4D97-AF65-F5344CB8AC3E}">
        <p14:creationId xmlns:p14="http://schemas.microsoft.com/office/powerpoint/2010/main" val="993088645"/>
      </p:ext>
    </p:extLst>
  </p:cSld>
  <p:clrMapOvr>
    <a:masterClrMapping/>
  </p:clrMapOvr>
  <p:transition spd="slow" advTm="2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30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3000"/>
                                        <p:tgtEl>
                                          <p:spTgt spid="4"/>
                                        </p:tgtEl>
                                      </p:cBhvr>
                                    </p:animEffect>
                                  </p:childTnLst>
                                </p:cTn>
                              </p:par>
                              <p:par>
                                <p:cTn id="14" presetID="17" presetClass="entr" presetSubtype="1"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4" presetClass="exit" presetSubtype="32" fill="hold" nodeType="withEffect">
                                  <p:stCondLst>
                                    <p:cond delay="0"/>
                                  </p:stCondLst>
                                  <p:childTnLst>
                                    <p:animEffect transition="out" filter="box(out)">
                                      <p:cBhvr>
                                        <p:cTn id="21" dur="3000"/>
                                        <p:tgtEl>
                                          <p:spTgt spid="8"/>
                                        </p:tgtEl>
                                      </p:cBhvr>
                                    </p:animEffect>
                                    <p:set>
                                      <p:cBhvr>
                                        <p:cTn id="22" dur="1" fill="hold">
                                          <p:stCondLst>
                                            <p:cond delay="2999"/>
                                          </p:stCondLst>
                                        </p:cTn>
                                        <p:tgtEl>
                                          <p:spTgt spid="8"/>
                                        </p:tgtEl>
                                        <p:attrNameLst>
                                          <p:attrName>style.visibility</p:attrName>
                                        </p:attrNameLst>
                                      </p:cBhvr>
                                      <p:to>
                                        <p:strVal val="hidden"/>
                                      </p:to>
                                    </p:set>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1"/>
                                          </p:val>
                                        </p:tav>
                                        <p:tav tm="100000">
                                          <p:val>
                                            <p:strVal val="#ppt_x"/>
                                          </p:val>
                                        </p:tav>
                                      </p:tavLst>
                                    </p:anim>
                                    <p:anim calcmode="lin" valueType="num">
                                      <p:cBhvr>
                                        <p:cTn id="2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nocturnal_surprise_ii-580x743.jpg"/>
          <p:cNvPicPr>
            <a:picLocks noChangeAspect="1"/>
          </p:cNvPicPr>
          <p:nvPr/>
        </p:nvPicPr>
        <p:blipFill>
          <a:blip r:embed="rId2" cstate="print"/>
          <a:stretch>
            <a:fillRect/>
          </a:stretch>
        </p:blipFill>
        <p:spPr bwMode="auto">
          <a:xfrm>
            <a:off x="2123728" y="0"/>
            <a:ext cx="4752529" cy="5715000"/>
          </a:xfrm>
          <a:prstGeom prst="rect">
            <a:avLst/>
          </a:prstGeom>
          <a:noFill/>
          <a:ln w="9525">
            <a:noFill/>
            <a:miter lim="800000"/>
            <a:headEnd/>
            <a:tailEnd/>
          </a:ln>
        </p:spPr>
      </p:pic>
      <p:sp>
        <p:nvSpPr>
          <p:cNvPr id="5" name="4 Elipse"/>
          <p:cNvSpPr/>
          <p:nvPr/>
        </p:nvSpPr>
        <p:spPr>
          <a:xfrm>
            <a:off x="4" y="0"/>
            <a:ext cx="2123724" cy="5715000"/>
          </a:xfrm>
          <a:prstGeom prst="ellipse">
            <a:avLst/>
          </a:prstGeom>
          <a:solidFill>
            <a:schemeClr val="tx1">
              <a:lumMod val="85000"/>
            </a:schemeClr>
          </a:solidFill>
          <a:ln>
            <a:noFill/>
          </a:ln>
          <a:scene3d>
            <a:camera prst="orthographicFront"/>
            <a:lightRig rig="threePt" dir="t"/>
          </a:scene3d>
          <a:sp3d>
            <a:bevelT w="266700" h="190500" prst="slope"/>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solidFill>
                <a:srgbClr val="FFFFFF"/>
              </a:solidFill>
              <a:cs typeface="Arial" charset="0"/>
            </a:endParaRPr>
          </a:p>
        </p:txBody>
      </p:sp>
      <p:sp>
        <p:nvSpPr>
          <p:cNvPr id="7" name="6 Elipse"/>
          <p:cNvSpPr/>
          <p:nvPr/>
        </p:nvSpPr>
        <p:spPr>
          <a:xfrm>
            <a:off x="6876256" y="0"/>
            <a:ext cx="2267744" cy="5715000"/>
          </a:xfrm>
          <a:prstGeom prst="ellipse">
            <a:avLst/>
          </a:prstGeom>
          <a:solidFill>
            <a:schemeClr val="tx1">
              <a:lumMod val="85000"/>
            </a:schemeClr>
          </a:solidFill>
          <a:ln>
            <a:noFill/>
          </a:ln>
          <a:scene3d>
            <a:camera prst="orthographicFront"/>
            <a:lightRig rig="threePt" dir="t"/>
          </a:scene3d>
          <a:sp3d>
            <a:bevelT w="266700" h="190500" prst="slope"/>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solidFill>
                <a:srgbClr val="FFFFFF"/>
              </a:solidFill>
              <a:cs typeface="Arial" charset="0"/>
            </a:endParaRPr>
          </a:p>
        </p:txBody>
      </p:sp>
      <p:sp>
        <p:nvSpPr>
          <p:cNvPr id="8" name="7 Elipse"/>
          <p:cNvSpPr/>
          <p:nvPr/>
        </p:nvSpPr>
        <p:spPr>
          <a:xfrm>
            <a:off x="285754" y="297217"/>
            <a:ext cx="1549943" cy="5040561"/>
          </a:xfrm>
          <a:prstGeom prst="ellipse">
            <a:avLst/>
          </a:prstGeom>
          <a:solidFill>
            <a:srgbClr val="763B8B"/>
          </a:solidFill>
          <a:ln w="3175">
            <a:noFill/>
          </a:ln>
          <a:scene3d>
            <a:camera prst="orthographicFront"/>
            <a:lightRig rig="threePt" dir="t"/>
          </a:scene3d>
          <a:sp3d>
            <a:bevelT w="266700" h="190500" prst="coolSlant"/>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solidFill>
                <a:srgbClr val="FFFFFF"/>
              </a:solidFill>
              <a:cs typeface="Arial" charset="0"/>
            </a:endParaRPr>
          </a:p>
        </p:txBody>
      </p:sp>
      <p:sp>
        <p:nvSpPr>
          <p:cNvPr id="9" name="8 Elipse"/>
          <p:cNvSpPr/>
          <p:nvPr/>
        </p:nvSpPr>
        <p:spPr>
          <a:xfrm>
            <a:off x="7164289" y="297216"/>
            <a:ext cx="1693963" cy="5040560"/>
          </a:xfrm>
          <a:prstGeom prst="ellipse">
            <a:avLst/>
          </a:prstGeom>
          <a:solidFill>
            <a:srgbClr val="763B8B"/>
          </a:solidFill>
          <a:ln w="3175">
            <a:noFill/>
          </a:ln>
          <a:scene3d>
            <a:camera prst="orthographicFront"/>
            <a:lightRig rig="threePt" dir="t"/>
          </a:scene3d>
          <a:sp3d>
            <a:bevelT w="266700" h="190500" prst="coolSlant"/>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solidFill>
                <a:srgbClr val="FFFFFF"/>
              </a:solidFill>
              <a:cs typeface="Arial" charset="0"/>
            </a:endParaRPr>
          </a:p>
        </p:txBody>
      </p:sp>
      <p:sp>
        <p:nvSpPr>
          <p:cNvPr id="12" name="11 Rectángulo"/>
          <p:cNvSpPr/>
          <p:nvPr/>
        </p:nvSpPr>
        <p:spPr>
          <a:xfrm>
            <a:off x="2123728" y="1"/>
            <a:ext cx="4752528" cy="5715000"/>
          </a:xfrm>
          <a:prstGeom prst="rect">
            <a:avLst/>
          </a:prstGeom>
          <a:solidFill>
            <a:schemeClr val="accent2">
              <a:lumMod val="60000"/>
              <a:lumOff val="40000"/>
              <a:alpha val="67000"/>
            </a:schemeClr>
          </a:solid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solidFill>
                <a:srgbClr val="FFFFFF"/>
              </a:solidFill>
              <a:cs typeface="Arial" charset="0"/>
            </a:endParaRPr>
          </a:p>
        </p:txBody>
      </p:sp>
      <p:sp>
        <p:nvSpPr>
          <p:cNvPr id="10" name="9 CuadroTexto"/>
          <p:cNvSpPr txBox="1"/>
          <p:nvPr/>
        </p:nvSpPr>
        <p:spPr>
          <a:xfrm>
            <a:off x="611560" y="4369668"/>
            <a:ext cx="7992888" cy="1200325"/>
          </a:xfrm>
          <a:prstGeom prst="rect">
            <a:avLst/>
          </a:prstGeom>
          <a:noFill/>
        </p:spPr>
        <p:txBody>
          <a:bodyPr wrap="square" lIns="91436" tIns="45718" rIns="91436" bIns="45718">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Llegamos a la Calle Sillería y si nos damos cuenta,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todo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el Casco Histórico está adornado con blasones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y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banderas, no se si es que está siempre así o es por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que quizás sean pronto las fiestas de aquí,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y ya lo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están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adornando,,, no lo se.</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extLst>
      <p:ext uri="{BB962C8B-B14F-4D97-AF65-F5344CB8AC3E}">
        <p14:creationId xmlns:p14="http://schemas.microsoft.com/office/powerpoint/2010/main" val="1953118182"/>
      </p:ext>
    </p:extLst>
  </p:cSld>
  <p:clrMapOvr>
    <a:masterClrMapping/>
  </p:clrMapOvr>
  <mc:AlternateContent xmlns:mc="http://schemas.openxmlformats.org/markup-compatibility/2006" xmlns:p14="http://schemas.microsoft.com/office/powerpoint/2010/main">
    <mc:Choice Requires="p14">
      <p:transition spd="slow" p14:dur="2000" advTm="28000">
        <p14:conveyor dir="l"/>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out)">
                                      <p:cBhvr>
                                        <p:cTn id="7" dur="3500"/>
                                        <p:tgtEl>
                                          <p:spTgt spid="5"/>
                                        </p:tgtEl>
                                      </p:cBhvr>
                                    </p:animEffect>
                                  </p:childTnLst>
                                </p:cTn>
                              </p:par>
                              <p:par>
                                <p:cTn id="8" presetID="6" presetClass="entr" presetSubtype="3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circle(out)">
                                      <p:cBhvr>
                                        <p:cTn id="10" dur="3500"/>
                                        <p:tgtEl>
                                          <p:spTgt spid="7"/>
                                        </p:tgtEl>
                                      </p:cBhvr>
                                    </p:animEffect>
                                  </p:childTnLst>
                                </p:cTn>
                              </p:par>
                              <p:par>
                                <p:cTn id="11" presetID="8" presetClass="entr" presetSubtype="16"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diamond(in)">
                                      <p:cBhvr>
                                        <p:cTn id="13" dur="3500"/>
                                        <p:tgtEl>
                                          <p:spTgt spid="8"/>
                                        </p:tgtEl>
                                      </p:cBhvr>
                                    </p:animEffect>
                                  </p:childTnLst>
                                </p:cTn>
                              </p:par>
                              <p:par>
                                <p:cTn id="14" presetID="8" presetClass="entr" presetSubtype="16"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diamond(in)">
                                      <p:cBhvr>
                                        <p:cTn id="16" dur="3500"/>
                                        <p:tgtEl>
                                          <p:spTgt spid="9"/>
                                        </p:tgtEl>
                                      </p:cBhvr>
                                    </p:animEffect>
                                  </p:childTnLst>
                                </p:cTn>
                              </p:par>
                              <p:par>
                                <p:cTn id="17" presetID="16" presetClass="entr" presetSubtype="21"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inVertical)">
                                      <p:cBhvr>
                                        <p:cTn id="19" dur="3500"/>
                                        <p:tgtEl>
                                          <p:spTgt spid="4"/>
                                        </p:tgtEl>
                                      </p:cBhvr>
                                    </p:animEffect>
                                  </p:childTnLst>
                                </p:cTn>
                              </p:par>
                              <p:par>
                                <p:cTn id="20" presetID="55" presetClass="entr" presetSubtype="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500" fill="hold"/>
                                        <p:tgtEl>
                                          <p:spTgt spid="4"/>
                                        </p:tgtEl>
                                        <p:attrNameLst>
                                          <p:attrName>ppt_w</p:attrName>
                                        </p:attrNameLst>
                                      </p:cBhvr>
                                      <p:tavLst>
                                        <p:tav tm="0">
                                          <p:val>
                                            <p:strVal val="#ppt_w*0.70"/>
                                          </p:val>
                                        </p:tav>
                                        <p:tav tm="100000">
                                          <p:val>
                                            <p:strVal val="#ppt_w"/>
                                          </p:val>
                                        </p:tav>
                                      </p:tavLst>
                                    </p:anim>
                                    <p:anim calcmode="lin" valueType="num">
                                      <p:cBhvr>
                                        <p:cTn id="23" dur="3500" fill="hold"/>
                                        <p:tgtEl>
                                          <p:spTgt spid="4"/>
                                        </p:tgtEl>
                                        <p:attrNameLst>
                                          <p:attrName>ppt_h</p:attrName>
                                        </p:attrNameLst>
                                      </p:cBhvr>
                                      <p:tavLst>
                                        <p:tav tm="0">
                                          <p:val>
                                            <p:strVal val="#ppt_h"/>
                                          </p:val>
                                        </p:tav>
                                        <p:tav tm="100000">
                                          <p:val>
                                            <p:strVal val="#ppt_h"/>
                                          </p:val>
                                        </p:tav>
                                      </p:tavLst>
                                    </p:anim>
                                    <p:animEffect transition="in" filter="fade">
                                      <p:cBhvr>
                                        <p:cTn id="24" dur="3500"/>
                                        <p:tgtEl>
                                          <p:spTgt spid="4"/>
                                        </p:tgtEl>
                                      </p:cBhvr>
                                    </p:animEffect>
                                  </p:childTnLst>
                                </p:cTn>
                              </p:par>
                              <p:par>
                                <p:cTn id="25" presetID="16" presetClass="exit" presetSubtype="42" fill="hold" nodeType="withEffect">
                                  <p:stCondLst>
                                    <p:cond delay="0"/>
                                  </p:stCondLst>
                                  <p:childTnLst>
                                    <p:animEffect transition="out" filter="barn(outHorizontal)">
                                      <p:cBhvr>
                                        <p:cTn id="26" dur="3500"/>
                                        <p:tgtEl>
                                          <p:spTgt spid="12"/>
                                        </p:tgtEl>
                                      </p:cBhvr>
                                    </p:animEffect>
                                    <p:set>
                                      <p:cBhvr>
                                        <p:cTn id="27" dur="1" fill="hold">
                                          <p:stCondLst>
                                            <p:cond delay="3499"/>
                                          </p:stCondLst>
                                        </p:cTn>
                                        <p:tgtEl>
                                          <p:spTgt spid="12"/>
                                        </p:tgtEl>
                                        <p:attrNameLst>
                                          <p:attrName>style.visibility</p:attrName>
                                        </p:attrNameLst>
                                      </p:cBhvr>
                                      <p:to>
                                        <p:strVal val="hidden"/>
                                      </p:to>
                                    </p:set>
                                  </p:childTnLst>
                                </p:cTn>
                              </p:par>
                            </p:childTnLst>
                          </p:cTn>
                        </p:par>
                        <p:par>
                          <p:cTn id="28" fill="hold">
                            <p:stCondLst>
                              <p:cond delay="35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10"/>
                                        </p:tgtEl>
                                        <p:attrNameLst>
                                          <p:attrName>style.visibility</p:attrName>
                                        </p:attrNameLst>
                                      </p:cBhvr>
                                      <p:to>
                                        <p:strVal val="visible"/>
                                      </p:to>
                                    </p:set>
                                    <p:animEffect transition="in" filter="fade">
                                      <p:cBhvr>
                                        <p:cTn id="31" dur="1000"/>
                                        <p:tgtEl>
                                          <p:spTgt spid="10"/>
                                        </p:tgtEl>
                                      </p:cBhvr>
                                    </p:animEffect>
                                    <p:anim calcmode="lin" valueType="num">
                                      <p:cBhvr>
                                        <p:cTn id="32" dur="1000" fill="hold"/>
                                        <p:tgtEl>
                                          <p:spTgt spid="10"/>
                                        </p:tgtEl>
                                        <p:attrNameLst>
                                          <p:attrName>ppt_x</p:attrName>
                                        </p:attrNameLst>
                                      </p:cBhvr>
                                      <p:tavLst>
                                        <p:tav tm="0">
                                          <p:val>
                                            <p:strVal val="#ppt_x-.1"/>
                                          </p:val>
                                        </p:tav>
                                        <p:tav tm="100000">
                                          <p:val>
                                            <p:strVal val="#ppt_x"/>
                                          </p:val>
                                        </p:tav>
                                      </p:tavLst>
                                    </p:anim>
                                    <p:anim calcmode="lin" valueType="num">
                                      <p:cBhvr>
                                        <p:cTn id="33"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979712" y="0"/>
            <a:ext cx="5112568" cy="5715000"/>
          </a:xfrm>
          <a:prstGeom prst="rect">
            <a:avLst/>
          </a:prstGeom>
          <a:noFill/>
          <a:ln w="9525">
            <a:noFill/>
            <a:miter lim="800000"/>
            <a:headEnd/>
            <a:tailEnd/>
          </a:ln>
        </p:spPr>
      </p:pic>
      <p:sp>
        <p:nvSpPr>
          <p:cNvPr id="6" name="5 Marco"/>
          <p:cNvSpPr/>
          <p:nvPr/>
        </p:nvSpPr>
        <p:spPr>
          <a:xfrm>
            <a:off x="4" y="0"/>
            <a:ext cx="971597" cy="5715000"/>
          </a:xfrm>
          <a:prstGeom prst="frame">
            <a:avLst>
              <a:gd name="adj1" fmla="val 32500"/>
            </a:avLst>
          </a:prstGeom>
          <a:solidFill>
            <a:schemeClr val="tx2">
              <a:lumMod val="75000"/>
            </a:schemeClr>
          </a:solidFill>
          <a:ln>
            <a:noFill/>
          </a:ln>
          <a:scene3d>
            <a:camera prst="orthographicFront"/>
            <a:lightRig rig="threePt" dir="t"/>
          </a:scene3d>
          <a:sp3d>
            <a:bevelT w="266700" h="190500" prst="artDeco"/>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solidFill>
                <a:schemeClr val="tx1"/>
              </a:solidFill>
            </a:endParaRPr>
          </a:p>
        </p:txBody>
      </p:sp>
      <p:sp>
        <p:nvSpPr>
          <p:cNvPr id="7" name="6 Rectángulo"/>
          <p:cNvSpPr/>
          <p:nvPr/>
        </p:nvSpPr>
        <p:spPr>
          <a:xfrm>
            <a:off x="971600" y="0"/>
            <a:ext cx="1007466" cy="5715000"/>
          </a:xfrm>
          <a:prstGeom prst="rect">
            <a:avLst/>
          </a:prstGeom>
          <a:solidFill>
            <a:schemeClr val="accent6">
              <a:lumMod val="50000"/>
            </a:schemeClr>
          </a:solidFill>
          <a:ln>
            <a:noFill/>
          </a:ln>
          <a:scene3d>
            <a:camera prst="orthographicFront"/>
            <a:lightRig rig="threePt" dir="t"/>
          </a:scene3d>
          <a:sp3d>
            <a:bevelT w="279400" h="203200" prst="coolSlant"/>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solidFill>
                <a:srgbClr val="FFFFFF"/>
              </a:solidFill>
              <a:cs typeface="Arial" charset="0"/>
            </a:endParaRPr>
          </a:p>
        </p:txBody>
      </p:sp>
      <p:sp>
        <p:nvSpPr>
          <p:cNvPr id="9" name="8 Marco"/>
          <p:cNvSpPr/>
          <p:nvPr/>
        </p:nvSpPr>
        <p:spPr>
          <a:xfrm>
            <a:off x="8100392" y="0"/>
            <a:ext cx="1043608" cy="5715000"/>
          </a:xfrm>
          <a:prstGeom prst="frame">
            <a:avLst>
              <a:gd name="adj1" fmla="val 34722"/>
            </a:avLst>
          </a:prstGeom>
          <a:solidFill>
            <a:schemeClr val="tx2">
              <a:lumMod val="75000"/>
            </a:schemeClr>
          </a:solidFill>
          <a:ln>
            <a:noFill/>
          </a:ln>
          <a:scene3d>
            <a:camera prst="orthographicFront"/>
            <a:lightRig rig="threePt" dir="t"/>
          </a:scene3d>
          <a:sp3d>
            <a:bevelT w="266700" h="190500" prst="artDeco"/>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solidFill>
                <a:schemeClr val="tx1"/>
              </a:solidFill>
            </a:endParaRPr>
          </a:p>
        </p:txBody>
      </p:sp>
      <p:sp>
        <p:nvSpPr>
          <p:cNvPr id="10" name="9 Rectángulo"/>
          <p:cNvSpPr/>
          <p:nvPr/>
        </p:nvSpPr>
        <p:spPr>
          <a:xfrm>
            <a:off x="7092280" y="0"/>
            <a:ext cx="1008112" cy="5715000"/>
          </a:xfrm>
          <a:prstGeom prst="rect">
            <a:avLst/>
          </a:prstGeom>
          <a:solidFill>
            <a:schemeClr val="accent6">
              <a:lumMod val="50000"/>
            </a:schemeClr>
          </a:solidFill>
          <a:ln>
            <a:noFill/>
          </a:ln>
          <a:scene3d>
            <a:camera prst="orthographicFront"/>
            <a:lightRig rig="threePt" dir="t"/>
          </a:scene3d>
          <a:sp3d>
            <a:bevelT w="279400" h="203200" prst="coolSlant"/>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solidFill>
                <a:srgbClr val="FFFFFF"/>
              </a:solidFill>
              <a:cs typeface="Arial" charset="0"/>
            </a:endParaRPr>
          </a:p>
        </p:txBody>
      </p:sp>
      <p:sp>
        <p:nvSpPr>
          <p:cNvPr id="12" name="11 Rectángulo"/>
          <p:cNvSpPr/>
          <p:nvPr/>
        </p:nvSpPr>
        <p:spPr>
          <a:xfrm>
            <a:off x="1979712" y="0"/>
            <a:ext cx="5112568" cy="5715000"/>
          </a:xfrm>
          <a:prstGeom prst="rect">
            <a:avLst/>
          </a:prstGeom>
          <a:solidFill>
            <a:schemeClr val="accent4">
              <a:lumMod val="40000"/>
              <a:lumOff val="60000"/>
              <a:alpha val="65000"/>
            </a:schemeClr>
          </a:solid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solidFill>
                <a:srgbClr val="FFFFFF"/>
              </a:solidFill>
              <a:cs typeface="Arial" charset="0"/>
            </a:endParaRPr>
          </a:p>
        </p:txBody>
      </p:sp>
      <p:sp>
        <p:nvSpPr>
          <p:cNvPr id="8" name="7 CuadroTexto"/>
          <p:cNvSpPr txBox="1"/>
          <p:nvPr/>
        </p:nvSpPr>
        <p:spPr>
          <a:xfrm>
            <a:off x="323528" y="4369668"/>
            <a:ext cx="8568952" cy="1200325"/>
          </a:xfrm>
          <a:prstGeom prst="rect">
            <a:avLst/>
          </a:prstGeom>
          <a:noFill/>
        </p:spPr>
        <p:txBody>
          <a:bodyPr wrap="square" lIns="91436" tIns="45718" rIns="91436" bIns="45718">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En la calle Sillería en una de sus esquinas aparece una hermosa talla de un "Cristo Crucificado" que me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llama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la atención porque sus brazos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están cada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uno en una pared de calles distintas, a los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pies clavados una paloma       </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a:p>
            <a:pPr fontAlgn="auto">
              <a:spcBef>
                <a:spcPts val="0"/>
              </a:spcBef>
              <a:spcAft>
                <a:spcPts val="0"/>
              </a:spcAft>
              <a:defRPr/>
            </a:pP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representando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el Espíritu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Santo. </a:t>
            </a:r>
            <a:endParaRPr lang="es-ES"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extLst>
      <p:ext uri="{BB962C8B-B14F-4D97-AF65-F5344CB8AC3E}">
        <p14:creationId xmlns:p14="http://schemas.microsoft.com/office/powerpoint/2010/main" val="3047880646"/>
      </p:ext>
    </p:extLst>
  </p:cSld>
  <p:clrMapOvr>
    <a:masterClrMapping/>
  </p:clrMapOvr>
  <p:transition spd="slow" advTm="2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edge">
                                      <p:cBhvr>
                                        <p:cTn id="7" dur="3000"/>
                                        <p:tgtEl>
                                          <p:spTgt spid="6"/>
                                        </p:tgtEl>
                                      </p:cBhvr>
                                    </p:animEffect>
                                  </p:childTnLst>
                                </p:cTn>
                              </p:par>
                              <p:par>
                                <p:cTn id="8" presetID="8"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3000"/>
                                        <p:tgtEl>
                                          <p:spTgt spid="7"/>
                                        </p:tgtEl>
                                      </p:cBhvr>
                                    </p:animEffect>
                                  </p:childTnLst>
                                </p:cTn>
                              </p:par>
                              <p:par>
                                <p:cTn id="11" presetID="20" presetClass="entr" presetSubtype="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edge">
                                      <p:cBhvr>
                                        <p:cTn id="13" dur="3000"/>
                                        <p:tgtEl>
                                          <p:spTgt spid="9"/>
                                        </p:tgtEl>
                                      </p:cBhvr>
                                    </p:animEffect>
                                  </p:childTnLst>
                                </p:cTn>
                              </p:par>
                              <p:par>
                                <p:cTn id="14" presetID="8" presetClass="entr" presetSubtype="16" fill="hold"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diamond(in)">
                                      <p:cBhvr>
                                        <p:cTn id="16" dur="3000"/>
                                        <p:tgtEl>
                                          <p:spTgt spid="10"/>
                                        </p:tgtEl>
                                      </p:cBhvr>
                                    </p:animEffect>
                                  </p:childTnLst>
                                </p:cTn>
                              </p:par>
                              <p:par>
                                <p:cTn id="17" presetID="13" presetClass="exit" presetSubtype="16" fill="hold" nodeType="withEffect">
                                  <p:stCondLst>
                                    <p:cond delay="0"/>
                                  </p:stCondLst>
                                  <p:childTnLst>
                                    <p:animEffect transition="out" filter="plus(in)">
                                      <p:cBhvr>
                                        <p:cTn id="18" dur="2500"/>
                                        <p:tgtEl>
                                          <p:spTgt spid="12"/>
                                        </p:tgtEl>
                                      </p:cBhvr>
                                    </p:animEffect>
                                    <p:set>
                                      <p:cBhvr>
                                        <p:cTn id="19" dur="1" fill="hold">
                                          <p:stCondLst>
                                            <p:cond delay="2499"/>
                                          </p:stCondLst>
                                        </p:cTn>
                                        <p:tgtEl>
                                          <p:spTgt spid="12"/>
                                        </p:tgtEl>
                                        <p:attrNameLst>
                                          <p:attrName>style.visibility</p:attrName>
                                        </p:attrNameLst>
                                      </p:cBhvr>
                                      <p:to>
                                        <p:strVal val="hidden"/>
                                      </p:to>
                                    </p:set>
                                  </p:childTnLst>
                                </p:cTn>
                              </p:par>
                              <p:par>
                                <p:cTn id="20" presetID="2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fltVal val="0"/>
                                          </p:val>
                                        </p:tav>
                                        <p:tav tm="100000">
                                          <p:val>
                                            <p:strVal val="#ppt_w"/>
                                          </p:val>
                                        </p:tav>
                                      </p:tavLst>
                                    </p:anim>
                                    <p:anim calcmode="lin" valueType="num">
                                      <p:cBhvr>
                                        <p:cTn id="23" dur="3000" fill="hold"/>
                                        <p:tgtEl>
                                          <p:spTgt spid="4"/>
                                        </p:tgtEl>
                                        <p:attrNameLst>
                                          <p:attrName>ppt_h</p:attrName>
                                        </p:attrNameLst>
                                      </p:cBhvr>
                                      <p:tavLst>
                                        <p:tav tm="0">
                                          <p:val>
                                            <p:fltVal val="0"/>
                                          </p:val>
                                        </p:tav>
                                        <p:tav tm="100000">
                                          <p:val>
                                            <p:strVal val="#ppt_h"/>
                                          </p:val>
                                        </p:tav>
                                      </p:tavLst>
                                    </p:anim>
                                  </p:childTnLst>
                                </p:cTn>
                              </p:par>
                              <p:par>
                                <p:cTn id="24" presetID="13" presetClass="entr" presetSubtype="16"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plus(in)">
                                      <p:cBhvr>
                                        <p:cTn id="26" dur="3000"/>
                                        <p:tgtEl>
                                          <p:spTgt spid="4"/>
                                        </p:tgtEl>
                                      </p:cBhvr>
                                    </p:animEffect>
                                  </p:childTnLst>
                                </p:cTn>
                              </p:par>
                            </p:childTnLst>
                          </p:cTn>
                        </p:par>
                        <p:par>
                          <p:cTn id="27" fill="hold">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1"/>
                                          </p:val>
                                        </p:tav>
                                        <p:tav tm="100000">
                                          <p:val>
                                            <p:strVal val="#ppt_x"/>
                                          </p:val>
                                        </p:tav>
                                      </p:tavLst>
                                    </p:anim>
                                    <p:anim calcmode="lin" valueType="num">
                                      <p:cBhvr>
                                        <p:cTn id="3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9 Rectángulo"/>
          <p:cNvSpPr/>
          <p:nvPr/>
        </p:nvSpPr>
        <p:spPr>
          <a:xfrm>
            <a:off x="827584" y="0"/>
            <a:ext cx="432048" cy="5715000"/>
          </a:xfrm>
          <a:prstGeom prst="rect">
            <a:avLst/>
          </a:prstGeom>
          <a:solidFill>
            <a:schemeClr val="tx2">
              <a:lumMod val="50000"/>
            </a:schemeClr>
          </a:solidFill>
          <a:ln>
            <a:noFill/>
          </a:ln>
          <a:scene3d>
            <a:camera prst="orthographicFront"/>
            <a:lightRig rig="threePt" dir="t"/>
          </a:scene3d>
          <a:sp3d>
            <a:bevelT w="254000" h="190500" prst="artDeco"/>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solidFill>
                <a:srgbClr val="FFFFFF"/>
              </a:solidFill>
              <a:cs typeface="Arial" charset="0"/>
            </a:endParaRPr>
          </a:p>
        </p:txBody>
      </p:sp>
      <p:pic>
        <p:nvPicPr>
          <p:cNvPr id="4" name="3 Imagen" descr="MEZQUITA_CATEDRAL_CAPILLA_SANTATERESA_13 entrada.jpg"/>
          <p:cNvPicPr>
            <a:picLocks noChangeAspect="1"/>
          </p:cNvPicPr>
          <p:nvPr/>
        </p:nvPicPr>
        <p:blipFill>
          <a:blip r:embed="rId2" cstate="print"/>
          <a:stretch>
            <a:fillRect/>
          </a:stretch>
        </p:blipFill>
        <p:spPr bwMode="auto">
          <a:xfrm>
            <a:off x="2051721" y="0"/>
            <a:ext cx="5040560" cy="5715000"/>
          </a:xfrm>
          <a:prstGeom prst="rect">
            <a:avLst/>
          </a:prstGeom>
          <a:noFill/>
          <a:ln w="9525">
            <a:noFill/>
            <a:miter lim="800000"/>
            <a:headEnd/>
            <a:tailEnd/>
          </a:ln>
        </p:spPr>
      </p:pic>
      <p:sp>
        <p:nvSpPr>
          <p:cNvPr id="5" name="4 Rectángulo"/>
          <p:cNvSpPr/>
          <p:nvPr/>
        </p:nvSpPr>
        <p:spPr>
          <a:xfrm>
            <a:off x="0" y="0"/>
            <a:ext cx="827584" cy="5715000"/>
          </a:xfrm>
          <a:prstGeom prst="rect">
            <a:avLst/>
          </a:prstGeom>
          <a:solidFill>
            <a:schemeClr val="accent2">
              <a:lumMod val="50000"/>
            </a:schemeClr>
          </a:solidFill>
          <a:ln>
            <a:noFill/>
          </a:ln>
          <a:scene3d>
            <a:camera prst="orthographicFront"/>
            <a:lightRig rig="threePt" dir="t"/>
          </a:scene3d>
          <a:sp3d>
            <a:bevelT w="254000" h="190500" prst="artDeco"/>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solidFill>
                <a:srgbClr val="FFFFFF"/>
              </a:solidFill>
              <a:cs typeface="Arial" charset="0"/>
            </a:endParaRPr>
          </a:p>
        </p:txBody>
      </p:sp>
      <p:sp>
        <p:nvSpPr>
          <p:cNvPr id="6" name="5 Rectángulo"/>
          <p:cNvSpPr/>
          <p:nvPr/>
        </p:nvSpPr>
        <p:spPr>
          <a:xfrm>
            <a:off x="1259633" y="0"/>
            <a:ext cx="792088" cy="5715000"/>
          </a:xfrm>
          <a:prstGeom prst="rect">
            <a:avLst/>
          </a:prstGeom>
          <a:solidFill>
            <a:schemeClr val="accent2">
              <a:lumMod val="50000"/>
            </a:schemeClr>
          </a:solidFill>
          <a:ln>
            <a:noFill/>
          </a:ln>
          <a:scene3d>
            <a:camera prst="orthographicFront"/>
            <a:lightRig rig="threePt" dir="t"/>
          </a:scene3d>
          <a:sp3d>
            <a:bevelT w="254000" h="190500" prst="artDeco"/>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solidFill>
                <a:srgbClr val="FFFFFF"/>
              </a:solidFill>
              <a:cs typeface="Arial" charset="0"/>
            </a:endParaRPr>
          </a:p>
        </p:txBody>
      </p:sp>
      <p:sp>
        <p:nvSpPr>
          <p:cNvPr id="7" name="6 Rectángulo"/>
          <p:cNvSpPr/>
          <p:nvPr/>
        </p:nvSpPr>
        <p:spPr>
          <a:xfrm>
            <a:off x="7092281" y="0"/>
            <a:ext cx="792088" cy="5715000"/>
          </a:xfrm>
          <a:prstGeom prst="rect">
            <a:avLst/>
          </a:prstGeom>
          <a:solidFill>
            <a:schemeClr val="accent2">
              <a:lumMod val="50000"/>
            </a:schemeClr>
          </a:solidFill>
          <a:ln>
            <a:noFill/>
          </a:ln>
          <a:scene3d>
            <a:camera prst="orthographicFront"/>
            <a:lightRig rig="threePt" dir="t"/>
          </a:scene3d>
          <a:sp3d>
            <a:bevelT w="254000" h="190500" prst="artDeco"/>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solidFill>
                <a:srgbClr val="FFFFFF"/>
              </a:solidFill>
              <a:cs typeface="Arial" charset="0"/>
            </a:endParaRPr>
          </a:p>
        </p:txBody>
      </p:sp>
      <p:sp>
        <p:nvSpPr>
          <p:cNvPr id="8" name="7 Rectángulo"/>
          <p:cNvSpPr/>
          <p:nvPr/>
        </p:nvSpPr>
        <p:spPr>
          <a:xfrm>
            <a:off x="8316417" y="0"/>
            <a:ext cx="827584" cy="5715000"/>
          </a:xfrm>
          <a:prstGeom prst="rect">
            <a:avLst/>
          </a:prstGeom>
          <a:solidFill>
            <a:schemeClr val="accent2">
              <a:lumMod val="50000"/>
            </a:schemeClr>
          </a:solidFill>
          <a:ln>
            <a:noFill/>
          </a:ln>
          <a:scene3d>
            <a:camera prst="orthographicFront"/>
            <a:lightRig rig="threePt" dir="t"/>
          </a:scene3d>
          <a:sp3d>
            <a:bevelT w="254000" h="190500" prst="artDeco"/>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solidFill>
                <a:srgbClr val="FFFFFF"/>
              </a:solidFill>
              <a:cs typeface="Arial" charset="0"/>
            </a:endParaRPr>
          </a:p>
        </p:txBody>
      </p:sp>
      <p:pic>
        <p:nvPicPr>
          <p:cNvPr id="9" name="8 Imagen" descr="MEZQUITA_CATEDRAL_CAPILLA_SANTATERESA_13 entrada.jpg"/>
          <p:cNvPicPr>
            <a:picLocks noChangeAspect="1"/>
          </p:cNvPicPr>
          <p:nvPr/>
        </p:nvPicPr>
        <p:blipFill>
          <a:blip r:embed="rId2" cstate="print"/>
          <a:stretch>
            <a:fillRect/>
          </a:stretch>
        </p:blipFill>
        <p:spPr bwMode="auto">
          <a:xfrm>
            <a:off x="2051721" y="0"/>
            <a:ext cx="5040560" cy="5715000"/>
          </a:xfrm>
          <a:prstGeom prst="rect">
            <a:avLst/>
          </a:prstGeom>
          <a:noFill/>
          <a:ln w="9525">
            <a:noFill/>
            <a:miter lim="800000"/>
            <a:headEnd/>
            <a:tailEnd/>
          </a:ln>
        </p:spPr>
      </p:pic>
      <p:sp>
        <p:nvSpPr>
          <p:cNvPr id="11" name="10 Rectángulo"/>
          <p:cNvSpPr/>
          <p:nvPr/>
        </p:nvSpPr>
        <p:spPr>
          <a:xfrm>
            <a:off x="7884368" y="0"/>
            <a:ext cx="432048" cy="5715000"/>
          </a:xfrm>
          <a:prstGeom prst="rect">
            <a:avLst/>
          </a:prstGeom>
          <a:solidFill>
            <a:schemeClr val="tx2">
              <a:lumMod val="50000"/>
            </a:schemeClr>
          </a:solidFill>
          <a:ln>
            <a:noFill/>
          </a:ln>
          <a:scene3d>
            <a:camera prst="orthographicFront"/>
            <a:lightRig rig="threePt" dir="t"/>
          </a:scene3d>
          <a:sp3d>
            <a:bevelT w="254000" h="190500" prst="artDeco"/>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solidFill>
                <a:srgbClr val="FFFFFF"/>
              </a:solidFill>
              <a:cs typeface="Arial" charset="0"/>
            </a:endParaRPr>
          </a:p>
        </p:txBody>
      </p:sp>
      <p:sp>
        <p:nvSpPr>
          <p:cNvPr id="12" name="11 CuadroTexto"/>
          <p:cNvSpPr txBox="1"/>
          <p:nvPr/>
        </p:nvSpPr>
        <p:spPr>
          <a:xfrm>
            <a:off x="1958282" y="4366332"/>
            <a:ext cx="5570748" cy="1200325"/>
          </a:xfrm>
          <a:prstGeom prst="rect">
            <a:avLst/>
          </a:prstGeom>
          <a:noFill/>
        </p:spPr>
        <p:txBody>
          <a:bodyPr wrap="none" lIns="91436" tIns="45718" rIns="91436" bIns="45718">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Continuamos por la Calle de la Sillería, no se a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los demás pero a mi me recuerdan todas estas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calles a la época medieval y es que sus edificios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son todos de esa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época.</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extLst>
      <p:ext uri="{BB962C8B-B14F-4D97-AF65-F5344CB8AC3E}">
        <p14:creationId xmlns:p14="http://schemas.microsoft.com/office/powerpoint/2010/main" val="3372187717"/>
      </p:ext>
    </p:extLst>
  </p:cSld>
  <p:clrMapOvr>
    <a:masterClrMapping/>
  </p:clrMapOvr>
  <mc:AlternateContent xmlns:mc="http://schemas.openxmlformats.org/markup-compatibility/2006" xmlns:p14="http://schemas.microsoft.com/office/powerpoint/2010/main">
    <mc:Choice Requires="p14">
      <p:transition spd="slow" p14:dur="2000" advTm="21000">
        <p14:prism isContent="1"/>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325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250"/>
                                        <p:tgtEl>
                                          <p:spTgt spid="6"/>
                                        </p:tgtEl>
                                      </p:cBhvr>
                                    </p:animEffect>
                                  </p:childTnLst>
                                </p:cTn>
                              </p:par>
                              <p:par>
                                <p:cTn id="11" presetID="3" presetClass="entr" presetSubtype="1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3250"/>
                                        <p:tgtEl>
                                          <p:spTgt spid="7"/>
                                        </p:tgtEl>
                                      </p:cBhvr>
                                    </p:animEffect>
                                  </p:childTnLst>
                                </p:cTn>
                              </p:par>
                              <p:par>
                                <p:cTn id="14" presetID="3" presetClass="entr" presetSubtype="1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horizontal)">
                                      <p:cBhvr>
                                        <p:cTn id="16" dur="3250"/>
                                        <p:tgtEl>
                                          <p:spTgt spid="8"/>
                                        </p:tgtEl>
                                      </p:cBhvr>
                                    </p:animEffect>
                                  </p:childTnLst>
                                </p:cTn>
                              </p:par>
                              <p:par>
                                <p:cTn id="17" presetID="16" presetClass="entr" presetSubtype="26"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arn(inHorizontal)">
                                      <p:cBhvr>
                                        <p:cTn id="19" dur="3250"/>
                                        <p:tgtEl>
                                          <p:spTgt spid="10"/>
                                        </p:tgtEl>
                                      </p:cBhvr>
                                    </p:animEffect>
                                  </p:childTnLst>
                                </p:cTn>
                              </p:par>
                              <p:par>
                                <p:cTn id="20" presetID="16" presetClass="entr" presetSubtype="26"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Horizontal)">
                                      <p:cBhvr>
                                        <p:cTn id="22" dur="3250"/>
                                        <p:tgtEl>
                                          <p:spTgt spid="11"/>
                                        </p:tgtEl>
                                      </p:cBhvr>
                                    </p:animEffect>
                                  </p:childTnLst>
                                </p:cTn>
                              </p:par>
                              <p:par>
                                <p:cTn id="23" presetID="8" presetClass="exit" presetSubtype="32" fill="hold" nodeType="withEffect">
                                  <p:stCondLst>
                                    <p:cond delay="0"/>
                                  </p:stCondLst>
                                  <p:childTnLst>
                                    <p:animEffect transition="out" filter="diamond(out)">
                                      <p:cBhvr>
                                        <p:cTn id="24" dur="3250"/>
                                        <p:tgtEl>
                                          <p:spTgt spid="9"/>
                                        </p:tgtEl>
                                      </p:cBhvr>
                                    </p:animEffect>
                                    <p:set>
                                      <p:cBhvr>
                                        <p:cTn id="25" dur="1" fill="hold">
                                          <p:stCondLst>
                                            <p:cond delay="3249"/>
                                          </p:stCondLst>
                                        </p:cTn>
                                        <p:tgtEl>
                                          <p:spTgt spid="9"/>
                                        </p:tgtEl>
                                        <p:attrNameLst>
                                          <p:attrName>style.visibility</p:attrName>
                                        </p:attrNameLst>
                                      </p:cBhvr>
                                      <p:to>
                                        <p:strVal val="hidden"/>
                                      </p:to>
                                    </p:set>
                                  </p:childTnLst>
                                </p:cTn>
                              </p:par>
                              <p:par>
                                <p:cTn id="26" presetID="16" presetClass="entr" presetSubtype="37"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arn(outVertical)">
                                      <p:cBhvr>
                                        <p:cTn id="28" dur="3250"/>
                                        <p:tgtEl>
                                          <p:spTgt spid="4"/>
                                        </p:tgtEl>
                                      </p:cBhvr>
                                    </p:animEffect>
                                  </p:childTnLst>
                                </p:cTn>
                              </p:par>
                              <p:par>
                                <p:cTn id="29" presetID="17" presetClass="entr" presetSubtype="10"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3250" fill="hold"/>
                                        <p:tgtEl>
                                          <p:spTgt spid="4"/>
                                        </p:tgtEl>
                                        <p:attrNameLst>
                                          <p:attrName>ppt_w</p:attrName>
                                        </p:attrNameLst>
                                      </p:cBhvr>
                                      <p:tavLst>
                                        <p:tav tm="0">
                                          <p:val>
                                            <p:fltVal val="0"/>
                                          </p:val>
                                        </p:tav>
                                        <p:tav tm="100000">
                                          <p:val>
                                            <p:strVal val="#ppt_w"/>
                                          </p:val>
                                        </p:tav>
                                      </p:tavLst>
                                    </p:anim>
                                    <p:anim calcmode="lin" valueType="num">
                                      <p:cBhvr>
                                        <p:cTn id="32" dur="3250" fill="hold"/>
                                        <p:tgtEl>
                                          <p:spTgt spid="4"/>
                                        </p:tgtEl>
                                        <p:attrNameLst>
                                          <p:attrName>ppt_h</p:attrName>
                                        </p:attrNameLst>
                                      </p:cBhvr>
                                      <p:tavLst>
                                        <p:tav tm="0">
                                          <p:val>
                                            <p:strVal val="#ppt_h"/>
                                          </p:val>
                                        </p:tav>
                                        <p:tav tm="100000">
                                          <p:val>
                                            <p:strVal val="#ppt_h"/>
                                          </p:val>
                                        </p:tav>
                                      </p:tavLst>
                                    </p:anim>
                                  </p:childTnLst>
                                </p:cTn>
                              </p:par>
                            </p:childTnLst>
                          </p:cTn>
                        </p:par>
                        <p:par>
                          <p:cTn id="33" fill="hold">
                            <p:stCondLst>
                              <p:cond delay="325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12"/>
                                        </p:tgtEl>
                                        <p:attrNameLst>
                                          <p:attrName>style.visibility</p:attrName>
                                        </p:attrNameLst>
                                      </p:cBhvr>
                                      <p:to>
                                        <p:strVal val="visible"/>
                                      </p:to>
                                    </p:set>
                                    <p:animEffect transition="in" filter="fade">
                                      <p:cBhvr>
                                        <p:cTn id="36" dur="1000"/>
                                        <p:tgtEl>
                                          <p:spTgt spid="12"/>
                                        </p:tgtEl>
                                      </p:cBhvr>
                                    </p:animEffect>
                                    <p:anim calcmode="lin" valueType="num">
                                      <p:cBhvr>
                                        <p:cTn id="37" dur="1000" fill="hold"/>
                                        <p:tgtEl>
                                          <p:spTgt spid="12"/>
                                        </p:tgtEl>
                                        <p:attrNameLst>
                                          <p:attrName>ppt_x</p:attrName>
                                        </p:attrNameLst>
                                      </p:cBhvr>
                                      <p:tavLst>
                                        <p:tav tm="0">
                                          <p:val>
                                            <p:strVal val="#ppt_x-.1"/>
                                          </p:val>
                                        </p:tav>
                                        <p:tav tm="100000">
                                          <p:val>
                                            <p:strVal val="#ppt_x"/>
                                          </p:val>
                                        </p:tav>
                                      </p:tavLst>
                                    </p:anim>
                                    <p:anim calcmode="lin" valueType="num">
                                      <p:cBhvr>
                                        <p:cTn id="38"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94828"/>
            <a:ext cx="9144000" cy="5952724"/>
          </a:xfrm>
          <a:prstGeom prst="rect">
            <a:avLst/>
          </a:prstGeom>
          <a:noFill/>
          <a:ln w="9525">
            <a:noFill/>
            <a:miter lim="800000"/>
            <a:headEnd/>
            <a:tailEnd/>
          </a:ln>
        </p:spPr>
      </p:pic>
      <p:sp>
        <p:nvSpPr>
          <p:cNvPr id="5" name="4 Cheurón"/>
          <p:cNvSpPr/>
          <p:nvPr/>
        </p:nvSpPr>
        <p:spPr>
          <a:xfrm>
            <a:off x="4572000" y="0"/>
            <a:ext cx="2592288" cy="5715000"/>
          </a:xfrm>
          <a:prstGeom prst="chevron">
            <a:avLst>
              <a:gd name="adj" fmla="val 75121"/>
            </a:avLst>
          </a:prstGeom>
          <a:blipFill dpi="0" rotWithShape="1">
            <a:blip r:embed="rId3">
              <a:extLst>
                <a:ext uri="{28A0092B-C50C-407E-A947-70E740481C1C}">
                  <a14:useLocalDpi xmlns:a14="http://schemas.microsoft.com/office/drawing/2010/main" val="0"/>
                </a:ext>
              </a:extLst>
            </a:blip>
            <a:srcRect/>
            <a:stretch>
              <a:fillRect/>
            </a:stretch>
          </a:blipFill>
          <a:ln>
            <a:solidFill>
              <a:schemeClr val="tx1">
                <a:lumMod val="95000"/>
              </a:schemeClr>
            </a:solid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6" name="5 Cheurón"/>
          <p:cNvSpPr/>
          <p:nvPr/>
        </p:nvSpPr>
        <p:spPr>
          <a:xfrm flipH="1">
            <a:off x="2051721" y="0"/>
            <a:ext cx="2734593" cy="5715000"/>
          </a:xfrm>
          <a:prstGeom prst="chevron">
            <a:avLst>
              <a:gd name="adj" fmla="val 75936"/>
            </a:avLst>
          </a:prstGeom>
          <a:blipFill dpi="0" rotWithShape="1">
            <a:blip r:embed="rId3">
              <a:extLst>
                <a:ext uri="{28A0092B-C50C-407E-A947-70E740481C1C}">
                  <a14:useLocalDpi xmlns:a14="http://schemas.microsoft.com/office/drawing/2010/main" val="0"/>
                </a:ext>
              </a:extLst>
            </a:blip>
            <a:srcRect/>
            <a:stretch>
              <a:fillRect/>
            </a:stretch>
          </a:blipFill>
          <a:ln>
            <a:solidFill>
              <a:schemeClr val="tx1">
                <a:lumMod val="95000"/>
              </a:schemeClr>
            </a:solid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8" name="7 CuadroTexto"/>
          <p:cNvSpPr txBox="1"/>
          <p:nvPr/>
        </p:nvSpPr>
        <p:spPr>
          <a:xfrm>
            <a:off x="827585" y="4237677"/>
            <a:ext cx="7848872" cy="1477323"/>
          </a:xfrm>
          <a:prstGeom prst="rect">
            <a:avLst/>
          </a:prstGeom>
          <a:noFill/>
        </p:spPr>
        <p:txBody>
          <a:bodyPr wrap="square" lIns="91436" tIns="45718" rIns="91436" bIns="45718">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Sobre Toledo se levantan un buen número de monumentos, rodeados de inolvidables rincones y espacios que despiertan sensaciones a los ojos de quienes la visitan, por fin llegamos a la Plaza de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Zocodóver</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mientras contemplamos la hora que es en el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relój</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que hay sobre el Arco de la Sangre, son las 2 y 10 de la tarde; hora de ir a comer.</a:t>
            </a:r>
            <a:endParaRPr lang="es-ES"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8000">
        <p14:conveyor dir="r"/>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0-#ppt_w/2"/>
                                          </p:val>
                                        </p:tav>
                                        <p:tav tm="100000">
                                          <p:val>
                                            <p:strVal val="#ppt_x"/>
                                          </p:val>
                                        </p:tav>
                                      </p:tavLst>
                                    </p:anim>
                                    <p:anim calcmode="lin" valueType="num">
                                      <p:cBhvr additive="base">
                                        <p:cTn id="12" dur="3000" fill="hold"/>
                                        <p:tgtEl>
                                          <p:spTgt spid="5"/>
                                        </p:tgtEl>
                                        <p:attrNameLst>
                                          <p:attrName>ppt_y</p:attrName>
                                        </p:attrNameLst>
                                      </p:cBhvr>
                                      <p:tavLst>
                                        <p:tav tm="0">
                                          <p:val>
                                            <p:strVal val="#ppt_y"/>
                                          </p:val>
                                        </p:tav>
                                        <p:tav tm="100000">
                                          <p:val>
                                            <p:strVal val="#ppt_y"/>
                                          </p:val>
                                        </p:tav>
                                      </p:tavLst>
                                    </p:anim>
                                  </p:childTnLst>
                                </p:cTn>
                              </p:par>
                              <p:par>
                                <p:cTn id="13" presetID="16" presetClass="entr" presetSubtype="26"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arn(inHorizontal)">
                                      <p:cBhvr>
                                        <p:cTn id="15" dur="3000"/>
                                        <p:tgtEl>
                                          <p:spTgt spid="6"/>
                                        </p:tgtEl>
                                      </p:cBhvr>
                                    </p:animEffect>
                                  </p:childTnLst>
                                </p:cTn>
                              </p:par>
                              <p:par>
                                <p:cTn id="16" presetID="16" presetClass="entr" presetSubtype="26" fill="hold" nodeType="withEffect">
                                  <p:stCondLst>
                                    <p:cond delay="0"/>
                                  </p:stCondLst>
                                  <p:iterate type="lt">
                                    <p:tmPct val="0"/>
                                  </p:iterate>
                                  <p:childTnLst>
                                    <p:set>
                                      <p:cBhvr>
                                        <p:cTn id="17" dur="1" fill="hold">
                                          <p:stCondLst>
                                            <p:cond delay="0"/>
                                          </p:stCondLst>
                                        </p:cTn>
                                        <p:tgtEl>
                                          <p:spTgt spid="5"/>
                                        </p:tgtEl>
                                        <p:attrNameLst>
                                          <p:attrName>style.visibility</p:attrName>
                                        </p:attrNameLst>
                                      </p:cBhvr>
                                      <p:to>
                                        <p:strVal val="visible"/>
                                      </p:to>
                                    </p:set>
                                    <p:animEffect transition="in" filter="barn(inHorizontal)">
                                      <p:cBhvr>
                                        <p:cTn id="18" dur="3000"/>
                                        <p:tgtEl>
                                          <p:spTgt spid="5"/>
                                        </p:tgtEl>
                                      </p:cBhvr>
                                    </p:animEffect>
                                  </p:childTnLst>
                                </p:cTn>
                              </p:par>
                            </p:childTnLst>
                          </p:cTn>
                        </p:par>
                        <p:par>
                          <p:cTn id="19" fill="hold">
                            <p:stCondLst>
                              <p:cond delay="3000"/>
                            </p:stCondLst>
                            <p:childTnLst>
                              <p:par>
                                <p:cTn id="20" presetID="2" presetClass="exit" presetSubtype="8" fill="hold" nodeType="afterEffect">
                                  <p:stCondLst>
                                    <p:cond delay="0"/>
                                  </p:stCondLst>
                                  <p:iterate type="lt">
                                    <p:tmPct val="0"/>
                                  </p:iterate>
                                  <p:childTnLst>
                                    <p:anim calcmode="lin" valueType="num">
                                      <p:cBhvr additive="base">
                                        <p:cTn id="21" dur="3000"/>
                                        <p:tgtEl>
                                          <p:spTgt spid="5"/>
                                        </p:tgtEl>
                                        <p:attrNameLst>
                                          <p:attrName>ppt_x</p:attrName>
                                        </p:attrNameLst>
                                      </p:cBhvr>
                                      <p:tavLst>
                                        <p:tav tm="0">
                                          <p:val>
                                            <p:strVal val="ppt_x"/>
                                          </p:val>
                                        </p:tav>
                                        <p:tav tm="100000">
                                          <p:val>
                                            <p:strVal val="0-ppt_w/2"/>
                                          </p:val>
                                        </p:tav>
                                      </p:tavLst>
                                    </p:anim>
                                    <p:anim calcmode="lin" valueType="num">
                                      <p:cBhvr additive="base">
                                        <p:cTn id="22" dur="3000"/>
                                        <p:tgtEl>
                                          <p:spTgt spid="5"/>
                                        </p:tgtEl>
                                        <p:attrNameLst>
                                          <p:attrName>ppt_y</p:attrName>
                                        </p:attrNameLst>
                                      </p:cBhvr>
                                      <p:tavLst>
                                        <p:tav tm="0">
                                          <p:val>
                                            <p:strVal val="ppt_y"/>
                                          </p:val>
                                        </p:tav>
                                        <p:tav tm="100000">
                                          <p:val>
                                            <p:strVal val="ppt_y"/>
                                          </p:val>
                                        </p:tav>
                                      </p:tavLst>
                                    </p:anim>
                                    <p:set>
                                      <p:cBhvr>
                                        <p:cTn id="23" dur="1" fill="hold">
                                          <p:stCondLst>
                                            <p:cond delay="2999"/>
                                          </p:stCondLst>
                                        </p:cTn>
                                        <p:tgtEl>
                                          <p:spTgt spid="5"/>
                                        </p:tgtEl>
                                        <p:attrNameLst>
                                          <p:attrName>style.visibility</p:attrName>
                                        </p:attrNameLst>
                                      </p:cBhvr>
                                      <p:to>
                                        <p:strVal val="hidden"/>
                                      </p:to>
                                    </p:set>
                                  </p:childTnLst>
                                </p:cTn>
                              </p:par>
                              <p:par>
                                <p:cTn id="24" presetID="19" presetClass="exit" presetSubtype="10" fill="hold" nodeType="withEffect">
                                  <p:stCondLst>
                                    <p:cond delay="0"/>
                                  </p:stCondLst>
                                  <p:iterate type="lt">
                                    <p:tmPct val="0"/>
                                  </p:iterate>
                                  <p:childTnLst>
                                    <p:anim calcmode="lin" valueType="num">
                                      <p:cBhvr>
                                        <p:cTn id="25" dur="3000"/>
                                        <p:tgtEl>
                                          <p:spTgt spid="5"/>
                                        </p:tgtEl>
                                        <p:attrNameLst>
                                          <p:attrName>ppt_h</p:attrName>
                                        </p:attrNameLst>
                                      </p:cBhvr>
                                      <p:tavLst>
                                        <p:tav tm="0">
                                          <p:val>
                                            <p:strVal val="ppt_h"/>
                                          </p:val>
                                        </p:tav>
                                        <p:tav tm="100000">
                                          <p:val>
                                            <p:strVal val="ppt_h"/>
                                          </p:val>
                                        </p:tav>
                                      </p:tavLst>
                                    </p:anim>
                                    <p:anim calcmode="lin" valueType="num">
                                      <p:cBhvr>
                                        <p:cTn id="26"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 dur="1" fill="hold">
                                          <p:stCondLst>
                                            <p:cond delay="2999"/>
                                          </p:stCondLst>
                                        </p:cTn>
                                        <p:tgtEl>
                                          <p:spTgt spid="5"/>
                                        </p:tgtEl>
                                        <p:attrNameLst>
                                          <p:attrName>style.visibility</p:attrName>
                                        </p:attrNameLst>
                                      </p:cBhvr>
                                      <p:to>
                                        <p:strVal val="hidden"/>
                                      </p:to>
                                    </p:set>
                                  </p:childTnLst>
                                </p:cTn>
                              </p:par>
                              <p:par>
                                <p:cTn id="28" presetID="2" presetClass="exit" presetSubtype="2" fill="hold" nodeType="withEffect">
                                  <p:stCondLst>
                                    <p:cond delay="0"/>
                                  </p:stCondLst>
                                  <p:childTnLst>
                                    <p:anim calcmode="lin" valueType="num">
                                      <p:cBhvr additive="base">
                                        <p:cTn id="29" dur="3000"/>
                                        <p:tgtEl>
                                          <p:spTgt spid="6"/>
                                        </p:tgtEl>
                                        <p:attrNameLst>
                                          <p:attrName>ppt_x</p:attrName>
                                        </p:attrNameLst>
                                      </p:cBhvr>
                                      <p:tavLst>
                                        <p:tav tm="0">
                                          <p:val>
                                            <p:strVal val="ppt_x"/>
                                          </p:val>
                                        </p:tav>
                                        <p:tav tm="100000">
                                          <p:val>
                                            <p:strVal val="1+ppt_w/2"/>
                                          </p:val>
                                        </p:tav>
                                      </p:tavLst>
                                    </p:anim>
                                    <p:anim calcmode="lin" valueType="num">
                                      <p:cBhvr additive="base">
                                        <p:cTn id="30" dur="3000"/>
                                        <p:tgtEl>
                                          <p:spTgt spid="6"/>
                                        </p:tgtEl>
                                        <p:attrNameLst>
                                          <p:attrName>ppt_y</p:attrName>
                                        </p:attrNameLst>
                                      </p:cBhvr>
                                      <p:tavLst>
                                        <p:tav tm="0">
                                          <p:val>
                                            <p:strVal val="ppt_y"/>
                                          </p:val>
                                        </p:tav>
                                        <p:tav tm="100000">
                                          <p:val>
                                            <p:strVal val="ppt_y"/>
                                          </p:val>
                                        </p:tav>
                                      </p:tavLst>
                                    </p:anim>
                                    <p:set>
                                      <p:cBhvr>
                                        <p:cTn id="31" dur="1" fill="hold">
                                          <p:stCondLst>
                                            <p:cond delay="2999"/>
                                          </p:stCondLst>
                                        </p:cTn>
                                        <p:tgtEl>
                                          <p:spTgt spid="6"/>
                                        </p:tgtEl>
                                        <p:attrNameLst>
                                          <p:attrName>style.visibility</p:attrName>
                                        </p:attrNameLst>
                                      </p:cBhvr>
                                      <p:to>
                                        <p:strVal val="hidden"/>
                                      </p:to>
                                    </p:set>
                                  </p:childTnLst>
                                </p:cTn>
                              </p:par>
                              <p:par>
                                <p:cTn id="32" presetID="19" presetClass="exit" presetSubtype="10" fill="hold" nodeType="withEffect">
                                  <p:stCondLst>
                                    <p:cond delay="0"/>
                                  </p:stCondLst>
                                  <p:childTnLst>
                                    <p:anim calcmode="lin" valueType="num">
                                      <p:cBhvr>
                                        <p:cTn id="33" dur="3000"/>
                                        <p:tgtEl>
                                          <p:spTgt spid="6"/>
                                        </p:tgtEl>
                                        <p:attrNameLst>
                                          <p:attrName>ppt_h</p:attrName>
                                        </p:attrNameLst>
                                      </p:cBhvr>
                                      <p:tavLst>
                                        <p:tav tm="0">
                                          <p:val>
                                            <p:strVal val="ppt_h"/>
                                          </p:val>
                                        </p:tav>
                                        <p:tav tm="100000">
                                          <p:val>
                                            <p:strVal val="ppt_h"/>
                                          </p:val>
                                        </p:tav>
                                      </p:tavLst>
                                    </p:anim>
                                    <p:anim calcmode="lin" valueType="num">
                                      <p:cBhvr>
                                        <p:cTn id="34"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 dur="1" fill="hold">
                                          <p:stCondLst>
                                            <p:cond delay="2999"/>
                                          </p:stCondLst>
                                        </p:cTn>
                                        <p:tgtEl>
                                          <p:spTgt spid="6"/>
                                        </p:tgtEl>
                                        <p:attrNameLst>
                                          <p:attrName>style.visibility</p:attrName>
                                        </p:attrNameLst>
                                      </p:cBhvr>
                                      <p:to>
                                        <p:strVal val="hidden"/>
                                      </p:to>
                                    </p:set>
                                  </p:childTnLst>
                                </p:cTn>
                              </p:par>
                              <p:par>
                                <p:cTn id="36" presetID="23" presetClass="entr" presetSubtype="272"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3000" fill="hold"/>
                                        <p:tgtEl>
                                          <p:spTgt spid="4"/>
                                        </p:tgtEl>
                                        <p:attrNameLst>
                                          <p:attrName>ppt_w</p:attrName>
                                        </p:attrNameLst>
                                      </p:cBhvr>
                                      <p:tavLst>
                                        <p:tav tm="0">
                                          <p:val>
                                            <p:strVal val="2/3*#ppt_w"/>
                                          </p:val>
                                        </p:tav>
                                        <p:tav tm="100000">
                                          <p:val>
                                            <p:strVal val="#ppt_w"/>
                                          </p:val>
                                        </p:tav>
                                      </p:tavLst>
                                    </p:anim>
                                    <p:anim calcmode="lin" valueType="num">
                                      <p:cBhvr>
                                        <p:cTn id="39" dur="3000" fill="hold"/>
                                        <p:tgtEl>
                                          <p:spTgt spid="4"/>
                                        </p:tgtEl>
                                        <p:attrNameLst>
                                          <p:attrName>ppt_h</p:attrName>
                                        </p:attrNameLst>
                                      </p:cBhvr>
                                      <p:tavLst>
                                        <p:tav tm="0">
                                          <p:val>
                                            <p:strVal val="2/3*#ppt_h"/>
                                          </p:val>
                                        </p:tav>
                                        <p:tav tm="100000">
                                          <p:val>
                                            <p:strVal val="#ppt_h"/>
                                          </p:val>
                                        </p:tav>
                                      </p:tavLst>
                                    </p:anim>
                                  </p:childTnLst>
                                </p:cTn>
                              </p:par>
                              <p:par>
                                <p:cTn id="40" presetID="8" presetClass="entr" presetSubtype="32" fill="hold" nodeType="with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diamond(out)">
                                      <p:cBhvr>
                                        <p:cTn id="42" dur="3000"/>
                                        <p:tgtEl>
                                          <p:spTgt spid="4"/>
                                        </p:tgtEl>
                                      </p:cBhvr>
                                    </p:animEffect>
                                  </p:childTnLst>
                                </p:cTn>
                              </p:par>
                            </p:childTnLst>
                          </p:cTn>
                        </p:par>
                        <p:par>
                          <p:cTn id="43" fill="hold">
                            <p:stCondLst>
                              <p:cond delay="6000"/>
                            </p:stCondLst>
                            <p:childTnLst>
                              <p:par>
                                <p:cTn id="44" presetID="40" presetClass="entr" presetSubtype="0" fill="hold" grpId="0" nodeType="afterEffect">
                                  <p:stCondLst>
                                    <p:cond delay="0"/>
                                  </p:stCondLst>
                                  <p:iterate type="lt">
                                    <p:tmPct val="10000"/>
                                  </p:iterate>
                                  <p:childTnLst>
                                    <p:set>
                                      <p:cBhvr>
                                        <p:cTn id="45" dur="1" fill="hold">
                                          <p:stCondLst>
                                            <p:cond delay="0"/>
                                          </p:stCondLst>
                                        </p:cTn>
                                        <p:tgtEl>
                                          <p:spTgt spid="8"/>
                                        </p:tgtEl>
                                        <p:attrNameLst>
                                          <p:attrName>style.visibility</p:attrName>
                                        </p:attrNameLst>
                                      </p:cBhvr>
                                      <p:to>
                                        <p:strVal val="visible"/>
                                      </p:to>
                                    </p:set>
                                    <p:animEffect transition="in" filter="fade">
                                      <p:cBhvr>
                                        <p:cTn id="46" dur="1000"/>
                                        <p:tgtEl>
                                          <p:spTgt spid="8"/>
                                        </p:tgtEl>
                                      </p:cBhvr>
                                    </p:animEffect>
                                    <p:anim calcmode="lin" valueType="num">
                                      <p:cBhvr>
                                        <p:cTn id="47" dur="1000" fill="hold"/>
                                        <p:tgtEl>
                                          <p:spTgt spid="8"/>
                                        </p:tgtEl>
                                        <p:attrNameLst>
                                          <p:attrName>ppt_x</p:attrName>
                                        </p:attrNameLst>
                                      </p:cBhvr>
                                      <p:tavLst>
                                        <p:tav tm="0">
                                          <p:val>
                                            <p:strVal val="#ppt_x-.1"/>
                                          </p:val>
                                        </p:tav>
                                        <p:tav tm="100000">
                                          <p:val>
                                            <p:strVal val="#ppt_x"/>
                                          </p:val>
                                        </p:tav>
                                      </p:tavLst>
                                    </p:anim>
                                    <p:anim calcmode="lin" valueType="num">
                                      <p:cBhvr>
                                        <p:cTn id="4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p:cNvPicPr>
            <a:picLocks noGrp="1" noChangeAspect="1"/>
          </p:cNvPicPr>
          <p:nvPr isPhoto="1"/>
        </p:nvPicPr>
        <p:blipFill>
          <a:blip r:embed="rId2">
            <a:extLst>
              <a:ext uri="{28A0092B-C50C-407E-A947-70E740481C1C}">
                <a14:useLocalDpi xmlns:a14="http://schemas.microsoft.com/office/drawing/2010/main" val="0"/>
              </a:ext>
            </a:extLst>
          </a:blip>
          <a:stretch>
            <a:fillRect/>
          </a:stretch>
        </p:blipFill>
        <p:spPr bwMode="auto">
          <a:xfrm>
            <a:off x="0" y="-310852"/>
            <a:ext cx="9137650" cy="6192688"/>
          </a:xfrm>
          <a:prstGeom prst="rect">
            <a:avLst/>
          </a:prstGeom>
          <a:noFill/>
          <a:ln w="9525">
            <a:noFill/>
            <a:miter lim="800000"/>
            <a:headEnd/>
            <a:tailEnd/>
          </a:ln>
        </p:spPr>
      </p:pic>
      <p:sp>
        <p:nvSpPr>
          <p:cNvPr id="3" name="2 Triángulo rectángulo"/>
          <p:cNvSpPr/>
          <p:nvPr/>
        </p:nvSpPr>
        <p:spPr>
          <a:xfrm>
            <a:off x="0" y="3036889"/>
            <a:ext cx="4356100" cy="2693987"/>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Triángulo rectángulo"/>
          <p:cNvSpPr/>
          <p:nvPr/>
        </p:nvSpPr>
        <p:spPr>
          <a:xfrm flipH="1" flipV="1">
            <a:off x="4781550" y="0"/>
            <a:ext cx="4356100" cy="2693988"/>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rectángulo"/>
          <p:cNvSpPr/>
          <p:nvPr/>
        </p:nvSpPr>
        <p:spPr>
          <a:xfrm flipH="1">
            <a:off x="4781550" y="3040063"/>
            <a:ext cx="4356100" cy="2693987"/>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Triángulo rectángulo"/>
          <p:cNvSpPr/>
          <p:nvPr/>
        </p:nvSpPr>
        <p:spPr>
          <a:xfrm flipV="1">
            <a:off x="0" y="0"/>
            <a:ext cx="4356100" cy="2693988"/>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8" name="7 Rombo"/>
          <p:cNvSpPr/>
          <p:nvPr/>
        </p:nvSpPr>
        <p:spPr>
          <a:xfrm>
            <a:off x="0" y="0"/>
            <a:ext cx="9137650" cy="5715000"/>
          </a:xfrm>
          <a:prstGeom prst="diamond">
            <a:avLst/>
          </a:prstGeom>
          <a:solidFill>
            <a:srgbClr val="000000">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9" name="8 Rombo"/>
          <p:cNvSpPr/>
          <p:nvPr/>
        </p:nvSpPr>
        <p:spPr>
          <a:xfrm>
            <a:off x="644525" y="96838"/>
            <a:ext cx="7848600" cy="5521326"/>
          </a:xfrm>
          <a:prstGeom prst="diamond">
            <a:avLst/>
          </a:prstGeom>
          <a:solidFill>
            <a:srgbClr val="000000">
              <a:alpha val="6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1" name="10 CuadroTexto"/>
          <p:cNvSpPr txBox="1"/>
          <p:nvPr/>
        </p:nvSpPr>
        <p:spPr>
          <a:xfrm>
            <a:off x="1187624" y="4692314"/>
            <a:ext cx="6827502" cy="923326"/>
          </a:xfrm>
          <a:prstGeom prst="rect">
            <a:avLst/>
          </a:prstGeom>
          <a:noFill/>
        </p:spPr>
        <p:txBody>
          <a:bodyPr wrap="none" lIns="91436" tIns="45718" rIns="91436" bIns="45718">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Ya después de haber comido y descansado un buen rato,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continuamos nuestra andadura desde donde lo dejamos, es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decir; desde la Plaza </a:t>
            </a:r>
            <a:r>
              <a:rPr lang="es-ES" b="1" dirty="0" err="1"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Zocodóver</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0000">
        <p14:prism isContent="1"/>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7"/>
                                        </p:tgtEl>
                                        <p:attrNameLst>
                                          <p:attrName>ppt_x</p:attrName>
                                        </p:attrNameLst>
                                      </p:cBhvr>
                                      <p:tavLst>
                                        <p:tav tm="0">
                                          <p:val>
                                            <p:strVal val="ppt_x"/>
                                          </p:val>
                                        </p:tav>
                                        <p:tav tm="100000">
                                          <p:val>
                                            <p:strVal val="ppt_x-ppt_w/2"/>
                                          </p:val>
                                        </p:tav>
                                      </p:tavLst>
                                    </p:anim>
                                    <p:anim calcmode="lin" valueType="num">
                                      <p:cBhvr>
                                        <p:cTn id="7" dur="3000"/>
                                        <p:tgtEl>
                                          <p:spTgt spid="7"/>
                                        </p:tgtEl>
                                        <p:attrNameLst>
                                          <p:attrName>ppt_y</p:attrName>
                                        </p:attrNameLst>
                                      </p:cBhvr>
                                      <p:tavLst>
                                        <p:tav tm="0">
                                          <p:val>
                                            <p:strVal val="ppt_y"/>
                                          </p:val>
                                        </p:tav>
                                        <p:tav tm="100000">
                                          <p:val>
                                            <p:strVal val="ppt_y"/>
                                          </p:val>
                                        </p:tav>
                                      </p:tavLst>
                                    </p:anim>
                                    <p:anim calcmode="lin" valueType="num">
                                      <p:cBhvr>
                                        <p:cTn id="8" dur="3000"/>
                                        <p:tgtEl>
                                          <p:spTgt spid="7"/>
                                        </p:tgtEl>
                                        <p:attrNameLst>
                                          <p:attrName>ppt_w</p:attrName>
                                        </p:attrNameLst>
                                      </p:cBhvr>
                                      <p:tavLst>
                                        <p:tav tm="0">
                                          <p:val>
                                            <p:strVal val="ppt_w"/>
                                          </p:val>
                                        </p:tav>
                                        <p:tav tm="100000">
                                          <p:val>
                                            <p:fltVal val="0"/>
                                          </p:val>
                                        </p:tav>
                                      </p:tavLst>
                                    </p:anim>
                                    <p:anim calcmode="lin" valueType="num">
                                      <p:cBhvr>
                                        <p:cTn id="9" dur="3000"/>
                                        <p:tgtEl>
                                          <p:spTgt spid="7"/>
                                        </p:tgtEl>
                                        <p:attrNameLst>
                                          <p:attrName>ppt_h</p:attrName>
                                        </p:attrNameLst>
                                      </p:cBhvr>
                                      <p:tavLst>
                                        <p:tav tm="0">
                                          <p:val>
                                            <p:strVal val="ppt_h"/>
                                          </p:val>
                                        </p:tav>
                                        <p:tav tm="100000">
                                          <p:val>
                                            <p:strVal val="ppt_h"/>
                                          </p:val>
                                        </p:tav>
                                      </p:tavLst>
                                    </p:anim>
                                    <p:set>
                                      <p:cBhvr>
                                        <p:cTn id="10" dur="1" fill="hold">
                                          <p:stCondLst>
                                            <p:cond delay="2999"/>
                                          </p:stCondLst>
                                        </p:cTn>
                                        <p:tgtEl>
                                          <p:spTgt spid="7"/>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3000"/>
                                        <p:tgtEl>
                                          <p:spTgt spid="3"/>
                                        </p:tgtEl>
                                        <p:attrNameLst>
                                          <p:attrName>ppt_x</p:attrName>
                                        </p:attrNameLst>
                                      </p:cBhvr>
                                      <p:tavLst>
                                        <p:tav tm="0">
                                          <p:val>
                                            <p:strVal val="ppt_x"/>
                                          </p:val>
                                        </p:tav>
                                        <p:tav tm="100000">
                                          <p:val>
                                            <p:strVal val="ppt_x-ppt_w/2"/>
                                          </p:val>
                                        </p:tav>
                                      </p:tavLst>
                                    </p:anim>
                                    <p:anim calcmode="lin" valueType="num">
                                      <p:cBhvr>
                                        <p:cTn id="13" dur="3000"/>
                                        <p:tgtEl>
                                          <p:spTgt spid="3"/>
                                        </p:tgtEl>
                                        <p:attrNameLst>
                                          <p:attrName>ppt_y</p:attrName>
                                        </p:attrNameLst>
                                      </p:cBhvr>
                                      <p:tavLst>
                                        <p:tav tm="0">
                                          <p:val>
                                            <p:strVal val="ppt_y"/>
                                          </p:val>
                                        </p:tav>
                                        <p:tav tm="100000">
                                          <p:val>
                                            <p:strVal val="ppt_y"/>
                                          </p:val>
                                        </p:tav>
                                      </p:tavLst>
                                    </p:anim>
                                    <p:anim calcmode="lin" valueType="num">
                                      <p:cBhvr>
                                        <p:cTn id="14" dur="3000"/>
                                        <p:tgtEl>
                                          <p:spTgt spid="3"/>
                                        </p:tgtEl>
                                        <p:attrNameLst>
                                          <p:attrName>ppt_w</p:attrName>
                                        </p:attrNameLst>
                                      </p:cBhvr>
                                      <p:tavLst>
                                        <p:tav tm="0">
                                          <p:val>
                                            <p:strVal val="ppt_w"/>
                                          </p:val>
                                        </p:tav>
                                        <p:tav tm="100000">
                                          <p:val>
                                            <p:fltVal val="0"/>
                                          </p:val>
                                        </p:tav>
                                      </p:tavLst>
                                    </p:anim>
                                    <p:anim calcmode="lin" valueType="num">
                                      <p:cBhvr>
                                        <p:cTn id="15" dur="3000"/>
                                        <p:tgtEl>
                                          <p:spTgt spid="3"/>
                                        </p:tgtEl>
                                        <p:attrNameLst>
                                          <p:attrName>ppt_h</p:attrName>
                                        </p:attrNameLst>
                                      </p:cBhvr>
                                      <p:tavLst>
                                        <p:tav tm="0">
                                          <p:val>
                                            <p:strVal val="ppt_h"/>
                                          </p:val>
                                        </p:tav>
                                        <p:tav tm="100000">
                                          <p:val>
                                            <p:strVal val="ppt_h"/>
                                          </p:val>
                                        </p:tav>
                                      </p:tavLst>
                                    </p:anim>
                                    <p:set>
                                      <p:cBhvr>
                                        <p:cTn id="16" dur="1" fill="hold">
                                          <p:stCondLst>
                                            <p:cond delay="2999"/>
                                          </p:stCondLst>
                                        </p:cTn>
                                        <p:tgtEl>
                                          <p:spTgt spid="3"/>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3000"/>
                                        <p:tgtEl>
                                          <p:spTgt spid="4"/>
                                        </p:tgtEl>
                                        <p:attrNameLst>
                                          <p:attrName>ppt_x</p:attrName>
                                        </p:attrNameLst>
                                      </p:cBhvr>
                                      <p:tavLst>
                                        <p:tav tm="0">
                                          <p:val>
                                            <p:strVal val="ppt_x"/>
                                          </p:val>
                                        </p:tav>
                                        <p:tav tm="100000">
                                          <p:val>
                                            <p:strVal val="ppt_x+ppt_w/2"/>
                                          </p:val>
                                        </p:tav>
                                      </p:tavLst>
                                    </p:anim>
                                    <p:anim calcmode="lin" valueType="num">
                                      <p:cBhvr>
                                        <p:cTn id="19" dur="3000"/>
                                        <p:tgtEl>
                                          <p:spTgt spid="4"/>
                                        </p:tgtEl>
                                        <p:attrNameLst>
                                          <p:attrName>ppt_y</p:attrName>
                                        </p:attrNameLst>
                                      </p:cBhvr>
                                      <p:tavLst>
                                        <p:tav tm="0">
                                          <p:val>
                                            <p:strVal val="ppt_y"/>
                                          </p:val>
                                        </p:tav>
                                        <p:tav tm="100000">
                                          <p:val>
                                            <p:strVal val="ppt_y"/>
                                          </p:val>
                                        </p:tav>
                                      </p:tavLst>
                                    </p:anim>
                                    <p:anim calcmode="lin" valueType="num">
                                      <p:cBhvr>
                                        <p:cTn id="20" dur="3000"/>
                                        <p:tgtEl>
                                          <p:spTgt spid="4"/>
                                        </p:tgtEl>
                                        <p:attrNameLst>
                                          <p:attrName>ppt_w</p:attrName>
                                        </p:attrNameLst>
                                      </p:cBhvr>
                                      <p:tavLst>
                                        <p:tav tm="0">
                                          <p:val>
                                            <p:strVal val="ppt_w"/>
                                          </p:val>
                                        </p:tav>
                                        <p:tav tm="100000">
                                          <p:val>
                                            <p:fltVal val="0"/>
                                          </p:val>
                                        </p:tav>
                                      </p:tavLst>
                                    </p:anim>
                                    <p:anim calcmode="lin" valueType="num">
                                      <p:cBhvr>
                                        <p:cTn id="21" dur="3000"/>
                                        <p:tgtEl>
                                          <p:spTgt spid="4"/>
                                        </p:tgtEl>
                                        <p:attrNameLst>
                                          <p:attrName>ppt_h</p:attrName>
                                        </p:attrNameLst>
                                      </p:cBhvr>
                                      <p:tavLst>
                                        <p:tav tm="0">
                                          <p:val>
                                            <p:strVal val="ppt_h"/>
                                          </p:val>
                                        </p:tav>
                                        <p:tav tm="100000">
                                          <p:val>
                                            <p:strVal val="ppt_h"/>
                                          </p:val>
                                        </p:tav>
                                      </p:tavLst>
                                    </p:anim>
                                    <p:set>
                                      <p:cBhvr>
                                        <p:cTn id="22" dur="1" fill="hold">
                                          <p:stCondLst>
                                            <p:cond delay="2999"/>
                                          </p:stCondLst>
                                        </p:cTn>
                                        <p:tgtEl>
                                          <p:spTgt spid="4"/>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3000"/>
                                        <p:tgtEl>
                                          <p:spTgt spid="6"/>
                                        </p:tgtEl>
                                        <p:attrNameLst>
                                          <p:attrName>ppt_x</p:attrName>
                                        </p:attrNameLst>
                                      </p:cBhvr>
                                      <p:tavLst>
                                        <p:tav tm="0">
                                          <p:val>
                                            <p:strVal val="ppt_x"/>
                                          </p:val>
                                        </p:tav>
                                        <p:tav tm="100000">
                                          <p:val>
                                            <p:strVal val="ppt_x+ppt_w/2"/>
                                          </p:val>
                                        </p:tav>
                                      </p:tavLst>
                                    </p:anim>
                                    <p:anim calcmode="lin" valueType="num">
                                      <p:cBhvr>
                                        <p:cTn id="25" dur="3000"/>
                                        <p:tgtEl>
                                          <p:spTgt spid="6"/>
                                        </p:tgtEl>
                                        <p:attrNameLst>
                                          <p:attrName>ppt_y</p:attrName>
                                        </p:attrNameLst>
                                      </p:cBhvr>
                                      <p:tavLst>
                                        <p:tav tm="0">
                                          <p:val>
                                            <p:strVal val="ppt_y"/>
                                          </p:val>
                                        </p:tav>
                                        <p:tav tm="100000">
                                          <p:val>
                                            <p:strVal val="ppt_y"/>
                                          </p:val>
                                        </p:tav>
                                      </p:tavLst>
                                    </p:anim>
                                    <p:anim calcmode="lin" valueType="num">
                                      <p:cBhvr>
                                        <p:cTn id="26" dur="3000"/>
                                        <p:tgtEl>
                                          <p:spTgt spid="6"/>
                                        </p:tgtEl>
                                        <p:attrNameLst>
                                          <p:attrName>ppt_w</p:attrName>
                                        </p:attrNameLst>
                                      </p:cBhvr>
                                      <p:tavLst>
                                        <p:tav tm="0">
                                          <p:val>
                                            <p:strVal val="ppt_w"/>
                                          </p:val>
                                        </p:tav>
                                        <p:tav tm="100000">
                                          <p:val>
                                            <p:fltVal val="0"/>
                                          </p:val>
                                        </p:tav>
                                      </p:tavLst>
                                    </p:anim>
                                    <p:anim calcmode="lin" valueType="num">
                                      <p:cBhvr>
                                        <p:cTn id="27" dur="3000"/>
                                        <p:tgtEl>
                                          <p:spTgt spid="6"/>
                                        </p:tgtEl>
                                        <p:attrNameLst>
                                          <p:attrName>ppt_h</p:attrName>
                                        </p:attrNameLst>
                                      </p:cBhvr>
                                      <p:tavLst>
                                        <p:tav tm="0">
                                          <p:val>
                                            <p:strVal val="ppt_h"/>
                                          </p:val>
                                        </p:tav>
                                        <p:tav tm="100000">
                                          <p:val>
                                            <p:strVal val="ppt_h"/>
                                          </p:val>
                                        </p:tav>
                                      </p:tavLst>
                                    </p:anim>
                                    <p:set>
                                      <p:cBhvr>
                                        <p:cTn id="28" dur="1" fill="hold">
                                          <p:stCondLst>
                                            <p:cond delay="2999"/>
                                          </p:stCondLst>
                                        </p:cTn>
                                        <p:tgtEl>
                                          <p:spTgt spid="6"/>
                                        </p:tgtEl>
                                        <p:attrNameLst>
                                          <p:attrName>style.visibility</p:attrName>
                                        </p:attrNameLst>
                                      </p:cBhvr>
                                      <p:to>
                                        <p:strVal val="hidden"/>
                                      </p:to>
                                    </p:set>
                                  </p:childTnLst>
                                </p:cTn>
                              </p:par>
                              <p:par>
                                <p:cTn id="29" presetID="8" presetClass="exit" presetSubtype="32" fill="hold" grpId="0" nodeType="withEffect">
                                  <p:stCondLst>
                                    <p:cond delay="0"/>
                                  </p:stCondLst>
                                  <p:childTnLst>
                                    <p:animEffect transition="out" filter="diamond(out)">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8" presetClass="exit" presetSubtype="32" fill="hold" grpId="0" nodeType="withEffect">
                                  <p:stCondLst>
                                    <p:cond delay="0"/>
                                  </p:stCondLst>
                                  <p:childTnLst>
                                    <p:animEffect transition="out" filter="diamond(out)">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23" presetClass="entr" presetSubtype="288"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3000" fill="hold"/>
                                        <p:tgtEl>
                                          <p:spTgt spid="12"/>
                                        </p:tgtEl>
                                        <p:attrNameLst>
                                          <p:attrName>ppt_w</p:attrName>
                                        </p:attrNameLst>
                                      </p:cBhvr>
                                      <p:tavLst>
                                        <p:tav tm="0">
                                          <p:val>
                                            <p:strVal val="4/3*#ppt_w"/>
                                          </p:val>
                                        </p:tav>
                                        <p:tav tm="100000">
                                          <p:val>
                                            <p:strVal val="#ppt_w"/>
                                          </p:val>
                                        </p:tav>
                                      </p:tavLst>
                                    </p:anim>
                                    <p:anim calcmode="lin" valueType="num">
                                      <p:cBhvr>
                                        <p:cTn id="38" dur="3000" fill="hold"/>
                                        <p:tgtEl>
                                          <p:spTgt spid="12"/>
                                        </p:tgtEl>
                                        <p:attrNameLst>
                                          <p:attrName>ppt_h</p:attrName>
                                        </p:attrNameLst>
                                      </p:cBhvr>
                                      <p:tavLst>
                                        <p:tav tm="0">
                                          <p:val>
                                            <p:strVal val="4/3*#ppt_h"/>
                                          </p:val>
                                        </p:tav>
                                        <p:tav tm="100000">
                                          <p:val>
                                            <p:strVal val="#ppt_h"/>
                                          </p:val>
                                        </p:tav>
                                      </p:tavLst>
                                    </p:anim>
                                  </p:childTnLst>
                                </p:cTn>
                              </p:par>
                              <p:par>
                                <p:cTn id="39" presetID="8" presetClass="entr" presetSubtype="32"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diamond(out)">
                                      <p:cBhvr>
                                        <p:cTn id="41" dur="3000"/>
                                        <p:tgtEl>
                                          <p:spTgt spid="12"/>
                                        </p:tgtEl>
                                      </p:cBhvr>
                                    </p:animEffect>
                                  </p:childTnLst>
                                </p:cTn>
                              </p:par>
                            </p:childTnLst>
                          </p:cTn>
                        </p:par>
                        <p:par>
                          <p:cTn id="42" fill="hold">
                            <p:stCondLst>
                              <p:cond delay="3000"/>
                            </p:stCondLst>
                            <p:childTnLst>
                              <p:par>
                                <p:cTn id="43" presetID="40" presetClass="entr" presetSubtype="0" fill="hold" grpId="0" nodeType="afterEffect">
                                  <p:stCondLst>
                                    <p:cond delay="0"/>
                                  </p:stCondLst>
                                  <p:iterate type="lt">
                                    <p:tmPct val="10000"/>
                                  </p:iterate>
                                  <p:childTnLst>
                                    <p:set>
                                      <p:cBhvr>
                                        <p:cTn id="44" dur="1" fill="hold">
                                          <p:stCondLst>
                                            <p:cond delay="0"/>
                                          </p:stCondLst>
                                        </p:cTn>
                                        <p:tgtEl>
                                          <p:spTgt spid="11"/>
                                        </p:tgtEl>
                                        <p:attrNameLst>
                                          <p:attrName>style.visibility</p:attrName>
                                        </p:attrNameLst>
                                      </p:cBhvr>
                                      <p:to>
                                        <p:strVal val="visible"/>
                                      </p:to>
                                    </p:set>
                                    <p:animEffect transition="in" filter="fade">
                                      <p:cBhvr>
                                        <p:cTn id="45" dur="1000"/>
                                        <p:tgtEl>
                                          <p:spTgt spid="11"/>
                                        </p:tgtEl>
                                      </p:cBhvr>
                                    </p:animEffect>
                                    <p:anim calcmode="lin" valueType="num">
                                      <p:cBhvr>
                                        <p:cTn id="46" dur="1000" fill="hold"/>
                                        <p:tgtEl>
                                          <p:spTgt spid="11"/>
                                        </p:tgtEl>
                                        <p:attrNameLst>
                                          <p:attrName>ppt_x</p:attrName>
                                        </p:attrNameLst>
                                      </p:cBhvr>
                                      <p:tavLst>
                                        <p:tav tm="0">
                                          <p:val>
                                            <p:strVal val="#ppt_x-.1"/>
                                          </p:val>
                                        </p:tav>
                                        <p:tav tm="100000">
                                          <p:val>
                                            <p:strVal val="#ppt_x"/>
                                          </p:val>
                                        </p:tav>
                                      </p:tavLst>
                                    </p:anim>
                                    <p:anim calcmode="lin" valueType="num">
                                      <p:cBhvr>
                                        <p:cTn id="47"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animBg="1"/>
      <p:bldP spid="7" grpId="0" animBg="1"/>
      <p:bldP spid="8" grpId="0" animBg="1"/>
      <p:bldP spid="9" grpId="0" animBg="1"/>
      <p:bldP spid="11"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310852"/>
            <a:ext cx="9144000" cy="6264695"/>
          </a:xfrm>
          <a:prstGeom prst="rect">
            <a:avLst/>
          </a:prstGeom>
          <a:noFill/>
          <a:ln w="9525">
            <a:noFill/>
            <a:miter lim="800000"/>
            <a:headEnd/>
            <a:tailEnd/>
          </a:ln>
        </p:spPr>
      </p:pic>
      <p:sp>
        <p:nvSpPr>
          <p:cNvPr id="6" name="Rectángulo 4">
            <a:extLst>
              <a:ext uri="{FF2B5EF4-FFF2-40B4-BE49-F238E27FC236}"/>
            </a:extLst>
          </p:cNvPr>
          <p:cNvSpPr/>
          <p:nvPr/>
        </p:nvSpPr>
        <p:spPr>
          <a:xfrm rot="12900179" flipV="1">
            <a:off x="2730719" y="1952290"/>
            <a:ext cx="4053740" cy="1576639"/>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solidFill>
              <a:schemeClr val="tx1">
                <a:lumMod val="75000"/>
              </a:schemeClr>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7" name="Rectángulo 5">
            <a:extLst>
              <a:ext uri="{FF2B5EF4-FFF2-40B4-BE49-F238E27FC236}"/>
            </a:extLst>
          </p:cNvPr>
          <p:cNvSpPr/>
          <p:nvPr/>
        </p:nvSpPr>
        <p:spPr>
          <a:xfrm rot="12900179" flipV="1">
            <a:off x="2692182" y="1951405"/>
            <a:ext cx="4069827" cy="1637449"/>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solidFill>
              <a:schemeClr val="tx1">
                <a:lumMod val="75000"/>
              </a:schemeClr>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8" name="Rectángulo 6">
            <a:extLst>
              <a:ext uri="{FF2B5EF4-FFF2-40B4-BE49-F238E27FC236}"/>
            </a:extLst>
          </p:cNvPr>
          <p:cNvSpPr/>
          <p:nvPr/>
        </p:nvSpPr>
        <p:spPr>
          <a:xfrm rot="12900179" flipV="1">
            <a:off x="2674259" y="1987305"/>
            <a:ext cx="4066626" cy="1626989"/>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solidFill>
              <a:schemeClr val="tx1">
                <a:lumMod val="75000"/>
              </a:schemeClr>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9" name="Rectángulo 7">
            <a:extLst>
              <a:ext uri="{FF2B5EF4-FFF2-40B4-BE49-F238E27FC236}"/>
            </a:extLst>
          </p:cNvPr>
          <p:cNvSpPr/>
          <p:nvPr/>
        </p:nvSpPr>
        <p:spPr>
          <a:xfrm rot="12900179" flipV="1">
            <a:off x="2701612" y="1980361"/>
            <a:ext cx="4059272" cy="1586078"/>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solidFill>
              <a:schemeClr val="tx1">
                <a:lumMod val="75000"/>
              </a:schemeClr>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0" name="Rectángulo 8">
            <a:extLst>
              <a:ext uri="{FF2B5EF4-FFF2-40B4-BE49-F238E27FC236}"/>
            </a:extLst>
          </p:cNvPr>
          <p:cNvSpPr/>
          <p:nvPr/>
        </p:nvSpPr>
        <p:spPr>
          <a:xfrm rot="12900179" flipV="1">
            <a:off x="2677287" y="1967247"/>
            <a:ext cx="4026269" cy="1551462"/>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solidFill>
              <a:schemeClr val="tx1">
                <a:lumMod val="75000"/>
              </a:schemeClr>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1" name="Rectángulo 9">
            <a:extLst>
              <a:ext uri="{FF2B5EF4-FFF2-40B4-BE49-F238E27FC236}"/>
            </a:extLst>
          </p:cNvPr>
          <p:cNvSpPr/>
          <p:nvPr/>
        </p:nvSpPr>
        <p:spPr>
          <a:xfrm rot="12900179" flipV="1">
            <a:off x="2786936" y="1919420"/>
            <a:ext cx="4026269" cy="1548316"/>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solidFill>
              <a:schemeClr val="tx1">
                <a:lumMod val="75000"/>
              </a:schemeClr>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2" name="Rectángulo 10">
            <a:extLst>
              <a:ext uri="{FF2B5EF4-FFF2-40B4-BE49-F238E27FC236}"/>
            </a:extLst>
          </p:cNvPr>
          <p:cNvSpPr/>
          <p:nvPr/>
        </p:nvSpPr>
        <p:spPr>
          <a:xfrm rot="12900179" flipV="1">
            <a:off x="2713296" y="1942636"/>
            <a:ext cx="4059821" cy="162699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solidFill>
              <a:schemeClr val="tx1">
                <a:lumMod val="75000"/>
              </a:schemeClr>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5000">
        <p14:window dir="vert"/>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1"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 calcmode="lin" valueType="num">
                                      <p:cBhvr>
                                        <p:cTn id="9" dur="2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0" dur="2000" fill="hold"/>
                                        <p:tgtEl>
                                          <p:spTgt spid="6"/>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grpId="1"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2000" fill="hold"/>
                                        <p:tgtEl>
                                          <p:spTgt spid="7"/>
                                        </p:tgtEl>
                                        <p:attrNameLst>
                                          <p:attrName>ppt_w</p:attrName>
                                        </p:attrNameLst>
                                      </p:cBhvr>
                                      <p:tavLst>
                                        <p:tav tm="0">
                                          <p:val>
                                            <p:fltVal val="0"/>
                                          </p:val>
                                        </p:tav>
                                        <p:tav tm="100000">
                                          <p:val>
                                            <p:strVal val="#ppt_w"/>
                                          </p:val>
                                        </p:tav>
                                      </p:tavLst>
                                    </p:anim>
                                    <p:anim calcmode="lin" valueType="num">
                                      <p:cBhvr>
                                        <p:cTn id="14" dur="2000" fill="hold"/>
                                        <p:tgtEl>
                                          <p:spTgt spid="7"/>
                                        </p:tgtEl>
                                        <p:attrNameLst>
                                          <p:attrName>ppt_h</p:attrName>
                                        </p:attrNameLst>
                                      </p:cBhvr>
                                      <p:tavLst>
                                        <p:tav tm="0">
                                          <p:val>
                                            <p:fltVal val="0"/>
                                          </p:val>
                                        </p:tav>
                                        <p:tav tm="100000">
                                          <p:val>
                                            <p:strVal val="#ppt_h"/>
                                          </p:val>
                                        </p:tav>
                                      </p:tavLst>
                                    </p:anim>
                                    <p:anim calcmode="lin" valueType="num">
                                      <p:cBhvr>
                                        <p:cTn id="15" dur="2000" fill="hold"/>
                                        <p:tgtEl>
                                          <p:spTgt spid="7"/>
                                        </p:tgtEl>
                                        <p:attrNameLst>
                                          <p:attrName>ppt_x</p:attrName>
                                        </p:attrNameLst>
                                      </p:cBhvr>
                                      <p:tavLst>
                                        <p:tav tm="0" fmla="#ppt_x+(cos(-2*pi*(1-$))*-#ppt_x-sin(-2*pi*(1-$))*(1-#ppt_y))*(1-$)">
                                          <p:val>
                                            <p:fltVal val="0"/>
                                          </p:val>
                                        </p:tav>
                                        <p:tav tm="100000">
                                          <p:val>
                                            <p:fltVal val="1"/>
                                          </p:val>
                                        </p:tav>
                                      </p:tavLst>
                                    </p:anim>
                                    <p:anim calcmode="lin" valueType="num">
                                      <p:cBhvr>
                                        <p:cTn id="16" dur="2000" fill="hold"/>
                                        <p:tgtEl>
                                          <p:spTgt spid="7"/>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grpId="1"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2000" fill="hold"/>
                                        <p:tgtEl>
                                          <p:spTgt spid="8"/>
                                        </p:tgtEl>
                                        <p:attrNameLst>
                                          <p:attrName>ppt_w</p:attrName>
                                        </p:attrNameLst>
                                      </p:cBhvr>
                                      <p:tavLst>
                                        <p:tav tm="0">
                                          <p:val>
                                            <p:fltVal val="0"/>
                                          </p:val>
                                        </p:tav>
                                        <p:tav tm="100000">
                                          <p:val>
                                            <p:strVal val="#ppt_w"/>
                                          </p:val>
                                        </p:tav>
                                      </p:tavLst>
                                    </p:anim>
                                    <p:anim calcmode="lin" valueType="num">
                                      <p:cBhvr>
                                        <p:cTn id="20" dur="2000" fill="hold"/>
                                        <p:tgtEl>
                                          <p:spTgt spid="8"/>
                                        </p:tgtEl>
                                        <p:attrNameLst>
                                          <p:attrName>ppt_h</p:attrName>
                                        </p:attrNameLst>
                                      </p:cBhvr>
                                      <p:tavLst>
                                        <p:tav tm="0">
                                          <p:val>
                                            <p:fltVal val="0"/>
                                          </p:val>
                                        </p:tav>
                                        <p:tav tm="100000">
                                          <p:val>
                                            <p:strVal val="#ppt_h"/>
                                          </p:val>
                                        </p:tav>
                                      </p:tavLst>
                                    </p:anim>
                                    <p:anim calcmode="lin" valueType="num">
                                      <p:cBhvr>
                                        <p:cTn id="21" dur="2000" fill="hold"/>
                                        <p:tgtEl>
                                          <p:spTgt spid="8"/>
                                        </p:tgtEl>
                                        <p:attrNameLst>
                                          <p:attrName>ppt_x</p:attrName>
                                        </p:attrNameLst>
                                      </p:cBhvr>
                                      <p:tavLst>
                                        <p:tav tm="0" fmla="#ppt_x+(cos(-2*pi*(1-$))*-#ppt_x-sin(-2*pi*(1-$))*(1-#ppt_y))*(1-$)">
                                          <p:val>
                                            <p:fltVal val="0"/>
                                          </p:val>
                                        </p:tav>
                                        <p:tav tm="100000">
                                          <p:val>
                                            <p:fltVal val="1"/>
                                          </p:val>
                                        </p:tav>
                                      </p:tavLst>
                                    </p:anim>
                                    <p:anim calcmode="lin" valueType="num">
                                      <p:cBhvr>
                                        <p:cTn id="22" dur="2000" fill="hold"/>
                                        <p:tgtEl>
                                          <p:spTgt spid="8"/>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grpId="1"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2000" fill="hold"/>
                                        <p:tgtEl>
                                          <p:spTgt spid="9"/>
                                        </p:tgtEl>
                                        <p:attrNameLst>
                                          <p:attrName>ppt_w</p:attrName>
                                        </p:attrNameLst>
                                      </p:cBhvr>
                                      <p:tavLst>
                                        <p:tav tm="0">
                                          <p:val>
                                            <p:fltVal val="0"/>
                                          </p:val>
                                        </p:tav>
                                        <p:tav tm="100000">
                                          <p:val>
                                            <p:strVal val="#ppt_w"/>
                                          </p:val>
                                        </p:tav>
                                      </p:tavLst>
                                    </p:anim>
                                    <p:anim calcmode="lin" valueType="num">
                                      <p:cBhvr>
                                        <p:cTn id="26" dur="2000" fill="hold"/>
                                        <p:tgtEl>
                                          <p:spTgt spid="9"/>
                                        </p:tgtEl>
                                        <p:attrNameLst>
                                          <p:attrName>ppt_h</p:attrName>
                                        </p:attrNameLst>
                                      </p:cBhvr>
                                      <p:tavLst>
                                        <p:tav tm="0">
                                          <p:val>
                                            <p:fltVal val="0"/>
                                          </p:val>
                                        </p:tav>
                                        <p:tav tm="100000">
                                          <p:val>
                                            <p:strVal val="#ppt_h"/>
                                          </p:val>
                                        </p:tav>
                                      </p:tavLst>
                                    </p:anim>
                                    <p:anim calcmode="lin" valueType="num">
                                      <p:cBhvr>
                                        <p:cTn id="27" dur="2000" fill="hold"/>
                                        <p:tgtEl>
                                          <p:spTgt spid="9"/>
                                        </p:tgtEl>
                                        <p:attrNameLst>
                                          <p:attrName>ppt_x</p:attrName>
                                        </p:attrNameLst>
                                      </p:cBhvr>
                                      <p:tavLst>
                                        <p:tav tm="0" fmla="#ppt_x+(cos(-2*pi*(1-$))*-#ppt_x-sin(-2*pi*(1-$))*(1-#ppt_y))*(1-$)">
                                          <p:val>
                                            <p:fltVal val="0"/>
                                          </p:val>
                                        </p:tav>
                                        <p:tav tm="100000">
                                          <p:val>
                                            <p:fltVal val="1"/>
                                          </p:val>
                                        </p:tav>
                                      </p:tavLst>
                                    </p:anim>
                                    <p:anim calcmode="lin" valueType="num">
                                      <p:cBhvr>
                                        <p:cTn id="28" dur="2000" fill="hold"/>
                                        <p:tgtEl>
                                          <p:spTgt spid="9"/>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grpId="1"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2000" fill="hold"/>
                                        <p:tgtEl>
                                          <p:spTgt spid="10"/>
                                        </p:tgtEl>
                                        <p:attrNameLst>
                                          <p:attrName>ppt_w</p:attrName>
                                        </p:attrNameLst>
                                      </p:cBhvr>
                                      <p:tavLst>
                                        <p:tav tm="0">
                                          <p:val>
                                            <p:fltVal val="0"/>
                                          </p:val>
                                        </p:tav>
                                        <p:tav tm="100000">
                                          <p:val>
                                            <p:strVal val="#ppt_w"/>
                                          </p:val>
                                        </p:tav>
                                      </p:tavLst>
                                    </p:anim>
                                    <p:anim calcmode="lin" valueType="num">
                                      <p:cBhvr>
                                        <p:cTn id="32" dur="2000" fill="hold"/>
                                        <p:tgtEl>
                                          <p:spTgt spid="10"/>
                                        </p:tgtEl>
                                        <p:attrNameLst>
                                          <p:attrName>ppt_h</p:attrName>
                                        </p:attrNameLst>
                                      </p:cBhvr>
                                      <p:tavLst>
                                        <p:tav tm="0">
                                          <p:val>
                                            <p:fltVal val="0"/>
                                          </p:val>
                                        </p:tav>
                                        <p:tav tm="100000">
                                          <p:val>
                                            <p:strVal val="#ppt_h"/>
                                          </p:val>
                                        </p:tav>
                                      </p:tavLst>
                                    </p:anim>
                                    <p:anim calcmode="lin" valueType="num">
                                      <p:cBhvr>
                                        <p:cTn id="33" dur="2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34" dur="2000" fill="hold"/>
                                        <p:tgtEl>
                                          <p:spTgt spid="10"/>
                                        </p:tgtEl>
                                        <p:attrNameLst>
                                          <p:attrName>ppt_y</p:attrName>
                                        </p:attrNameLst>
                                      </p:cBhvr>
                                      <p:tavLst>
                                        <p:tav tm="0" fmla="#ppt_y+(sin(-2*pi*(1-$))*-#ppt_x+cos(-2*pi*(1-$))*(1-#ppt_y))*(1-$)">
                                          <p:val>
                                            <p:fltVal val="0"/>
                                          </p:val>
                                        </p:tav>
                                        <p:tav tm="100000">
                                          <p:val>
                                            <p:fltVal val="1"/>
                                          </p:val>
                                        </p:tav>
                                      </p:tavLst>
                                    </p:anim>
                                  </p:childTnLst>
                                </p:cTn>
                              </p:par>
                              <p:par>
                                <p:cTn id="35" presetID="15" presetClass="entr" presetSubtype="0" fill="hold" grpId="1"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2000" fill="hold"/>
                                        <p:tgtEl>
                                          <p:spTgt spid="11"/>
                                        </p:tgtEl>
                                        <p:attrNameLst>
                                          <p:attrName>ppt_w</p:attrName>
                                        </p:attrNameLst>
                                      </p:cBhvr>
                                      <p:tavLst>
                                        <p:tav tm="0">
                                          <p:val>
                                            <p:fltVal val="0"/>
                                          </p:val>
                                        </p:tav>
                                        <p:tav tm="100000">
                                          <p:val>
                                            <p:strVal val="#ppt_w"/>
                                          </p:val>
                                        </p:tav>
                                      </p:tavLst>
                                    </p:anim>
                                    <p:anim calcmode="lin" valueType="num">
                                      <p:cBhvr>
                                        <p:cTn id="38" dur="2000" fill="hold"/>
                                        <p:tgtEl>
                                          <p:spTgt spid="11"/>
                                        </p:tgtEl>
                                        <p:attrNameLst>
                                          <p:attrName>ppt_h</p:attrName>
                                        </p:attrNameLst>
                                      </p:cBhvr>
                                      <p:tavLst>
                                        <p:tav tm="0">
                                          <p:val>
                                            <p:fltVal val="0"/>
                                          </p:val>
                                        </p:tav>
                                        <p:tav tm="100000">
                                          <p:val>
                                            <p:strVal val="#ppt_h"/>
                                          </p:val>
                                        </p:tav>
                                      </p:tavLst>
                                    </p:anim>
                                    <p:anim calcmode="lin" valueType="num">
                                      <p:cBhvr>
                                        <p:cTn id="39" dur="2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40" dur="2000" fill="hold"/>
                                        <p:tgtEl>
                                          <p:spTgt spid="11"/>
                                        </p:tgtEl>
                                        <p:attrNameLst>
                                          <p:attrName>ppt_y</p:attrName>
                                        </p:attrNameLst>
                                      </p:cBhvr>
                                      <p:tavLst>
                                        <p:tav tm="0" fmla="#ppt_y+(sin(-2*pi*(1-$))*-#ppt_x+cos(-2*pi*(1-$))*(1-#ppt_y))*(1-$)">
                                          <p:val>
                                            <p:fltVal val="0"/>
                                          </p:val>
                                        </p:tav>
                                        <p:tav tm="100000">
                                          <p:val>
                                            <p:fltVal val="1"/>
                                          </p:val>
                                        </p:tav>
                                      </p:tavLst>
                                    </p:anim>
                                  </p:childTnLst>
                                </p:cTn>
                              </p:par>
                              <p:par>
                                <p:cTn id="41" presetID="15" presetClass="entr" presetSubtype="0" fill="hold" grpId="1"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2000" fill="hold"/>
                                        <p:tgtEl>
                                          <p:spTgt spid="12"/>
                                        </p:tgtEl>
                                        <p:attrNameLst>
                                          <p:attrName>ppt_w</p:attrName>
                                        </p:attrNameLst>
                                      </p:cBhvr>
                                      <p:tavLst>
                                        <p:tav tm="0">
                                          <p:val>
                                            <p:fltVal val="0"/>
                                          </p:val>
                                        </p:tav>
                                        <p:tav tm="100000">
                                          <p:val>
                                            <p:strVal val="#ppt_w"/>
                                          </p:val>
                                        </p:tav>
                                      </p:tavLst>
                                    </p:anim>
                                    <p:anim calcmode="lin" valueType="num">
                                      <p:cBhvr>
                                        <p:cTn id="44" dur="2000" fill="hold"/>
                                        <p:tgtEl>
                                          <p:spTgt spid="12"/>
                                        </p:tgtEl>
                                        <p:attrNameLst>
                                          <p:attrName>ppt_h</p:attrName>
                                        </p:attrNameLst>
                                      </p:cBhvr>
                                      <p:tavLst>
                                        <p:tav tm="0">
                                          <p:val>
                                            <p:fltVal val="0"/>
                                          </p:val>
                                        </p:tav>
                                        <p:tav tm="100000">
                                          <p:val>
                                            <p:strVal val="#ppt_h"/>
                                          </p:val>
                                        </p:tav>
                                      </p:tavLst>
                                    </p:anim>
                                    <p:anim calcmode="lin" valueType="num">
                                      <p:cBhvr>
                                        <p:cTn id="45" dur="2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46" dur="2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par>
                          <p:cTn id="47" fill="hold">
                            <p:stCondLst>
                              <p:cond delay="3000"/>
                            </p:stCondLst>
                            <p:childTnLst>
                              <p:par>
                                <p:cTn id="48" presetID="8" presetClass="emph" presetSubtype="0" accel="50000" decel="50000" autoRev="1" fill="hold" grpId="0" nodeType="afterEffect">
                                  <p:stCondLst>
                                    <p:cond delay="100"/>
                                  </p:stCondLst>
                                  <p:childTnLst>
                                    <p:animRot by="-21600000">
                                      <p:cBhvr>
                                        <p:cTn id="49" dur="2000" fill="hold"/>
                                        <p:tgtEl>
                                          <p:spTgt spid="6"/>
                                        </p:tgtEl>
                                        <p:attrNameLst>
                                          <p:attrName>r</p:attrName>
                                        </p:attrNameLst>
                                      </p:cBhvr>
                                    </p:animRot>
                                  </p:childTnLst>
                                </p:cTn>
                              </p:par>
                              <p:par>
                                <p:cTn id="50" presetID="8" presetClass="emph" presetSubtype="0" accel="50000" decel="50000" autoRev="1" fill="hold" grpId="0" nodeType="withEffect">
                                  <p:stCondLst>
                                    <p:cond delay="200"/>
                                  </p:stCondLst>
                                  <p:childTnLst>
                                    <p:animRot by="-21600000">
                                      <p:cBhvr>
                                        <p:cTn id="51" dur="2000" fill="hold"/>
                                        <p:tgtEl>
                                          <p:spTgt spid="7"/>
                                        </p:tgtEl>
                                        <p:attrNameLst>
                                          <p:attrName>r</p:attrName>
                                        </p:attrNameLst>
                                      </p:cBhvr>
                                    </p:animRot>
                                  </p:childTnLst>
                                </p:cTn>
                              </p:par>
                              <p:par>
                                <p:cTn id="52" presetID="8" presetClass="emph" presetSubtype="0" accel="50000" decel="50000" autoRev="1" fill="hold" grpId="0" nodeType="withEffect">
                                  <p:stCondLst>
                                    <p:cond delay="300"/>
                                  </p:stCondLst>
                                  <p:childTnLst>
                                    <p:animRot by="-21600000">
                                      <p:cBhvr>
                                        <p:cTn id="53" dur="2000" fill="hold"/>
                                        <p:tgtEl>
                                          <p:spTgt spid="8"/>
                                        </p:tgtEl>
                                        <p:attrNameLst>
                                          <p:attrName>r</p:attrName>
                                        </p:attrNameLst>
                                      </p:cBhvr>
                                    </p:animRot>
                                  </p:childTnLst>
                                </p:cTn>
                              </p:par>
                              <p:par>
                                <p:cTn id="54" presetID="8" presetClass="emph" presetSubtype="0" accel="50000" decel="50000" autoRev="1" fill="hold" grpId="0" nodeType="withEffect">
                                  <p:stCondLst>
                                    <p:cond delay="400"/>
                                  </p:stCondLst>
                                  <p:childTnLst>
                                    <p:animRot by="-21600000">
                                      <p:cBhvr>
                                        <p:cTn id="55" dur="2000" fill="hold"/>
                                        <p:tgtEl>
                                          <p:spTgt spid="9"/>
                                        </p:tgtEl>
                                        <p:attrNameLst>
                                          <p:attrName>r</p:attrName>
                                        </p:attrNameLst>
                                      </p:cBhvr>
                                    </p:animRot>
                                  </p:childTnLst>
                                </p:cTn>
                              </p:par>
                              <p:par>
                                <p:cTn id="56" presetID="8" presetClass="emph" presetSubtype="0" accel="50000" decel="50000" autoRev="1" fill="hold" grpId="0" nodeType="withEffect">
                                  <p:stCondLst>
                                    <p:cond delay="500"/>
                                  </p:stCondLst>
                                  <p:childTnLst>
                                    <p:animRot by="-21600000">
                                      <p:cBhvr>
                                        <p:cTn id="57" dur="2000" fill="hold"/>
                                        <p:tgtEl>
                                          <p:spTgt spid="10"/>
                                        </p:tgtEl>
                                        <p:attrNameLst>
                                          <p:attrName>r</p:attrName>
                                        </p:attrNameLst>
                                      </p:cBhvr>
                                    </p:animRot>
                                  </p:childTnLst>
                                </p:cTn>
                              </p:par>
                              <p:par>
                                <p:cTn id="58" presetID="8" presetClass="emph" presetSubtype="0" accel="50000" decel="50000" autoRev="1" fill="hold" grpId="0" nodeType="withEffect">
                                  <p:stCondLst>
                                    <p:cond delay="600"/>
                                  </p:stCondLst>
                                  <p:childTnLst>
                                    <p:animRot by="-21600000">
                                      <p:cBhvr>
                                        <p:cTn id="59" dur="2000" fill="hold"/>
                                        <p:tgtEl>
                                          <p:spTgt spid="11"/>
                                        </p:tgtEl>
                                        <p:attrNameLst>
                                          <p:attrName>r</p:attrName>
                                        </p:attrNameLst>
                                      </p:cBhvr>
                                    </p:animRot>
                                  </p:childTnLst>
                                </p:cTn>
                              </p:par>
                              <p:par>
                                <p:cTn id="60" presetID="8" presetClass="emph" presetSubtype="0" accel="50000" decel="50000" autoRev="1" fill="hold" grpId="0" nodeType="withEffect">
                                  <p:stCondLst>
                                    <p:cond delay="700"/>
                                  </p:stCondLst>
                                  <p:childTnLst>
                                    <p:animRot by="-21600000">
                                      <p:cBhvr>
                                        <p:cTn id="61" dur="2000" fill="hold"/>
                                        <p:tgtEl>
                                          <p:spTgt spid="12"/>
                                        </p:tgtEl>
                                        <p:attrNameLst>
                                          <p:attrName>r</p:attrName>
                                        </p:attrNameLst>
                                      </p:cBhvr>
                                    </p:animRot>
                                  </p:childTnLst>
                                </p:cTn>
                              </p:par>
                            </p:childTnLst>
                          </p:cTn>
                        </p:par>
                        <p:par>
                          <p:cTn id="62" fill="hold">
                            <p:stCondLst>
                              <p:cond delay="7700"/>
                            </p:stCondLst>
                            <p:childTnLst>
                              <p:par>
                                <p:cTn id="63" presetID="15" presetClass="exit" presetSubtype="0" fill="hold" grpId="2" nodeType="afterEffect">
                                  <p:stCondLst>
                                    <p:cond delay="100"/>
                                  </p:stCondLst>
                                  <p:childTnLst>
                                    <p:anim calcmode="lin" valueType="num">
                                      <p:cBhvr>
                                        <p:cTn id="64" dur="3000"/>
                                        <p:tgtEl>
                                          <p:spTgt spid="6"/>
                                        </p:tgtEl>
                                        <p:attrNameLst>
                                          <p:attrName>ppt_w</p:attrName>
                                        </p:attrNameLst>
                                      </p:cBhvr>
                                      <p:tavLst>
                                        <p:tav tm="0">
                                          <p:val>
                                            <p:strVal val="ppt_w"/>
                                          </p:val>
                                        </p:tav>
                                        <p:tav tm="100000">
                                          <p:val>
                                            <p:fltVal val="0"/>
                                          </p:val>
                                        </p:tav>
                                      </p:tavLst>
                                    </p:anim>
                                    <p:anim calcmode="lin" valueType="num">
                                      <p:cBhvr>
                                        <p:cTn id="65" dur="3000"/>
                                        <p:tgtEl>
                                          <p:spTgt spid="6"/>
                                        </p:tgtEl>
                                        <p:attrNameLst>
                                          <p:attrName>ppt_h</p:attrName>
                                        </p:attrNameLst>
                                      </p:cBhvr>
                                      <p:tavLst>
                                        <p:tav tm="0">
                                          <p:val>
                                            <p:strVal val="ppt_h"/>
                                          </p:val>
                                        </p:tav>
                                        <p:tav tm="100000">
                                          <p:val>
                                            <p:fltVal val="0"/>
                                          </p:val>
                                        </p:tav>
                                      </p:tavLst>
                                    </p:anim>
                                    <p:anim calcmode="lin" valueType="num">
                                      <p:cBhvr>
                                        <p:cTn id="66" dur="3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67" dur="3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68" dur="1" fill="hold">
                                          <p:stCondLst>
                                            <p:cond delay="2999"/>
                                          </p:stCondLst>
                                        </p:cTn>
                                        <p:tgtEl>
                                          <p:spTgt spid="6"/>
                                        </p:tgtEl>
                                        <p:attrNameLst>
                                          <p:attrName>style.visibility</p:attrName>
                                        </p:attrNameLst>
                                      </p:cBhvr>
                                      <p:to>
                                        <p:strVal val="hidden"/>
                                      </p:to>
                                    </p:set>
                                  </p:childTnLst>
                                </p:cTn>
                              </p:par>
                              <p:par>
                                <p:cTn id="69" presetID="15" presetClass="exit" presetSubtype="0" fill="hold" grpId="2" nodeType="withEffect">
                                  <p:stCondLst>
                                    <p:cond delay="200"/>
                                  </p:stCondLst>
                                  <p:childTnLst>
                                    <p:anim calcmode="lin" valueType="num">
                                      <p:cBhvr>
                                        <p:cTn id="70" dur="3000"/>
                                        <p:tgtEl>
                                          <p:spTgt spid="7"/>
                                        </p:tgtEl>
                                        <p:attrNameLst>
                                          <p:attrName>ppt_w</p:attrName>
                                        </p:attrNameLst>
                                      </p:cBhvr>
                                      <p:tavLst>
                                        <p:tav tm="0">
                                          <p:val>
                                            <p:strVal val="ppt_w"/>
                                          </p:val>
                                        </p:tav>
                                        <p:tav tm="100000">
                                          <p:val>
                                            <p:fltVal val="0"/>
                                          </p:val>
                                        </p:tav>
                                      </p:tavLst>
                                    </p:anim>
                                    <p:anim calcmode="lin" valueType="num">
                                      <p:cBhvr>
                                        <p:cTn id="71" dur="3000"/>
                                        <p:tgtEl>
                                          <p:spTgt spid="7"/>
                                        </p:tgtEl>
                                        <p:attrNameLst>
                                          <p:attrName>ppt_h</p:attrName>
                                        </p:attrNameLst>
                                      </p:cBhvr>
                                      <p:tavLst>
                                        <p:tav tm="0">
                                          <p:val>
                                            <p:strVal val="ppt_h"/>
                                          </p:val>
                                        </p:tav>
                                        <p:tav tm="100000">
                                          <p:val>
                                            <p:fltVal val="0"/>
                                          </p:val>
                                        </p:tav>
                                      </p:tavLst>
                                    </p:anim>
                                    <p:anim calcmode="lin" valueType="num">
                                      <p:cBhvr>
                                        <p:cTn id="72" dur="3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3" dur="3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4" dur="1" fill="hold">
                                          <p:stCondLst>
                                            <p:cond delay="2999"/>
                                          </p:stCondLst>
                                        </p:cTn>
                                        <p:tgtEl>
                                          <p:spTgt spid="7"/>
                                        </p:tgtEl>
                                        <p:attrNameLst>
                                          <p:attrName>style.visibility</p:attrName>
                                        </p:attrNameLst>
                                      </p:cBhvr>
                                      <p:to>
                                        <p:strVal val="hidden"/>
                                      </p:to>
                                    </p:set>
                                  </p:childTnLst>
                                </p:cTn>
                              </p:par>
                              <p:par>
                                <p:cTn id="75" presetID="15" presetClass="exit" presetSubtype="0" fill="hold" grpId="2" nodeType="withEffect">
                                  <p:stCondLst>
                                    <p:cond delay="300"/>
                                  </p:stCondLst>
                                  <p:childTnLst>
                                    <p:anim calcmode="lin" valueType="num">
                                      <p:cBhvr>
                                        <p:cTn id="76" dur="3000"/>
                                        <p:tgtEl>
                                          <p:spTgt spid="8"/>
                                        </p:tgtEl>
                                        <p:attrNameLst>
                                          <p:attrName>ppt_w</p:attrName>
                                        </p:attrNameLst>
                                      </p:cBhvr>
                                      <p:tavLst>
                                        <p:tav tm="0">
                                          <p:val>
                                            <p:strVal val="ppt_w"/>
                                          </p:val>
                                        </p:tav>
                                        <p:tav tm="100000">
                                          <p:val>
                                            <p:fltVal val="0"/>
                                          </p:val>
                                        </p:tav>
                                      </p:tavLst>
                                    </p:anim>
                                    <p:anim calcmode="lin" valueType="num">
                                      <p:cBhvr>
                                        <p:cTn id="77" dur="3000"/>
                                        <p:tgtEl>
                                          <p:spTgt spid="8"/>
                                        </p:tgtEl>
                                        <p:attrNameLst>
                                          <p:attrName>ppt_h</p:attrName>
                                        </p:attrNameLst>
                                      </p:cBhvr>
                                      <p:tavLst>
                                        <p:tav tm="0">
                                          <p:val>
                                            <p:strVal val="ppt_h"/>
                                          </p:val>
                                        </p:tav>
                                        <p:tav tm="100000">
                                          <p:val>
                                            <p:fltVal val="0"/>
                                          </p:val>
                                        </p:tav>
                                      </p:tavLst>
                                    </p:anim>
                                    <p:anim calcmode="lin" valueType="num">
                                      <p:cBhvr>
                                        <p:cTn id="78" dur="3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9" dur="3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0" dur="1" fill="hold">
                                          <p:stCondLst>
                                            <p:cond delay="2999"/>
                                          </p:stCondLst>
                                        </p:cTn>
                                        <p:tgtEl>
                                          <p:spTgt spid="8"/>
                                        </p:tgtEl>
                                        <p:attrNameLst>
                                          <p:attrName>style.visibility</p:attrName>
                                        </p:attrNameLst>
                                      </p:cBhvr>
                                      <p:to>
                                        <p:strVal val="hidden"/>
                                      </p:to>
                                    </p:set>
                                  </p:childTnLst>
                                </p:cTn>
                              </p:par>
                              <p:par>
                                <p:cTn id="81" presetID="15" presetClass="exit" presetSubtype="0" fill="hold" grpId="2" nodeType="withEffect">
                                  <p:stCondLst>
                                    <p:cond delay="400"/>
                                  </p:stCondLst>
                                  <p:childTnLst>
                                    <p:anim calcmode="lin" valueType="num">
                                      <p:cBhvr>
                                        <p:cTn id="82" dur="3000"/>
                                        <p:tgtEl>
                                          <p:spTgt spid="9"/>
                                        </p:tgtEl>
                                        <p:attrNameLst>
                                          <p:attrName>ppt_w</p:attrName>
                                        </p:attrNameLst>
                                      </p:cBhvr>
                                      <p:tavLst>
                                        <p:tav tm="0">
                                          <p:val>
                                            <p:strVal val="ppt_w"/>
                                          </p:val>
                                        </p:tav>
                                        <p:tav tm="100000">
                                          <p:val>
                                            <p:fltVal val="0"/>
                                          </p:val>
                                        </p:tav>
                                      </p:tavLst>
                                    </p:anim>
                                    <p:anim calcmode="lin" valueType="num">
                                      <p:cBhvr>
                                        <p:cTn id="83" dur="3000"/>
                                        <p:tgtEl>
                                          <p:spTgt spid="9"/>
                                        </p:tgtEl>
                                        <p:attrNameLst>
                                          <p:attrName>ppt_h</p:attrName>
                                        </p:attrNameLst>
                                      </p:cBhvr>
                                      <p:tavLst>
                                        <p:tav tm="0">
                                          <p:val>
                                            <p:strVal val="ppt_h"/>
                                          </p:val>
                                        </p:tav>
                                        <p:tav tm="100000">
                                          <p:val>
                                            <p:fltVal val="0"/>
                                          </p:val>
                                        </p:tav>
                                      </p:tavLst>
                                    </p:anim>
                                    <p:anim calcmode="lin" valueType="num">
                                      <p:cBhvr>
                                        <p:cTn id="84" dur="3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5" dur="3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6" dur="1" fill="hold">
                                          <p:stCondLst>
                                            <p:cond delay="2999"/>
                                          </p:stCondLst>
                                        </p:cTn>
                                        <p:tgtEl>
                                          <p:spTgt spid="9"/>
                                        </p:tgtEl>
                                        <p:attrNameLst>
                                          <p:attrName>style.visibility</p:attrName>
                                        </p:attrNameLst>
                                      </p:cBhvr>
                                      <p:to>
                                        <p:strVal val="hidden"/>
                                      </p:to>
                                    </p:set>
                                  </p:childTnLst>
                                </p:cTn>
                              </p:par>
                              <p:par>
                                <p:cTn id="87" presetID="15" presetClass="exit" presetSubtype="0" fill="hold" grpId="2" nodeType="withEffect">
                                  <p:stCondLst>
                                    <p:cond delay="500"/>
                                  </p:stCondLst>
                                  <p:childTnLst>
                                    <p:anim calcmode="lin" valueType="num">
                                      <p:cBhvr>
                                        <p:cTn id="88" dur="3000"/>
                                        <p:tgtEl>
                                          <p:spTgt spid="10"/>
                                        </p:tgtEl>
                                        <p:attrNameLst>
                                          <p:attrName>ppt_w</p:attrName>
                                        </p:attrNameLst>
                                      </p:cBhvr>
                                      <p:tavLst>
                                        <p:tav tm="0">
                                          <p:val>
                                            <p:strVal val="ppt_w"/>
                                          </p:val>
                                        </p:tav>
                                        <p:tav tm="100000">
                                          <p:val>
                                            <p:fltVal val="0"/>
                                          </p:val>
                                        </p:tav>
                                      </p:tavLst>
                                    </p:anim>
                                    <p:anim calcmode="lin" valueType="num">
                                      <p:cBhvr>
                                        <p:cTn id="89" dur="3000"/>
                                        <p:tgtEl>
                                          <p:spTgt spid="10"/>
                                        </p:tgtEl>
                                        <p:attrNameLst>
                                          <p:attrName>ppt_h</p:attrName>
                                        </p:attrNameLst>
                                      </p:cBhvr>
                                      <p:tavLst>
                                        <p:tav tm="0">
                                          <p:val>
                                            <p:strVal val="ppt_h"/>
                                          </p:val>
                                        </p:tav>
                                        <p:tav tm="100000">
                                          <p:val>
                                            <p:fltVal val="0"/>
                                          </p:val>
                                        </p:tav>
                                      </p:tavLst>
                                    </p:anim>
                                    <p:anim calcmode="lin" valueType="num">
                                      <p:cBhvr>
                                        <p:cTn id="90" dur="3000"/>
                                        <p:tgtEl>
                                          <p:spTgt spid="1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1" dur="3000"/>
                                        <p:tgtEl>
                                          <p:spTgt spid="1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2" dur="1" fill="hold">
                                          <p:stCondLst>
                                            <p:cond delay="2999"/>
                                          </p:stCondLst>
                                        </p:cTn>
                                        <p:tgtEl>
                                          <p:spTgt spid="10"/>
                                        </p:tgtEl>
                                        <p:attrNameLst>
                                          <p:attrName>style.visibility</p:attrName>
                                        </p:attrNameLst>
                                      </p:cBhvr>
                                      <p:to>
                                        <p:strVal val="hidden"/>
                                      </p:to>
                                    </p:set>
                                  </p:childTnLst>
                                </p:cTn>
                              </p:par>
                              <p:par>
                                <p:cTn id="93" presetID="15" presetClass="exit" presetSubtype="0" fill="hold" grpId="2" nodeType="withEffect">
                                  <p:stCondLst>
                                    <p:cond delay="600"/>
                                  </p:stCondLst>
                                  <p:childTnLst>
                                    <p:anim calcmode="lin" valueType="num">
                                      <p:cBhvr>
                                        <p:cTn id="94" dur="3000"/>
                                        <p:tgtEl>
                                          <p:spTgt spid="11"/>
                                        </p:tgtEl>
                                        <p:attrNameLst>
                                          <p:attrName>ppt_w</p:attrName>
                                        </p:attrNameLst>
                                      </p:cBhvr>
                                      <p:tavLst>
                                        <p:tav tm="0">
                                          <p:val>
                                            <p:strVal val="ppt_w"/>
                                          </p:val>
                                        </p:tav>
                                        <p:tav tm="100000">
                                          <p:val>
                                            <p:fltVal val="0"/>
                                          </p:val>
                                        </p:tav>
                                      </p:tavLst>
                                    </p:anim>
                                    <p:anim calcmode="lin" valueType="num">
                                      <p:cBhvr>
                                        <p:cTn id="95" dur="3000"/>
                                        <p:tgtEl>
                                          <p:spTgt spid="11"/>
                                        </p:tgtEl>
                                        <p:attrNameLst>
                                          <p:attrName>ppt_h</p:attrName>
                                        </p:attrNameLst>
                                      </p:cBhvr>
                                      <p:tavLst>
                                        <p:tav tm="0">
                                          <p:val>
                                            <p:strVal val="ppt_h"/>
                                          </p:val>
                                        </p:tav>
                                        <p:tav tm="100000">
                                          <p:val>
                                            <p:fltVal val="0"/>
                                          </p:val>
                                        </p:tav>
                                      </p:tavLst>
                                    </p:anim>
                                    <p:anim calcmode="lin" valueType="num">
                                      <p:cBhvr>
                                        <p:cTn id="96" dur="3000"/>
                                        <p:tgtEl>
                                          <p:spTgt spid="11"/>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7" dur="3000"/>
                                        <p:tgtEl>
                                          <p:spTgt spid="11"/>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8" dur="1" fill="hold">
                                          <p:stCondLst>
                                            <p:cond delay="2999"/>
                                          </p:stCondLst>
                                        </p:cTn>
                                        <p:tgtEl>
                                          <p:spTgt spid="11"/>
                                        </p:tgtEl>
                                        <p:attrNameLst>
                                          <p:attrName>style.visibility</p:attrName>
                                        </p:attrNameLst>
                                      </p:cBhvr>
                                      <p:to>
                                        <p:strVal val="hidden"/>
                                      </p:to>
                                    </p:set>
                                  </p:childTnLst>
                                </p:cTn>
                              </p:par>
                              <p:par>
                                <p:cTn id="99" presetID="15" presetClass="exit" presetSubtype="0" fill="hold" grpId="2" nodeType="withEffect">
                                  <p:stCondLst>
                                    <p:cond delay="700"/>
                                  </p:stCondLst>
                                  <p:childTnLst>
                                    <p:anim calcmode="lin" valueType="num">
                                      <p:cBhvr>
                                        <p:cTn id="100" dur="3000"/>
                                        <p:tgtEl>
                                          <p:spTgt spid="12"/>
                                        </p:tgtEl>
                                        <p:attrNameLst>
                                          <p:attrName>ppt_w</p:attrName>
                                        </p:attrNameLst>
                                      </p:cBhvr>
                                      <p:tavLst>
                                        <p:tav tm="0">
                                          <p:val>
                                            <p:strVal val="ppt_w"/>
                                          </p:val>
                                        </p:tav>
                                        <p:tav tm="100000">
                                          <p:val>
                                            <p:fltVal val="0"/>
                                          </p:val>
                                        </p:tav>
                                      </p:tavLst>
                                    </p:anim>
                                    <p:anim calcmode="lin" valueType="num">
                                      <p:cBhvr>
                                        <p:cTn id="101" dur="3000"/>
                                        <p:tgtEl>
                                          <p:spTgt spid="12"/>
                                        </p:tgtEl>
                                        <p:attrNameLst>
                                          <p:attrName>ppt_h</p:attrName>
                                        </p:attrNameLst>
                                      </p:cBhvr>
                                      <p:tavLst>
                                        <p:tav tm="0">
                                          <p:val>
                                            <p:strVal val="ppt_h"/>
                                          </p:val>
                                        </p:tav>
                                        <p:tav tm="100000">
                                          <p:val>
                                            <p:fltVal val="0"/>
                                          </p:val>
                                        </p:tav>
                                      </p:tavLst>
                                    </p:anim>
                                    <p:anim calcmode="lin" valueType="num">
                                      <p:cBhvr>
                                        <p:cTn id="102" dur="3000"/>
                                        <p:tgtEl>
                                          <p:spTgt spid="12"/>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03" dur="3000"/>
                                        <p:tgtEl>
                                          <p:spTgt spid="12"/>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4" dur="1" fill="hold">
                                          <p:stCondLst>
                                            <p:cond delay="2999"/>
                                          </p:stCondLst>
                                        </p:cTn>
                                        <p:tgtEl>
                                          <p:spTgt spid="12"/>
                                        </p:tgtEl>
                                        <p:attrNameLst>
                                          <p:attrName>style.visibility</p:attrName>
                                        </p:attrNameLst>
                                      </p:cBhvr>
                                      <p:to>
                                        <p:strVal val="hidden"/>
                                      </p:to>
                                    </p:set>
                                  </p:childTnLst>
                                </p:cTn>
                              </p:par>
                              <p:par>
                                <p:cTn id="105" presetID="23" presetClass="entr" presetSubtype="272" fill="hold" nodeType="withEffect">
                                  <p:stCondLst>
                                    <p:cond delay="70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2/3*#ppt_w"/>
                                          </p:val>
                                        </p:tav>
                                        <p:tav tm="100000">
                                          <p:val>
                                            <p:strVal val="#ppt_w"/>
                                          </p:val>
                                        </p:tav>
                                      </p:tavLst>
                                    </p:anim>
                                    <p:anim calcmode="lin" valueType="num">
                                      <p:cBhvr>
                                        <p:cTn id="108" dur="3000" fill="hold"/>
                                        <p:tgtEl>
                                          <p:spTgt spid="4"/>
                                        </p:tgtEl>
                                        <p:attrNameLst>
                                          <p:attrName>ppt_h</p:attrName>
                                        </p:attrNameLst>
                                      </p:cBhvr>
                                      <p:tavLst>
                                        <p:tav tm="0">
                                          <p:val>
                                            <p:strVal val="2/3*#ppt_h"/>
                                          </p:val>
                                        </p:tav>
                                        <p:tav tm="100000">
                                          <p:val>
                                            <p:strVal val="#ppt_h"/>
                                          </p:val>
                                        </p:tav>
                                      </p:tavLst>
                                    </p:anim>
                                  </p:childTnLst>
                                </p:cTn>
                              </p:par>
                              <p:par>
                                <p:cTn id="109" presetID="16" presetClass="entr" presetSubtype="37" fill="hold" nodeType="withEffect">
                                  <p:stCondLst>
                                    <p:cond delay="700"/>
                                  </p:stCondLst>
                                  <p:childTnLst>
                                    <p:set>
                                      <p:cBhvr>
                                        <p:cTn id="110" dur="1" fill="hold">
                                          <p:stCondLst>
                                            <p:cond delay="0"/>
                                          </p:stCondLst>
                                        </p:cTn>
                                        <p:tgtEl>
                                          <p:spTgt spid="4"/>
                                        </p:tgtEl>
                                        <p:attrNameLst>
                                          <p:attrName>style.visibility</p:attrName>
                                        </p:attrNameLst>
                                      </p:cBhvr>
                                      <p:to>
                                        <p:strVal val="visible"/>
                                      </p:to>
                                    </p:set>
                                    <p:animEffect transition="in" filter="barn(outVertical)">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1 Medio marco"/>
          <p:cNvSpPr/>
          <p:nvPr/>
        </p:nvSpPr>
        <p:spPr>
          <a:xfrm>
            <a:off x="4551753" y="2857500"/>
            <a:ext cx="3145859" cy="2617473"/>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chemeClr val="bg2">
              <a:lumMod val="40000"/>
              <a:lumOff val="60000"/>
            </a:schemeClr>
          </a:solidFill>
          <a:ln>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_tradnl">
              <a:solidFill>
                <a:prstClr val="black"/>
              </a:solidFill>
            </a:endParaRPr>
          </a:p>
        </p:txBody>
      </p:sp>
      <p:sp>
        <p:nvSpPr>
          <p:cNvPr id="3" name="11 Medio marco"/>
          <p:cNvSpPr/>
          <p:nvPr/>
        </p:nvSpPr>
        <p:spPr>
          <a:xfrm flipV="1">
            <a:off x="4563702" y="213489"/>
            <a:ext cx="3145859" cy="2617473"/>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chemeClr val="bg2">
              <a:lumMod val="40000"/>
              <a:lumOff val="60000"/>
            </a:schemeClr>
          </a:solidFill>
          <a:ln>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_tradnl">
              <a:solidFill>
                <a:prstClr val="black"/>
              </a:solidFill>
            </a:endParaRPr>
          </a:p>
        </p:txBody>
      </p:sp>
      <p:sp>
        <p:nvSpPr>
          <p:cNvPr id="4" name="11 Medio marco"/>
          <p:cNvSpPr/>
          <p:nvPr/>
        </p:nvSpPr>
        <p:spPr>
          <a:xfrm rot="5400000">
            <a:off x="1636213" y="2597819"/>
            <a:ext cx="262154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chemeClr val="bg2">
              <a:lumMod val="40000"/>
              <a:lumOff val="60000"/>
            </a:schemeClr>
          </a:solidFill>
          <a:ln>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_tradnl">
              <a:solidFill>
                <a:prstClr val="black"/>
              </a:solidFill>
            </a:endParaRPr>
          </a:p>
        </p:txBody>
      </p:sp>
      <p:sp>
        <p:nvSpPr>
          <p:cNvPr id="5" name="11 Medio marco"/>
          <p:cNvSpPr/>
          <p:nvPr/>
        </p:nvSpPr>
        <p:spPr>
          <a:xfrm rot="5400000" flipH="1">
            <a:off x="1606788" y="-50296"/>
            <a:ext cx="262154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chemeClr val="bg2">
              <a:lumMod val="40000"/>
              <a:lumOff val="60000"/>
            </a:schemeClr>
          </a:solidFill>
          <a:ln>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_tradnl">
              <a:solidFill>
                <a:prstClr val="black"/>
              </a:solidFill>
            </a:endParaRPr>
          </a:p>
        </p:txBody>
      </p:sp>
      <p:sp>
        <p:nvSpPr>
          <p:cNvPr id="6" name="11 Medio marco"/>
          <p:cNvSpPr/>
          <p:nvPr/>
        </p:nvSpPr>
        <p:spPr>
          <a:xfrm>
            <a:off x="5292081" y="3445152"/>
            <a:ext cx="2641018" cy="2197427"/>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chemeClr val="bg2">
              <a:lumMod val="40000"/>
              <a:lumOff val="60000"/>
            </a:schemeClr>
          </a:solidFill>
          <a:ln>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_tradnl">
              <a:solidFill>
                <a:prstClr val="black"/>
              </a:solidFill>
            </a:endParaRPr>
          </a:p>
        </p:txBody>
      </p:sp>
      <p:sp>
        <p:nvSpPr>
          <p:cNvPr id="7" name="11 Medio marco"/>
          <p:cNvSpPr/>
          <p:nvPr/>
        </p:nvSpPr>
        <p:spPr>
          <a:xfrm rot="5400000">
            <a:off x="1405658" y="3223727"/>
            <a:ext cx="2200849"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chemeClr val="bg2">
              <a:lumMod val="40000"/>
              <a:lumOff val="60000"/>
            </a:schemeClr>
          </a:solidFill>
          <a:ln>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_tradnl">
              <a:solidFill>
                <a:prstClr val="black"/>
              </a:solidFill>
            </a:endParaRPr>
          </a:p>
        </p:txBody>
      </p:sp>
      <p:sp>
        <p:nvSpPr>
          <p:cNvPr id="8" name="11 Medio marco"/>
          <p:cNvSpPr/>
          <p:nvPr/>
        </p:nvSpPr>
        <p:spPr>
          <a:xfrm flipV="1">
            <a:off x="5292081" y="60102"/>
            <a:ext cx="2641018" cy="2197427"/>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chemeClr val="bg2">
              <a:lumMod val="40000"/>
              <a:lumOff val="60000"/>
            </a:schemeClr>
          </a:solidFill>
          <a:ln>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_tradnl">
              <a:solidFill>
                <a:prstClr val="black"/>
              </a:solidFill>
            </a:endParaRPr>
          </a:p>
        </p:txBody>
      </p:sp>
      <p:sp>
        <p:nvSpPr>
          <p:cNvPr id="9" name="11 Medio marco"/>
          <p:cNvSpPr/>
          <p:nvPr/>
        </p:nvSpPr>
        <p:spPr>
          <a:xfrm rot="5400000" flipH="1">
            <a:off x="1383954" y="-218032"/>
            <a:ext cx="2200849"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chemeClr val="bg2">
              <a:lumMod val="40000"/>
              <a:lumOff val="60000"/>
            </a:schemeClr>
          </a:solidFill>
          <a:ln>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_tradnl">
              <a:solidFill>
                <a:prstClr val="black"/>
              </a:solidFill>
            </a:endParaRPr>
          </a:p>
        </p:txBody>
      </p:sp>
      <p:sp>
        <p:nvSpPr>
          <p:cNvPr id="10" name="11 Medio marco"/>
          <p:cNvSpPr/>
          <p:nvPr/>
        </p:nvSpPr>
        <p:spPr>
          <a:xfrm>
            <a:off x="5940152" y="3967370"/>
            <a:ext cx="2136177" cy="1777380"/>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chemeClr val="bg2">
              <a:lumMod val="40000"/>
              <a:lumOff val="60000"/>
            </a:schemeClr>
          </a:solidFill>
          <a:ln>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_tradnl">
              <a:solidFill>
                <a:prstClr val="black"/>
              </a:solidFill>
            </a:endParaRPr>
          </a:p>
        </p:txBody>
      </p:sp>
      <p:sp>
        <p:nvSpPr>
          <p:cNvPr id="11" name="11 Medio marco"/>
          <p:cNvSpPr/>
          <p:nvPr/>
        </p:nvSpPr>
        <p:spPr>
          <a:xfrm rot="5400000">
            <a:off x="1128617" y="3791016"/>
            <a:ext cx="1780148"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chemeClr val="bg2">
              <a:lumMod val="40000"/>
              <a:lumOff val="60000"/>
            </a:schemeClr>
          </a:solidFill>
          <a:ln>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_tradnl">
              <a:solidFill>
                <a:prstClr val="black"/>
              </a:solidFill>
            </a:endParaRPr>
          </a:p>
        </p:txBody>
      </p:sp>
      <p:sp>
        <p:nvSpPr>
          <p:cNvPr id="12" name="11 Medio marco"/>
          <p:cNvSpPr/>
          <p:nvPr/>
        </p:nvSpPr>
        <p:spPr>
          <a:xfrm rot="16200000">
            <a:off x="6119864" y="-319187"/>
            <a:ext cx="1780148"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chemeClr val="bg2">
              <a:lumMod val="40000"/>
              <a:lumOff val="60000"/>
            </a:schemeClr>
          </a:solidFill>
          <a:ln>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_tradnl">
              <a:solidFill>
                <a:prstClr val="black"/>
              </a:solidFill>
            </a:endParaRPr>
          </a:p>
        </p:txBody>
      </p:sp>
      <p:sp>
        <p:nvSpPr>
          <p:cNvPr id="13" name="11 Medio marco"/>
          <p:cNvSpPr/>
          <p:nvPr/>
        </p:nvSpPr>
        <p:spPr>
          <a:xfrm rot="5400000" flipH="1">
            <a:off x="1128618" y="-319187"/>
            <a:ext cx="1780148"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chemeClr val="bg2">
              <a:lumMod val="40000"/>
              <a:lumOff val="60000"/>
            </a:schemeClr>
          </a:solidFill>
          <a:ln>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_tradnl">
              <a:solidFill>
                <a:prstClr val="black"/>
              </a:solidFill>
            </a:endParaRPr>
          </a:p>
        </p:txBody>
      </p:sp>
      <p:pic>
        <p:nvPicPr>
          <p:cNvPr id="14" name="13 Imagen" descr="Diapositiva39"/>
          <p:cNvPicPr>
            <a:picLocks noGrp="1" noChangeAspect="1"/>
          </p:cNvPicPr>
          <p:nvPr isPhoto="1"/>
        </p:nvPicPr>
        <p:blipFill>
          <a:blip r:embed="rId2" cstate="print"/>
          <a:stretch>
            <a:fillRect/>
          </a:stretch>
        </p:blipFill>
        <p:spPr bwMode="auto">
          <a:xfrm>
            <a:off x="0" y="-342856"/>
            <a:ext cx="9144000" cy="6057856"/>
          </a:xfrm>
          <a:prstGeom prst="rect">
            <a:avLst/>
          </a:prstGeom>
          <a:noFill/>
          <a:ln w="9525">
            <a:noFill/>
            <a:miter lim="800000"/>
            <a:headEnd/>
            <a:tailEnd/>
          </a:ln>
        </p:spPr>
      </p:pic>
      <p:sp>
        <p:nvSpPr>
          <p:cNvPr id="15" name="14 CuadroTexto"/>
          <p:cNvSpPr txBox="1"/>
          <p:nvPr/>
        </p:nvSpPr>
        <p:spPr>
          <a:xfrm>
            <a:off x="611561" y="4537687"/>
            <a:ext cx="7561263" cy="923326"/>
          </a:xfrm>
          <a:prstGeom prst="rect">
            <a:avLst/>
          </a:prstGeom>
          <a:noFill/>
        </p:spPr>
        <p:txBody>
          <a:bodyPr lIns="91436" tIns="45718" rIns="91436" bIns="45718">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Más de dos mil años de historia contemplan a esta ciudad imperial plagada de leyendas y marcada de forma decisiva por el cruce de tres culturas fundamentales: la cristiana, la musulmana y la judía. </a:t>
            </a:r>
            <a:endParaRPr lang="es-ES"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extLst>
      <p:ext uri="{BB962C8B-B14F-4D97-AF65-F5344CB8AC3E}">
        <p14:creationId xmlns:p14="http://schemas.microsoft.com/office/powerpoint/2010/main" val="352376938"/>
      </p:ext>
    </p:extLst>
  </p:cSld>
  <p:clrMapOvr>
    <a:masterClrMapping/>
  </p:clrMapOvr>
  <mc:AlternateContent xmlns:mc="http://schemas.openxmlformats.org/markup-compatibility/2006" xmlns:p14="http://schemas.microsoft.com/office/powerpoint/2010/main">
    <mc:Choice Requires="p14">
      <p:transition spd="slow" p14:dur="2000" advTm="26000">
        <p14:prism isContent="1" isInverted="1"/>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2000" fill="hold"/>
                                        <p:tgtEl>
                                          <p:spTgt spid="12"/>
                                        </p:tgtEl>
                                        <p:attrNameLst>
                                          <p:attrName>ppt_w</p:attrName>
                                        </p:attrNameLst>
                                      </p:cBhvr>
                                      <p:tavLst>
                                        <p:tav tm="0">
                                          <p:val>
                                            <p:fltVal val="0"/>
                                          </p:val>
                                        </p:tav>
                                        <p:tav tm="100000">
                                          <p:val>
                                            <p:strVal val="#ppt_w"/>
                                          </p:val>
                                        </p:tav>
                                      </p:tavLst>
                                    </p:anim>
                                    <p:anim calcmode="lin" valueType="num">
                                      <p:cBhvr>
                                        <p:cTn id="8" dur="2000" fill="hold"/>
                                        <p:tgtEl>
                                          <p:spTgt spid="12"/>
                                        </p:tgtEl>
                                        <p:attrNameLst>
                                          <p:attrName>ppt_h</p:attrName>
                                        </p:attrNameLst>
                                      </p:cBhvr>
                                      <p:tavLst>
                                        <p:tav tm="0">
                                          <p:val>
                                            <p:fltVal val="0"/>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plus(out)">
                                      <p:cBhvr>
                                        <p:cTn id="11" dur="2000"/>
                                        <p:tgtEl>
                                          <p:spTgt spid="12"/>
                                        </p:tgtEl>
                                      </p:cBhvr>
                                    </p:animEffect>
                                  </p:childTnLst>
                                </p:cTn>
                              </p:par>
                              <p:par>
                                <p:cTn id="12" presetID="23" presetClass="entr" presetSubtype="16"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2000" fill="hold"/>
                                        <p:tgtEl>
                                          <p:spTgt spid="8"/>
                                        </p:tgtEl>
                                        <p:attrNameLst>
                                          <p:attrName>ppt_w</p:attrName>
                                        </p:attrNameLst>
                                      </p:cBhvr>
                                      <p:tavLst>
                                        <p:tav tm="0">
                                          <p:val>
                                            <p:fltVal val="0"/>
                                          </p:val>
                                        </p:tav>
                                        <p:tav tm="100000">
                                          <p:val>
                                            <p:strVal val="#ppt_w"/>
                                          </p:val>
                                        </p:tav>
                                      </p:tavLst>
                                    </p:anim>
                                    <p:anim calcmode="lin" valueType="num">
                                      <p:cBhvr>
                                        <p:cTn id="15" dur="2000" fill="hold"/>
                                        <p:tgtEl>
                                          <p:spTgt spid="8"/>
                                        </p:tgtEl>
                                        <p:attrNameLst>
                                          <p:attrName>ppt_h</p:attrName>
                                        </p:attrNameLst>
                                      </p:cBhvr>
                                      <p:tavLst>
                                        <p:tav tm="0">
                                          <p:val>
                                            <p:fltVal val="0"/>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plus(out)">
                                      <p:cBhvr>
                                        <p:cTn id="18" dur="2000"/>
                                        <p:tgtEl>
                                          <p:spTgt spid="8"/>
                                        </p:tgtEl>
                                      </p:cBhvr>
                                    </p:animEffect>
                                  </p:childTnLst>
                                </p:cTn>
                              </p:par>
                              <p:par>
                                <p:cTn id="19" presetID="23" presetClass="entr" presetSubtype="16"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2000" fill="hold"/>
                                        <p:tgtEl>
                                          <p:spTgt spid="3"/>
                                        </p:tgtEl>
                                        <p:attrNameLst>
                                          <p:attrName>ppt_w</p:attrName>
                                        </p:attrNameLst>
                                      </p:cBhvr>
                                      <p:tavLst>
                                        <p:tav tm="0">
                                          <p:val>
                                            <p:fltVal val="0"/>
                                          </p:val>
                                        </p:tav>
                                        <p:tav tm="100000">
                                          <p:val>
                                            <p:strVal val="#ppt_w"/>
                                          </p:val>
                                        </p:tav>
                                      </p:tavLst>
                                    </p:anim>
                                    <p:anim calcmode="lin" valueType="num">
                                      <p:cBhvr>
                                        <p:cTn id="22" dur="2000" fill="hold"/>
                                        <p:tgtEl>
                                          <p:spTgt spid="3"/>
                                        </p:tgtEl>
                                        <p:attrNameLst>
                                          <p:attrName>ppt_h</p:attrName>
                                        </p:attrNameLst>
                                      </p:cBhvr>
                                      <p:tavLst>
                                        <p:tav tm="0">
                                          <p:val>
                                            <p:fltVal val="0"/>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plus(out)">
                                      <p:cBhvr>
                                        <p:cTn id="25" dur="2000"/>
                                        <p:tgtEl>
                                          <p:spTgt spid="3"/>
                                        </p:tgtEl>
                                      </p:cBhvr>
                                    </p:animEffect>
                                  </p:childTnLst>
                                </p:cTn>
                              </p:par>
                              <p:par>
                                <p:cTn id="26" presetID="23" presetClass="entr" presetSubtype="16"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2000" fill="hold"/>
                                        <p:tgtEl>
                                          <p:spTgt spid="10"/>
                                        </p:tgtEl>
                                        <p:attrNameLst>
                                          <p:attrName>ppt_w</p:attrName>
                                        </p:attrNameLst>
                                      </p:cBhvr>
                                      <p:tavLst>
                                        <p:tav tm="0">
                                          <p:val>
                                            <p:fltVal val="0"/>
                                          </p:val>
                                        </p:tav>
                                        <p:tav tm="100000">
                                          <p:val>
                                            <p:strVal val="#ppt_w"/>
                                          </p:val>
                                        </p:tav>
                                      </p:tavLst>
                                    </p:anim>
                                    <p:anim calcmode="lin" valueType="num">
                                      <p:cBhvr>
                                        <p:cTn id="29" dur="2000" fill="hold"/>
                                        <p:tgtEl>
                                          <p:spTgt spid="10"/>
                                        </p:tgtEl>
                                        <p:attrNameLst>
                                          <p:attrName>ppt_h</p:attrName>
                                        </p:attrNameLst>
                                      </p:cBhvr>
                                      <p:tavLst>
                                        <p:tav tm="0">
                                          <p:val>
                                            <p:fltVal val="0"/>
                                          </p:val>
                                        </p:tav>
                                        <p:tav tm="100000">
                                          <p:val>
                                            <p:strVal val="#ppt_h"/>
                                          </p:val>
                                        </p:tav>
                                      </p:tavLst>
                                    </p:anim>
                                  </p:childTnLst>
                                </p:cTn>
                              </p:par>
                              <p:par>
                                <p:cTn id="30" presetID="13" presetClass="entr" presetSubtype="32"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plus(out)">
                                      <p:cBhvr>
                                        <p:cTn id="32" dur="2000"/>
                                        <p:tgtEl>
                                          <p:spTgt spid="10"/>
                                        </p:tgtEl>
                                      </p:cBhvr>
                                    </p:animEffect>
                                  </p:childTnLst>
                                </p:cTn>
                              </p:par>
                              <p:par>
                                <p:cTn id="33" presetID="23" presetClass="entr" presetSubtype="16" fill="hold"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2000" fill="hold"/>
                                        <p:tgtEl>
                                          <p:spTgt spid="6"/>
                                        </p:tgtEl>
                                        <p:attrNameLst>
                                          <p:attrName>ppt_w</p:attrName>
                                        </p:attrNameLst>
                                      </p:cBhvr>
                                      <p:tavLst>
                                        <p:tav tm="0">
                                          <p:val>
                                            <p:fltVal val="0"/>
                                          </p:val>
                                        </p:tav>
                                        <p:tav tm="100000">
                                          <p:val>
                                            <p:strVal val="#ppt_w"/>
                                          </p:val>
                                        </p:tav>
                                      </p:tavLst>
                                    </p:anim>
                                    <p:anim calcmode="lin" valueType="num">
                                      <p:cBhvr>
                                        <p:cTn id="36" dur="2000" fill="hold"/>
                                        <p:tgtEl>
                                          <p:spTgt spid="6"/>
                                        </p:tgtEl>
                                        <p:attrNameLst>
                                          <p:attrName>ppt_h</p:attrName>
                                        </p:attrNameLst>
                                      </p:cBhvr>
                                      <p:tavLst>
                                        <p:tav tm="0">
                                          <p:val>
                                            <p:fltVal val="0"/>
                                          </p:val>
                                        </p:tav>
                                        <p:tav tm="100000">
                                          <p:val>
                                            <p:strVal val="#ppt_h"/>
                                          </p:val>
                                        </p:tav>
                                      </p:tavLst>
                                    </p:anim>
                                  </p:childTnLst>
                                </p:cTn>
                              </p:par>
                              <p:par>
                                <p:cTn id="37" presetID="13" presetClass="entr" presetSubtype="32"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plus(out)">
                                      <p:cBhvr>
                                        <p:cTn id="39" dur="2000"/>
                                        <p:tgtEl>
                                          <p:spTgt spid="6"/>
                                        </p:tgtEl>
                                      </p:cBhvr>
                                    </p:animEffect>
                                  </p:childTnLst>
                                </p:cTn>
                              </p:par>
                              <p:par>
                                <p:cTn id="40" presetID="23" presetClass="entr" presetSubtype="16"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fltVal val="0"/>
                                          </p:val>
                                        </p:tav>
                                        <p:tav tm="100000">
                                          <p:val>
                                            <p:strVal val="#ppt_w"/>
                                          </p:val>
                                        </p:tav>
                                      </p:tavLst>
                                    </p:anim>
                                    <p:anim calcmode="lin" valueType="num">
                                      <p:cBhvr>
                                        <p:cTn id="43" dur="2000" fill="hold"/>
                                        <p:tgtEl>
                                          <p:spTgt spid="2"/>
                                        </p:tgtEl>
                                        <p:attrNameLst>
                                          <p:attrName>ppt_h</p:attrName>
                                        </p:attrNameLst>
                                      </p:cBhvr>
                                      <p:tavLst>
                                        <p:tav tm="0">
                                          <p:val>
                                            <p:fltVal val="0"/>
                                          </p:val>
                                        </p:tav>
                                        <p:tav tm="100000">
                                          <p:val>
                                            <p:strVal val="#ppt_h"/>
                                          </p:val>
                                        </p:tav>
                                      </p:tavLst>
                                    </p:anim>
                                  </p:childTnLst>
                                </p:cTn>
                              </p:par>
                              <p:par>
                                <p:cTn id="44" presetID="13" presetClass="entr" presetSubtype="32"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plus(out)">
                                      <p:cBhvr>
                                        <p:cTn id="46" dur="2000"/>
                                        <p:tgtEl>
                                          <p:spTgt spid="2"/>
                                        </p:tgtEl>
                                      </p:cBhvr>
                                    </p:animEffect>
                                  </p:childTnLst>
                                </p:cTn>
                              </p:par>
                              <p:par>
                                <p:cTn id="47" presetID="23" presetClass="entr" presetSubtype="16"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2000" fill="hold"/>
                                        <p:tgtEl>
                                          <p:spTgt spid="11"/>
                                        </p:tgtEl>
                                        <p:attrNameLst>
                                          <p:attrName>ppt_w</p:attrName>
                                        </p:attrNameLst>
                                      </p:cBhvr>
                                      <p:tavLst>
                                        <p:tav tm="0">
                                          <p:val>
                                            <p:fltVal val="0"/>
                                          </p:val>
                                        </p:tav>
                                        <p:tav tm="100000">
                                          <p:val>
                                            <p:strVal val="#ppt_w"/>
                                          </p:val>
                                        </p:tav>
                                      </p:tavLst>
                                    </p:anim>
                                    <p:anim calcmode="lin" valueType="num">
                                      <p:cBhvr>
                                        <p:cTn id="50" dur="2000" fill="hold"/>
                                        <p:tgtEl>
                                          <p:spTgt spid="11"/>
                                        </p:tgtEl>
                                        <p:attrNameLst>
                                          <p:attrName>ppt_h</p:attrName>
                                        </p:attrNameLst>
                                      </p:cBhvr>
                                      <p:tavLst>
                                        <p:tav tm="0">
                                          <p:val>
                                            <p:fltVal val="0"/>
                                          </p:val>
                                        </p:tav>
                                        <p:tav tm="100000">
                                          <p:val>
                                            <p:strVal val="#ppt_h"/>
                                          </p:val>
                                        </p:tav>
                                      </p:tavLst>
                                    </p:anim>
                                  </p:childTnLst>
                                </p:cTn>
                              </p:par>
                              <p:par>
                                <p:cTn id="51" presetID="13" presetClass="entr" presetSubtype="32"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plus(out)">
                                      <p:cBhvr>
                                        <p:cTn id="53" dur="2000"/>
                                        <p:tgtEl>
                                          <p:spTgt spid="7"/>
                                        </p:tgtEl>
                                      </p:cBhvr>
                                    </p:animEffect>
                                  </p:childTnLst>
                                </p:cTn>
                              </p:par>
                              <p:par>
                                <p:cTn id="54" presetID="23" presetClass="entr" presetSubtype="16" fill="hold" nodeType="withEffect">
                                  <p:stCondLst>
                                    <p:cond delay="0"/>
                                  </p:stCondLst>
                                  <p:childTnLst>
                                    <p:set>
                                      <p:cBhvr>
                                        <p:cTn id="55" dur="1" fill="hold">
                                          <p:stCondLst>
                                            <p:cond delay="0"/>
                                          </p:stCondLst>
                                        </p:cTn>
                                        <p:tgtEl>
                                          <p:spTgt spid="7"/>
                                        </p:tgtEl>
                                        <p:attrNameLst>
                                          <p:attrName>style.visibility</p:attrName>
                                        </p:attrNameLst>
                                      </p:cBhvr>
                                      <p:to>
                                        <p:strVal val="visible"/>
                                      </p:to>
                                    </p:set>
                                    <p:anim calcmode="lin" valueType="num">
                                      <p:cBhvr>
                                        <p:cTn id="56" dur="2000" fill="hold"/>
                                        <p:tgtEl>
                                          <p:spTgt spid="7"/>
                                        </p:tgtEl>
                                        <p:attrNameLst>
                                          <p:attrName>ppt_w</p:attrName>
                                        </p:attrNameLst>
                                      </p:cBhvr>
                                      <p:tavLst>
                                        <p:tav tm="0">
                                          <p:val>
                                            <p:fltVal val="0"/>
                                          </p:val>
                                        </p:tav>
                                        <p:tav tm="100000">
                                          <p:val>
                                            <p:strVal val="#ppt_w"/>
                                          </p:val>
                                        </p:tav>
                                      </p:tavLst>
                                    </p:anim>
                                    <p:anim calcmode="lin" valueType="num">
                                      <p:cBhvr>
                                        <p:cTn id="57" dur="2000" fill="hold"/>
                                        <p:tgtEl>
                                          <p:spTgt spid="7"/>
                                        </p:tgtEl>
                                        <p:attrNameLst>
                                          <p:attrName>ppt_h</p:attrName>
                                        </p:attrNameLst>
                                      </p:cBhvr>
                                      <p:tavLst>
                                        <p:tav tm="0">
                                          <p:val>
                                            <p:fltVal val="0"/>
                                          </p:val>
                                        </p:tav>
                                        <p:tav tm="100000">
                                          <p:val>
                                            <p:strVal val="#ppt_h"/>
                                          </p:val>
                                        </p:tav>
                                      </p:tavLst>
                                    </p:anim>
                                  </p:childTnLst>
                                </p:cTn>
                              </p:par>
                              <p:par>
                                <p:cTn id="58" presetID="13" presetClass="entr" presetSubtype="32" fill="hold"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plus(out)">
                                      <p:cBhvr>
                                        <p:cTn id="60" dur="2000"/>
                                        <p:tgtEl>
                                          <p:spTgt spid="11"/>
                                        </p:tgtEl>
                                      </p:cBhvr>
                                    </p:animEffect>
                                  </p:childTnLst>
                                </p:cTn>
                              </p:par>
                              <p:par>
                                <p:cTn id="61" presetID="23" presetClass="entr" presetSubtype="16" fill="hold" nodeType="withEffect">
                                  <p:stCondLst>
                                    <p:cond delay="0"/>
                                  </p:stCondLst>
                                  <p:childTnLst>
                                    <p:set>
                                      <p:cBhvr>
                                        <p:cTn id="62" dur="1" fill="hold">
                                          <p:stCondLst>
                                            <p:cond delay="0"/>
                                          </p:stCondLst>
                                        </p:cTn>
                                        <p:tgtEl>
                                          <p:spTgt spid="5"/>
                                        </p:tgtEl>
                                        <p:attrNameLst>
                                          <p:attrName>style.visibility</p:attrName>
                                        </p:attrNameLst>
                                      </p:cBhvr>
                                      <p:to>
                                        <p:strVal val="visible"/>
                                      </p:to>
                                    </p:set>
                                    <p:anim calcmode="lin" valueType="num">
                                      <p:cBhvr>
                                        <p:cTn id="63" dur="2000" fill="hold"/>
                                        <p:tgtEl>
                                          <p:spTgt spid="5"/>
                                        </p:tgtEl>
                                        <p:attrNameLst>
                                          <p:attrName>ppt_w</p:attrName>
                                        </p:attrNameLst>
                                      </p:cBhvr>
                                      <p:tavLst>
                                        <p:tav tm="0">
                                          <p:val>
                                            <p:fltVal val="0"/>
                                          </p:val>
                                        </p:tav>
                                        <p:tav tm="100000">
                                          <p:val>
                                            <p:strVal val="#ppt_w"/>
                                          </p:val>
                                        </p:tav>
                                      </p:tavLst>
                                    </p:anim>
                                    <p:anim calcmode="lin" valueType="num">
                                      <p:cBhvr>
                                        <p:cTn id="64" dur="2000" fill="hold"/>
                                        <p:tgtEl>
                                          <p:spTgt spid="5"/>
                                        </p:tgtEl>
                                        <p:attrNameLst>
                                          <p:attrName>ppt_h</p:attrName>
                                        </p:attrNameLst>
                                      </p:cBhvr>
                                      <p:tavLst>
                                        <p:tav tm="0">
                                          <p:val>
                                            <p:fltVal val="0"/>
                                          </p:val>
                                        </p:tav>
                                        <p:tav tm="100000">
                                          <p:val>
                                            <p:strVal val="#ppt_h"/>
                                          </p:val>
                                        </p:tav>
                                      </p:tavLst>
                                    </p:anim>
                                  </p:childTnLst>
                                </p:cTn>
                              </p:par>
                              <p:par>
                                <p:cTn id="65" presetID="13" presetClass="entr" presetSubtype="32" fill="hold" nodeType="withEffect">
                                  <p:stCondLst>
                                    <p:cond delay="0"/>
                                  </p:stCondLst>
                                  <p:childTnLst>
                                    <p:set>
                                      <p:cBhvr>
                                        <p:cTn id="66" dur="1" fill="hold">
                                          <p:stCondLst>
                                            <p:cond delay="0"/>
                                          </p:stCondLst>
                                        </p:cTn>
                                        <p:tgtEl>
                                          <p:spTgt spid="5"/>
                                        </p:tgtEl>
                                        <p:attrNameLst>
                                          <p:attrName>style.visibility</p:attrName>
                                        </p:attrNameLst>
                                      </p:cBhvr>
                                      <p:to>
                                        <p:strVal val="visible"/>
                                      </p:to>
                                    </p:set>
                                    <p:animEffect transition="in" filter="plus(out)">
                                      <p:cBhvr>
                                        <p:cTn id="67" dur="2000"/>
                                        <p:tgtEl>
                                          <p:spTgt spid="5"/>
                                        </p:tgtEl>
                                      </p:cBhvr>
                                    </p:animEffect>
                                  </p:childTnLst>
                                </p:cTn>
                              </p:par>
                              <p:par>
                                <p:cTn id="68" presetID="23" presetClass="entr" presetSubtype="16"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p:cTn id="70" dur="2000" fill="hold"/>
                                        <p:tgtEl>
                                          <p:spTgt spid="9"/>
                                        </p:tgtEl>
                                        <p:attrNameLst>
                                          <p:attrName>ppt_w</p:attrName>
                                        </p:attrNameLst>
                                      </p:cBhvr>
                                      <p:tavLst>
                                        <p:tav tm="0">
                                          <p:val>
                                            <p:fltVal val="0"/>
                                          </p:val>
                                        </p:tav>
                                        <p:tav tm="100000">
                                          <p:val>
                                            <p:strVal val="#ppt_w"/>
                                          </p:val>
                                        </p:tav>
                                      </p:tavLst>
                                    </p:anim>
                                    <p:anim calcmode="lin" valueType="num">
                                      <p:cBhvr>
                                        <p:cTn id="71" dur="2000" fill="hold"/>
                                        <p:tgtEl>
                                          <p:spTgt spid="9"/>
                                        </p:tgtEl>
                                        <p:attrNameLst>
                                          <p:attrName>ppt_h</p:attrName>
                                        </p:attrNameLst>
                                      </p:cBhvr>
                                      <p:tavLst>
                                        <p:tav tm="0">
                                          <p:val>
                                            <p:fltVal val="0"/>
                                          </p:val>
                                        </p:tav>
                                        <p:tav tm="100000">
                                          <p:val>
                                            <p:strVal val="#ppt_h"/>
                                          </p:val>
                                        </p:tav>
                                      </p:tavLst>
                                    </p:anim>
                                  </p:childTnLst>
                                </p:cTn>
                              </p:par>
                              <p:par>
                                <p:cTn id="72" presetID="13" presetClass="entr" presetSubtype="32" fill="hold" nodeType="with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plus(out)">
                                      <p:cBhvr>
                                        <p:cTn id="74" dur="2000"/>
                                        <p:tgtEl>
                                          <p:spTgt spid="9"/>
                                        </p:tgtEl>
                                      </p:cBhvr>
                                    </p:animEffect>
                                  </p:childTnLst>
                                </p:cTn>
                              </p:par>
                              <p:par>
                                <p:cTn id="75" presetID="23" presetClass="entr" presetSubtype="16" fill="hold"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p:cTn id="77" dur="2000" fill="hold"/>
                                        <p:tgtEl>
                                          <p:spTgt spid="13"/>
                                        </p:tgtEl>
                                        <p:attrNameLst>
                                          <p:attrName>ppt_w</p:attrName>
                                        </p:attrNameLst>
                                      </p:cBhvr>
                                      <p:tavLst>
                                        <p:tav tm="0">
                                          <p:val>
                                            <p:fltVal val="0"/>
                                          </p:val>
                                        </p:tav>
                                        <p:tav tm="100000">
                                          <p:val>
                                            <p:strVal val="#ppt_w"/>
                                          </p:val>
                                        </p:tav>
                                      </p:tavLst>
                                    </p:anim>
                                    <p:anim calcmode="lin" valueType="num">
                                      <p:cBhvr>
                                        <p:cTn id="78" dur="2000" fill="hold"/>
                                        <p:tgtEl>
                                          <p:spTgt spid="13"/>
                                        </p:tgtEl>
                                        <p:attrNameLst>
                                          <p:attrName>ppt_h</p:attrName>
                                        </p:attrNameLst>
                                      </p:cBhvr>
                                      <p:tavLst>
                                        <p:tav tm="0">
                                          <p:val>
                                            <p:fltVal val="0"/>
                                          </p:val>
                                        </p:tav>
                                        <p:tav tm="100000">
                                          <p:val>
                                            <p:strVal val="#ppt_h"/>
                                          </p:val>
                                        </p:tav>
                                      </p:tavLst>
                                    </p:anim>
                                  </p:childTnLst>
                                </p:cTn>
                              </p:par>
                              <p:par>
                                <p:cTn id="79" presetID="13" presetClass="entr" presetSubtype="32" fill="hold" nodeType="withEffect">
                                  <p:stCondLst>
                                    <p:cond delay="0"/>
                                  </p:stCondLst>
                                  <p:childTnLst>
                                    <p:set>
                                      <p:cBhvr>
                                        <p:cTn id="80" dur="1" fill="hold">
                                          <p:stCondLst>
                                            <p:cond delay="0"/>
                                          </p:stCondLst>
                                        </p:cTn>
                                        <p:tgtEl>
                                          <p:spTgt spid="13"/>
                                        </p:tgtEl>
                                        <p:attrNameLst>
                                          <p:attrName>style.visibility</p:attrName>
                                        </p:attrNameLst>
                                      </p:cBhvr>
                                      <p:to>
                                        <p:strVal val="visible"/>
                                      </p:to>
                                    </p:set>
                                    <p:animEffect transition="in" filter="plus(out)">
                                      <p:cBhvr>
                                        <p:cTn id="81" dur="2000"/>
                                        <p:tgtEl>
                                          <p:spTgt spid="13"/>
                                        </p:tgtEl>
                                      </p:cBhvr>
                                    </p:animEffect>
                                  </p:childTnLst>
                                </p:cTn>
                              </p:par>
                              <p:par>
                                <p:cTn id="82" presetID="23" presetClass="entr" presetSubtype="16" fill="hold" nodeType="withEffect">
                                  <p:stCondLst>
                                    <p:cond delay="0"/>
                                  </p:stCondLst>
                                  <p:childTnLst>
                                    <p:set>
                                      <p:cBhvr>
                                        <p:cTn id="83" dur="1" fill="hold">
                                          <p:stCondLst>
                                            <p:cond delay="0"/>
                                          </p:stCondLst>
                                        </p:cTn>
                                        <p:tgtEl>
                                          <p:spTgt spid="4"/>
                                        </p:tgtEl>
                                        <p:attrNameLst>
                                          <p:attrName>style.visibility</p:attrName>
                                        </p:attrNameLst>
                                      </p:cBhvr>
                                      <p:to>
                                        <p:strVal val="visible"/>
                                      </p:to>
                                    </p:set>
                                    <p:anim calcmode="lin" valueType="num">
                                      <p:cBhvr>
                                        <p:cTn id="84" dur="2000" fill="hold"/>
                                        <p:tgtEl>
                                          <p:spTgt spid="4"/>
                                        </p:tgtEl>
                                        <p:attrNameLst>
                                          <p:attrName>ppt_w</p:attrName>
                                        </p:attrNameLst>
                                      </p:cBhvr>
                                      <p:tavLst>
                                        <p:tav tm="0">
                                          <p:val>
                                            <p:fltVal val="0"/>
                                          </p:val>
                                        </p:tav>
                                        <p:tav tm="100000">
                                          <p:val>
                                            <p:strVal val="#ppt_w"/>
                                          </p:val>
                                        </p:tav>
                                      </p:tavLst>
                                    </p:anim>
                                    <p:anim calcmode="lin" valueType="num">
                                      <p:cBhvr>
                                        <p:cTn id="85" dur="2000" fill="hold"/>
                                        <p:tgtEl>
                                          <p:spTgt spid="4"/>
                                        </p:tgtEl>
                                        <p:attrNameLst>
                                          <p:attrName>ppt_h</p:attrName>
                                        </p:attrNameLst>
                                      </p:cBhvr>
                                      <p:tavLst>
                                        <p:tav tm="0">
                                          <p:val>
                                            <p:fltVal val="0"/>
                                          </p:val>
                                        </p:tav>
                                        <p:tav tm="100000">
                                          <p:val>
                                            <p:strVal val="#ppt_h"/>
                                          </p:val>
                                        </p:tav>
                                      </p:tavLst>
                                    </p:anim>
                                  </p:childTnLst>
                                </p:cTn>
                              </p:par>
                              <p:par>
                                <p:cTn id="86" presetID="13" presetClass="entr" presetSubtype="32" fill="hold" nodeType="withEffect">
                                  <p:stCondLst>
                                    <p:cond delay="0"/>
                                  </p:stCondLst>
                                  <p:childTnLst>
                                    <p:set>
                                      <p:cBhvr>
                                        <p:cTn id="87" dur="1" fill="hold">
                                          <p:stCondLst>
                                            <p:cond delay="0"/>
                                          </p:stCondLst>
                                        </p:cTn>
                                        <p:tgtEl>
                                          <p:spTgt spid="4"/>
                                        </p:tgtEl>
                                        <p:attrNameLst>
                                          <p:attrName>style.visibility</p:attrName>
                                        </p:attrNameLst>
                                      </p:cBhvr>
                                      <p:to>
                                        <p:strVal val="visible"/>
                                      </p:to>
                                    </p:set>
                                    <p:animEffect transition="in" filter="plus(out)">
                                      <p:cBhvr>
                                        <p:cTn id="88" dur="2000"/>
                                        <p:tgtEl>
                                          <p:spTgt spid="4"/>
                                        </p:tgtEl>
                                      </p:cBhvr>
                                    </p:animEffect>
                                  </p:childTnLst>
                                </p:cTn>
                              </p:par>
                            </p:childTnLst>
                          </p:cTn>
                        </p:par>
                        <p:par>
                          <p:cTn id="89" fill="hold">
                            <p:stCondLst>
                              <p:cond delay="2000"/>
                            </p:stCondLst>
                            <p:childTnLst>
                              <p:par>
                                <p:cTn id="90" presetID="2" presetClass="exit" presetSubtype="9" fill="hold" nodeType="afterEffect">
                                  <p:stCondLst>
                                    <p:cond delay="0"/>
                                  </p:stCondLst>
                                  <p:childTnLst>
                                    <p:anim calcmode="lin" valueType="num">
                                      <p:cBhvr additive="base">
                                        <p:cTn id="91" dur="3000"/>
                                        <p:tgtEl>
                                          <p:spTgt spid="10"/>
                                        </p:tgtEl>
                                        <p:attrNameLst>
                                          <p:attrName>ppt_x</p:attrName>
                                        </p:attrNameLst>
                                      </p:cBhvr>
                                      <p:tavLst>
                                        <p:tav tm="0">
                                          <p:val>
                                            <p:strVal val="ppt_x"/>
                                          </p:val>
                                        </p:tav>
                                        <p:tav tm="100000">
                                          <p:val>
                                            <p:strVal val="0-ppt_w/2"/>
                                          </p:val>
                                        </p:tav>
                                      </p:tavLst>
                                    </p:anim>
                                    <p:anim calcmode="lin" valueType="num">
                                      <p:cBhvr additive="base">
                                        <p:cTn id="92" dur="3000"/>
                                        <p:tgtEl>
                                          <p:spTgt spid="10"/>
                                        </p:tgtEl>
                                        <p:attrNameLst>
                                          <p:attrName>ppt_y</p:attrName>
                                        </p:attrNameLst>
                                      </p:cBhvr>
                                      <p:tavLst>
                                        <p:tav tm="0">
                                          <p:val>
                                            <p:strVal val="ppt_y"/>
                                          </p:val>
                                        </p:tav>
                                        <p:tav tm="100000">
                                          <p:val>
                                            <p:strVal val="0-ppt_h/2"/>
                                          </p:val>
                                        </p:tav>
                                      </p:tavLst>
                                    </p:anim>
                                    <p:set>
                                      <p:cBhvr>
                                        <p:cTn id="93" dur="1" fill="hold">
                                          <p:stCondLst>
                                            <p:cond delay="2999"/>
                                          </p:stCondLst>
                                        </p:cTn>
                                        <p:tgtEl>
                                          <p:spTgt spid="10"/>
                                        </p:tgtEl>
                                        <p:attrNameLst>
                                          <p:attrName>style.visibility</p:attrName>
                                        </p:attrNameLst>
                                      </p:cBhvr>
                                      <p:to>
                                        <p:strVal val="hidden"/>
                                      </p:to>
                                    </p:set>
                                  </p:childTnLst>
                                </p:cTn>
                              </p:par>
                              <p:par>
                                <p:cTn id="94" presetID="2" presetClass="exit" presetSubtype="9" fill="hold" nodeType="withEffect">
                                  <p:stCondLst>
                                    <p:cond delay="0"/>
                                  </p:stCondLst>
                                  <p:childTnLst>
                                    <p:anim calcmode="lin" valueType="num">
                                      <p:cBhvr additive="base">
                                        <p:cTn id="95" dur="3000"/>
                                        <p:tgtEl>
                                          <p:spTgt spid="6"/>
                                        </p:tgtEl>
                                        <p:attrNameLst>
                                          <p:attrName>ppt_x</p:attrName>
                                        </p:attrNameLst>
                                      </p:cBhvr>
                                      <p:tavLst>
                                        <p:tav tm="0">
                                          <p:val>
                                            <p:strVal val="ppt_x"/>
                                          </p:val>
                                        </p:tav>
                                        <p:tav tm="100000">
                                          <p:val>
                                            <p:strVal val="0-ppt_w/2"/>
                                          </p:val>
                                        </p:tav>
                                      </p:tavLst>
                                    </p:anim>
                                    <p:anim calcmode="lin" valueType="num">
                                      <p:cBhvr additive="base">
                                        <p:cTn id="96" dur="3000"/>
                                        <p:tgtEl>
                                          <p:spTgt spid="6"/>
                                        </p:tgtEl>
                                        <p:attrNameLst>
                                          <p:attrName>ppt_y</p:attrName>
                                        </p:attrNameLst>
                                      </p:cBhvr>
                                      <p:tavLst>
                                        <p:tav tm="0">
                                          <p:val>
                                            <p:strVal val="ppt_y"/>
                                          </p:val>
                                        </p:tav>
                                        <p:tav tm="100000">
                                          <p:val>
                                            <p:strVal val="0-ppt_h/2"/>
                                          </p:val>
                                        </p:tav>
                                      </p:tavLst>
                                    </p:anim>
                                    <p:set>
                                      <p:cBhvr>
                                        <p:cTn id="97" dur="1" fill="hold">
                                          <p:stCondLst>
                                            <p:cond delay="2999"/>
                                          </p:stCondLst>
                                        </p:cTn>
                                        <p:tgtEl>
                                          <p:spTgt spid="6"/>
                                        </p:tgtEl>
                                        <p:attrNameLst>
                                          <p:attrName>style.visibility</p:attrName>
                                        </p:attrNameLst>
                                      </p:cBhvr>
                                      <p:to>
                                        <p:strVal val="hidden"/>
                                      </p:to>
                                    </p:set>
                                  </p:childTnLst>
                                </p:cTn>
                              </p:par>
                              <p:par>
                                <p:cTn id="98" presetID="2" presetClass="exit" presetSubtype="12" fill="hold" nodeType="withEffect">
                                  <p:stCondLst>
                                    <p:cond delay="0"/>
                                  </p:stCondLst>
                                  <p:childTnLst>
                                    <p:anim calcmode="lin" valueType="num">
                                      <p:cBhvr additive="base">
                                        <p:cTn id="99" dur="3000"/>
                                        <p:tgtEl>
                                          <p:spTgt spid="8"/>
                                        </p:tgtEl>
                                        <p:attrNameLst>
                                          <p:attrName>ppt_x</p:attrName>
                                        </p:attrNameLst>
                                      </p:cBhvr>
                                      <p:tavLst>
                                        <p:tav tm="0">
                                          <p:val>
                                            <p:strVal val="ppt_x"/>
                                          </p:val>
                                        </p:tav>
                                        <p:tav tm="100000">
                                          <p:val>
                                            <p:strVal val="0-ppt_w/2"/>
                                          </p:val>
                                        </p:tav>
                                      </p:tavLst>
                                    </p:anim>
                                    <p:anim calcmode="lin" valueType="num">
                                      <p:cBhvr additive="base">
                                        <p:cTn id="100" dur="3000"/>
                                        <p:tgtEl>
                                          <p:spTgt spid="8"/>
                                        </p:tgtEl>
                                        <p:attrNameLst>
                                          <p:attrName>ppt_y</p:attrName>
                                        </p:attrNameLst>
                                      </p:cBhvr>
                                      <p:tavLst>
                                        <p:tav tm="0">
                                          <p:val>
                                            <p:strVal val="ppt_y"/>
                                          </p:val>
                                        </p:tav>
                                        <p:tav tm="100000">
                                          <p:val>
                                            <p:strVal val="1+ppt_h/2"/>
                                          </p:val>
                                        </p:tav>
                                      </p:tavLst>
                                    </p:anim>
                                    <p:set>
                                      <p:cBhvr>
                                        <p:cTn id="101" dur="1" fill="hold">
                                          <p:stCondLst>
                                            <p:cond delay="2999"/>
                                          </p:stCondLst>
                                        </p:cTn>
                                        <p:tgtEl>
                                          <p:spTgt spid="8"/>
                                        </p:tgtEl>
                                        <p:attrNameLst>
                                          <p:attrName>style.visibility</p:attrName>
                                        </p:attrNameLst>
                                      </p:cBhvr>
                                      <p:to>
                                        <p:strVal val="hidden"/>
                                      </p:to>
                                    </p:set>
                                  </p:childTnLst>
                                </p:cTn>
                              </p:par>
                              <p:par>
                                <p:cTn id="102" presetID="2" presetClass="exit" presetSubtype="3" fill="hold" nodeType="withEffect">
                                  <p:stCondLst>
                                    <p:cond delay="0"/>
                                  </p:stCondLst>
                                  <p:childTnLst>
                                    <p:anim calcmode="lin" valueType="num">
                                      <p:cBhvr additive="base">
                                        <p:cTn id="103" dur="3000"/>
                                        <p:tgtEl>
                                          <p:spTgt spid="7"/>
                                        </p:tgtEl>
                                        <p:attrNameLst>
                                          <p:attrName>ppt_x</p:attrName>
                                        </p:attrNameLst>
                                      </p:cBhvr>
                                      <p:tavLst>
                                        <p:tav tm="0">
                                          <p:val>
                                            <p:strVal val="ppt_x"/>
                                          </p:val>
                                        </p:tav>
                                        <p:tav tm="100000">
                                          <p:val>
                                            <p:strVal val="1+ppt_w/2"/>
                                          </p:val>
                                        </p:tav>
                                      </p:tavLst>
                                    </p:anim>
                                    <p:anim calcmode="lin" valueType="num">
                                      <p:cBhvr additive="base">
                                        <p:cTn id="104" dur="3000"/>
                                        <p:tgtEl>
                                          <p:spTgt spid="7"/>
                                        </p:tgtEl>
                                        <p:attrNameLst>
                                          <p:attrName>ppt_y</p:attrName>
                                        </p:attrNameLst>
                                      </p:cBhvr>
                                      <p:tavLst>
                                        <p:tav tm="0">
                                          <p:val>
                                            <p:strVal val="ppt_y"/>
                                          </p:val>
                                        </p:tav>
                                        <p:tav tm="100000">
                                          <p:val>
                                            <p:strVal val="0-ppt_h/2"/>
                                          </p:val>
                                        </p:tav>
                                      </p:tavLst>
                                    </p:anim>
                                    <p:set>
                                      <p:cBhvr>
                                        <p:cTn id="105" dur="1" fill="hold">
                                          <p:stCondLst>
                                            <p:cond delay="2999"/>
                                          </p:stCondLst>
                                        </p:cTn>
                                        <p:tgtEl>
                                          <p:spTgt spid="7"/>
                                        </p:tgtEl>
                                        <p:attrNameLst>
                                          <p:attrName>style.visibility</p:attrName>
                                        </p:attrNameLst>
                                      </p:cBhvr>
                                      <p:to>
                                        <p:strVal val="hidden"/>
                                      </p:to>
                                    </p:set>
                                  </p:childTnLst>
                                </p:cTn>
                              </p:par>
                              <p:par>
                                <p:cTn id="106" presetID="2" presetClass="exit" presetSubtype="9" fill="hold" nodeType="withEffect">
                                  <p:stCondLst>
                                    <p:cond delay="0"/>
                                  </p:stCondLst>
                                  <p:childTnLst>
                                    <p:anim calcmode="lin" valueType="num">
                                      <p:cBhvr additive="base">
                                        <p:cTn id="107" dur="3000"/>
                                        <p:tgtEl>
                                          <p:spTgt spid="2"/>
                                        </p:tgtEl>
                                        <p:attrNameLst>
                                          <p:attrName>ppt_x</p:attrName>
                                        </p:attrNameLst>
                                      </p:cBhvr>
                                      <p:tavLst>
                                        <p:tav tm="0">
                                          <p:val>
                                            <p:strVal val="ppt_x"/>
                                          </p:val>
                                        </p:tav>
                                        <p:tav tm="100000">
                                          <p:val>
                                            <p:strVal val="0-ppt_w/2"/>
                                          </p:val>
                                        </p:tav>
                                      </p:tavLst>
                                    </p:anim>
                                    <p:anim calcmode="lin" valueType="num">
                                      <p:cBhvr additive="base">
                                        <p:cTn id="108" dur="3000"/>
                                        <p:tgtEl>
                                          <p:spTgt spid="2"/>
                                        </p:tgtEl>
                                        <p:attrNameLst>
                                          <p:attrName>ppt_y</p:attrName>
                                        </p:attrNameLst>
                                      </p:cBhvr>
                                      <p:tavLst>
                                        <p:tav tm="0">
                                          <p:val>
                                            <p:strVal val="ppt_y"/>
                                          </p:val>
                                        </p:tav>
                                        <p:tav tm="100000">
                                          <p:val>
                                            <p:strVal val="0-ppt_h/2"/>
                                          </p:val>
                                        </p:tav>
                                      </p:tavLst>
                                    </p:anim>
                                    <p:set>
                                      <p:cBhvr>
                                        <p:cTn id="109" dur="1" fill="hold">
                                          <p:stCondLst>
                                            <p:cond delay="2999"/>
                                          </p:stCondLst>
                                        </p:cTn>
                                        <p:tgtEl>
                                          <p:spTgt spid="2"/>
                                        </p:tgtEl>
                                        <p:attrNameLst>
                                          <p:attrName>style.visibility</p:attrName>
                                        </p:attrNameLst>
                                      </p:cBhvr>
                                      <p:to>
                                        <p:strVal val="hidden"/>
                                      </p:to>
                                    </p:set>
                                  </p:childTnLst>
                                </p:cTn>
                              </p:par>
                              <p:par>
                                <p:cTn id="110" presetID="2" presetClass="exit" presetSubtype="12" fill="hold" nodeType="withEffect">
                                  <p:stCondLst>
                                    <p:cond delay="0"/>
                                  </p:stCondLst>
                                  <p:childTnLst>
                                    <p:anim calcmode="lin" valueType="num">
                                      <p:cBhvr additive="base">
                                        <p:cTn id="111" dur="3000"/>
                                        <p:tgtEl>
                                          <p:spTgt spid="12"/>
                                        </p:tgtEl>
                                        <p:attrNameLst>
                                          <p:attrName>ppt_x</p:attrName>
                                        </p:attrNameLst>
                                      </p:cBhvr>
                                      <p:tavLst>
                                        <p:tav tm="0">
                                          <p:val>
                                            <p:strVal val="ppt_x"/>
                                          </p:val>
                                        </p:tav>
                                        <p:tav tm="100000">
                                          <p:val>
                                            <p:strVal val="0-ppt_w/2"/>
                                          </p:val>
                                        </p:tav>
                                      </p:tavLst>
                                    </p:anim>
                                    <p:anim calcmode="lin" valueType="num">
                                      <p:cBhvr additive="base">
                                        <p:cTn id="112" dur="3000"/>
                                        <p:tgtEl>
                                          <p:spTgt spid="12"/>
                                        </p:tgtEl>
                                        <p:attrNameLst>
                                          <p:attrName>ppt_y</p:attrName>
                                        </p:attrNameLst>
                                      </p:cBhvr>
                                      <p:tavLst>
                                        <p:tav tm="0">
                                          <p:val>
                                            <p:strVal val="ppt_y"/>
                                          </p:val>
                                        </p:tav>
                                        <p:tav tm="100000">
                                          <p:val>
                                            <p:strVal val="1+ppt_h/2"/>
                                          </p:val>
                                        </p:tav>
                                      </p:tavLst>
                                    </p:anim>
                                    <p:set>
                                      <p:cBhvr>
                                        <p:cTn id="113" dur="1" fill="hold">
                                          <p:stCondLst>
                                            <p:cond delay="2999"/>
                                          </p:stCondLst>
                                        </p:cTn>
                                        <p:tgtEl>
                                          <p:spTgt spid="12"/>
                                        </p:tgtEl>
                                        <p:attrNameLst>
                                          <p:attrName>style.visibility</p:attrName>
                                        </p:attrNameLst>
                                      </p:cBhvr>
                                      <p:to>
                                        <p:strVal val="hidden"/>
                                      </p:to>
                                    </p:set>
                                  </p:childTnLst>
                                </p:cTn>
                              </p:par>
                              <p:par>
                                <p:cTn id="114" presetID="2" presetClass="exit" presetSubtype="3" fill="hold" nodeType="withEffect">
                                  <p:stCondLst>
                                    <p:cond delay="0"/>
                                  </p:stCondLst>
                                  <p:childTnLst>
                                    <p:anim calcmode="lin" valueType="num">
                                      <p:cBhvr additive="base">
                                        <p:cTn id="115" dur="3000"/>
                                        <p:tgtEl>
                                          <p:spTgt spid="11"/>
                                        </p:tgtEl>
                                        <p:attrNameLst>
                                          <p:attrName>ppt_x</p:attrName>
                                        </p:attrNameLst>
                                      </p:cBhvr>
                                      <p:tavLst>
                                        <p:tav tm="0">
                                          <p:val>
                                            <p:strVal val="ppt_x"/>
                                          </p:val>
                                        </p:tav>
                                        <p:tav tm="100000">
                                          <p:val>
                                            <p:strVal val="1+ppt_w/2"/>
                                          </p:val>
                                        </p:tav>
                                      </p:tavLst>
                                    </p:anim>
                                    <p:anim calcmode="lin" valueType="num">
                                      <p:cBhvr additive="base">
                                        <p:cTn id="116" dur="3000"/>
                                        <p:tgtEl>
                                          <p:spTgt spid="11"/>
                                        </p:tgtEl>
                                        <p:attrNameLst>
                                          <p:attrName>ppt_y</p:attrName>
                                        </p:attrNameLst>
                                      </p:cBhvr>
                                      <p:tavLst>
                                        <p:tav tm="0">
                                          <p:val>
                                            <p:strVal val="ppt_y"/>
                                          </p:val>
                                        </p:tav>
                                        <p:tav tm="100000">
                                          <p:val>
                                            <p:strVal val="0-ppt_h/2"/>
                                          </p:val>
                                        </p:tav>
                                      </p:tavLst>
                                    </p:anim>
                                    <p:set>
                                      <p:cBhvr>
                                        <p:cTn id="117" dur="1" fill="hold">
                                          <p:stCondLst>
                                            <p:cond delay="2999"/>
                                          </p:stCondLst>
                                        </p:cTn>
                                        <p:tgtEl>
                                          <p:spTgt spid="11"/>
                                        </p:tgtEl>
                                        <p:attrNameLst>
                                          <p:attrName>style.visibility</p:attrName>
                                        </p:attrNameLst>
                                      </p:cBhvr>
                                      <p:to>
                                        <p:strVal val="hidden"/>
                                      </p:to>
                                    </p:set>
                                  </p:childTnLst>
                                </p:cTn>
                              </p:par>
                              <p:par>
                                <p:cTn id="118" presetID="2" presetClass="exit" presetSubtype="6" fill="hold" nodeType="withEffect">
                                  <p:stCondLst>
                                    <p:cond delay="0"/>
                                  </p:stCondLst>
                                  <p:childTnLst>
                                    <p:anim calcmode="lin" valueType="num">
                                      <p:cBhvr additive="base">
                                        <p:cTn id="119" dur="3000"/>
                                        <p:tgtEl>
                                          <p:spTgt spid="9"/>
                                        </p:tgtEl>
                                        <p:attrNameLst>
                                          <p:attrName>ppt_x</p:attrName>
                                        </p:attrNameLst>
                                      </p:cBhvr>
                                      <p:tavLst>
                                        <p:tav tm="0">
                                          <p:val>
                                            <p:strVal val="ppt_x"/>
                                          </p:val>
                                        </p:tav>
                                        <p:tav tm="100000">
                                          <p:val>
                                            <p:strVal val="1+ppt_w/2"/>
                                          </p:val>
                                        </p:tav>
                                      </p:tavLst>
                                    </p:anim>
                                    <p:anim calcmode="lin" valueType="num">
                                      <p:cBhvr additive="base">
                                        <p:cTn id="120" dur="3000"/>
                                        <p:tgtEl>
                                          <p:spTgt spid="9"/>
                                        </p:tgtEl>
                                        <p:attrNameLst>
                                          <p:attrName>ppt_y</p:attrName>
                                        </p:attrNameLst>
                                      </p:cBhvr>
                                      <p:tavLst>
                                        <p:tav tm="0">
                                          <p:val>
                                            <p:strVal val="ppt_y"/>
                                          </p:val>
                                        </p:tav>
                                        <p:tav tm="100000">
                                          <p:val>
                                            <p:strVal val="1+ppt_h/2"/>
                                          </p:val>
                                        </p:tav>
                                      </p:tavLst>
                                    </p:anim>
                                    <p:set>
                                      <p:cBhvr>
                                        <p:cTn id="121" dur="1" fill="hold">
                                          <p:stCondLst>
                                            <p:cond delay="2999"/>
                                          </p:stCondLst>
                                        </p:cTn>
                                        <p:tgtEl>
                                          <p:spTgt spid="9"/>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3000"/>
                                        <p:tgtEl>
                                          <p:spTgt spid="3"/>
                                        </p:tgtEl>
                                        <p:attrNameLst>
                                          <p:attrName>ppt_x</p:attrName>
                                        </p:attrNameLst>
                                      </p:cBhvr>
                                      <p:tavLst>
                                        <p:tav tm="0">
                                          <p:val>
                                            <p:strVal val="ppt_x"/>
                                          </p:val>
                                        </p:tav>
                                        <p:tav tm="100000">
                                          <p:val>
                                            <p:strVal val="0-ppt_w/2"/>
                                          </p:val>
                                        </p:tav>
                                      </p:tavLst>
                                    </p:anim>
                                    <p:anim calcmode="lin" valueType="num">
                                      <p:cBhvr additive="base">
                                        <p:cTn id="124" dur="3000"/>
                                        <p:tgtEl>
                                          <p:spTgt spid="3"/>
                                        </p:tgtEl>
                                        <p:attrNameLst>
                                          <p:attrName>ppt_y</p:attrName>
                                        </p:attrNameLst>
                                      </p:cBhvr>
                                      <p:tavLst>
                                        <p:tav tm="0">
                                          <p:val>
                                            <p:strVal val="ppt_y"/>
                                          </p:val>
                                        </p:tav>
                                        <p:tav tm="100000">
                                          <p:val>
                                            <p:strVal val="1+ppt_h/2"/>
                                          </p:val>
                                        </p:tav>
                                      </p:tavLst>
                                    </p:anim>
                                    <p:set>
                                      <p:cBhvr>
                                        <p:cTn id="125" dur="1" fill="hold">
                                          <p:stCondLst>
                                            <p:cond delay="2999"/>
                                          </p:stCondLst>
                                        </p:cTn>
                                        <p:tgtEl>
                                          <p:spTgt spid="3"/>
                                        </p:tgtEl>
                                        <p:attrNameLst>
                                          <p:attrName>style.visibility</p:attrName>
                                        </p:attrNameLst>
                                      </p:cBhvr>
                                      <p:to>
                                        <p:strVal val="hidden"/>
                                      </p:to>
                                    </p:set>
                                  </p:childTnLst>
                                </p:cTn>
                              </p:par>
                              <p:par>
                                <p:cTn id="126" presetID="2" presetClass="exit" presetSubtype="6" fill="hold" nodeType="withEffect">
                                  <p:stCondLst>
                                    <p:cond delay="0"/>
                                  </p:stCondLst>
                                  <p:childTnLst>
                                    <p:anim calcmode="lin" valueType="num">
                                      <p:cBhvr additive="base">
                                        <p:cTn id="127" dur="3000"/>
                                        <p:tgtEl>
                                          <p:spTgt spid="13"/>
                                        </p:tgtEl>
                                        <p:attrNameLst>
                                          <p:attrName>ppt_x</p:attrName>
                                        </p:attrNameLst>
                                      </p:cBhvr>
                                      <p:tavLst>
                                        <p:tav tm="0">
                                          <p:val>
                                            <p:strVal val="ppt_x"/>
                                          </p:val>
                                        </p:tav>
                                        <p:tav tm="100000">
                                          <p:val>
                                            <p:strVal val="1+ppt_w/2"/>
                                          </p:val>
                                        </p:tav>
                                      </p:tavLst>
                                    </p:anim>
                                    <p:anim calcmode="lin" valueType="num">
                                      <p:cBhvr additive="base">
                                        <p:cTn id="128" dur="3000"/>
                                        <p:tgtEl>
                                          <p:spTgt spid="13"/>
                                        </p:tgtEl>
                                        <p:attrNameLst>
                                          <p:attrName>ppt_y</p:attrName>
                                        </p:attrNameLst>
                                      </p:cBhvr>
                                      <p:tavLst>
                                        <p:tav tm="0">
                                          <p:val>
                                            <p:strVal val="ppt_y"/>
                                          </p:val>
                                        </p:tav>
                                        <p:tav tm="100000">
                                          <p:val>
                                            <p:strVal val="1+ppt_h/2"/>
                                          </p:val>
                                        </p:tav>
                                      </p:tavLst>
                                    </p:anim>
                                    <p:set>
                                      <p:cBhvr>
                                        <p:cTn id="129" dur="1" fill="hold">
                                          <p:stCondLst>
                                            <p:cond delay="2999"/>
                                          </p:stCondLst>
                                        </p:cTn>
                                        <p:tgtEl>
                                          <p:spTgt spid="13"/>
                                        </p:tgtEl>
                                        <p:attrNameLst>
                                          <p:attrName>style.visibility</p:attrName>
                                        </p:attrNameLst>
                                      </p:cBhvr>
                                      <p:to>
                                        <p:strVal val="hidden"/>
                                      </p:to>
                                    </p:set>
                                  </p:childTnLst>
                                </p:cTn>
                              </p:par>
                              <p:par>
                                <p:cTn id="130" presetID="2" presetClass="exit" presetSubtype="6" fill="hold" nodeType="withEffect">
                                  <p:stCondLst>
                                    <p:cond delay="0"/>
                                  </p:stCondLst>
                                  <p:childTnLst>
                                    <p:anim calcmode="lin" valueType="num">
                                      <p:cBhvr additive="base">
                                        <p:cTn id="131" dur="3000"/>
                                        <p:tgtEl>
                                          <p:spTgt spid="5"/>
                                        </p:tgtEl>
                                        <p:attrNameLst>
                                          <p:attrName>ppt_x</p:attrName>
                                        </p:attrNameLst>
                                      </p:cBhvr>
                                      <p:tavLst>
                                        <p:tav tm="0">
                                          <p:val>
                                            <p:strVal val="ppt_x"/>
                                          </p:val>
                                        </p:tav>
                                        <p:tav tm="100000">
                                          <p:val>
                                            <p:strVal val="1+ppt_w/2"/>
                                          </p:val>
                                        </p:tav>
                                      </p:tavLst>
                                    </p:anim>
                                    <p:anim calcmode="lin" valueType="num">
                                      <p:cBhvr additive="base">
                                        <p:cTn id="132" dur="3000"/>
                                        <p:tgtEl>
                                          <p:spTgt spid="5"/>
                                        </p:tgtEl>
                                        <p:attrNameLst>
                                          <p:attrName>ppt_y</p:attrName>
                                        </p:attrNameLst>
                                      </p:cBhvr>
                                      <p:tavLst>
                                        <p:tav tm="0">
                                          <p:val>
                                            <p:strVal val="ppt_y"/>
                                          </p:val>
                                        </p:tav>
                                        <p:tav tm="100000">
                                          <p:val>
                                            <p:strVal val="1+ppt_h/2"/>
                                          </p:val>
                                        </p:tav>
                                      </p:tavLst>
                                    </p:anim>
                                    <p:set>
                                      <p:cBhvr>
                                        <p:cTn id="133" dur="1" fill="hold">
                                          <p:stCondLst>
                                            <p:cond delay="2999"/>
                                          </p:stCondLst>
                                        </p:cTn>
                                        <p:tgtEl>
                                          <p:spTgt spid="5"/>
                                        </p:tgtEl>
                                        <p:attrNameLst>
                                          <p:attrName>style.visibility</p:attrName>
                                        </p:attrNameLst>
                                      </p:cBhvr>
                                      <p:to>
                                        <p:strVal val="hidden"/>
                                      </p:to>
                                    </p:set>
                                  </p:childTnLst>
                                </p:cTn>
                              </p:par>
                              <p:par>
                                <p:cTn id="134" presetID="2" presetClass="exit" presetSubtype="3" fill="hold" nodeType="withEffect">
                                  <p:stCondLst>
                                    <p:cond delay="0"/>
                                  </p:stCondLst>
                                  <p:childTnLst>
                                    <p:anim calcmode="lin" valueType="num">
                                      <p:cBhvr additive="base">
                                        <p:cTn id="135" dur="3000"/>
                                        <p:tgtEl>
                                          <p:spTgt spid="4"/>
                                        </p:tgtEl>
                                        <p:attrNameLst>
                                          <p:attrName>ppt_x</p:attrName>
                                        </p:attrNameLst>
                                      </p:cBhvr>
                                      <p:tavLst>
                                        <p:tav tm="0">
                                          <p:val>
                                            <p:strVal val="ppt_x"/>
                                          </p:val>
                                        </p:tav>
                                        <p:tav tm="100000">
                                          <p:val>
                                            <p:strVal val="1+ppt_w/2"/>
                                          </p:val>
                                        </p:tav>
                                      </p:tavLst>
                                    </p:anim>
                                    <p:anim calcmode="lin" valueType="num">
                                      <p:cBhvr additive="base">
                                        <p:cTn id="136" dur="3000"/>
                                        <p:tgtEl>
                                          <p:spTgt spid="4"/>
                                        </p:tgtEl>
                                        <p:attrNameLst>
                                          <p:attrName>ppt_y</p:attrName>
                                        </p:attrNameLst>
                                      </p:cBhvr>
                                      <p:tavLst>
                                        <p:tav tm="0">
                                          <p:val>
                                            <p:strVal val="ppt_y"/>
                                          </p:val>
                                        </p:tav>
                                        <p:tav tm="100000">
                                          <p:val>
                                            <p:strVal val="0-ppt_h/2"/>
                                          </p:val>
                                        </p:tav>
                                      </p:tavLst>
                                    </p:anim>
                                    <p:set>
                                      <p:cBhvr>
                                        <p:cTn id="137" dur="1" fill="hold">
                                          <p:stCondLst>
                                            <p:cond delay="2999"/>
                                          </p:stCondLst>
                                        </p:cTn>
                                        <p:tgtEl>
                                          <p:spTgt spid="4"/>
                                        </p:tgtEl>
                                        <p:attrNameLst>
                                          <p:attrName>style.visibility</p:attrName>
                                        </p:attrNameLst>
                                      </p:cBhvr>
                                      <p:to>
                                        <p:strVal val="hidden"/>
                                      </p:to>
                                    </p:set>
                                  </p:childTnLst>
                                </p:cTn>
                              </p:par>
                              <p:par>
                                <p:cTn id="138" presetID="23" presetClass="entr" presetSubtype="16" fill="hold" nodeType="withEffect">
                                  <p:stCondLst>
                                    <p:cond delay="750"/>
                                  </p:stCondLst>
                                  <p:childTnLst>
                                    <p:set>
                                      <p:cBhvr>
                                        <p:cTn id="139" dur="1" fill="hold">
                                          <p:stCondLst>
                                            <p:cond delay="0"/>
                                          </p:stCondLst>
                                        </p:cTn>
                                        <p:tgtEl>
                                          <p:spTgt spid="14"/>
                                        </p:tgtEl>
                                        <p:attrNameLst>
                                          <p:attrName>style.visibility</p:attrName>
                                        </p:attrNameLst>
                                      </p:cBhvr>
                                      <p:to>
                                        <p:strVal val="visible"/>
                                      </p:to>
                                    </p:set>
                                    <p:anim calcmode="lin" valueType="num">
                                      <p:cBhvr>
                                        <p:cTn id="140" dur="2000" fill="hold"/>
                                        <p:tgtEl>
                                          <p:spTgt spid="14"/>
                                        </p:tgtEl>
                                        <p:attrNameLst>
                                          <p:attrName>ppt_w</p:attrName>
                                        </p:attrNameLst>
                                      </p:cBhvr>
                                      <p:tavLst>
                                        <p:tav tm="0">
                                          <p:val>
                                            <p:fltVal val="0"/>
                                          </p:val>
                                        </p:tav>
                                        <p:tav tm="100000">
                                          <p:val>
                                            <p:strVal val="#ppt_w"/>
                                          </p:val>
                                        </p:tav>
                                      </p:tavLst>
                                    </p:anim>
                                    <p:anim calcmode="lin" valueType="num">
                                      <p:cBhvr>
                                        <p:cTn id="141" dur="2000" fill="hold"/>
                                        <p:tgtEl>
                                          <p:spTgt spid="14"/>
                                        </p:tgtEl>
                                        <p:attrNameLst>
                                          <p:attrName>ppt_h</p:attrName>
                                        </p:attrNameLst>
                                      </p:cBhvr>
                                      <p:tavLst>
                                        <p:tav tm="0">
                                          <p:val>
                                            <p:fltVal val="0"/>
                                          </p:val>
                                        </p:tav>
                                        <p:tav tm="100000">
                                          <p:val>
                                            <p:strVal val="#ppt_h"/>
                                          </p:val>
                                        </p:tav>
                                      </p:tavLst>
                                    </p:anim>
                                  </p:childTnLst>
                                </p:cTn>
                              </p:par>
                            </p:childTnLst>
                          </p:cTn>
                        </p:par>
                        <p:par>
                          <p:cTn id="142" fill="hold">
                            <p:stCondLst>
                              <p:cond delay="5000"/>
                            </p:stCondLst>
                            <p:childTnLst>
                              <p:par>
                                <p:cTn id="143" presetID="40" presetClass="entr" presetSubtype="0" fill="hold" grpId="0" nodeType="afterEffect">
                                  <p:stCondLst>
                                    <p:cond delay="0"/>
                                  </p:stCondLst>
                                  <p:iterate type="lt">
                                    <p:tmPct val="10000"/>
                                  </p:iterate>
                                  <p:childTnLst>
                                    <p:set>
                                      <p:cBhvr>
                                        <p:cTn id="144" dur="1" fill="hold">
                                          <p:stCondLst>
                                            <p:cond delay="0"/>
                                          </p:stCondLst>
                                        </p:cTn>
                                        <p:tgtEl>
                                          <p:spTgt spid="15"/>
                                        </p:tgtEl>
                                        <p:attrNameLst>
                                          <p:attrName>style.visibility</p:attrName>
                                        </p:attrNameLst>
                                      </p:cBhvr>
                                      <p:to>
                                        <p:strVal val="visible"/>
                                      </p:to>
                                    </p:set>
                                    <p:animEffect transition="in" filter="fade">
                                      <p:cBhvr>
                                        <p:cTn id="145" dur="1000"/>
                                        <p:tgtEl>
                                          <p:spTgt spid="15"/>
                                        </p:tgtEl>
                                      </p:cBhvr>
                                    </p:animEffect>
                                    <p:anim calcmode="lin" valueType="num">
                                      <p:cBhvr>
                                        <p:cTn id="146" dur="1000" fill="hold"/>
                                        <p:tgtEl>
                                          <p:spTgt spid="15"/>
                                        </p:tgtEl>
                                        <p:attrNameLst>
                                          <p:attrName>ppt_x</p:attrName>
                                        </p:attrNameLst>
                                      </p:cBhvr>
                                      <p:tavLst>
                                        <p:tav tm="0">
                                          <p:val>
                                            <p:strVal val="#ppt_x-.1"/>
                                          </p:val>
                                        </p:tav>
                                        <p:tav tm="100000">
                                          <p:val>
                                            <p:strVal val="#ppt_x"/>
                                          </p:val>
                                        </p:tav>
                                      </p:tavLst>
                                    </p:anim>
                                    <p:anim calcmode="lin" valueType="num">
                                      <p:cBhvr>
                                        <p:cTn id="147"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238844"/>
            <a:ext cx="9144000" cy="6264696"/>
          </a:xfrm>
          <a:prstGeom prst="rect">
            <a:avLst/>
          </a:prstGeom>
          <a:noFill/>
          <a:ln w="9525">
            <a:noFill/>
            <a:miter lim="800000"/>
            <a:headEnd/>
            <a:tailEnd/>
          </a:ln>
        </p:spPr>
      </p:pic>
      <p:pic>
        <p:nvPicPr>
          <p:cNvPr id="3"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238844"/>
            <a:ext cx="9144000" cy="6264696"/>
          </a:xfrm>
          <a:prstGeom prst="rect">
            <a:avLst/>
          </a:prstGeom>
          <a:noFill/>
          <a:ln w="9525">
            <a:noFill/>
            <a:miter lim="800000"/>
            <a:headEnd/>
            <a:tailEnd/>
          </a:ln>
        </p:spPr>
      </p:pic>
      <p:sp>
        <p:nvSpPr>
          <p:cNvPr id="5" name="4 CuadroTexto"/>
          <p:cNvSpPr txBox="1"/>
          <p:nvPr/>
        </p:nvSpPr>
        <p:spPr>
          <a:xfrm>
            <a:off x="1187624" y="4657700"/>
            <a:ext cx="7028385" cy="923326"/>
          </a:xfrm>
          <a:prstGeom prst="rect">
            <a:avLst/>
          </a:prstGeom>
          <a:noFill/>
        </p:spPr>
        <p:txBody>
          <a:bodyPr wrap="square" lIns="91436" tIns="45718" rIns="91436" bIns="45718">
            <a:spAutoFit/>
          </a:bodyPr>
          <a:lstStyle/>
          <a:p>
            <a:pPr fontAlgn="auto">
              <a:spcBef>
                <a:spcPts val="0"/>
              </a:spcBef>
              <a:spcAft>
                <a:spcPts val="0"/>
              </a:spcAft>
              <a:defRPr/>
            </a:pP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Estamos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esperando la salida de este tren turístico que recorre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Toledo, casi media hora y como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vemos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que no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acude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nadie,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continuamos a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pie.</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9000">
        <p14:window/>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5" fill="hold" nodeType="withEffect">
                                  <p:stCondLst>
                                    <p:cond delay="0"/>
                                  </p:stCondLst>
                                  <p:childTnLst>
                                    <p:set>
                                      <p:cBhvr>
                                        <p:cTn id="6" dur="1" fill="hold">
                                          <p:stCondLst>
                                            <p:cond delay="0"/>
                                          </p:stCondLst>
                                        </p:cTn>
                                        <p:tgtEl>
                                          <p:spTgt spid="27650"/>
                                        </p:tgtEl>
                                        <p:attrNameLst>
                                          <p:attrName>style.visibility</p:attrName>
                                        </p:attrNameLst>
                                      </p:cBhvr>
                                      <p:to>
                                        <p:strVal val="visible"/>
                                      </p:to>
                                    </p:set>
                                    <p:animEffect transition="in" filter="checkerboard(down)">
                                      <p:cBhvr>
                                        <p:cTn id="7" dur="3000"/>
                                        <p:tgtEl>
                                          <p:spTgt spid="27650"/>
                                        </p:tgtEl>
                                      </p:cBhvr>
                                    </p:animEffect>
                                  </p:childTnLst>
                                </p:cTn>
                              </p:par>
                              <p:par>
                                <p:cTn id="8" presetID="29" presetClass="entr" presetSubtype="0" fill="hold" nodeType="withEffect">
                                  <p:stCondLst>
                                    <p:cond delay="0"/>
                                  </p:stCondLst>
                                  <p:childTnLst>
                                    <p:set>
                                      <p:cBhvr>
                                        <p:cTn id="9" dur="1" fill="hold">
                                          <p:stCondLst>
                                            <p:cond delay="0"/>
                                          </p:stCondLst>
                                        </p:cTn>
                                        <p:tgtEl>
                                          <p:spTgt spid="27650"/>
                                        </p:tgtEl>
                                        <p:attrNameLst>
                                          <p:attrName>style.visibility</p:attrName>
                                        </p:attrNameLst>
                                      </p:cBhvr>
                                      <p:to>
                                        <p:strVal val="visible"/>
                                      </p:to>
                                    </p:set>
                                    <p:anim calcmode="lin" valueType="num">
                                      <p:cBhvr>
                                        <p:cTn id="10" dur="3000" fill="hold"/>
                                        <p:tgtEl>
                                          <p:spTgt spid="27650"/>
                                        </p:tgtEl>
                                        <p:attrNameLst>
                                          <p:attrName>ppt_x</p:attrName>
                                        </p:attrNameLst>
                                      </p:cBhvr>
                                      <p:tavLst>
                                        <p:tav tm="0">
                                          <p:val>
                                            <p:strVal val="#ppt_x-.2"/>
                                          </p:val>
                                        </p:tav>
                                        <p:tav tm="100000">
                                          <p:val>
                                            <p:strVal val="#ppt_x"/>
                                          </p:val>
                                        </p:tav>
                                      </p:tavLst>
                                    </p:anim>
                                    <p:anim calcmode="lin" valueType="num">
                                      <p:cBhvr>
                                        <p:cTn id="11" dur="3000" fill="hold"/>
                                        <p:tgtEl>
                                          <p:spTgt spid="27650"/>
                                        </p:tgtEl>
                                        <p:attrNameLst>
                                          <p:attrName>ppt_y</p:attrName>
                                        </p:attrNameLst>
                                      </p:cBhvr>
                                      <p:tavLst>
                                        <p:tav tm="0">
                                          <p:val>
                                            <p:strVal val="#ppt_y"/>
                                          </p:val>
                                        </p:tav>
                                        <p:tav tm="100000">
                                          <p:val>
                                            <p:strVal val="#ppt_y"/>
                                          </p:val>
                                        </p:tav>
                                      </p:tavLst>
                                    </p:anim>
                                    <p:animEffect transition="in" filter="wipe(right)" prLst="gradientSize: 0.1">
                                      <p:cBhvr>
                                        <p:cTn id="12" dur="3000"/>
                                        <p:tgtEl>
                                          <p:spTgt spid="27650"/>
                                        </p:tgtEl>
                                      </p:cBhvr>
                                    </p:animEffect>
                                  </p:childTnLst>
                                </p:cTn>
                              </p:par>
                              <p:par>
                                <p:cTn id="13" presetID="5" presetClass="entr" presetSubtype="10"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checkerboard(across)">
                                      <p:cBhvr>
                                        <p:cTn id="15" dur="3000"/>
                                        <p:tgtEl>
                                          <p:spTgt spid="3"/>
                                        </p:tgtEl>
                                      </p:cBhvr>
                                    </p:animEffect>
                                  </p:childTnLst>
                                </p:cTn>
                              </p:par>
                              <p:par>
                                <p:cTn id="16" presetID="29"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3000" fill="hold"/>
                                        <p:tgtEl>
                                          <p:spTgt spid="3"/>
                                        </p:tgtEl>
                                        <p:attrNameLst>
                                          <p:attrName>ppt_x</p:attrName>
                                        </p:attrNameLst>
                                      </p:cBhvr>
                                      <p:tavLst>
                                        <p:tav tm="0">
                                          <p:val>
                                            <p:strVal val="#ppt_x-.2"/>
                                          </p:val>
                                        </p:tav>
                                        <p:tav tm="100000">
                                          <p:val>
                                            <p:strVal val="#ppt_x"/>
                                          </p:val>
                                        </p:tav>
                                      </p:tavLst>
                                    </p:anim>
                                    <p:anim calcmode="lin" valueType="num">
                                      <p:cBhvr>
                                        <p:cTn id="19" dur="3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20" dur="3000"/>
                                        <p:tgtEl>
                                          <p:spTgt spid="3"/>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p:cNvPicPr>
            <a:picLocks noGrp="1" noChangeAspect="1"/>
          </p:cNvPicPr>
          <p:nvPr isPhoto="1"/>
        </p:nvPicPr>
        <p:blipFill>
          <a:blip r:embed="rId2">
            <a:extLst>
              <a:ext uri="{28A0092B-C50C-407E-A947-70E740481C1C}">
                <a14:useLocalDpi xmlns:a14="http://schemas.microsoft.com/office/drawing/2010/main" val="0"/>
              </a:ext>
            </a:extLst>
          </a:blip>
          <a:stretch>
            <a:fillRect/>
          </a:stretch>
        </p:blipFill>
        <p:spPr bwMode="auto">
          <a:xfrm>
            <a:off x="1" y="-382860"/>
            <a:ext cx="9143997" cy="6408712"/>
          </a:xfrm>
          <a:prstGeom prst="rect">
            <a:avLst/>
          </a:prstGeom>
          <a:solidFill>
            <a:srgbClr val="000000"/>
          </a:solidFill>
          <a:ln w="9525">
            <a:noFill/>
            <a:miter lim="800000"/>
            <a:headEnd/>
            <a:tailEnd/>
          </a:ln>
        </p:spPr>
      </p:pic>
      <p:sp>
        <p:nvSpPr>
          <p:cNvPr id="3" name="2 Rombo"/>
          <p:cNvSpPr/>
          <p:nvPr/>
        </p:nvSpPr>
        <p:spPr>
          <a:xfrm>
            <a:off x="2" y="0"/>
            <a:ext cx="3059113" cy="5715000"/>
          </a:xfrm>
          <a:prstGeom prst="diamond">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Rombo"/>
          <p:cNvSpPr/>
          <p:nvPr/>
        </p:nvSpPr>
        <p:spPr>
          <a:xfrm>
            <a:off x="2916240" y="0"/>
            <a:ext cx="3311525" cy="5715000"/>
          </a:xfrm>
          <a:prstGeom prst="diamond">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Rombo"/>
          <p:cNvSpPr/>
          <p:nvPr/>
        </p:nvSpPr>
        <p:spPr>
          <a:xfrm>
            <a:off x="5940425" y="1588"/>
            <a:ext cx="3240088" cy="5715000"/>
          </a:xfrm>
          <a:prstGeom prst="diamond">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isósceles"/>
          <p:cNvSpPr/>
          <p:nvPr/>
        </p:nvSpPr>
        <p:spPr>
          <a:xfrm>
            <a:off x="1331915" y="2917826"/>
            <a:ext cx="3311525" cy="2798763"/>
          </a:xfrm>
          <a:prstGeom prs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Triángulo isósceles"/>
          <p:cNvSpPr/>
          <p:nvPr/>
        </p:nvSpPr>
        <p:spPr>
          <a:xfrm>
            <a:off x="4564065" y="2868613"/>
            <a:ext cx="3055937" cy="2846387"/>
          </a:xfrm>
          <a:prstGeom prs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8" name="7 Triángulo isósceles"/>
          <p:cNvSpPr/>
          <p:nvPr/>
        </p:nvSpPr>
        <p:spPr>
          <a:xfrm flipH="1" flipV="1">
            <a:off x="4548190" y="-12700"/>
            <a:ext cx="3133725" cy="2854326"/>
          </a:xfrm>
          <a:prstGeom prst="triangle">
            <a:avLst>
              <a:gd name="adj" fmla="val 50312"/>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9" name="8 Triángulo isósceles"/>
          <p:cNvSpPr/>
          <p:nvPr/>
        </p:nvSpPr>
        <p:spPr>
          <a:xfrm flipH="1" flipV="1">
            <a:off x="1452565" y="-7937"/>
            <a:ext cx="3133725" cy="2854326"/>
          </a:xfrm>
          <a:prstGeom prst="triangle">
            <a:avLst>
              <a:gd name="adj" fmla="val 50312"/>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0" name="9 Triángulo rectángulo"/>
          <p:cNvSpPr/>
          <p:nvPr/>
        </p:nvSpPr>
        <p:spPr>
          <a:xfrm>
            <a:off x="0" y="2713039"/>
            <a:ext cx="1619250" cy="3005137"/>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1" name="10 Triángulo rectángulo"/>
          <p:cNvSpPr/>
          <p:nvPr/>
        </p:nvSpPr>
        <p:spPr>
          <a:xfrm flipV="1">
            <a:off x="-17463" y="-3174"/>
            <a:ext cx="1636713" cy="2932113"/>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2" name="11 Triángulo rectángulo"/>
          <p:cNvSpPr/>
          <p:nvPr/>
        </p:nvSpPr>
        <p:spPr>
          <a:xfrm flipH="1" flipV="1">
            <a:off x="7451722" y="-12700"/>
            <a:ext cx="1728790" cy="2835274"/>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3" name="12 Triángulo rectángulo"/>
          <p:cNvSpPr/>
          <p:nvPr/>
        </p:nvSpPr>
        <p:spPr>
          <a:xfrm flipH="1">
            <a:off x="7451725" y="2878138"/>
            <a:ext cx="1701800" cy="2836862"/>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Tm="8000">
        <p14:prism isContent="1" isInverted="1"/>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 presetClass="exit" presetSubtype="1" fill="hold" grpId="0" nodeType="withEffect">
                                  <p:stCondLst>
                                    <p:cond delay="0"/>
                                  </p:stCondLst>
                                  <p:childTnLst>
                                    <p:anim calcmode="lin" valueType="num">
                                      <p:cBhvr additive="base">
                                        <p:cTn id="15" dur="3000"/>
                                        <p:tgtEl>
                                          <p:spTgt spid="6"/>
                                        </p:tgtEl>
                                        <p:attrNameLst>
                                          <p:attrName>ppt_x</p:attrName>
                                        </p:attrNameLst>
                                      </p:cBhvr>
                                      <p:tavLst>
                                        <p:tav tm="0">
                                          <p:val>
                                            <p:strVal val="ppt_x"/>
                                          </p:val>
                                        </p:tav>
                                        <p:tav tm="100000">
                                          <p:val>
                                            <p:strVal val="ppt_x"/>
                                          </p:val>
                                        </p:tav>
                                      </p:tavLst>
                                    </p:anim>
                                    <p:anim calcmode="lin" valueType="num">
                                      <p:cBhvr additive="base">
                                        <p:cTn id="16" dur="3000"/>
                                        <p:tgtEl>
                                          <p:spTgt spid="6"/>
                                        </p:tgtEl>
                                        <p:attrNameLst>
                                          <p:attrName>ppt_y</p:attrName>
                                        </p:attrNameLst>
                                      </p:cBhvr>
                                      <p:tavLst>
                                        <p:tav tm="0">
                                          <p:val>
                                            <p:strVal val="ppt_y"/>
                                          </p:val>
                                        </p:tav>
                                        <p:tav tm="100000">
                                          <p:val>
                                            <p:strVal val="0-ppt_h/2"/>
                                          </p:val>
                                        </p:tav>
                                      </p:tavLst>
                                    </p:anim>
                                    <p:set>
                                      <p:cBhvr>
                                        <p:cTn id="17" dur="1" fill="hold">
                                          <p:stCondLst>
                                            <p:cond delay="2999"/>
                                          </p:stCondLst>
                                        </p:cTn>
                                        <p:tgtEl>
                                          <p:spTgt spid="6"/>
                                        </p:tgtEl>
                                        <p:attrNameLst>
                                          <p:attrName>style.visibility</p:attrName>
                                        </p:attrNameLst>
                                      </p:cBhvr>
                                      <p:to>
                                        <p:strVal val="hidden"/>
                                      </p:to>
                                    </p:set>
                                  </p:childTnLst>
                                </p:cTn>
                              </p:par>
                              <p:par>
                                <p:cTn id="18" presetID="2" presetClass="exit" presetSubtype="1" fill="hold" grpId="0" nodeType="withEffect">
                                  <p:stCondLst>
                                    <p:cond delay="0"/>
                                  </p:stCondLst>
                                  <p:childTnLst>
                                    <p:anim calcmode="lin" valueType="num">
                                      <p:cBhvr additive="base">
                                        <p:cTn id="19" dur="3000"/>
                                        <p:tgtEl>
                                          <p:spTgt spid="7"/>
                                        </p:tgtEl>
                                        <p:attrNameLst>
                                          <p:attrName>ppt_x</p:attrName>
                                        </p:attrNameLst>
                                      </p:cBhvr>
                                      <p:tavLst>
                                        <p:tav tm="0">
                                          <p:val>
                                            <p:strVal val="ppt_x"/>
                                          </p:val>
                                        </p:tav>
                                        <p:tav tm="100000">
                                          <p:val>
                                            <p:strVal val="ppt_x"/>
                                          </p:val>
                                        </p:tav>
                                      </p:tavLst>
                                    </p:anim>
                                    <p:anim calcmode="lin" valueType="num">
                                      <p:cBhvr additive="base">
                                        <p:cTn id="20" dur="3000"/>
                                        <p:tgtEl>
                                          <p:spTgt spid="7"/>
                                        </p:tgtEl>
                                        <p:attrNameLst>
                                          <p:attrName>ppt_y</p:attrName>
                                        </p:attrNameLst>
                                      </p:cBhvr>
                                      <p:tavLst>
                                        <p:tav tm="0">
                                          <p:val>
                                            <p:strVal val="ppt_y"/>
                                          </p:val>
                                        </p:tav>
                                        <p:tav tm="100000">
                                          <p:val>
                                            <p:strVal val="0-ppt_h/2"/>
                                          </p:val>
                                        </p:tav>
                                      </p:tavLst>
                                    </p:anim>
                                    <p:set>
                                      <p:cBhvr>
                                        <p:cTn id="21" dur="1" fill="hold">
                                          <p:stCondLst>
                                            <p:cond delay="2999"/>
                                          </p:stCondLst>
                                        </p:cTn>
                                        <p:tgtEl>
                                          <p:spTgt spid="7"/>
                                        </p:tgtEl>
                                        <p:attrNameLst>
                                          <p:attrName>style.visibility</p:attrName>
                                        </p:attrNameLst>
                                      </p:cBhvr>
                                      <p:to>
                                        <p:strVal val="hidden"/>
                                      </p:to>
                                    </p:set>
                                  </p:childTnLst>
                                </p:cTn>
                              </p:par>
                              <p:par>
                                <p:cTn id="22" presetID="2" presetClass="exit" presetSubtype="4" fill="hold" grpId="0" nodeType="withEffect">
                                  <p:stCondLst>
                                    <p:cond delay="0"/>
                                  </p:stCondLst>
                                  <p:childTnLst>
                                    <p:anim calcmode="lin" valueType="num">
                                      <p:cBhvr additive="base">
                                        <p:cTn id="23" dur="3000"/>
                                        <p:tgtEl>
                                          <p:spTgt spid="9"/>
                                        </p:tgtEl>
                                        <p:attrNameLst>
                                          <p:attrName>ppt_x</p:attrName>
                                        </p:attrNameLst>
                                      </p:cBhvr>
                                      <p:tavLst>
                                        <p:tav tm="0">
                                          <p:val>
                                            <p:strVal val="ppt_x"/>
                                          </p:val>
                                        </p:tav>
                                        <p:tav tm="100000">
                                          <p:val>
                                            <p:strVal val="ppt_x"/>
                                          </p:val>
                                        </p:tav>
                                      </p:tavLst>
                                    </p:anim>
                                    <p:anim calcmode="lin" valueType="num">
                                      <p:cBhvr additive="base">
                                        <p:cTn id="24" dur="3000"/>
                                        <p:tgtEl>
                                          <p:spTgt spid="9"/>
                                        </p:tgtEl>
                                        <p:attrNameLst>
                                          <p:attrName>ppt_y</p:attrName>
                                        </p:attrNameLst>
                                      </p:cBhvr>
                                      <p:tavLst>
                                        <p:tav tm="0">
                                          <p:val>
                                            <p:strVal val="ppt_y"/>
                                          </p:val>
                                        </p:tav>
                                        <p:tav tm="100000">
                                          <p:val>
                                            <p:strVal val="1+ppt_h/2"/>
                                          </p:val>
                                        </p:tav>
                                      </p:tavLst>
                                    </p:anim>
                                    <p:set>
                                      <p:cBhvr>
                                        <p:cTn id="25" dur="1" fill="hold">
                                          <p:stCondLst>
                                            <p:cond delay="2999"/>
                                          </p:stCondLst>
                                        </p:cTn>
                                        <p:tgtEl>
                                          <p:spTgt spid="9"/>
                                        </p:tgtEl>
                                        <p:attrNameLst>
                                          <p:attrName>style.visibility</p:attrName>
                                        </p:attrNameLst>
                                      </p:cBhvr>
                                      <p:to>
                                        <p:strVal val="hidden"/>
                                      </p:to>
                                    </p:set>
                                  </p:childTnLst>
                                </p:cTn>
                              </p:par>
                              <p:par>
                                <p:cTn id="26" presetID="2" presetClass="exit" presetSubtype="4" fill="hold" grpId="0" nodeType="withEffect">
                                  <p:stCondLst>
                                    <p:cond delay="0"/>
                                  </p:stCondLst>
                                  <p:childTnLst>
                                    <p:anim calcmode="lin" valueType="num">
                                      <p:cBhvr additive="base">
                                        <p:cTn id="27" dur="3000"/>
                                        <p:tgtEl>
                                          <p:spTgt spid="8"/>
                                        </p:tgtEl>
                                        <p:attrNameLst>
                                          <p:attrName>ppt_x</p:attrName>
                                        </p:attrNameLst>
                                      </p:cBhvr>
                                      <p:tavLst>
                                        <p:tav tm="0">
                                          <p:val>
                                            <p:strVal val="ppt_x"/>
                                          </p:val>
                                        </p:tav>
                                        <p:tav tm="100000">
                                          <p:val>
                                            <p:strVal val="ppt_x"/>
                                          </p:val>
                                        </p:tav>
                                      </p:tavLst>
                                    </p:anim>
                                    <p:anim calcmode="lin" valueType="num">
                                      <p:cBhvr additive="base">
                                        <p:cTn id="28" dur="3000"/>
                                        <p:tgtEl>
                                          <p:spTgt spid="8"/>
                                        </p:tgtEl>
                                        <p:attrNameLst>
                                          <p:attrName>ppt_y</p:attrName>
                                        </p:attrNameLst>
                                      </p:cBhvr>
                                      <p:tavLst>
                                        <p:tav tm="0">
                                          <p:val>
                                            <p:strVal val="ppt_y"/>
                                          </p:val>
                                        </p:tav>
                                        <p:tav tm="100000">
                                          <p:val>
                                            <p:strVal val="1+ppt_h/2"/>
                                          </p:val>
                                        </p:tav>
                                      </p:tavLst>
                                    </p:anim>
                                    <p:set>
                                      <p:cBhvr>
                                        <p:cTn id="29" dur="1" fill="hold">
                                          <p:stCondLst>
                                            <p:cond delay="2999"/>
                                          </p:stCondLst>
                                        </p:cTn>
                                        <p:tgtEl>
                                          <p:spTgt spid="8"/>
                                        </p:tgtEl>
                                        <p:attrNameLst>
                                          <p:attrName>style.visibility</p:attrName>
                                        </p:attrNameLst>
                                      </p:cBhvr>
                                      <p:to>
                                        <p:strVal val="hidden"/>
                                      </p:to>
                                    </p:set>
                                  </p:childTnLst>
                                </p:cTn>
                              </p:par>
                              <p:par>
                                <p:cTn id="30" presetID="5" presetClass="exit" presetSubtype="10" fill="hold" grpId="0" nodeType="withEffect">
                                  <p:stCondLst>
                                    <p:cond delay="0"/>
                                  </p:stCondLst>
                                  <p:childTnLst>
                                    <p:animEffect transition="out" filter="checkerboard(across)">
                                      <p:cBhvr>
                                        <p:cTn id="31" dur="3000"/>
                                        <p:tgtEl>
                                          <p:spTgt spid="11"/>
                                        </p:tgtEl>
                                      </p:cBhvr>
                                    </p:animEffect>
                                    <p:set>
                                      <p:cBhvr>
                                        <p:cTn id="32" dur="1" fill="hold">
                                          <p:stCondLst>
                                            <p:cond delay="2999"/>
                                          </p:stCondLst>
                                        </p:cTn>
                                        <p:tgtEl>
                                          <p:spTgt spid="11"/>
                                        </p:tgtEl>
                                        <p:attrNameLst>
                                          <p:attrName>style.visibility</p:attrName>
                                        </p:attrNameLst>
                                      </p:cBhvr>
                                      <p:to>
                                        <p:strVal val="hidden"/>
                                      </p:to>
                                    </p:set>
                                  </p:childTnLst>
                                </p:cTn>
                              </p:par>
                              <p:par>
                                <p:cTn id="33" presetID="5" presetClass="exit" presetSubtype="10" fill="hold" grpId="0" nodeType="withEffect">
                                  <p:stCondLst>
                                    <p:cond delay="0"/>
                                  </p:stCondLst>
                                  <p:childTnLst>
                                    <p:animEffect transition="out" filter="checkerboard(across)">
                                      <p:cBhvr>
                                        <p:cTn id="34" dur="3000"/>
                                        <p:tgtEl>
                                          <p:spTgt spid="10"/>
                                        </p:tgtEl>
                                      </p:cBhvr>
                                    </p:animEffect>
                                    <p:set>
                                      <p:cBhvr>
                                        <p:cTn id="35" dur="1" fill="hold">
                                          <p:stCondLst>
                                            <p:cond delay="2999"/>
                                          </p:stCondLst>
                                        </p:cTn>
                                        <p:tgtEl>
                                          <p:spTgt spid="10"/>
                                        </p:tgtEl>
                                        <p:attrNameLst>
                                          <p:attrName>style.visibility</p:attrName>
                                        </p:attrNameLst>
                                      </p:cBhvr>
                                      <p:to>
                                        <p:strVal val="hidden"/>
                                      </p:to>
                                    </p:set>
                                  </p:childTnLst>
                                </p:cTn>
                              </p:par>
                              <p:par>
                                <p:cTn id="36" presetID="5" presetClass="exit" presetSubtype="10" fill="hold" grpId="0" nodeType="withEffect">
                                  <p:stCondLst>
                                    <p:cond delay="0"/>
                                  </p:stCondLst>
                                  <p:childTnLst>
                                    <p:animEffect transition="out" filter="checkerboard(across)">
                                      <p:cBhvr>
                                        <p:cTn id="37" dur="3000"/>
                                        <p:tgtEl>
                                          <p:spTgt spid="13"/>
                                        </p:tgtEl>
                                      </p:cBhvr>
                                    </p:animEffect>
                                    <p:set>
                                      <p:cBhvr>
                                        <p:cTn id="38" dur="1" fill="hold">
                                          <p:stCondLst>
                                            <p:cond delay="2999"/>
                                          </p:stCondLst>
                                        </p:cTn>
                                        <p:tgtEl>
                                          <p:spTgt spid="13"/>
                                        </p:tgtEl>
                                        <p:attrNameLst>
                                          <p:attrName>style.visibility</p:attrName>
                                        </p:attrNameLst>
                                      </p:cBhvr>
                                      <p:to>
                                        <p:strVal val="hidden"/>
                                      </p:to>
                                    </p:set>
                                  </p:childTnLst>
                                </p:cTn>
                              </p:par>
                              <p:par>
                                <p:cTn id="39" presetID="5" presetClass="exit" presetSubtype="10" fill="hold" grpId="0" nodeType="withEffect">
                                  <p:stCondLst>
                                    <p:cond delay="0"/>
                                  </p:stCondLst>
                                  <p:childTnLst>
                                    <p:animEffect transition="out" filter="checkerboard(across)">
                                      <p:cBhvr>
                                        <p:cTn id="40" dur="3000"/>
                                        <p:tgtEl>
                                          <p:spTgt spid="12"/>
                                        </p:tgtEl>
                                      </p:cBhvr>
                                    </p:animEffect>
                                    <p:set>
                                      <p:cBhvr>
                                        <p:cTn id="41" dur="1" fill="hold">
                                          <p:stCondLst>
                                            <p:cond delay="2999"/>
                                          </p:stCondLst>
                                        </p:cTn>
                                        <p:tgtEl>
                                          <p:spTgt spid="12"/>
                                        </p:tgtEl>
                                        <p:attrNameLst>
                                          <p:attrName>style.visibility</p:attrName>
                                        </p:attrNameLst>
                                      </p:cBhvr>
                                      <p:to>
                                        <p:strVal val="hidden"/>
                                      </p:to>
                                    </p:set>
                                  </p:childTnLst>
                                </p:cTn>
                              </p:par>
                              <p:par>
                                <p:cTn id="42" presetID="23" presetClass="entr" presetSubtype="272" fill="hold" nodeType="withEffect">
                                  <p:stCondLst>
                                    <p:cond delay="0"/>
                                  </p:stCondLst>
                                  <p:childTnLst>
                                    <p:set>
                                      <p:cBhvr>
                                        <p:cTn id="43" dur="1" fill="hold">
                                          <p:stCondLst>
                                            <p:cond delay="0"/>
                                          </p:stCondLst>
                                        </p:cTn>
                                        <p:tgtEl>
                                          <p:spTgt spid="14"/>
                                        </p:tgtEl>
                                        <p:attrNameLst>
                                          <p:attrName>style.visibility</p:attrName>
                                        </p:attrNameLst>
                                      </p:cBhvr>
                                      <p:to>
                                        <p:strVal val="visible"/>
                                      </p:to>
                                    </p:set>
                                    <p:anim calcmode="lin" valueType="num">
                                      <p:cBhvr>
                                        <p:cTn id="44" dur="3000" fill="hold"/>
                                        <p:tgtEl>
                                          <p:spTgt spid="14"/>
                                        </p:tgtEl>
                                        <p:attrNameLst>
                                          <p:attrName>ppt_w</p:attrName>
                                        </p:attrNameLst>
                                      </p:cBhvr>
                                      <p:tavLst>
                                        <p:tav tm="0">
                                          <p:val>
                                            <p:strVal val="2/3*#ppt_w"/>
                                          </p:val>
                                        </p:tav>
                                        <p:tav tm="100000">
                                          <p:val>
                                            <p:strVal val="#ppt_w"/>
                                          </p:val>
                                        </p:tav>
                                      </p:tavLst>
                                    </p:anim>
                                    <p:anim calcmode="lin" valueType="num">
                                      <p:cBhvr>
                                        <p:cTn id="45" dur="3000" fill="hold"/>
                                        <p:tgtEl>
                                          <p:spTgt spid="14"/>
                                        </p:tgtEl>
                                        <p:attrNameLst>
                                          <p:attrName>ppt_h</p:attrName>
                                        </p:attrNameLst>
                                      </p:cBhvr>
                                      <p:tavLst>
                                        <p:tav tm="0">
                                          <p:val>
                                            <p:strVal val="2/3*#ppt_h"/>
                                          </p:val>
                                        </p:tav>
                                        <p:tav tm="100000">
                                          <p:val>
                                            <p:strVal val="#ppt_h"/>
                                          </p:val>
                                        </p:tav>
                                      </p:tavLst>
                                    </p:anim>
                                  </p:childTnLst>
                                </p:cTn>
                              </p:par>
                              <p:par>
                                <p:cTn id="46" presetID="16" presetClass="entr" presetSubtype="42" fill="hold" nodeType="with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barn(outHorizontal)">
                                      <p:cBhvr>
                                        <p:cTn id="48" dur="325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953844"/>
          </a:xfrm>
          <a:prstGeom prst="rect">
            <a:avLst/>
          </a:prstGeom>
          <a:noFill/>
          <a:ln w="9525">
            <a:noFill/>
            <a:miter lim="800000"/>
            <a:headEnd/>
            <a:tailEnd/>
          </a:ln>
        </p:spPr>
      </p:pic>
      <p:pic>
        <p:nvPicPr>
          <p:cNvPr id="3"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953844"/>
          </a:xfrm>
          <a:prstGeom prst="rect">
            <a:avLst/>
          </a:prstGeom>
          <a:noFill/>
          <a:ln w="9525">
            <a:noFill/>
            <a:miter lim="800000"/>
            <a:headEnd/>
            <a:tailEnd/>
          </a:ln>
        </p:spPr>
      </p:pic>
      <p:sp>
        <p:nvSpPr>
          <p:cNvPr id="6" name="5 CuadroTexto"/>
          <p:cNvSpPr txBox="1"/>
          <p:nvPr/>
        </p:nvSpPr>
        <p:spPr>
          <a:xfrm>
            <a:off x="704021" y="4653617"/>
            <a:ext cx="7866184" cy="923326"/>
          </a:xfrm>
          <a:prstGeom prst="rect">
            <a:avLst/>
          </a:prstGeom>
          <a:noFill/>
        </p:spPr>
        <p:txBody>
          <a:bodyPr wrap="none" lIns="91436" tIns="45718" rIns="91436" bIns="45718">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Desde la misma plaza de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Zocodover</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podemos contemplar el edificio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mas emblemático de la ciudad, el Alcázar de Toledo. Una fortificación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sobre rocas ubicada en la parte mas alta, dominando toda la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ciudad.</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5000">
        <p14:prism dir="d" isContent="1" isInverted="1"/>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0722"/>
                                        </p:tgtEl>
                                        <p:attrNameLst>
                                          <p:attrName>style.visibility</p:attrName>
                                        </p:attrNameLst>
                                      </p:cBhvr>
                                      <p:to>
                                        <p:strVal val="visible"/>
                                      </p:to>
                                    </p:set>
                                    <p:animEffect transition="in" filter="barn(inVertical)">
                                      <p:cBhvr>
                                        <p:cTn id="7" dur="3000"/>
                                        <p:tgtEl>
                                          <p:spTgt spid="30722"/>
                                        </p:tgtEl>
                                      </p:cBhvr>
                                    </p:animEffect>
                                  </p:childTnLst>
                                </p:cTn>
                              </p:par>
                              <p:par>
                                <p:cTn id="8" presetID="23" presetClass="entr" presetSubtype="288" fill="hold" nodeType="withEffect">
                                  <p:stCondLst>
                                    <p:cond delay="0"/>
                                  </p:stCondLst>
                                  <p:childTnLst>
                                    <p:set>
                                      <p:cBhvr>
                                        <p:cTn id="9" dur="1" fill="hold">
                                          <p:stCondLst>
                                            <p:cond delay="0"/>
                                          </p:stCondLst>
                                        </p:cTn>
                                        <p:tgtEl>
                                          <p:spTgt spid="30722"/>
                                        </p:tgtEl>
                                        <p:attrNameLst>
                                          <p:attrName>style.visibility</p:attrName>
                                        </p:attrNameLst>
                                      </p:cBhvr>
                                      <p:to>
                                        <p:strVal val="visible"/>
                                      </p:to>
                                    </p:set>
                                    <p:anim calcmode="lin" valueType="num">
                                      <p:cBhvr>
                                        <p:cTn id="10" dur="3000" fill="hold"/>
                                        <p:tgtEl>
                                          <p:spTgt spid="30722"/>
                                        </p:tgtEl>
                                        <p:attrNameLst>
                                          <p:attrName>ppt_w</p:attrName>
                                        </p:attrNameLst>
                                      </p:cBhvr>
                                      <p:tavLst>
                                        <p:tav tm="0">
                                          <p:val>
                                            <p:strVal val="4/3*#ppt_w"/>
                                          </p:val>
                                        </p:tav>
                                        <p:tav tm="100000">
                                          <p:val>
                                            <p:strVal val="#ppt_w"/>
                                          </p:val>
                                        </p:tav>
                                      </p:tavLst>
                                    </p:anim>
                                    <p:anim calcmode="lin" valueType="num">
                                      <p:cBhvr>
                                        <p:cTn id="11" dur="3000" fill="hold"/>
                                        <p:tgtEl>
                                          <p:spTgt spid="30722"/>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outVertical)">
                                      <p:cBhvr>
                                        <p:cTn id="14" dur="3000"/>
                                        <p:tgtEl>
                                          <p:spTgt spid="3"/>
                                        </p:tgtEl>
                                      </p:cBhvr>
                                    </p:animEffect>
                                  </p:childTnLst>
                                </p:cTn>
                              </p:par>
                              <p:par>
                                <p:cTn id="15" presetID="23" presetClass="entr" presetSubtype="28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3000" fill="hold"/>
                                        <p:tgtEl>
                                          <p:spTgt spid="3"/>
                                        </p:tgtEl>
                                        <p:attrNameLst>
                                          <p:attrName>ppt_w</p:attrName>
                                        </p:attrNameLst>
                                      </p:cBhvr>
                                      <p:tavLst>
                                        <p:tav tm="0">
                                          <p:val>
                                            <p:strVal val="4/3*#ppt_w"/>
                                          </p:val>
                                        </p:tav>
                                        <p:tav tm="100000">
                                          <p:val>
                                            <p:strVal val="#ppt_w"/>
                                          </p:val>
                                        </p:tav>
                                      </p:tavLst>
                                    </p:anim>
                                    <p:anim calcmode="lin" valueType="num">
                                      <p:cBhvr>
                                        <p:cTn id="18" dur="3000" fill="hold"/>
                                        <p:tgtEl>
                                          <p:spTgt spid="3"/>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222856"/>
            <a:ext cx="9144000" cy="5937856"/>
          </a:xfrm>
          <a:prstGeom prst="rect">
            <a:avLst/>
          </a:prstGeom>
          <a:noFill/>
          <a:ln w="9525">
            <a:noFill/>
            <a:miter lim="800000"/>
            <a:headEnd/>
            <a:tailEnd/>
          </a:ln>
        </p:spPr>
      </p:pic>
      <p:pic>
        <p:nvPicPr>
          <p:cNvPr id="5"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7648" y="-238844"/>
            <a:ext cx="9136352" cy="5937856"/>
          </a:xfrm>
          <a:prstGeom prst="rect">
            <a:avLst/>
          </a:prstGeom>
          <a:noFill/>
          <a:ln w="9525">
            <a:noFill/>
            <a:miter lim="800000"/>
            <a:headEnd/>
            <a:tailEnd/>
          </a:ln>
        </p:spPr>
      </p:pic>
      <p:sp>
        <p:nvSpPr>
          <p:cNvPr id="6" name="5 CuadroTexto"/>
          <p:cNvSpPr txBox="1"/>
          <p:nvPr/>
        </p:nvSpPr>
        <p:spPr>
          <a:xfrm>
            <a:off x="542696" y="4657700"/>
            <a:ext cx="8058608" cy="923326"/>
          </a:xfrm>
          <a:prstGeom prst="rect">
            <a:avLst/>
          </a:prstGeom>
          <a:noFill/>
          <a:ln>
            <a:noFill/>
          </a:ln>
        </p:spPr>
        <p:txBody>
          <a:bodyPr wrap="none" lIns="91436" tIns="45718" rIns="91436" bIns="45718">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Aquí estamos ya frente al mismo Alcázar, observando los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souvenirs</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de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esta tienda y en la que mi mujer y yo, nos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hicimos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unas fotos con Don</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Quijote y el bueno de Sancho, pero esas están para nuestros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recuerdos.</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5000">
        <p14:prism dir="u" isContent="1" isInverted="1"/>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2770"/>
                                        </p:tgtEl>
                                        <p:attrNameLst>
                                          <p:attrName>style.visibility</p:attrName>
                                        </p:attrNameLst>
                                      </p:cBhvr>
                                      <p:to>
                                        <p:strVal val="visible"/>
                                      </p:to>
                                    </p:set>
                                    <p:animEffect transition="in" filter="barn(inVertical)">
                                      <p:cBhvr>
                                        <p:cTn id="7" dur="3000"/>
                                        <p:tgtEl>
                                          <p:spTgt spid="32770"/>
                                        </p:tgtEl>
                                      </p:cBhvr>
                                    </p:animEffect>
                                  </p:childTnLst>
                                </p:cTn>
                              </p:par>
                              <p:par>
                                <p:cTn id="8" presetID="23" presetClass="entr" presetSubtype="272" fill="hold" nodeType="withEffect">
                                  <p:stCondLst>
                                    <p:cond delay="0"/>
                                  </p:stCondLst>
                                  <p:childTnLst>
                                    <p:set>
                                      <p:cBhvr>
                                        <p:cTn id="9" dur="1" fill="hold">
                                          <p:stCondLst>
                                            <p:cond delay="0"/>
                                          </p:stCondLst>
                                        </p:cTn>
                                        <p:tgtEl>
                                          <p:spTgt spid="32770"/>
                                        </p:tgtEl>
                                        <p:attrNameLst>
                                          <p:attrName>style.visibility</p:attrName>
                                        </p:attrNameLst>
                                      </p:cBhvr>
                                      <p:to>
                                        <p:strVal val="visible"/>
                                      </p:to>
                                    </p:set>
                                    <p:anim calcmode="lin" valueType="num">
                                      <p:cBhvr>
                                        <p:cTn id="10" dur="3000" fill="hold"/>
                                        <p:tgtEl>
                                          <p:spTgt spid="32770"/>
                                        </p:tgtEl>
                                        <p:attrNameLst>
                                          <p:attrName>ppt_w</p:attrName>
                                        </p:attrNameLst>
                                      </p:cBhvr>
                                      <p:tavLst>
                                        <p:tav tm="0">
                                          <p:val>
                                            <p:strVal val="2/3*#ppt_w"/>
                                          </p:val>
                                        </p:tav>
                                        <p:tav tm="100000">
                                          <p:val>
                                            <p:strVal val="#ppt_w"/>
                                          </p:val>
                                        </p:tav>
                                      </p:tavLst>
                                    </p:anim>
                                    <p:anim calcmode="lin" valueType="num">
                                      <p:cBhvr>
                                        <p:cTn id="11" dur="3000" fill="hold"/>
                                        <p:tgtEl>
                                          <p:spTgt spid="32770"/>
                                        </p:tgtEl>
                                        <p:attrNameLst>
                                          <p:attrName>ppt_h</p:attrName>
                                        </p:attrNameLst>
                                      </p:cBhvr>
                                      <p:tavLst>
                                        <p:tav tm="0">
                                          <p:val>
                                            <p:strVal val="2/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outVertical)">
                                      <p:cBhvr>
                                        <p:cTn id="14" dur="3000"/>
                                        <p:tgtEl>
                                          <p:spTgt spid="5"/>
                                        </p:tgtEl>
                                      </p:cBhvr>
                                    </p:animEffect>
                                  </p:childTnLst>
                                </p:cTn>
                              </p:par>
                              <p:par>
                                <p:cTn id="15" presetID="23" presetClass="entr" presetSubtype="27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2/3*#ppt_w"/>
                                          </p:val>
                                        </p:tav>
                                        <p:tav tm="100000">
                                          <p:val>
                                            <p:strVal val="#ppt_w"/>
                                          </p:val>
                                        </p:tav>
                                      </p:tavLst>
                                    </p:anim>
                                    <p:anim calcmode="lin" valueType="num">
                                      <p:cBhvr>
                                        <p:cTn id="18" dur="3000" fill="hold"/>
                                        <p:tgtEl>
                                          <p:spTgt spid="5"/>
                                        </p:tgtEl>
                                        <p:attrNameLst>
                                          <p:attrName>ppt_h</p:attrName>
                                        </p:attrNameLst>
                                      </p:cBhvr>
                                      <p:tavLst>
                                        <p:tav tm="0">
                                          <p:val>
                                            <p:strVal val="2/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p:spPr>
      </p:pic>
      <p:pic>
        <p:nvPicPr>
          <p:cNvPr id="6"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1004744" y="4324040"/>
            <a:ext cx="7314815" cy="1200325"/>
          </a:xfrm>
          <a:prstGeom prst="rect">
            <a:avLst/>
          </a:prstGeom>
          <a:noFill/>
        </p:spPr>
        <p:txBody>
          <a:bodyPr wrap="none" lIns="91436" tIns="45718" rIns="91436" bIns="45718">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Esta fotografía la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hago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desde la misma tienda de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souvenirs</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este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edificio es de los siglos XVI-XX. En el siglo XVI se construyó por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primera vez y en el siglo XX se tubo que volver a reconstruir, ya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que por motivos de la Guerra Civil, quedó en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ruinas.</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8000">
        <p14:flythrough/>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4034"/>
                                        </p:tgtEl>
                                        <p:attrNameLst>
                                          <p:attrName>style.visibility</p:attrName>
                                        </p:attrNameLst>
                                      </p:cBhvr>
                                      <p:to>
                                        <p:strVal val="visible"/>
                                      </p:to>
                                    </p:set>
                                    <p:animEffect transition="in" filter="barn(inVertical)">
                                      <p:cBhvr>
                                        <p:cTn id="7" dur="3000"/>
                                        <p:tgtEl>
                                          <p:spTgt spid="44034"/>
                                        </p:tgtEl>
                                      </p:cBhvr>
                                    </p:animEffect>
                                  </p:childTnLst>
                                </p:cTn>
                              </p:par>
                              <p:par>
                                <p:cTn id="8" presetID="23" presetClass="entr" presetSubtype="288" fill="hold" nodeType="withEffect">
                                  <p:stCondLst>
                                    <p:cond delay="0"/>
                                  </p:stCondLst>
                                  <p:childTnLst>
                                    <p:set>
                                      <p:cBhvr>
                                        <p:cTn id="9" dur="1" fill="hold">
                                          <p:stCondLst>
                                            <p:cond delay="0"/>
                                          </p:stCondLst>
                                        </p:cTn>
                                        <p:tgtEl>
                                          <p:spTgt spid="44034"/>
                                        </p:tgtEl>
                                        <p:attrNameLst>
                                          <p:attrName>style.visibility</p:attrName>
                                        </p:attrNameLst>
                                      </p:cBhvr>
                                      <p:to>
                                        <p:strVal val="visible"/>
                                      </p:to>
                                    </p:set>
                                    <p:anim calcmode="lin" valueType="num">
                                      <p:cBhvr>
                                        <p:cTn id="10" dur="3000" fill="hold"/>
                                        <p:tgtEl>
                                          <p:spTgt spid="44034"/>
                                        </p:tgtEl>
                                        <p:attrNameLst>
                                          <p:attrName>ppt_w</p:attrName>
                                        </p:attrNameLst>
                                      </p:cBhvr>
                                      <p:tavLst>
                                        <p:tav tm="0">
                                          <p:val>
                                            <p:strVal val="4/3*#ppt_w"/>
                                          </p:val>
                                        </p:tav>
                                        <p:tav tm="100000">
                                          <p:val>
                                            <p:strVal val="#ppt_w"/>
                                          </p:val>
                                        </p:tav>
                                      </p:tavLst>
                                    </p:anim>
                                    <p:anim calcmode="lin" valueType="num">
                                      <p:cBhvr>
                                        <p:cTn id="11" dur="3000" fill="hold"/>
                                        <p:tgtEl>
                                          <p:spTgt spid="44034"/>
                                        </p:tgtEl>
                                        <p:attrNameLst>
                                          <p:attrName>ppt_h</p:attrName>
                                        </p:attrNameLst>
                                      </p:cBhvr>
                                      <p:tavLst>
                                        <p:tav tm="0">
                                          <p:val>
                                            <p:strVal val="4/3*#ppt_h"/>
                                          </p:val>
                                        </p:tav>
                                        <p:tav tm="100000">
                                          <p:val>
                                            <p:strVal val="#ppt_h"/>
                                          </p:val>
                                        </p:tav>
                                      </p:tavLst>
                                    </p:anim>
                                  </p:childTnLst>
                                </p:cTn>
                              </p:par>
                              <p:par>
                                <p:cTn id="12" presetID="16" presetClass="entr" presetSubtype="4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outHorizontal)">
                                      <p:cBhvr>
                                        <p:cTn id="14" dur="3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strVal val="4/3*#ppt_w"/>
                                          </p:val>
                                        </p:tav>
                                        <p:tav tm="100000">
                                          <p:val>
                                            <p:strVal val="#ppt_w"/>
                                          </p:val>
                                        </p:tav>
                                      </p:tavLst>
                                    </p:anim>
                                    <p:anim calcmode="lin" valueType="num">
                                      <p:cBhvr>
                                        <p:cTn id="18" dur="3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08520" y="0"/>
            <a:ext cx="9252520" cy="5715000"/>
          </a:xfrm>
          <a:prstGeom prst="rect">
            <a:avLst/>
          </a:prstGeom>
          <a:noFill/>
          <a:ln w="9525">
            <a:noFill/>
            <a:miter lim="800000"/>
            <a:headEnd/>
            <a:tailEnd/>
          </a:ln>
        </p:spPr>
      </p:pic>
      <p:pic>
        <p:nvPicPr>
          <p:cNvPr id="3"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08520" y="0"/>
            <a:ext cx="9252520" cy="5715000"/>
          </a:xfrm>
          <a:prstGeom prst="rect">
            <a:avLst/>
          </a:prstGeom>
          <a:noFill/>
          <a:ln w="9525">
            <a:noFill/>
            <a:miter lim="800000"/>
            <a:headEnd/>
            <a:tailEnd/>
          </a:ln>
        </p:spPr>
      </p:pic>
      <p:sp>
        <p:nvSpPr>
          <p:cNvPr id="5" name="4 CuadroTexto"/>
          <p:cNvSpPr txBox="1"/>
          <p:nvPr/>
        </p:nvSpPr>
        <p:spPr>
          <a:xfrm>
            <a:off x="366607" y="4369155"/>
            <a:ext cx="8302265" cy="1200325"/>
          </a:xfrm>
          <a:prstGeom prst="rect">
            <a:avLst/>
          </a:prstGeom>
          <a:noFill/>
        </p:spPr>
        <p:txBody>
          <a:bodyPr wrap="none" lIns="91436" tIns="45718" rIns="91436" bIns="45718">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Mientras continuamos dando la vuelta alrededor del Alcázar, podemos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observar unos cañones que deben de ser de la época de Cristóbal Colón,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adornando una de sus fachadas. El edificio del Alcázar ahora alberga los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fondos del museo del ejército desde junio del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2010.</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0000">
        <p14:flythrough dir="out"/>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36866"/>
                                        </p:tgtEl>
                                        <p:attrNameLst>
                                          <p:attrName>style.visibility</p:attrName>
                                        </p:attrNameLst>
                                      </p:cBhvr>
                                      <p:to>
                                        <p:strVal val="visible"/>
                                      </p:to>
                                    </p:set>
                                    <p:animEffect transition="in" filter="diamond(in)">
                                      <p:cBhvr>
                                        <p:cTn id="7" dur="3000"/>
                                        <p:tgtEl>
                                          <p:spTgt spid="36866"/>
                                        </p:tgtEl>
                                      </p:cBhvr>
                                    </p:animEffect>
                                  </p:childTnLst>
                                </p:cTn>
                              </p:par>
                              <p:par>
                                <p:cTn id="8" presetID="23" presetClass="entr" presetSubtype="272" fill="hold" nodeType="withEffect">
                                  <p:stCondLst>
                                    <p:cond delay="0"/>
                                  </p:stCondLst>
                                  <p:childTnLst>
                                    <p:set>
                                      <p:cBhvr>
                                        <p:cTn id="9" dur="1" fill="hold">
                                          <p:stCondLst>
                                            <p:cond delay="0"/>
                                          </p:stCondLst>
                                        </p:cTn>
                                        <p:tgtEl>
                                          <p:spTgt spid="36866"/>
                                        </p:tgtEl>
                                        <p:attrNameLst>
                                          <p:attrName>style.visibility</p:attrName>
                                        </p:attrNameLst>
                                      </p:cBhvr>
                                      <p:to>
                                        <p:strVal val="visible"/>
                                      </p:to>
                                    </p:set>
                                    <p:anim calcmode="lin" valueType="num">
                                      <p:cBhvr>
                                        <p:cTn id="10" dur="3000" fill="hold"/>
                                        <p:tgtEl>
                                          <p:spTgt spid="36866"/>
                                        </p:tgtEl>
                                        <p:attrNameLst>
                                          <p:attrName>ppt_w</p:attrName>
                                        </p:attrNameLst>
                                      </p:cBhvr>
                                      <p:tavLst>
                                        <p:tav tm="0">
                                          <p:val>
                                            <p:strVal val="2/3*#ppt_w"/>
                                          </p:val>
                                        </p:tav>
                                        <p:tav tm="100000">
                                          <p:val>
                                            <p:strVal val="#ppt_w"/>
                                          </p:val>
                                        </p:tav>
                                      </p:tavLst>
                                    </p:anim>
                                    <p:anim calcmode="lin" valueType="num">
                                      <p:cBhvr>
                                        <p:cTn id="11" dur="3000" fill="hold"/>
                                        <p:tgtEl>
                                          <p:spTgt spid="36866"/>
                                        </p:tgtEl>
                                        <p:attrNameLst>
                                          <p:attrName>ppt_h</p:attrName>
                                        </p:attrNameLst>
                                      </p:cBhvr>
                                      <p:tavLst>
                                        <p:tav tm="0">
                                          <p:val>
                                            <p:strVal val="2/3*#ppt_h"/>
                                          </p:val>
                                        </p:tav>
                                        <p:tav tm="100000">
                                          <p:val>
                                            <p:strVal val="#ppt_h"/>
                                          </p:val>
                                        </p:tav>
                                      </p:tavLst>
                                    </p:anim>
                                  </p:childTnLst>
                                </p:cTn>
                              </p:par>
                              <p:par>
                                <p:cTn id="12" presetID="16" presetClass="entr" presetSubtype="21"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inVertical)">
                                      <p:cBhvr>
                                        <p:cTn id="14" dur="3000"/>
                                        <p:tgtEl>
                                          <p:spTgt spid="3"/>
                                        </p:tgtEl>
                                      </p:cBhvr>
                                    </p:animEffect>
                                  </p:childTnLst>
                                </p:cTn>
                              </p:par>
                              <p:par>
                                <p:cTn id="15" presetID="23" presetClass="entr" presetSubtype="272"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3000" fill="hold"/>
                                        <p:tgtEl>
                                          <p:spTgt spid="3"/>
                                        </p:tgtEl>
                                        <p:attrNameLst>
                                          <p:attrName>ppt_w</p:attrName>
                                        </p:attrNameLst>
                                      </p:cBhvr>
                                      <p:tavLst>
                                        <p:tav tm="0">
                                          <p:val>
                                            <p:strVal val="2/3*#ppt_w"/>
                                          </p:val>
                                        </p:tav>
                                        <p:tav tm="100000">
                                          <p:val>
                                            <p:strVal val="#ppt_w"/>
                                          </p:val>
                                        </p:tav>
                                      </p:tavLst>
                                    </p:anim>
                                    <p:anim calcmode="lin" valueType="num">
                                      <p:cBhvr>
                                        <p:cTn id="18" dur="3000" fill="hold"/>
                                        <p:tgtEl>
                                          <p:spTgt spid="3"/>
                                        </p:tgtEl>
                                        <p:attrNameLst>
                                          <p:attrName>ppt_h</p:attrName>
                                        </p:attrNameLst>
                                      </p:cBhvr>
                                      <p:tavLst>
                                        <p:tav tm="0">
                                          <p:val>
                                            <p:strVal val="2/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p:cNvPicPr>
            <a:picLocks noGrp="1" noChangeAspect="1"/>
          </p:cNvPicPr>
          <p:nvPr isPhoto="1"/>
        </p:nvPicPr>
        <p:blipFill>
          <a:blip r:embed="rId2">
            <a:extLst>
              <a:ext uri="{28A0092B-C50C-407E-A947-70E740481C1C}">
                <a14:useLocalDpi xmlns:a14="http://schemas.microsoft.com/office/drawing/2010/main" val="0"/>
              </a:ext>
            </a:extLst>
          </a:blip>
          <a:stretch>
            <a:fillRect/>
          </a:stretch>
        </p:blipFill>
        <p:spPr bwMode="auto">
          <a:xfrm>
            <a:off x="0" y="0"/>
            <a:ext cx="9137650" cy="6025852"/>
          </a:xfrm>
          <a:prstGeom prst="rect">
            <a:avLst/>
          </a:prstGeom>
          <a:solidFill>
            <a:schemeClr val="bg1"/>
          </a:solidFill>
          <a:ln w="9525">
            <a:noFill/>
            <a:miter lim="800000"/>
            <a:headEnd/>
            <a:tailEnd/>
          </a:ln>
        </p:spPr>
      </p:pic>
      <p:sp>
        <p:nvSpPr>
          <p:cNvPr id="3" name="2 Triángulo rectángulo"/>
          <p:cNvSpPr/>
          <p:nvPr/>
        </p:nvSpPr>
        <p:spPr>
          <a:xfrm flipV="1">
            <a:off x="0" y="0"/>
            <a:ext cx="4643438" cy="2857500"/>
          </a:xfrm>
          <a:prstGeom prst="rtTriangl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Triángulo rectángulo"/>
          <p:cNvSpPr/>
          <p:nvPr/>
        </p:nvSpPr>
        <p:spPr>
          <a:xfrm>
            <a:off x="0" y="2786064"/>
            <a:ext cx="4643438" cy="294481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Triángulo rectángulo"/>
          <p:cNvSpPr/>
          <p:nvPr/>
        </p:nvSpPr>
        <p:spPr>
          <a:xfrm flipH="1" flipV="1">
            <a:off x="4500558" y="0"/>
            <a:ext cx="4643439" cy="2928938"/>
          </a:xfrm>
          <a:prstGeom prst="rtTriangl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rectángulo"/>
          <p:cNvSpPr/>
          <p:nvPr/>
        </p:nvSpPr>
        <p:spPr>
          <a:xfrm flipH="1">
            <a:off x="4500564" y="2786063"/>
            <a:ext cx="4643437" cy="2947987"/>
          </a:xfrm>
          <a:prstGeom prst="rtTriangl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Rombo"/>
          <p:cNvSpPr/>
          <p:nvPr/>
        </p:nvSpPr>
        <p:spPr>
          <a:xfrm>
            <a:off x="0" y="0"/>
            <a:ext cx="9137650" cy="5715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8" name="7 Rombo"/>
          <p:cNvSpPr/>
          <p:nvPr/>
        </p:nvSpPr>
        <p:spPr>
          <a:xfrm>
            <a:off x="644525" y="96838"/>
            <a:ext cx="7848600" cy="5521326"/>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1" name="10 CuadroTexto"/>
          <p:cNvSpPr txBox="1"/>
          <p:nvPr/>
        </p:nvSpPr>
        <p:spPr>
          <a:xfrm>
            <a:off x="323528" y="4942586"/>
            <a:ext cx="8352928" cy="646327"/>
          </a:xfrm>
          <a:prstGeom prst="rect">
            <a:avLst/>
          </a:prstGeom>
          <a:noFill/>
        </p:spPr>
        <p:txBody>
          <a:bodyPr wrap="square" lIns="91436" tIns="45718" rIns="91436" bIns="45718">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Llegamos a la parte posterior y observamos algunos de sus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monumentos</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junto a las puertas de entrada o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salida.</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7000">
        <p14:vortex dir="r"/>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3"/>
                                        </p:tgtEl>
                                        <p:attrNameLst>
                                          <p:attrName>ppt_x</p:attrName>
                                        </p:attrNameLst>
                                      </p:cBhvr>
                                      <p:tavLst>
                                        <p:tav tm="0">
                                          <p:val>
                                            <p:strVal val="ppt_x"/>
                                          </p:val>
                                        </p:tav>
                                        <p:tav tm="100000">
                                          <p:val>
                                            <p:strVal val="ppt_x-ppt_w/2"/>
                                          </p:val>
                                        </p:tav>
                                      </p:tavLst>
                                    </p:anim>
                                    <p:anim calcmode="lin" valueType="num">
                                      <p:cBhvr>
                                        <p:cTn id="7" dur="3000"/>
                                        <p:tgtEl>
                                          <p:spTgt spid="3"/>
                                        </p:tgtEl>
                                        <p:attrNameLst>
                                          <p:attrName>ppt_y</p:attrName>
                                        </p:attrNameLst>
                                      </p:cBhvr>
                                      <p:tavLst>
                                        <p:tav tm="0">
                                          <p:val>
                                            <p:strVal val="ppt_y"/>
                                          </p:val>
                                        </p:tav>
                                        <p:tav tm="100000">
                                          <p:val>
                                            <p:strVal val="ppt_y"/>
                                          </p:val>
                                        </p:tav>
                                      </p:tavLst>
                                    </p:anim>
                                    <p:anim calcmode="lin" valueType="num">
                                      <p:cBhvr>
                                        <p:cTn id="8" dur="3000"/>
                                        <p:tgtEl>
                                          <p:spTgt spid="3"/>
                                        </p:tgtEl>
                                        <p:attrNameLst>
                                          <p:attrName>ppt_w</p:attrName>
                                        </p:attrNameLst>
                                      </p:cBhvr>
                                      <p:tavLst>
                                        <p:tav tm="0">
                                          <p:val>
                                            <p:strVal val="ppt_w"/>
                                          </p:val>
                                        </p:tav>
                                        <p:tav tm="100000">
                                          <p:val>
                                            <p:fltVal val="0"/>
                                          </p:val>
                                        </p:tav>
                                      </p:tavLst>
                                    </p:anim>
                                    <p:anim calcmode="lin" valueType="num">
                                      <p:cBhvr>
                                        <p:cTn id="9" dur="3000"/>
                                        <p:tgtEl>
                                          <p:spTgt spid="3"/>
                                        </p:tgtEl>
                                        <p:attrNameLst>
                                          <p:attrName>ppt_h</p:attrName>
                                        </p:attrNameLst>
                                      </p:cBhvr>
                                      <p:tavLst>
                                        <p:tav tm="0">
                                          <p:val>
                                            <p:strVal val="ppt_h"/>
                                          </p:val>
                                        </p:tav>
                                        <p:tav tm="100000">
                                          <p:val>
                                            <p:strVal val="ppt_h"/>
                                          </p:val>
                                        </p:tav>
                                      </p:tavLst>
                                    </p:anim>
                                    <p:set>
                                      <p:cBhvr>
                                        <p:cTn id="10" dur="1" fill="hold">
                                          <p:stCondLst>
                                            <p:cond delay="2999"/>
                                          </p:stCondLst>
                                        </p:cTn>
                                        <p:tgtEl>
                                          <p:spTgt spid="3"/>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3000"/>
                                        <p:tgtEl>
                                          <p:spTgt spid="4"/>
                                        </p:tgtEl>
                                        <p:attrNameLst>
                                          <p:attrName>ppt_x</p:attrName>
                                        </p:attrNameLst>
                                      </p:cBhvr>
                                      <p:tavLst>
                                        <p:tav tm="0">
                                          <p:val>
                                            <p:strVal val="ppt_x"/>
                                          </p:val>
                                        </p:tav>
                                        <p:tav tm="100000">
                                          <p:val>
                                            <p:strVal val="ppt_x-ppt_w/2"/>
                                          </p:val>
                                        </p:tav>
                                      </p:tavLst>
                                    </p:anim>
                                    <p:anim calcmode="lin" valueType="num">
                                      <p:cBhvr>
                                        <p:cTn id="13" dur="3000"/>
                                        <p:tgtEl>
                                          <p:spTgt spid="4"/>
                                        </p:tgtEl>
                                        <p:attrNameLst>
                                          <p:attrName>ppt_y</p:attrName>
                                        </p:attrNameLst>
                                      </p:cBhvr>
                                      <p:tavLst>
                                        <p:tav tm="0">
                                          <p:val>
                                            <p:strVal val="ppt_y"/>
                                          </p:val>
                                        </p:tav>
                                        <p:tav tm="100000">
                                          <p:val>
                                            <p:strVal val="ppt_y"/>
                                          </p:val>
                                        </p:tav>
                                      </p:tavLst>
                                    </p:anim>
                                    <p:anim calcmode="lin" valueType="num">
                                      <p:cBhvr>
                                        <p:cTn id="14" dur="3000"/>
                                        <p:tgtEl>
                                          <p:spTgt spid="4"/>
                                        </p:tgtEl>
                                        <p:attrNameLst>
                                          <p:attrName>ppt_w</p:attrName>
                                        </p:attrNameLst>
                                      </p:cBhvr>
                                      <p:tavLst>
                                        <p:tav tm="0">
                                          <p:val>
                                            <p:strVal val="ppt_w"/>
                                          </p:val>
                                        </p:tav>
                                        <p:tav tm="100000">
                                          <p:val>
                                            <p:fltVal val="0"/>
                                          </p:val>
                                        </p:tav>
                                      </p:tavLst>
                                    </p:anim>
                                    <p:anim calcmode="lin" valueType="num">
                                      <p:cBhvr>
                                        <p:cTn id="15" dur="3000"/>
                                        <p:tgtEl>
                                          <p:spTgt spid="4"/>
                                        </p:tgtEl>
                                        <p:attrNameLst>
                                          <p:attrName>ppt_h</p:attrName>
                                        </p:attrNameLst>
                                      </p:cBhvr>
                                      <p:tavLst>
                                        <p:tav tm="0">
                                          <p:val>
                                            <p:strVal val="ppt_h"/>
                                          </p:val>
                                        </p:tav>
                                        <p:tav tm="100000">
                                          <p:val>
                                            <p:strVal val="ppt_h"/>
                                          </p:val>
                                        </p:tav>
                                      </p:tavLst>
                                    </p:anim>
                                    <p:set>
                                      <p:cBhvr>
                                        <p:cTn id="16" dur="1" fill="hold">
                                          <p:stCondLst>
                                            <p:cond delay="2999"/>
                                          </p:stCondLst>
                                        </p:cTn>
                                        <p:tgtEl>
                                          <p:spTgt spid="4"/>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3000"/>
                                        <p:tgtEl>
                                          <p:spTgt spid="5"/>
                                        </p:tgtEl>
                                        <p:attrNameLst>
                                          <p:attrName>ppt_x</p:attrName>
                                        </p:attrNameLst>
                                      </p:cBhvr>
                                      <p:tavLst>
                                        <p:tav tm="0">
                                          <p:val>
                                            <p:strVal val="ppt_x"/>
                                          </p:val>
                                        </p:tav>
                                        <p:tav tm="100000">
                                          <p:val>
                                            <p:strVal val="ppt_x+ppt_w/2"/>
                                          </p:val>
                                        </p:tav>
                                      </p:tavLst>
                                    </p:anim>
                                    <p:anim calcmode="lin" valueType="num">
                                      <p:cBhvr>
                                        <p:cTn id="19" dur="3000"/>
                                        <p:tgtEl>
                                          <p:spTgt spid="5"/>
                                        </p:tgtEl>
                                        <p:attrNameLst>
                                          <p:attrName>ppt_y</p:attrName>
                                        </p:attrNameLst>
                                      </p:cBhvr>
                                      <p:tavLst>
                                        <p:tav tm="0">
                                          <p:val>
                                            <p:strVal val="ppt_y"/>
                                          </p:val>
                                        </p:tav>
                                        <p:tav tm="100000">
                                          <p:val>
                                            <p:strVal val="ppt_y"/>
                                          </p:val>
                                        </p:tav>
                                      </p:tavLst>
                                    </p:anim>
                                    <p:anim calcmode="lin" valueType="num">
                                      <p:cBhvr>
                                        <p:cTn id="20" dur="3000"/>
                                        <p:tgtEl>
                                          <p:spTgt spid="5"/>
                                        </p:tgtEl>
                                        <p:attrNameLst>
                                          <p:attrName>ppt_w</p:attrName>
                                        </p:attrNameLst>
                                      </p:cBhvr>
                                      <p:tavLst>
                                        <p:tav tm="0">
                                          <p:val>
                                            <p:strVal val="ppt_w"/>
                                          </p:val>
                                        </p:tav>
                                        <p:tav tm="100000">
                                          <p:val>
                                            <p:fltVal val="0"/>
                                          </p:val>
                                        </p:tav>
                                      </p:tavLst>
                                    </p:anim>
                                    <p:anim calcmode="lin" valueType="num">
                                      <p:cBhvr>
                                        <p:cTn id="21" dur="3000"/>
                                        <p:tgtEl>
                                          <p:spTgt spid="5"/>
                                        </p:tgtEl>
                                        <p:attrNameLst>
                                          <p:attrName>ppt_h</p:attrName>
                                        </p:attrNameLst>
                                      </p:cBhvr>
                                      <p:tavLst>
                                        <p:tav tm="0">
                                          <p:val>
                                            <p:strVal val="ppt_h"/>
                                          </p:val>
                                        </p:tav>
                                        <p:tav tm="100000">
                                          <p:val>
                                            <p:strVal val="ppt_h"/>
                                          </p:val>
                                        </p:tav>
                                      </p:tavLst>
                                    </p:anim>
                                    <p:set>
                                      <p:cBhvr>
                                        <p:cTn id="22" dur="1" fill="hold">
                                          <p:stCondLst>
                                            <p:cond delay="2999"/>
                                          </p:stCondLst>
                                        </p:cTn>
                                        <p:tgtEl>
                                          <p:spTgt spid="5"/>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3000"/>
                                        <p:tgtEl>
                                          <p:spTgt spid="6"/>
                                        </p:tgtEl>
                                        <p:attrNameLst>
                                          <p:attrName>ppt_x</p:attrName>
                                        </p:attrNameLst>
                                      </p:cBhvr>
                                      <p:tavLst>
                                        <p:tav tm="0">
                                          <p:val>
                                            <p:strVal val="ppt_x"/>
                                          </p:val>
                                        </p:tav>
                                        <p:tav tm="100000">
                                          <p:val>
                                            <p:strVal val="ppt_x+ppt_w/2"/>
                                          </p:val>
                                        </p:tav>
                                      </p:tavLst>
                                    </p:anim>
                                    <p:anim calcmode="lin" valueType="num">
                                      <p:cBhvr>
                                        <p:cTn id="25" dur="3000"/>
                                        <p:tgtEl>
                                          <p:spTgt spid="6"/>
                                        </p:tgtEl>
                                        <p:attrNameLst>
                                          <p:attrName>ppt_y</p:attrName>
                                        </p:attrNameLst>
                                      </p:cBhvr>
                                      <p:tavLst>
                                        <p:tav tm="0">
                                          <p:val>
                                            <p:strVal val="ppt_y"/>
                                          </p:val>
                                        </p:tav>
                                        <p:tav tm="100000">
                                          <p:val>
                                            <p:strVal val="ppt_y"/>
                                          </p:val>
                                        </p:tav>
                                      </p:tavLst>
                                    </p:anim>
                                    <p:anim calcmode="lin" valueType="num">
                                      <p:cBhvr>
                                        <p:cTn id="26" dur="3000"/>
                                        <p:tgtEl>
                                          <p:spTgt spid="6"/>
                                        </p:tgtEl>
                                        <p:attrNameLst>
                                          <p:attrName>ppt_w</p:attrName>
                                        </p:attrNameLst>
                                      </p:cBhvr>
                                      <p:tavLst>
                                        <p:tav tm="0">
                                          <p:val>
                                            <p:strVal val="ppt_w"/>
                                          </p:val>
                                        </p:tav>
                                        <p:tav tm="100000">
                                          <p:val>
                                            <p:fltVal val="0"/>
                                          </p:val>
                                        </p:tav>
                                      </p:tavLst>
                                    </p:anim>
                                    <p:anim calcmode="lin" valueType="num">
                                      <p:cBhvr>
                                        <p:cTn id="27" dur="3000"/>
                                        <p:tgtEl>
                                          <p:spTgt spid="6"/>
                                        </p:tgtEl>
                                        <p:attrNameLst>
                                          <p:attrName>ppt_h</p:attrName>
                                        </p:attrNameLst>
                                      </p:cBhvr>
                                      <p:tavLst>
                                        <p:tav tm="0">
                                          <p:val>
                                            <p:strVal val="ppt_h"/>
                                          </p:val>
                                        </p:tav>
                                        <p:tav tm="100000">
                                          <p:val>
                                            <p:strVal val="ppt_h"/>
                                          </p:val>
                                        </p:tav>
                                      </p:tavLst>
                                    </p:anim>
                                    <p:set>
                                      <p:cBhvr>
                                        <p:cTn id="28" dur="1" fill="hold">
                                          <p:stCondLst>
                                            <p:cond delay="2999"/>
                                          </p:stCondLst>
                                        </p:cTn>
                                        <p:tgtEl>
                                          <p:spTgt spid="6"/>
                                        </p:tgtEl>
                                        <p:attrNameLst>
                                          <p:attrName>style.visibility</p:attrName>
                                        </p:attrNameLst>
                                      </p:cBhvr>
                                      <p:to>
                                        <p:strVal val="hidden"/>
                                      </p:to>
                                    </p:set>
                                  </p:childTnLst>
                                </p:cTn>
                              </p:par>
                              <p:par>
                                <p:cTn id="29" presetID="8" presetClass="exit" presetSubtype="32" fill="hold" grpId="0" nodeType="withEffect">
                                  <p:stCondLst>
                                    <p:cond delay="0"/>
                                  </p:stCondLst>
                                  <p:childTnLst>
                                    <p:animEffect transition="out" filter="diamond(out)">
                                      <p:cBhvr>
                                        <p:cTn id="30" dur="3000"/>
                                        <p:tgtEl>
                                          <p:spTgt spid="7"/>
                                        </p:tgtEl>
                                      </p:cBhvr>
                                    </p:animEffect>
                                    <p:set>
                                      <p:cBhvr>
                                        <p:cTn id="31" dur="1" fill="hold">
                                          <p:stCondLst>
                                            <p:cond delay="2999"/>
                                          </p:stCondLst>
                                        </p:cTn>
                                        <p:tgtEl>
                                          <p:spTgt spid="7"/>
                                        </p:tgtEl>
                                        <p:attrNameLst>
                                          <p:attrName>style.visibility</p:attrName>
                                        </p:attrNameLst>
                                      </p:cBhvr>
                                      <p:to>
                                        <p:strVal val="hidden"/>
                                      </p:to>
                                    </p:set>
                                  </p:childTnLst>
                                </p:cTn>
                              </p:par>
                              <p:par>
                                <p:cTn id="32" presetID="8" presetClass="exit" presetSubtype="32" fill="hold" grpId="0" nodeType="withEffect">
                                  <p:stCondLst>
                                    <p:cond delay="0"/>
                                  </p:stCondLst>
                                  <p:childTnLst>
                                    <p:animEffect transition="out" filter="diamond(out)">
                                      <p:cBhvr>
                                        <p:cTn id="33" dur="3000"/>
                                        <p:tgtEl>
                                          <p:spTgt spid="8"/>
                                        </p:tgtEl>
                                      </p:cBhvr>
                                    </p:animEffect>
                                    <p:set>
                                      <p:cBhvr>
                                        <p:cTn id="34" dur="1" fill="hold">
                                          <p:stCondLst>
                                            <p:cond delay="2999"/>
                                          </p:stCondLst>
                                        </p:cTn>
                                        <p:tgtEl>
                                          <p:spTgt spid="8"/>
                                        </p:tgtEl>
                                        <p:attrNameLst>
                                          <p:attrName>style.visibility</p:attrName>
                                        </p:attrNameLst>
                                      </p:cBhvr>
                                      <p:to>
                                        <p:strVal val="hidden"/>
                                      </p:to>
                                    </p:set>
                                  </p:childTnLst>
                                </p:cTn>
                              </p:par>
                              <p:par>
                                <p:cTn id="35" presetID="17" presetClass="entr" presetSubtype="10"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3000" fill="hold"/>
                                        <p:tgtEl>
                                          <p:spTgt spid="9"/>
                                        </p:tgtEl>
                                        <p:attrNameLst>
                                          <p:attrName>ppt_w</p:attrName>
                                        </p:attrNameLst>
                                      </p:cBhvr>
                                      <p:tavLst>
                                        <p:tav tm="0">
                                          <p:val>
                                            <p:fltVal val="0"/>
                                          </p:val>
                                        </p:tav>
                                        <p:tav tm="100000">
                                          <p:val>
                                            <p:strVal val="#ppt_w"/>
                                          </p:val>
                                        </p:tav>
                                      </p:tavLst>
                                    </p:anim>
                                    <p:anim calcmode="lin" valueType="num">
                                      <p:cBhvr>
                                        <p:cTn id="38" dur="3000" fill="hold"/>
                                        <p:tgtEl>
                                          <p:spTgt spid="9"/>
                                        </p:tgtEl>
                                        <p:attrNameLst>
                                          <p:attrName>ppt_h</p:attrName>
                                        </p:attrNameLst>
                                      </p:cBhvr>
                                      <p:tavLst>
                                        <p:tav tm="0">
                                          <p:val>
                                            <p:strVal val="#ppt_h"/>
                                          </p:val>
                                        </p:tav>
                                        <p:tav tm="100000">
                                          <p:val>
                                            <p:strVal val="#ppt_h"/>
                                          </p:val>
                                        </p:tav>
                                      </p:tavLst>
                                    </p:anim>
                                  </p:childTnLst>
                                </p:cTn>
                              </p:par>
                            </p:childTnLst>
                          </p:cTn>
                        </p:par>
                        <p:par>
                          <p:cTn id="39" fill="hold">
                            <p:stCondLst>
                              <p:cond delay="30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11"/>
                                        </p:tgtEl>
                                        <p:attrNameLst>
                                          <p:attrName>style.visibility</p:attrName>
                                        </p:attrNameLst>
                                      </p:cBhvr>
                                      <p:to>
                                        <p:strVal val="visible"/>
                                      </p:to>
                                    </p:set>
                                    <p:animEffect transition="in" filter="fade">
                                      <p:cBhvr>
                                        <p:cTn id="42" dur="1000"/>
                                        <p:tgtEl>
                                          <p:spTgt spid="11"/>
                                        </p:tgtEl>
                                      </p:cBhvr>
                                    </p:animEffect>
                                    <p:anim calcmode="lin" valueType="num">
                                      <p:cBhvr>
                                        <p:cTn id="43" dur="1000" fill="hold"/>
                                        <p:tgtEl>
                                          <p:spTgt spid="11"/>
                                        </p:tgtEl>
                                        <p:attrNameLst>
                                          <p:attrName>ppt_x</p:attrName>
                                        </p:attrNameLst>
                                      </p:cBhvr>
                                      <p:tavLst>
                                        <p:tav tm="0">
                                          <p:val>
                                            <p:strVal val="#ppt_x-.1"/>
                                          </p:val>
                                        </p:tav>
                                        <p:tav tm="100000">
                                          <p:val>
                                            <p:strVal val="#ppt_x"/>
                                          </p:val>
                                        </p:tav>
                                      </p:tavLst>
                                    </p:anim>
                                    <p:anim calcmode="lin" valueType="num">
                                      <p:cBhvr>
                                        <p:cTn id="44"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11"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1"/>
            <a:ext cx="9144000" cy="6072210"/>
          </a:xfrm>
          <a:prstGeom prst="rect">
            <a:avLst/>
          </a:prstGeom>
          <a:noFill/>
          <a:ln w="9525">
            <a:noFill/>
            <a:miter lim="800000"/>
            <a:headEnd/>
            <a:tailEnd/>
          </a:ln>
        </p:spPr>
      </p:pic>
      <p:sp>
        <p:nvSpPr>
          <p:cNvPr id="5" name="4 Rectángulo"/>
          <p:cNvSpPr/>
          <p:nvPr/>
        </p:nvSpPr>
        <p:spPr>
          <a:xfrm rot="2711834">
            <a:off x="3035328" y="699463"/>
            <a:ext cx="589234" cy="2878852"/>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solidFill>
              <a:schemeClr val="accent6">
                <a:lumMod val="40000"/>
                <a:lumOff val="60000"/>
              </a:schemeClr>
            </a:solid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rot="18687867">
            <a:off x="5063239" y="282777"/>
            <a:ext cx="584181" cy="2845749"/>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a:solidFill>
              <a:schemeClr val="accent6">
                <a:lumMod val="40000"/>
                <a:lumOff val="60000"/>
              </a:schemeClr>
            </a:solid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rot="2733592">
            <a:off x="5511887" y="2299508"/>
            <a:ext cx="638597" cy="2700792"/>
          </a:xfrm>
          <a:prstGeom prst="rect">
            <a:avLst/>
          </a:prstGeom>
          <a:blipFill dpi="0" rotWithShape="1">
            <a:blip r:embed="rId5" cstate="print">
              <a:extLst>
                <a:ext uri="{28A0092B-C50C-407E-A947-70E740481C1C}">
                  <a14:useLocalDpi xmlns:a14="http://schemas.microsoft.com/office/drawing/2010/main" val="0"/>
                </a:ext>
              </a:extLst>
            </a:blip>
            <a:srcRect/>
            <a:stretch>
              <a:fillRect/>
            </a:stretch>
          </a:blipFill>
          <a:ln>
            <a:solidFill>
              <a:schemeClr val="accent6">
                <a:lumMod val="40000"/>
                <a:lumOff val="60000"/>
              </a:schemeClr>
            </a:solid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rot="18725209">
            <a:off x="3476195" y="2662005"/>
            <a:ext cx="657997" cy="2806600"/>
          </a:xfrm>
          <a:prstGeom prst="rect">
            <a:avLst/>
          </a:prstGeom>
          <a:blipFill dpi="0" rotWithShape="1">
            <a:blip r:embed="rId6" cstate="print">
              <a:extLst>
                <a:ext uri="{28A0092B-C50C-407E-A947-70E740481C1C}">
                  <a14:useLocalDpi xmlns:a14="http://schemas.microsoft.com/office/drawing/2010/main" val="0"/>
                </a:ext>
              </a:extLst>
            </a:blip>
            <a:srcRect/>
            <a:stretch>
              <a:fillRect/>
            </a:stretch>
          </a:blipFill>
          <a:ln>
            <a:solidFill>
              <a:schemeClr val="accent6">
                <a:lumMod val="40000"/>
                <a:lumOff val="60000"/>
              </a:schemeClr>
            </a:solid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uadroTexto"/>
          <p:cNvSpPr txBox="1"/>
          <p:nvPr/>
        </p:nvSpPr>
        <p:spPr>
          <a:xfrm>
            <a:off x="468314" y="4237677"/>
            <a:ext cx="8327913" cy="1477323"/>
          </a:xfrm>
          <a:prstGeom prst="rect">
            <a:avLst/>
          </a:prstGeom>
          <a:noFill/>
        </p:spPr>
        <p:txBody>
          <a:bodyPr wrap="none" lIns="91436" tIns="45718" rIns="91436" bIns="45718">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La estatua con los brazos en alto sosteniendo una espada, se llama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La Victoria y es un monumento a la gesta del Alcázar por haber resistido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los asedios durante la Guerra Civil Española. El material usado es bronce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para la escultura y granito extremeño para los pilares, la Victoria mide</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6 metros de altura y los pilares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9.</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7000">
        <p14:vortex/>
      </p:transition>
    </mc:Choice>
    <mc:Fallback xmlns="">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30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3" presetClass="entr" presetSubtype="1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3000"/>
                                        <p:tgtEl>
                                          <p:spTgt spid="7"/>
                                        </p:tgtEl>
                                      </p:cBhvr>
                                    </p:animEffect>
                                  </p:childTnLst>
                                </p:cTn>
                              </p:par>
                              <p:par>
                                <p:cTn id="14" presetID="3" presetClass="entr" presetSubtype="1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horizontal)">
                                      <p:cBhvr>
                                        <p:cTn id="16" dur="3000"/>
                                        <p:tgtEl>
                                          <p:spTgt spid="8"/>
                                        </p:tgtEl>
                                      </p:cBhvr>
                                    </p:animEffect>
                                  </p:childTnLst>
                                </p:cTn>
                              </p:par>
                              <p:par>
                                <p:cTn id="17" presetID="2" presetClass="entr" presetSubtype="6"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3000" fill="hold"/>
                                        <p:tgtEl>
                                          <p:spTgt spid="5"/>
                                        </p:tgtEl>
                                        <p:attrNameLst>
                                          <p:attrName>ppt_x</p:attrName>
                                        </p:attrNameLst>
                                      </p:cBhvr>
                                      <p:tavLst>
                                        <p:tav tm="0">
                                          <p:val>
                                            <p:strVal val="1+#ppt_w/2"/>
                                          </p:val>
                                        </p:tav>
                                        <p:tav tm="100000">
                                          <p:val>
                                            <p:strVal val="#ppt_x"/>
                                          </p:val>
                                        </p:tav>
                                      </p:tavLst>
                                    </p:anim>
                                    <p:anim calcmode="lin" valueType="num">
                                      <p:cBhvr additive="base">
                                        <p:cTn id="20" dur="3000" fill="hold"/>
                                        <p:tgtEl>
                                          <p:spTgt spid="5"/>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3000" fill="hold"/>
                                        <p:tgtEl>
                                          <p:spTgt spid="6"/>
                                        </p:tgtEl>
                                        <p:attrNameLst>
                                          <p:attrName>ppt_x</p:attrName>
                                        </p:attrNameLst>
                                      </p:cBhvr>
                                      <p:tavLst>
                                        <p:tav tm="0">
                                          <p:val>
                                            <p:strVal val="0-#ppt_w/2"/>
                                          </p:val>
                                        </p:tav>
                                        <p:tav tm="100000">
                                          <p:val>
                                            <p:strVal val="#ppt_x"/>
                                          </p:val>
                                        </p:tav>
                                      </p:tavLst>
                                    </p:anim>
                                    <p:anim calcmode="lin" valueType="num">
                                      <p:cBhvr additive="base">
                                        <p:cTn id="24" dur="3000" fill="hold"/>
                                        <p:tgtEl>
                                          <p:spTgt spid="6"/>
                                        </p:tgtEl>
                                        <p:attrNameLst>
                                          <p:attrName>ppt_y</p:attrName>
                                        </p:attrNameLst>
                                      </p:cBhvr>
                                      <p:tavLst>
                                        <p:tav tm="0">
                                          <p:val>
                                            <p:strVal val="1+#ppt_h/2"/>
                                          </p:val>
                                        </p:tav>
                                        <p:tav tm="100000">
                                          <p:val>
                                            <p:strVal val="#ppt_y"/>
                                          </p:val>
                                        </p:tav>
                                      </p:tavLst>
                                    </p:anim>
                                  </p:childTnLst>
                                </p:cTn>
                              </p:par>
                              <p:par>
                                <p:cTn id="25" presetID="2" presetClass="entr" presetSubtype="3"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3000" fill="hold"/>
                                        <p:tgtEl>
                                          <p:spTgt spid="8"/>
                                        </p:tgtEl>
                                        <p:attrNameLst>
                                          <p:attrName>ppt_x</p:attrName>
                                        </p:attrNameLst>
                                      </p:cBhvr>
                                      <p:tavLst>
                                        <p:tav tm="0">
                                          <p:val>
                                            <p:strVal val="1+#ppt_w/2"/>
                                          </p:val>
                                        </p:tav>
                                        <p:tav tm="100000">
                                          <p:val>
                                            <p:strVal val="#ppt_x"/>
                                          </p:val>
                                        </p:tav>
                                      </p:tavLst>
                                    </p:anim>
                                    <p:anim calcmode="lin" valueType="num">
                                      <p:cBhvr additive="base">
                                        <p:cTn id="28" dur="3000" fill="hold"/>
                                        <p:tgtEl>
                                          <p:spTgt spid="8"/>
                                        </p:tgtEl>
                                        <p:attrNameLst>
                                          <p:attrName>ppt_y</p:attrName>
                                        </p:attrNameLst>
                                      </p:cBhvr>
                                      <p:tavLst>
                                        <p:tav tm="0">
                                          <p:val>
                                            <p:strVal val="0-#ppt_h/2"/>
                                          </p:val>
                                        </p:tav>
                                        <p:tav tm="100000">
                                          <p:val>
                                            <p:strVal val="#ppt_y"/>
                                          </p:val>
                                        </p:tav>
                                      </p:tavLst>
                                    </p:anim>
                                  </p:childTnLst>
                                </p:cTn>
                              </p:par>
                              <p:par>
                                <p:cTn id="29" presetID="2" presetClass="entr" presetSubtype="9"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3000" fill="hold"/>
                                        <p:tgtEl>
                                          <p:spTgt spid="7"/>
                                        </p:tgtEl>
                                        <p:attrNameLst>
                                          <p:attrName>ppt_x</p:attrName>
                                        </p:attrNameLst>
                                      </p:cBhvr>
                                      <p:tavLst>
                                        <p:tav tm="0">
                                          <p:val>
                                            <p:strVal val="0-#ppt_w/2"/>
                                          </p:val>
                                        </p:tav>
                                        <p:tav tm="100000">
                                          <p:val>
                                            <p:strVal val="#ppt_x"/>
                                          </p:val>
                                        </p:tav>
                                      </p:tavLst>
                                    </p:anim>
                                    <p:anim calcmode="lin" valueType="num">
                                      <p:cBhvr additive="base">
                                        <p:cTn id="32" dur="3000" fill="hold"/>
                                        <p:tgtEl>
                                          <p:spTgt spid="7"/>
                                        </p:tgtEl>
                                        <p:attrNameLst>
                                          <p:attrName>ppt_y</p:attrName>
                                        </p:attrNameLst>
                                      </p:cBhvr>
                                      <p:tavLst>
                                        <p:tav tm="0">
                                          <p:val>
                                            <p:strVal val="0-#ppt_h/2"/>
                                          </p:val>
                                        </p:tav>
                                        <p:tav tm="100000">
                                          <p:val>
                                            <p:strVal val="#ppt_y"/>
                                          </p:val>
                                        </p:tav>
                                      </p:tavLst>
                                    </p:anim>
                                  </p:childTnLst>
                                </p:cTn>
                              </p:par>
                            </p:childTnLst>
                          </p:cTn>
                        </p:par>
                        <p:par>
                          <p:cTn id="33" fill="hold">
                            <p:stCondLst>
                              <p:cond delay="3000"/>
                            </p:stCondLst>
                            <p:childTnLst>
                              <p:par>
                                <p:cTn id="34" presetID="3" presetClass="exit" presetSubtype="10" fill="hold" nodeType="afterEffect">
                                  <p:stCondLst>
                                    <p:cond delay="0"/>
                                  </p:stCondLst>
                                  <p:childTnLst>
                                    <p:animEffect transition="out" filter="blinds(horizontal)">
                                      <p:cBhvr>
                                        <p:cTn id="35" dur="3000"/>
                                        <p:tgtEl>
                                          <p:spTgt spid="5"/>
                                        </p:tgtEl>
                                      </p:cBhvr>
                                    </p:animEffect>
                                    <p:set>
                                      <p:cBhvr>
                                        <p:cTn id="36" dur="1" fill="hold">
                                          <p:stCondLst>
                                            <p:cond delay="2999"/>
                                          </p:stCondLst>
                                        </p:cTn>
                                        <p:tgtEl>
                                          <p:spTgt spid="5"/>
                                        </p:tgtEl>
                                        <p:attrNameLst>
                                          <p:attrName>style.visibility</p:attrName>
                                        </p:attrNameLst>
                                      </p:cBhvr>
                                      <p:to>
                                        <p:strVal val="hidden"/>
                                      </p:to>
                                    </p:set>
                                  </p:childTnLst>
                                </p:cTn>
                              </p:par>
                              <p:par>
                                <p:cTn id="37" presetID="3" presetClass="exit" presetSubtype="10" fill="hold" nodeType="withEffect">
                                  <p:stCondLst>
                                    <p:cond delay="0"/>
                                  </p:stCondLst>
                                  <p:childTnLst>
                                    <p:animEffect transition="out" filter="blinds(horizontal)">
                                      <p:cBhvr>
                                        <p:cTn id="38" dur="3000"/>
                                        <p:tgtEl>
                                          <p:spTgt spid="6"/>
                                        </p:tgtEl>
                                      </p:cBhvr>
                                    </p:animEffect>
                                    <p:set>
                                      <p:cBhvr>
                                        <p:cTn id="39" dur="1" fill="hold">
                                          <p:stCondLst>
                                            <p:cond delay="2999"/>
                                          </p:stCondLst>
                                        </p:cTn>
                                        <p:tgtEl>
                                          <p:spTgt spid="6"/>
                                        </p:tgtEl>
                                        <p:attrNameLst>
                                          <p:attrName>style.visibility</p:attrName>
                                        </p:attrNameLst>
                                      </p:cBhvr>
                                      <p:to>
                                        <p:strVal val="hidden"/>
                                      </p:to>
                                    </p:set>
                                  </p:childTnLst>
                                </p:cTn>
                              </p:par>
                              <p:par>
                                <p:cTn id="40" presetID="3" presetClass="exit" presetSubtype="10" fill="hold" nodeType="withEffect">
                                  <p:stCondLst>
                                    <p:cond delay="0"/>
                                  </p:stCondLst>
                                  <p:childTnLst>
                                    <p:animEffect transition="out" filter="blinds(horizontal)">
                                      <p:cBhvr>
                                        <p:cTn id="41" dur="3000"/>
                                        <p:tgtEl>
                                          <p:spTgt spid="7"/>
                                        </p:tgtEl>
                                      </p:cBhvr>
                                    </p:animEffect>
                                    <p:set>
                                      <p:cBhvr>
                                        <p:cTn id="42" dur="1" fill="hold">
                                          <p:stCondLst>
                                            <p:cond delay="2999"/>
                                          </p:stCondLst>
                                        </p:cTn>
                                        <p:tgtEl>
                                          <p:spTgt spid="7"/>
                                        </p:tgtEl>
                                        <p:attrNameLst>
                                          <p:attrName>style.visibility</p:attrName>
                                        </p:attrNameLst>
                                      </p:cBhvr>
                                      <p:to>
                                        <p:strVal val="hidden"/>
                                      </p:to>
                                    </p:set>
                                  </p:childTnLst>
                                </p:cTn>
                              </p:par>
                              <p:par>
                                <p:cTn id="43" presetID="3" presetClass="exit" presetSubtype="10" fill="hold" nodeType="withEffect">
                                  <p:stCondLst>
                                    <p:cond delay="0"/>
                                  </p:stCondLst>
                                  <p:childTnLst>
                                    <p:animEffect transition="out" filter="blinds(horizontal)">
                                      <p:cBhvr>
                                        <p:cTn id="44" dur="3000"/>
                                        <p:tgtEl>
                                          <p:spTgt spid="8"/>
                                        </p:tgtEl>
                                      </p:cBhvr>
                                    </p:animEffect>
                                    <p:set>
                                      <p:cBhvr>
                                        <p:cTn id="45" dur="1" fill="hold">
                                          <p:stCondLst>
                                            <p:cond delay="2999"/>
                                          </p:stCondLst>
                                        </p:cTn>
                                        <p:tgtEl>
                                          <p:spTgt spid="8"/>
                                        </p:tgtEl>
                                        <p:attrNameLst>
                                          <p:attrName>style.visibility</p:attrName>
                                        </p:attrNameLst>
                                      </p:cBhvr>
                                      <p:to>
                                        <p:strVal val="hidden"/>
                                      </p:to>
                                    </p:set>
                                  </p:childTnLst>
                                </p:cTn>
                              </p:par>
                              <p:par>
                                <p:cTn id="46" presetID="2" presetClass="exit" presetSubtype="6" fill="hold" nodeType="withEffect">
                                  <p:stCondLst>
                                    <p:cond delay="0"/>
                                  </p:stCondLst>
                                  <p:childTnLst>
                                    <p:anim calcmode="lin" valueType="num">
                                      <p:cBhvr additive="base">
                                        <p:cTn id="47" dur="3000"/>
                                        <p:tgtEl>
                                          <p:spTgt spid="5"/>
                                        </p:tgtEl>
                                        <p:attrNameLst>
                                          <p:attrName>ppt_x</p:attrName>
                                        </p:attrNameLst>
                                      </p:cBhvr>
                                      <p:tavLst>
                                        <p:tav tm="0">
                                          <p:val>
                                            <p:strVal val="ppt_x"/>
                                          </p:val>
                                        </p:tav>
                                        <p:tav tm="100000">
                                          <p:val>
                                            <p:strVal val="1+ppt_w/2"/>
                                          </p:val>
                                        </p:tav>
                                      </p:tavLst>
                                    </p:anim>
                                    <p:anim calcmode="lin" valueType="num">
                                      <p:cBhvr additive="base">
                                        <p:cTn id="48" dur="3000"/>
                                        <p:tgtEl>
                                          <p:spTgt spid="5"/>
                                        </p:tgtEl>
                                        <p:attrNameLst>
                                          <p:attrName>ppt_y</p:attrName>
                                        </p:attrNameLst>
                                      </p:cBhvr>
                                      <p:tavLst>
                                        <p:tav tm="0">
                                          <p:val>
                                            <p:strVal val="ppt_y"/>
                                          </p:val>
                                        </p:tav>
                                        <p:tav tm="100000">
                                          <p:val>
                                            <p:strVal val="1+ppt_h/2"/>
                                          </p:val>
                                        </p:tav>
                                      </p:tavLst>
                                    </p:anim>
                                    <p:set>
                                      <p:cBhvr>
                                        <p:cTn id="49" dur="1" fill="hold">
                                          <p:stCondLst>
                                            <p:cond delay="2999"/>
                                          </p:stCondLst>
                                        </p:cTn>
                                        <p:tgtEl>
                                          <p:spTgt spid="5"/>
                                        </p:tgtEl>
                                        <p:attrNameLst>
                                          <p:attrName>style.visibility</p:attrName>
                                        </p:attrNameLst>
                                      </p:cBhvr>
                                      <p:to>
                                        <p:strVal val="hidden"/>
                                      </p:to>
                                    </p:set>
                                  </p:childTnLst>
                                </p:cTn>
                              </p:par>
                              <p:par>
                                <p:cTn id="50" presetID="2" presetClass="exit" presetSubtype="12" fill="hold" nodeType="withEffect">
                                  <p:stCondLst>
                                    <p:cond delay="0"/>
                                  </p:stCondLst>
                                  <p:childTnLst>
                                    <p:anim calcmode="lin" valueType="num">
                                      <p:cBhvr additive="base">
                                        <p:cTn id="51" dur="3000"/>
                                        <p:tgtEl>
                                          <p:spTgt spid="6"/>
                                        </p:tgtEl>
                                        <p:attrNameLst>
                                          <p:attrName>ppt_x</p:attrName>
                                        </p:attrNameLst>
                                      </p:cBhvr>
                                      <p:tavLst>
                                        <p:tav tm="0">
                                          <p:val>
                                            <p:strVal val="ppt_x"/>
                                          </p:val>
                                        </p:tav>
                                        <p:tav tm="100000">
                                          <p:val>
                                            <p:strVal val="0-ppt_w/2"/>
                                          </p:val>
                                        </p:tav>
                                      </p:tavLst>
                                    </p:anim>
                                    <p:anim calcmode="lin" valueType="num">
                                      <p:cBhvr additive="base">
                                        <p:cTn id="52" dur="3000"/>
                                        <p:tgtEl>
                                          <p:spTgt spid="6"/>
                                        </p:tgtEl>
                                        <p:attrNameLst>
                                          <p:attrName>ppt_y</p:attrName>
                                        </p:attrNameLst>
                                      </p:cBhvr>
                                      <p:tavLst>
                                        <p:tav tm="0">
                                          <p:val>
                                            <p:strVal val="ppt_y"/>
                                          </p:val>
                                        </p:tav>
                                        <p:tav tm="100000">
                                          <p:val>
                                            <p:strVal val="1+ppt_h/2"/>
                                          </p:val>
                                        </p:tav>
                                      </p:tavLst>
                                    </p:anim>
                                    <p:set>
                                      <p:cBhvr>
                                        <p:cTn id="53" dur="1" fill="hold">
                                          <p:stCondLst>
                                            <p:cond delay="2999"/>
                                          </p:stCondLst>
                                        </p:cTn>
                                        <p:tgtEl>
                                          <p:spTgt spid="6"/>
                                        </p:tgtEl>
                                        <p:attrNameLst>
                                          <p:attrName>style.visibility</p:attrName>
                                        </p:attrNameLst>
                                      </p:cBhvr>
                                      <p:to>
                                        <p:strVal val="hidden"/>
                                      </p:to>
                                    </p:set>
                                  </p:childTnLst>
                                </p:cTn>
                              </p:par>
                              <p:par>
                                <p:cTn id="54" presetID="2" presetClass="exit" presetSubtype="3" fill="hold" nodeType="withEffect">
                                  <p:stCondLst>
                                    <p:cond delay="0"/>
                                  </p:stCondLst>
                                  <p:childTnLst>
                                    <p:anim calcmode="lin" valueType="num">
                                      <p:cBhvr additive="base">
                                        <p:cTn id="55" dur="3000"/>
                                        <p:tgtEl>
                                          <p:spTgt spid="8"/>
                                        </p:tgtEl>
                                        <p:attrNameLst>
                                          <p:attrName>ppt_x</p:attrName>
                                        </p:attrNameLst>
                                      </p:cBhvr>
                                      <p:tavLst>
                                        <p:tav tm="0">
                                          <p:val>
                                            <p:strVal val="ppt_x"/>
                                          </p:val>
                                        </p:tav>
                                        <p:tav tm="100000">
                                          <p:val>
                                            <p:strVal val="1+ppt_w/2"/>
                                          </p:val>
                                        </p:tav>
                                      </p:tavLst>
                                    </p:anim>
                                    <p:anim calcmode="lin" valueType="num">
                                      <p:cBhvr additive="base">
                                        <p:cTn id="56" dur="3000"/>
                                        <p:tgtEl>
                                          <p:spTgt spid="8"/>
                                        </p:tgtEl>
                                        <p:attrNameLst>
                                          <p:attrName>ppt_y</p:attrName>
                                        </p:attrNameLst>
                                      </p:cBhvr>
                                      <p:tavLst>
                                        <p:tav tm="0">
                                          <p:val>
                                            <p:strVal val="ppt_y"/>
                                          </p:val>
                                        </p:tav>
                                        <p:tav tm="100000">
                                          <p:val>
                                            <p:strVal val="0-ppt_h/2"/>
                                          </p:val>
                                        </p:tav>
                                      </p:tavLst>
                                    </p:anim>
                                    <p:set>
                                      <p:cBhvr>
                                        <p:cTn id="57" dur="1" fill="hold">
                                          <p:stCondLst>
                                            <p:cond delay="2999"/>
                                          </p:stCondLst>
                                        </p:cTn>
                                        <p:tgtEl>
                                          <p:spTgt spid="8"/>
                                        </p:tgtEl>
                                        <p:attrNameLst>
                                          <p:attrName>style.visibility</p:attrName>
                                        </p:attrNameLst>
                                      </p:cBhvr>
                                      <p:to>
                                        <p:strVal val="hidden"/>
                                      </p:to>
                                    </p:set>
                                  </p:childTnLst>
                                </p:cTn>
                              </p:par>
                              <p:par>
                                <p:cTn id="58" presetID="2" presetClass="exit" presetSubtype="9" fill="hold" nodeType="withEffect">
                                  <p:stCondLst>
                                    <p:cond delay="0"/>
                                  </p:stCondLst>
                                  <p:childTnLst>
                                    <p:anim calcmode="lin" valueType="num">
                                      <p:cBhvr additive="base">
                                        <p:cTn id="59" dur="3000"/>
                                        <p:tgtEl>
                                          <p:spTgt spid="7"/>
                                        </p:tgtEl>
                                        <p:attrNameLst>
                                          <p:attrName>ppt_x</p:attrName>
                                        </p:attrNameLst>
                                      </p:cBhvr>
                                      <p:tavLst>
                                        <p:tav tm="0">
                                          <p:val>
                                            <p:strVal val="ppt_x"/>
                                          </p:val>
                                        </p:tav>
                                        <p:tav tm="100000">
                                          <p:val>
                                            <p:strVal val="0-ppt_w/2"/>
                                          </p:val>
                                        </p:tav>
                                      </p:tavLst>
                                    </p:anim>
                                    <p:anim calcmode="lin" valueType="num">
                                      <p:cBhvr additive="base">
                                        <p:cTn id="60" dur="3000"/>
                                        <p:tgtEl>
                                          <p:spTgt spid="7"/>
                                        </p:tgtEl>
                                        <p:attrNameLst>
                                          <p:attrName>ppt_y</p:attrName>
                                        </p:attrNameLst>
                                      </p:cBhvr>
                                      <p:tavLst>
                                        <p:tav tm="0">
                                          <p:val>
                                            <p:strVal val="ppt_y"/>
                                          </p:val>
                                        </p:tav>
                                        <p:tav tm="100000">
                                          <p:val>
                                            <p:strVal val="0-ppt_h/2"/>
                                          </p:val>
                                        </p:tav>
                                      </p:tavLst>
                                    </p:anim>
                                    <p:set>
                                      <p:cBhvr>
                                        <p:cTn id="61" dur="1" fill="hold">
                                          <p:stCondLst>
                                            <p:cond delay="2999"/>
                                          </p:stCondLst>
                                        </p:cTn>
                                        <p:tgtEl>
                                          <p:spTgt spid="7"/>
                                        </p:tgtEl>
                                        <p:attrNameLst>
                                          <p:attrName>style.visibility</p:attrName>
                                        </p:attrNameLst>
                                      </p:cBhvr>
                                      <p:to>
                                        <p:strVal val="hidden"/>
                                      </p:to>
                                    </p:set>
                                  </p:childTnLst>
                                </p:cTn>
                              </p:par>
                              <p:par>
                                <p:cTn id="62" presetID="23" presetClass="entr" presetSubtype="288" fill="hold" nodeType="withEffect">
                                  <p:stCondLst>
                                    <p:cond delay="0"/>
                                  </p:stCondLst>
                                  <p:childTnLst>
                                    <p:set>
                                      <p:cBhvr>
                                        <p:cTn id="63" dur="1" fill="hold">
                                          <p:stCondLst>
                                            <p:cond delay="0"/>
                                          </p:stCondLst>
                                        </p:cTn>
                                        <p:tgtEl>
                                          <p:spTgt spid="4"/>
                                        </p:tgtEl>
                                        <p:attrNameLst>
                                          <p:attrName>style.visibility</p:attrName>
                                        </p:attrNameLst>
                                      </p:cBhvr>
                                      <p:to>
                                        <p:strVal val="visible"/>
                                      </p:to>
                                    </p:set>
                                    <p:anim calcmode="lin" valueType="num">
                                      <p:cBhvr>
                                        <p:cTn id="64" dur="3000" fill="hold"/>
                                        <p:tgtEl>
                                          <p:spTgt spid="4"/>
                                        </p:tgtEl>
                                        <p:attrNameLst>
                                          <p:attrName>ppt_w</p:attrName>
                                        </p:attrNameLst>
                                      </p:cBhvr>
                                      <p:tavLst>
                                        <p:tav tm="0">
                                          <p:val>
                                            <p:strVal val="4/3*#ppt_w"/>
                                          </p:val>
                                        </p:tav>
                                        <p:tav tm="100000">
                                          <p:val>
                                            <p:strVal val="#ppt_w"/>
                                          </p:val>
                                        </p:tav>
                                      </p:tavLst>
                                    </p:anim>
                                    <p:anim calcmode="lin" valueType="num">
                                      <p:cBhvr>
                                        <p:cTn id="65" dur="3000" fill="hold"/>
                                        <p:tgtEl>
                                          <p:spTgt spid="4"/>
                                        </p:tgtEl>
                                        <p:attrNameLst>
                                          <p:attrName>ppt_h</p:attrName>
                                        </p:attrNameLst>
                                      </p:cBhvr>
                                      <p:tavLst>
                                        <p:tav tm="0">
                                          <p:val>
                                            <p:strVal val="4/3*#ppt_h"/>
                                          </p:val>
                                        </p:tav>
                                        <p:tav tm="100000">
                                          <p:val>
                                            <p:strVal val="#ppt_h"/>
                                          </p:val>
                                        </p:tav>
                                      </p:tavLst>
                                    </p:anim>
                                  </p:childTnLst>
                                </p:cTn>
                              </p:par>
                              <p:par>
                                <p:cTn id="66" presetID="8" presetClass="entr" presetSubtype="32" fill="hold" nodeType="withEffect">
                                  <p:stCondLst>
                                    <p:cond delay="0"/>
                                  </p:stCondLst>
                                  <p:childTnLst>
                                    <p:set>
                                      <p:cBhvr>
                                        <p:cTn id="67" dur="1" fill="hold">
                                          <p:stCondLst>
                                            <p:cond delay="0"/>
                                          </p:stCondLst>
                                        </p:cTn>
                                        <p:tgtEl>
                                          <p:spTgt spid="4"/>
                                        </p:tgtEl>
                                        <p:attrNameLst>
                                          <p:attrName>style.visibility</p:attrName>
                                        </p:attrNameLst>
                                      </p:cBhvr>
                                      <p:to>
                                        <p:strVal val="visible"/>
                                      </p:to>
                                    </p:set>
                                    <p:animEffect transition="in" filter="diamond(out)">
                                      <p:cBhvr>
                                        <p:cTn id="68" dur="3000"/>
                                        <p:tgtEl>
                                          <p:spTgt spid="4"/>
                                        </p:tgtEl>
                                      </p:cBhvr>
                                    </p:animEffect>
                                  </p:childTnLst>
                                </p:cTn>
                              </p:par>
                            </p:childTnLst>
                          </p:cTn>
                        </p:par>
                        <p:par>
                          <p:cTn id="69" fill="hold">
                            <p:stCondLst>
                              <p:cond delay="6000"/>
                            </p:stCondLst>
                            <p:childTnLst>
                              <p:par>
                                <p:cTn id="70" presetID="40" presetClass="entr" presetSubtype="0" fill="hold" grpId="0" nodeType="afterEffect">
                                  <p:stCondLst>
                                    <p:cond delay="0"/>
                                  </p:stCondLst>
                                  <p:iterate type="lt">
                                    <p:tmPct val="10000"/>
                                  </p:iterate>
                                  <p:childTnLst>
                                    <p:set>
                                      <p:cBhvr>
                                        <p:cTn id="71" dur="1" fill="hold">
                                          <p:stCondLst>
                                            <p:cond delay="0"/>
                                          </p:stCondLst>
                                        </p:cTn>
                                        <p:tgtEl>
                                          <p:spTgt spid="10"/>
                                        </p:tgtEl>
                                        <p:attrNameLst>
                                          <p:attrName>style.visibility</p:attrName>
                                        </p:attrNameLst>
                                      </p:cBhvr>
                                      <p:to>
                                        <p:strVal val="visible"/>
                                      </p:to>
                                    </p:set>
                                    <p:animEffect transition="in" filter="fade">
                                      <p:cBhvr>
                                        <p:cTn id="72" dur="1000"/>
                                        <p:tgtEl>
                                          <p:spTgt spid="10"/>
                                        </p:tgtEl>
                                      </p:cBhvr>
                                    </p:animEffect>
                                    <p:anim calcmode="lin" valueType="num">
                                      <p:cBhvr>
                                        <p:cTn id="73" dur="1000" fill="hold"/>
                                        <p:tgtEl>
                                          <p:spTgt spid="10"/>
                                        </p:tgtEl>
                                        <p:attrNameLst>
                                          <p:attrName>ppt_x</p:attrName>
                                        </p:attrNameLst>
                                      </p:cBhvr>
                                      <p:tavLst>
                                        <p:tav tm="0">
                                          <p:val>
                                            <p:strVal val="#ppt_x-.1"/>
                                          </p:val>
                                        </p:tav>
                                        <p:tav tm="100000">
                                          <p:val>
                                            <p:strVal val="#ppt_x"/>
                                          </p:val>
                                        </p:tav>
                                      </p:tavLst>
                                    </p:anim>
                                    <p:anim calcmode="lin" valueType="num">
                                      <p:cBhvr>
                                        <p:cTn id="74"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p:spPr>
      </p:pic>
      <p:pic>
        <p:nvPicPr>
          <p:cNvPr id="3"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p:spPr>
      </p:pic>
      <p:sp>
        <p:nvSpPr>
          <p:cNvPr id="5" name="Rectángulo 3                                                                       s">
            <a:extLst>
              <a:ext uri="{FF2B5EF4-FFF2-40B4-BE49-F238E27FC236}"/>
            </a:extLst>
          </p:cNvPr>
          <p:cNvSpPr/>
          <p:nvPr/>
        </p:nvSpPr>
        <p:spPr>
          <a:xfrm>
            <a:off x="2975270" y="2378076"/>
            <a:ext cx="3476884" cy="1129036"/>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solidFill>
              <a:schemeClr val="tx2">
                <a:lumMod val="25000"/>
              </a:schemeClr>
            </a:solid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6" name="Rectángulo 4">
            <a:extLst>
              <a:ext uri="{FF2B5EF4-FFF2-40B4-BE49-F238E27FC236}"/>
            </a:extLst>
          </p:cNvPr>
          <p:cNvSpPr/>
          <p:nvPr/>
        </p:nvSpPr>
        <p:spPr>
          <a:xfrm>
            <a:off x="2975270" y="2373632"/>
            <a:ext cx="3520866" cy="1133480"/>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a:solidFill>
              <a:schemeClr val="tx2">
                <a:lumMod val="25000"/>
              </a:schemeClr>
            </a:solid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7" name="Rectángulo 5                                                                      u">
            <a:hlinkClick r:id="rId5"/>
            <a:extLst>
              <a:ext uri="{FF2B5EF4-FFF2-40B4-BE49-F238E27FC236}"/>
            </a:extLst>
          </p:cNvPr>
          <p:cNvSpPr/>
          <p:nvPr/>
        </p:nvSpPr>
        <p:spPr>
          <a:xfrm>
            <a:off x="3004910" y="2378076"/>
            <a:ext cx="3491253" cy="1078536"/>
          </a:xfrm>
          <a:prstGeom prst="rect">
            <a:avLst/>
          </a:prstGeom>
          <a:blipFill dpi="0" rotWithShape="1">
            <a:blip r:embed="rId6" cstate="print">
              <a:extLst>
                <a:ext uri="{28A0092B-C50C-407E-A947-70E740481C1C}">
                  <a14:useLocalDpi xmlns:a14="http://schemas.microsoft.com/office/drawing/2010/main" val="0"/>
                </a:ext>
              </a:extLst>
            </a:blip>
            <a:srcRect/>
            <a:stretch>
              <a:fillRect/>
            </a:stretch>
          </a:blipFill>
          <a:ln>
            <a:solidFill>
              <a:schemeClr val="tx2">
                <a:lumMod val="25000"/>
              </a:schemeClr>
            </a:solid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8" name="Rectángulo 6">
            <a:extLst>
              <a:ext uri="{FF2B5EF4-FFF2-40B4-BE49-F238E27FC236}"/>
            </a:extLst>
          </p:cNvPr>
          <p:cNvSpPr/>
          <p:nvPr/>
        </p:nvSpPr>
        <p:spPr>
          <a:xfrm>
            <a:off x="2975270" y="2366044"/>
            <a:ext cx="3525826" cy="1133483"/>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a:solidFill>
              <a:schemeClr val="tx2">
                <a:lumMod val="25000"/>
              </a:schemeClr>
            </a:solid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9" name="Rectángulo 7                                                                   s">
            <a:extLst>
              <a:ext uri="{FF2B5EF4-FFF2-40B4-BE49-F238E27FC236}"/>
            </a:extLst>
          </p:cNvPr>
          <p:cNvSpPr/>
          <p:nvPr/>
        </p:nvSpPr>
        <p:spPr>
          <a:xfrm>
            <a:off x="2975270" y="2366044"/>
            <a:ext cx="3501268" cy="1058197"/>
          </a:xfrm>
          <a:prstGeom prst="rect">
            <a:avLst/>
          </a:prstGeom>
          <a:blipFill dpi="0" rotWithShape="1">
            <a:blip r:embed="rId7" cstate="print">
              <a:extLst>
                <a:ext uri="{28A0092B-C50C-407E-A947-70E740481C1C}">
                  <a14:useLocalDpi xmlns:a14="http://schemas.microsoft.com/office/drawing/2010/main" val="0"/>
                </a:ext>
              </a:extLst>
            </a:blip>
            <a:srcRect/>
            <a:stretch>
              <a:fillRect/>
            </a:stretch>
          </a:blipFill>
          <a:ln>
            <a:solidFill>
              <a:schemeClr val="tx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0" name="Rectángulo 8">
            <a:extLst>
              <a:ext uri="{FF2B5EF4-FFF2-40B4-BE49-F238E27FC236}"/>
            </a:extLst>
          </p:cNvPr>
          <p:cNvSpPr/>
          <p:nvPr/>
        </p:nvSpPr>
        <p:spPr>
          <a:xfrm>
            <a:off x="3004911" y="2375852"/>
            <a:ext cx="3496185" cy="1133483"/>
          </a:xfrm>
          <a:prstGeom prst="rect">
            <a:avLst/>
          </a:prstGeom>
          <a:blipFill dpi="0" rotWithShape="1">
            <a:blip r:embed="rId8" cstate="print">
              <a:extLst>
                <a:ext uri="{28A0092B-C50C-407E-A947-70E740481C1C}">
                  <a14:useLocalDpi xmlns:a14="http://schemas.microsoft.com/office/drawing/2010/main" val="0"/>
                </a:ext>
              </a:extLst>
            </a:blip>
            <a:srcRect/>
            <a:stretch>
              <a:fillRect/>
            </a:stretch>
          </a:blipFill>
          <a:ln>
            <a:solidFill>
              <a:schemeClr val="tx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1" name="Rectángulo 9">
            <a:extLst>
              <a:ext uri="{FF2B5EF4-FFF2-40B4-BE49-F238E27FC236}"/>
            </a:extLst>
          </p:cNvPr>
          <p:cNvSpPr/>
          <p:nvPr/>
        </p:nvSpPr>
        <p:spPr>
          <a:xfrm>
            <a:off x="2972344" y="2350604"/>
            <a:ext cx="3523819" cy="1133480"/>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a:solidFill>
              <a:schemeClr val="tx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2" name="Rectángulo 10">
            <a:extLst>
              <a:ext uri="{FF2B5EF4-FFF2-40B4-BE49-F238E27FC236}"/>
            </a:extLst>
          </p:cNvPr>
          <p:cNvSpPr/>
          <p:nvPr/>
        </p:nvSpPr>
        <p:spPr>
          <a:xfrm>
            <a:off x="2975270" y="2378076"/>
            <a:ext cx="3525825" cy="1078536"/>
          </a:xfrm>
          <a:prstGeom prst="rect">
            <a:avLst/>
          </a:prstGeom>
          <a:blipFill dpi="0" rotWithShape="1">
            <a:blip r:embed="rId9" cstate="print">
              <a:extLst>
                <a:ext uri="{28A0092B-C50C-407E-A947-70E740481C1C}">
                  <a14:useLocalDpi xmlns:a14="http://schemas.microsoft.com/office/drawing/2010/main" val="0"/>
                </a:ext>
              </a:extLst>
            </a:blip>
            <a:srcRect/>
            <a:stretch>
              <a:fillRect/>
            </a:stretch>
          </a:blipFill>
          <a:ln>
            <a:solidFill>
              <a:schemeClr val="tx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3" name="12 CuadroTexto"/>
          <p:cNvSpPr txBox="1"/>
          <p:nvPr/>
        </p:nvSpPr>
        <p:spPr>
          <a:xfrm>
            <a:off x="971600" y="4600585"/>
            <a:ext cx="7777162" cy="923326"/>
          </a:xfrm>
          <a:prstGeom prst="rect">
            <a:avLst/>
          </a:prstGeom>
          <a:noFill/>
        </p:spPr>
        <p:txBody>
          <a:bodyPr lIns="91436" tIns="45718" rIns="91436" bIns="45718">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En el plinto donde se asienta el conjunto están grabadas dos figuras masculinas que representan el Valor y el Sacrificio. En el centro una representación de la Fe encarnada en una mujer</a:t>
            </a:r>
            <a:endParaRPr lang="es-ES"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7000">
        <p14:glitter dir="r" pattern="hexagon"/>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1"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fltVal val="0"/>
                                          </p:val>
                                        </p:tav>
                                        <p:tav tm="100000">
                                          <p:val>
                                            <p:strVal val="#ppt_h"/>
                                          </p:val>
                                        </p:tav>
                                      </p:tavLst>
                                    </p:anim>
                                    <p:anim calcmode="lin" valueType="num">
                                      <p:cBhvr>
                                        <p:cTn id="9" dur="2000" fill="hold"/>
                                        <p:tgtEl>
                                          <p:spTgt spid="5"/>
                                        </p:tgtEl>
                                        <p:attrNameLst>
                                          <p:attrName>ppt_x</p:attrName>
                                        </p:attrNameLst>
                                      </p:cBhvr>
                                      <p:tavLst>
                                        <p:tav tm="0">
                                          <p:val>
                                            <p:fltVal val="0.5"/>
                                          </p:val>
                                        </p:tav>
                                        <p:tav tm="100000">
                                          <p:val>
                                            <p:strVal val="#ppt_x"/>
                                          </p:val>
                                        </p:tav>
                                      </p:tavLst>
                                    </p:anim>
                                    <p:anim calcmode="lin" valueType="num">
                                      <p:cBhvr>
                                        <p:cTn id="10" dur="2000" fill="hold"/>
                                        <p:tgtEl>
                                          <p:spTgt spid="5"/>
                                        </p:tgtEl>
                                        <p:attrNameLst>
                                          <p:attrName>ppt_y</p:attrName>
                                        </p:attrNameLst>
                                      </p:cBhvr>
                                      <p:tavLst>
                                        <p:tav tm="0">
                                          <p:val>
                                            <p:fltVal val="0.5"/>
                                          </p:val>
                                        </p:tav>
                                        <p:tav tm="100000">
                                          <p:val>
                                            <p:strVal val="#ppt_y"/>
                                          </p:val>
                                        </p:tav>
                                      </p:tavLst>
                                    </p:anim>
                                  </p:childTnLst>
                                </p:cTn>
                              </p:par>
                              <p:par>
                                <p:cTn id="11" presetID="8" presetClass="emph" presetSubtype="0" fill="hold" grpId="2" nodeType="withEffect">
                                  <p:stCondLst>
                                    <p:cond delay="0"/>
                                  </p:stCondLst>
                                  <p:childTnLst>
                                    <p:animRot by="21600000">
                                      <p:cBhvr>
                                        <p:cTn id="12" dur="2000" fill="hold"/>
                                        <p:tgtEl>
                                          <p:spTgt spid="5"/>
                                        </p:tgtEl>
                                        <p:attrNameLst>
                                          <p:attrName>r</p:attrName>
                                        </p:attrNameLst>
                                      </p:cBhvr>
                                    </p:animRot>
                                  </p:childTnLst>
                                </p:cTn>
                              </p:par>
                              <p:par>
                                <p:cTn id="13" presetID="23" presetClass="entr" presetSubtype="528" fill="hold" grpId="1" nodeType="withEffect">
                                  <p:stCondLst>
                                    <p:cond delay="100"/>
                                  </p:stCondLst>
                                  <p:childTnLst>
                                    <p:set>
                                      <p:cBhvr>
                                        <p:cTn id="14" dur="1" fill="hold">
                                          <p:stCondLst>
                                            <p:cond delay="0"/>
                                          </p:stCondLst>
                                        </p:cTn>
                                        <p:tgtEl>
                                          <p:spTgt spid="6"/>
                                        </p:tgtEl>
                                        <p:attrNameLst>
                                          <p:attrName>style.visibility</p:attrName>
                                        </p:attrNameLst>
                                      </p:cBhvr>
                                      <p:to>
                                        <p:strVal val="visible"/>
                                      </p:to>
                                    </p:set>
                                    <p:anim calcmode="lin" valueType="num">
                                      <p:cBhvr>
                                        <p:cTn id="15" dur="2000" fill="hold"/>
                                        <p:tgtEl>
                                          <p:spTgt spid="6"/>
                                        </p:tgtEl>
                                        <p:attrNameLst>
                                          <p:attrName>ppt_w</p:attrName>
                                        </p:attrNameLst>
                                      </p:cBhvr>
                                      <p:tavLst>
                                        <p:tav tm="0">
                                          <p:val>
                                            <p:fltVal val="0"/>
                                          </p:val>
                                        </p:tav>
                                        <p:tav tm="100000">
                                          <p:val>
                                            <p:strVal val="#ppt_w"/>
                                          </p:val>
                                        </p:tav>
                                      </p:tavLst>
                                    </p:anim>
                                    <p:anim calcmode="lin" valueType="num">
                                      <p:cBhvr>
                                        <p:cTn id="16" dur="2000" fill="hold"/>
                                        <p:tgtEl>
                                          <p:spTgt spid="6"/>
                                        </p:tgtEl>
                                        <p:attrNameLst>
                                          <p:attrName>ppt_h</p:attrName>
                                        </p:attrNameLst>
                                      </p:cBhvr>
                                      <p:tavLst>
                                        <p:tav tm="0">
                                          <p:val>
                                            <p:fltVal val="0"/>
                                          </p:val>
                                        </p:tav>
                                        <p:tav tm="100000">
                                          <p:val>
                                            <p:strVal val="#ppt_h"/>
                                          </p:val>
                                        </p:tav>
                                      </p:tavLst>
                                    </p:anim>
                                    <p:anim calcmode="lin" valueType="num">
                                      <p:cBhvr>
                                        <p:cTn id="17" dur="2000" fill="hold"/>
                                        <p:tgtEl>
                                          <p:spTgt spid="6"/>
                                        </p:tgtEl>
                                        <p:attrNameLst>
                                          <p:attrName>ppt_x</p:attrName>
                                        </p:attrNameLst>
                                      </p:cBhvr>
                                      <p:tavLst>
                                        <p:tav tm="0">
                                          <p:val>
                                            <p:fltVal val="0.5"/>
                                          </p:val>
                                        </p:tav>
                                        <p:tav tm="100000">
                                          <p:val>
                                            <p:strVal val="#ppt_x"/>
                                          </p:val>
                                        </p:tav>
                                      </p:tavLst>
                                    </p:anim>
                                    <p:anim calcmode="lin" valueType="num">
                                      <p:cBhvr>
                                        <p:cTn id="18" dur="2000" fill="hold"/>
                                        <p:tgtEl>
                                          <p:spTgt spid="6"/>
                                        </p:tgtEl>
                                        <p:attrNameLst>
                                          <p:attrName>ppt_y</p:attrName>
                                        </p:attrNameLst>
                                      </p:cBhvr>
                                      <p:tavLst>
                                        <p:tav tm="0">
                                          <p:val>
                                            <p:fltVal val="0.5"/>
                                          </p:val>
                                        </p:tav>
                                        <p:tav tm="100000">
                                          <p:val>
                                            <p:strVal val="#ppt_y"/>
                                          </p:val>
                                        </p:tav>
                                      </p:tavLst>
                                    </p:anim>
                                  </p:childTnLst>
                                </p:cTn>
                              </p:par>
                              <p:par>
                                <p:cTn id="19" presetID="8" presetClass="emph" presetSubtype="0" fill="hold" grpId="2" nodeType="withEffect">
                                  <p:stCondLst>
                                    <p:cond delay="100"/>
                                  </p:stCondLst>
                                  <p:childTnLst>
                                    <p:animRot by="21600000">
                                      <p:cBhvr>
                                        <p:cTn id="20" dur="2000" fill="hold"/>
                                        <p:tgtEl>
                                          <p:spTgt spid="6"/>
                                        </p:tgtEl>
                                        <p:attrNameLst>
                                          <p:attrName>r</p:attrName>
                                        </p:attrNameLst>
                                      </p:cBhvr>
                                    </p:animRot>
                                  </p:childTnLst>
                                </p:cTn>
                              </p:par>
                              <p:par>
                                <p:cTn id="21" presetID="23" presetClass="entr" presetSubtype="528" fill="hold" grpId="1" nodeType="withEffect">
                                  <p:stCondLst>
                                    <p:cond delay="200"/>
                                  </p:stCondLst>
                                  <p:childTnLst>
                                    <p:set>
                                      <p:cBhvr>
                                        <p:cTn id="22" dur="1" fill="hold">
                                          <p:stCondLst>
                                            <p:cond delay="0"/>
                                          </p:stCondLst>
                                        </p:cTn>
                                        <p:tgtEl>
                                          <p:spTgt spid="7"/>
                                        </p:tgtEl>
                                        <p:attrNameLst>
                                          <p:attrName>style.visibility</p:attrName>
                                        </p:attrNameLst>
                                      </p:cBhvr>
                                      <p:to>
                                        <p:strVal val="visible"/>
                                      </p:to>
                                    </p:set>
                                    <p:anim calcmode="lin" valueType="num">
                                      <p:cBhvr>
                                        <p:cTn id="23" dur="2000" fill="hold"/>
                                        <p:tgtEl>
                                          <p:spTgt spid="7"/>
                                        </p:tgtEl>
                                        <p:attrNameLst>
                                          <p:attrName>ppt_w</p:attrName>
                                        </p:attrNameLst>
                                      </p:cBhvr>
                                      <p:tavLst>
                                        <p:tav tm="0">
                                          <p:val>
                                            <p:fltVal val="0"/>
                                          </p:val>
                                        </p:tav>
                                        <p:tav tm="100000">
                                          <p:val>
                                            <p:strVal val="#ppt_w"/>
                                          </p:val>
                                        </p:tav>
                                      </p:tavLst>
                                    </p:anim>
                                    <p:anim calcmode="lin" valueType="num">
                                      <p:cBhvr>
                                        <p:cTn id="24" dur="2000" fill="hold"/>
                                        <p:tgtEl>
                                          <p:spTgt spid="7"/>
                                        </p:tgtEl>
                                        <p:attrNameLst>
                                          <p:attrName>ppt_h</p:attrName>
                                        </p:attrNameLst>
                                      </p:cBhvr>
                                      <p:tavLst>
                                        <p:tav tm="0">
                                          <p:val>
                                            <p:fltVal val="0"/>
                                          </p:val>
                                        </p:tav>
                                        <p:tav tm="100000">
                                          <p:val>
                                            <p:strVal val="#ppt_h"/>
                                          </p:val>
                                        </p:tav>
                                      </p:tavLst>
                                    </p:anim>
                                    <p:anim calcmode="lin" valueType="num">
                                      <p:cBhvr>
                                        <p:cTn id="25" dur="2000" fill="hold"/>
                                        <p:tgtEl>
                                          <p:spTgt spid="7"/>
                                        </p:tgtEl>
                                        <p:attrNameLst>
                                          <p:attrName>ppt_x</p:attrName>
                                        </p:attrNameLst>
                                      </p:cBhvr>
                                      <p:tavLst>
                                        <p:tav tm="0">
                                          <p:val>
                                            <p:fltVal val="0.5"/>
                                          </p:val>
                                        </p:tav>
                                        <p:tav tm="100000">
                                          <p:val>
                                            <p:strVal val="#ppt_x"/>
                                          </p:val>
                                        </p:tav>
                                      </p:tavLst>
                                    </p:anim>
                                    <p:anim calcmode="lin" valueType="num">
                                      <p:cBhvr>
                                        <p:cTn id="26" dur="2000" fill="hold"/>
                                        <p:tgtEl>
                                          <p:spTgt spid="7"/>
                                        </p:tgtEl>
                                        <p:attrNameLst>
                                          <p:attrName>ppt_y</p:attrName>
                                        </p:attrNameLst>
                                      </p:cBhvr>
                                      <p:tavLst>
                                        <p:tav tm="0">
                                          <p:val>
                                            <p:fltVal val="0.5"/>
                                          </p:val>
                                        </p:tav>
                                        <p:tav tm="100000">
                                          <p:val>
                                            <p:strVal val="#ppt_y"/>
                                          </p:val>
                                        </p:tav>
                                      </p:tavLst>
                                    </p:anim>
                                  </p:childTnLst>
                                </p:cTn>
                              </p:par>
                              <p:par>
                                <p:cTn id="27" presetID="8" presetClass="emph" presetSubtype="0" fill="hold" grpId="2" nodeType="withEffect">
                                  <p:stCondLst>
                                    <p:cond delay="200"/>
                                  </p:stCondLst>
                                  <p:childTnLst>
                                    <p:animRot by="21600000">
                                      <p:cBhvr>
                                        <p:cTn id="28" dur="2000" fill="hold"/>
                                        <p:tgtEl>
                                          <p:spTgt spid="7"/>
                                        </p:tgtEl>
                                        <p:attrNameLst>
                                          <p:attrName>r</p:attrName>
                                        </p:attrNameLst>
                                      </p:cBhvr>
                                    </p:animRot>
                                  </p:childTnLst>
                                </p:cTn>
                              </p:par>
                              <p:par>
                                <p:cTn id="29" presetID="23" presetClass="entr" presetSubtype="528" fill="hold" grpId="1" nodeType="withEffect">
                                  <p:stCondLst>
                                    <p:cond delay="300"/>
                                  </p:stCondLst>
                                  <p:childTnLst>
                                    <p:set>
                                      <p:cBhvr>
                                        <p:cTn id="30" dur="1" fill="hold">
                                          <p:stCondLst>
                                            <p:cond delay="0"/>
                                          </p:stCondLst>
                                        </p:cTn>
                                        <p:tgtEl>
                                          <p:spTgt spid="8"/>
                                        </p:tgtEl>
                                        <p:attrNameLst>
                                          <p:attrName>style.visibility</p:attrName>
                                        </p:attrNameLst>
                                      </p:cBhvr>
                                      <p:to>
                                        <p:strVal val="visible"/>
                                      </p:to>
                                    </p:set>
                                    <p:anim calcmode="lin" valueType="num">
                                      <p:cBhvr>
                                        <p:cTn id="31" dur="2000" fill="hold"/>
                                        <p:tgtEl>
                                          <p:spTgt spid="8"/>
                                        </p:tgtEl>
                                        <p:attrNameLst>
                                          <p:attrName>ppt_w</p:attrName>
                                        </p:attrNameLst>
                                      </p:cBhvr>
                                      <p:tavLst>
                                        <p:tav tm="0">
                                          <p:val>
                                            <p:fltVal val="0"/>
                                          </p:val>
                                        </p:tav>
                                        <p:tav tm="100000">
                                          <p:val>
                                            <p:strVal val="#ppt_w"/>
                                          </p:val>
                                        </p:tav>
                                      </p:tavLst>
                                    </p:anim>
                                    <p:anim calcmode="lin" valueType="num">
                                      <p:cBhvr>
                                        <p:cTn id="32" dur="2000" fill="hold"/>
                                        <p:tgtEl>
                                          <p:spTgt spid="8"/>
                                        </p:tgtEl>
                                        <p:attrNameLst>
                                          <p:attrName>ppt_h</p:attrName>
                                        </p:attrNameLst>
                                      </p:cBhvr>
                                      <p:tavLst>
                                        <p:tav tm="0">
                                          <p:val>
                                            <p:fltVal val="0"/>
                                          </p:val>
                                        </p:tav>
                                        <p:tav tm="100000">
                                          <p:val>
                                            <p:strVal val="#ppt_h"/>
                                          </p:val>
                                        </p:tav>
                                      </p:tavLst>
                                    </p:anim>
                                    <p:anim calcmode="lin" valueType="num">
                                      <p:cBhvr>
                                        <p:cTn id="33" dur="2000" fill="hold"/>
                                        <p:tgtEl>
                                          <p:spTgt spid="8"/>
                                        </p:tgtEl>
                                        <p:attrNameLst>
                                          <p:attrName>ppt_x</p:attrName>
                                        </p:attrNameLst>
                                      </p:cBhvr>
                                      <p:tavLst>
                                        <p:tav tm="0">
                                          <p:val>
                                            <p:fltVal val="0.5"/>
                                          </p:val>
                                        </p:tav>
                                        <p:tav tm="100000">
                                          <p:val>
                                            <p:strVal val="#ppt_x"/>
                                          </p:val>
                                        </p:tav>
                                      </p:tavLst>
                                    </p:anim>
                                    <p:anim calcmode="lin" valueType="num">
                                      <p:cBhvr>
                                        <p:cTn id="34" dur="2000" fill="hold"/>
                                        <p:tgtEl>
                                          <p:spTgt spid="8"/>
                                        </p:tgtEl>
                                        <p:attrNameLst>
                                          <p:attrName>ppt_y</p:attrName>
                                        </p:attrNameLst>
                                      </p:cBhvr>
                                      <p:tavLst>
                                        <p:tav tm="0">
                                          <p:val>
                                            <p:fltVal val="0.5"/>
                                          </p:val>
                                        </p:tav>
                                        <p:tav tm="100000">
                                          <p:val>
                                            <p:strVal val="#ppt_y"/>
                                          </p:val>
                                        </p:tav>
                                      </p:tavLst>
                                    </p:anim>
                                  </p:childTnLst>
                                </p:cTn>
                              </p:par>
                              <p:par>
                                <p:cTn id="35" presetID="8" presetClass="emph" presetSubtype="0" fill="hold" grpId="2" nodeType="withEffect">
                                  <p:stCondLst>
                                    <p:cond delay="300"/>
                                  </p:stCondLst>
                                  <p:childTnLst>
                                    <p:animRot by="21600000">
                                      <p:cBhvr>
                                        <p:cTn id="36" dur="2000" fill="hold"/>
                                        <p:tgtEl>
                                          <p:spTgt spid="8"/>
                                        </p:tgtEl>
                                        <p:attrNameLst>
                                          <p:attrName>r</p:attrName>
                                        </p:attrNameLst>
                                      </p:cBhvr>
                                    </p:animRot>
                                  </p:childTnLst>
                                </p:cTn>
                              </p:par>
                              <p:par>
                                <p:cTn id="37" presetID="23" presetClass="entr" presetSubtype="528" fill="hold" grpId="1" nodeType="withEffect">
                                  <p:stCondLst>
                                    <p:cond delay="40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8" presetClass="emph" presetSubtype="0" fill="hold" grpId="2" nodeType="withEffect">
                                  <p:stCondLst>
                                    <p:cond delay="400"/>
                                  </p:stCondLst>
                                  <p:childTnLst>
                                    <p:animRot by="21600000">
                                      <p:cBhvr>
                                        <p:cTn id="44" dur="2000" fill="hold"/>
                                        <p:tgtEl>
                                          <p:spTgt spid="9"/>
                                        </p:tgtEl>
                                        <p:attrNameLst>
                                          <p:attrName>r</p:attrName>
                                        </p:attrNameLst>
                                      </p:cBhvr>
                                    </p:animRot>
                                  </p:childTnLst>
                                </p:cTn>
                              </p:par>
                              <p:par>
                                <p:cTn id="45" presetID="23" presetClass="entr" presetSubtype="528" fill="hold" grpId="1" nodeType="withEffect">
                                  <p:stCondLst>
                                    <p:cond delay="500"/>
                                  </p:stCondLst>
                                  <p:childTnLst>
                                    <p:set>
                                      <p:cBhvr>
                                        <p:cTn id="46" dur="1" fill="hold">
                                          <p:stCondLst>
                                            <p:cond delay="0"/>
                                          </p:stCondLst>
                                        </p:cTn>
                                        <p:tgtEl>
                                          <p:spTgt spid="10"/>
                                        </p:tgtEl>
                                        <p:attrNameLst>
                                          <p:attrName>style.visibility</p:attrName>
                                        </p:attrNameLst>
                                      </p:cBhvr>
                                      <p:to>
                                        <p:strVal val="visible"/>
                                      </p:to>
                                    </p:set>
                                    <p:anim calcmode="lin" valueType="num">
                                      <p:cBhvr>
                                        <p:cTn id="47" dur="2000" fill="hold"/>
                                        <p:tgtEl>
                                          <p:spTgt spid="10"/>
                                        </p:tgtEl>
                                        <p:attrNameLst>
                                          <p:attrName>ppt_w</p:attrName>
                                        </p:attrNameLst>
                                      </p:cBhvr>
                                      <p:tavLst>
                                        <p:tav tm="0">
                                          <p:val>
                                            <p:fltVal val="0"/>
                                          </p:val>
                                        </p:tav>
                                        <p:tav tm="100000">
                                          <p:val>
                                            <p:strVal val="#ppt_w"/>
                                          </p:val>
                                        </p:tav>
                                      </p:tavLst>
                                    </p:anim>
                                    <p:anim calcmode="lin" valueType="num">
                                      <p:cBhvr>
                                        <p:cTn id="48" dur="2000" fill="hold"/>
                                        <p:tgtEl>
                                          <p:spTgt spid="10"/>
                                        </p:tgtEl>
                                        <p:attrNameLst>
                                          <p:attrName>ppt_h</p:attrName>
                                        </p:attrNameLst>
                                      </p:cBhvr>
                                      <p:tavLst>
                                        <p:tav tm="0">
                                          <p:val>
                                            <p:fltVal val="0"/>
                                          </p:val>
                                        </p:tav>
                                        <p:tav tm="100000">
                                          <p:val>
                                            <p:strVal val="#ppt_h"/>
                                          </p:val>
                                        </p:tav>
                                      </p:tavLst>
                                    </p:anim>
                                    <p:anim calcmode="lin" valueType="num">
                                      <p:cBhvr>
                                        <p:cTn id="49" dur="2000" fill="hold"/>
                                        <p:tgtEl>
                                          <p:spTgt spid="10"/>
                                        </p:tgtEl>
                                        <p:attrNameLst>
                                          <p:attrName>ppt_x</p:attrName>
                                        </p:attrNameLst>
                                      </p:cBhvr>
                                      <p:tavLst>
                                        <p:tav tm="0">
                                          <p:val>
                                            <p:fltVal val="0.5"/>
                                          </p:val>
                                        </p:tav>
                                        <p:tav tm="100000">
                                          <p:val>
                                            <p:strVal val="#ppt_x"/>
                                          </p:val>
                                        </p:tav>
                                      </p:tavLst>
                                    </p:anim>
                                    <p:anim calcmode="lin" valueType="num">
                                      <p:cBhvr>
                                        <p:cTn id="50" dur="2000" fill="hold"/>
                                        <p:tgtEl>
                                          <p:spTgt spid="10"/>
                                        </p:tgtEl>
                                        <p:attrNameLst>
                                          <p:attrName>ppt_y</p:attrName>
                                        </p:attrNameLst>
                                      </p:cBhvr>
                                      <p:tavLst>
                                        <p:tav tm="0">
                                          <p:val>
                                            <p:fltVal val="0.5"/>
                                          </p:val>
                                        </p:tav>
                                        <p:tav tm="100000">
                                          <p:val>
                                            <p:strVal val="#ppt_y"/>
                                          </p:val>
                                        </p:tav>
                                      </p:tavLst>
                                    </p:anim>
                                  </p:childTnLst>
                                </p:cTn>
                              </p:par>
                              <p:par>
                                <p:cTn id="51" presetID="8" presetClass="emph" presetSubtype="0" fill="hold" grpId="2" nodeType="withEffect">
                                  <p:stCondLst>
                                    <p:cond delay="500"/>
                                  </p:stCondLst>
                                  <p:childTnLst>
                                    <p:animRot by="21600000">
                                      <p:cBhvr>
                                        <p:cTn id="52" dur="2000" fill="hold"/>
                                        <p:tgtEl>
                                          <p:spTgt spid="10"/>
                                        </p:tgtEl>
                                        <p:attrNameLst>
                                          <p:attrName>r</p:attrName>
                                        </p:attrNameLst>
                                      </p:cBhvr>
                                    </p:animRot>
                                  </p:childTnLst>
                                </p:cTn>
                              </p:par>
                              <p:par>
                                <p:cTn id="53" presetID="23" presetClass="entr" presetSubtype="528" fill="hold" grpId="1" nodeType="withEffect">
                                  <p:stCondLst>
                                    <p:cond delay="700"/>
                                  </p:stCondLst>
                                  <p:childTnLst>
                                    <p:set>
                                      <p:cBhvr>
                                        <p:cTn id="54" dur="1" fill="hold">
                                          <p:stCondLst>
                                            <p:cond delay="0"/>
                                          </p:stCondLst>
                                        </p:cTn>
                                        <p:tgtEl>
                                          <p:spTgt spid="11"/>
                                        </p:tgtEl>
                                        <p:attrNameLst>
                                          <p:attrName>style.visibility</p:attrName>
                                        </p:attrNameLst>
                                      </p:cBhvr>
                                      <p:to>
                                        <p:strVal val="visible"/>
                                      </p:to>
                                    </p:set>
                                    <p:anim calcmode="lin" valueType="num">
                                      <p:cBhvr>
                                        <p:cTn id="55" dur="2000" fill="hold"/>
                                        <p:tgtEl>
                                          <p:spTgt spid="11"/>
                                        </p:tgtEl>
                                        <p:attrNameLst>
                                          <p:attrName>ppt_w</p:attrName>
                                        </p:attrNameLst>
                                      </p:cBhvr>
                                      <p:tavLst>
                                        <p:tav tm="0">
                                          <p:val>
                                            <p:fltVal val="0"/>
                                          </p:val>
                                        </p:tav>
                                        <p:tav tm="100000">
                                          <p:val>
                                            <p:strVal val="#ppt_w"/>
                                          </p:val>
                                        </p:tav>
                                      </p:tavLst>
                                    </p:anim>
                                    <p:anim calcmode="lin" valueType="num">
                                      <p:cBhvr>
                                        <p:cTn id="56" dur="2000" fill="hold"/>
                                        <p:tgtEl>
                                          <p:spTgt spid="11"/>
                                        </p:tgtEl>
                                        <p:attrNameLst>
                                          <p:attrName>ppt_h</p:attrName>
                                        </p:attrNameLst>
                                      </p:cBhvr>
                                      <p:tavLst>
                                        <p:tav tm="0">
                                          <p:val>
                                            <p:fltVal val="0"/>
                                          </p:val>
                                        </p:tav>
                                        <p:tav tm="100000">
                                          <p:val>
                                            <p:strVal val="#ppt_h"/>
                                          </p:val>
                                        </p:tav>
                                      </p:tavLst>
                                    </p:anim>
                                    <p:anim calcmode="lin" valueType="num">
                                      <p:cBhvr>
                                        <p:cTn id="57" dur="2000" fill="hold"/>
                                        <p:tgtEl>
                                          <p:spTgt spid="11"/>
                                        </p:tgtEl>
                                        <p:attrNameLst>
                                          <p:attrName>ppt_x</p:attrName>
                                        </p:attrNameLst>
                                      </p:cBhvr>
                                      <p:tavLst>
                                        <p:tav tm="0">
                                          <p:val>
                                            <p:fltVal val="0.5"/>
                                          </p:val>
                                        </p:tav>
                                        <p:tav tm="100000">
                                          <p:val>
                                            <p:strVal val="#ppt_x"/>
                                          </p:val>
                                        </p:tav>
                                      </p:tavLst>
                                    </p:anim>
                                    <p:anim calcmode="lin" valueType="num">
                                      <p:cBhvr>
                                        <p:cTn id="58" dur="2000" fill="hold"/>
                                        <p:tgtEl>
                                          <p:spTgt spid="11"/>
                                        </p:tgtEl>
                                        <p:attrNameLst>
                                          <p:attrName>ppt_y</p:attrName>
                                        </p:attrNameLst>
                                      </p:cBhvr>
                                      <p:tavLst>
                                        <p:tav tm="0">
                                          <p:val>
                                            <p:fltVal val="0.5"/>
                                          </p:val>
                                        </p:tav>
                                        <p:tav tm="100000">
                                          <p:val>
                                            <p:strVal val="#ppt_y"/>
                                          </p:val>
                                        </p:tav>
                                      </p:tavLst>
                                    </p:anim>
                                  </p:childTnLst>
                                </p:cTn>
                              </p:par>
                              <p:par>
                                <p:cTn id="59" presetID="8" presetClass="emph" presetSubtype="0" fill="hold" grpId="2" nodeType="withEffect">
                                  <p:stCondLst>
                                    <p:cond delay="700"/>
                                  </p:stCondLst>
                                  <p:childTnLst>
                                    <p:animRot by="21600000">
                                      <p:cBhvr>
                                        <p:cTn id="60" dur="2000" fill="hold"/>
                                        <p:tgtEl>
                                          <p:spTgt spid="11"/>
                                        </p:tgtEl>
                                        <p:attrNameLst>
                                          <p:attrName>r</p:attrName>
                                        </p:attrNameLst>
                                      </p:cBhvr>
                                    </p:animRot>
                                  </p:childTnLst>
                                </p:cTn>
                              </p:par>
                              <p:par>
                                <p:cTn id="61" presetID="23" presetClass="entr" presetSubtype="528" fill="hold" grpId="1" nodeType="withEffect">
                                  <p:stCondLst>
                                    <p:cond delay="800"/>
                                  </p:stCondLst>
                                  <p:childTnLst>
                                    <p:set>
                                      <p:cBhvr>
                                        <p:cTn id="62" dur="1" fill="hold">
                                          <p:stCondLst>
                                            <p:cond delay="0"/>
                                          </p:stCondLst>
                                        </p:cTn>
                                        <p:tgtEl>
                                          <p:spTgt spid="12"/>
                                        </p:tgtEl>
                                        <p:attrNameLst>
                                          <p:attrName>style.visibility</p:attrName>
                                        </p:attrNameLst>
                                      </p:cBhvr>
                                      <p:to>
                                        <p:strVal val="visible"/>
                                      </p:to>
                                    </p:set>
                                    <p:anim calcmode="lin" valueType="num">
                                      <p:cBhvr>
                                        <p:cTn id="63" dur="2000" fill="hold"/>
                                        <p:tgtEl>
                                          <p:spTgt spid="12"/>
                                        </p:tgtEl>
                                        <p:attrNameLst>
                                          <p:attrName>ppt_w</p:attrName>
                                        </p:attrNameLst>
                                      </p:cBhvr>
                                      <p:tavLst>
                                        <p:tav tm="0">
                                          <p:val>
                                            <p:fltVal val="0"/>
                                          </p:val>
                                        </p:tav>
                                        <p:tav tm="100000">
                                          <p:val>
                                            <p:strVal val="#ppt_w"/>
                                          </p:val>
                                        </p:tav>
                                      </p:tavLst>
                                    </p:anim>
                                    <p:anim calcmode="lin" valueType="num">
                                      <p:cBhvr>
                                        <p:cTn id="64" dur="2000" fill="hold"/>
                                        <p:tgtEl>
                                          <p:spTgt spid="12"/>
                                        </p:tgtEl>
                                        <p:attrNameLst>
                                          <p:attrName>ppt_h</p:attrName>
                                        </p:attrNameLst>
                                      </p:cBhvr>
                                      <p:tavLst>
                                        <p:tav tm="0">
                                          <p:val>
                                            <p:fltVal val="0"/>
                                          </p:val>
                                        </p:tav>
                                        <p:tav tm="100000">
                                          <p:val>
                                            <p:strVal val="#ppt_h"/>
                                          </p:val>
                                        </p:tav>
                                      </p:tavLst>
                                    </p:anim>
                                    <p:anim calcmode="lin" valueType="num">
                                      <p:cBhvr>
                                        <p:cTn id="65" dur="2000" fill="hold"/>
                                        <p:tgtEl>
                                          <p:spTgt spid="12"/>
                                        </p:tgtEl>
                                        <p:attrNameLst>
                                          <p:attrName>ppt_x</p:attrName>
                                        </p:attrNameLst>
                                      </p:cBhvr>
                                      <p:tavLst>
                                        <p:tav tm="0">
                                          <p:val>
                                            <p:fltVal val="0.5"/>
                                          </p:val>
                                        </p:tav>
                                        <p:tav tm="100000">
                                          <p:val>
                                            <p:strVal val="#ppt_x"/>
                                          </p:val>
                                        </p:tav>
                                      </p:tavLst>
                                    </p:anim>
                                    <p:anim calcmode="lin" valueType="num">
                                      <p:cBhvr>
                                        <p:cTn id="66" dur="2000" fill="hold"/>
                                        <p:tgtEl>
                                          <p:spTgt spid="12"/>
                                        </p:tgtEl>
                                        <p:attrNameLst>
                                          <p:attrName>ppt_y</p:attrName>
                                        </p:attrNameLst>
                                      </p:cBhvr>
                                      <p:tavLst>
                                        <p:tav tm="0">
                                          <p:val>
                                            <p:fltVal val="0.5"/>
                                          </p:val>
                                        </p:tav>
                                        <p:tav tm="100000">
                                          <p:val>
                                            <p:strVal val="#ppt_y"/>
                                          </p:val>
                                        </p:tav>
                                      </p:tavLst>
                                    </p:anim>
                                  </p:childTnLst>
                                </p:cTn>
                              </p:par>
                              <p:par>
                                <p:cTn id="67" presetID="8" presetClass="emph" presetSubtype="0" fill="hold" grpId="2" nodeType="withEffect">
                                  <p:stCondLst>
                                    <p:cond delay="800"/>
                                  </p:stCondLst>
                                  <p:childTnLst>
                                    <p:animRot by="21600000">
                                      <p:cBhvr>
                                        <p:cTn id="68" dur="2000" fill="hold"/>
                                        <p:tgtEl>
                                          <p:spTgt spid="12"/>
                                        </p:tgtEl>
                                        <p:attrNameLst>
                                          <p:attrName>r</p:attrName>
                                        </p:attrNameLst>
                                      </p:cBhvr>
                                    </p:animRot>
                                  </p:childTnLst>
                                </p:cTn>
                              </p:par>
                            </p:childTnLst>
                          </p:cTn>
                        </p:par>
                        <p:par>
                          <p:cTn id="69" fill="hold">
                            <p:stCondLst>
                              <p:cond delay="2800"/>
                            </p:stCondLst>
                            <p:childTnLst>
                              <p:par>
                                <p:cTn id="70" presetID="35" presetClass="exit" presetSubtype="0" fill="hold" grpId="0" nodeType="afterEffect">
                                  <p:stCondLst>
                                    <p:cond delay="0"/>
                                  </p:stCondLst>
                                  <p:childTnLst>
                                    <p:animEffect transition="out" filter="fade">
                                      <p:cBhvr>
                                        <p:cTn id="71" dur="3000"/>
                                        <p:tgtEl>
                                          <p:spTgt spid="5"/>
                                        </p:tgtEl>
                                      </p:cBhvr>
                                    </p:animEffect>
                                    <p:anim calcmode="lin" valueType="num">
                                      <p:cBhvr>
                                        <p:cTn id="72" dur="3000"/>
                                        <p:tgtEl>
                                          <p:spTgt spid="5"/>
                                        </p:tgtEl>
                                        <p:attrNameLst>
                                          <p:attrName>style.rotation</p:attrName>
                                        </p:attrNameLst>
                                      </p:cBhvr>
                                      <p:tavLst>
                                        <p:tav tm="0">
                                          <p:val>
                                            <p:fltVal val="0"/>
                                          </p:val>
                                        </p:tav>
                                        <p:tav tm="100000">
                                          <p:val>
                                            <p:fltVal val="720"/>
                                          </p:val>
                                        </p:tav>
                                      </p:tavLst>
                                    </p:anim>
                                    <p:anim calcmode="lin" valueType="num">
                                      <p:cBhvr>
                                        <p:cTn id="73" dur="3000"/>
                                        <p:tgtEl>
                                          <p:spTgt spid="5"/>
                                        </p:tgtEl>
                                        <p:attrNameLst>
                                          <p:attrName>ppt_h</p:attrName>
                                        </p:attrNameLst>
                                      </p:cBhvr>
                                      <p:tavLst>
                                        <p:tav tm="0">
                                          <p:val>
                                            <p:strVal val="ppt_h"/>
                                          </p:val>
                                        </p:tav>
                                        <p:tav tm="100000">
                                          <p:val>
                                            <p:fltVal val="0"/>
                                          </p:val>
                                        </p:tav>
                                      </p:tavLst>
                                    </p:anim>
                                    <p:anim calcmode="lin" valueType="num">
                                      <p:cBhvr>
                                        <p:cTn id="74" dur="3000"/>
                                        <p:tgtEl>
                                          <p:spTgt spid="5"/>
                                        </p:tgtEl>
                                        <p:attrNameLst>
                                          <p:attrName>ppt_w</p:attrName>
                                        </p:attrNameLst>
                                      </p:cBhvr>
                                      <p:tavLst>
                                        <p:tav tm="0">
                                          <p:val>
                                            <p:strVal val="ppt_w"/>
                                          </p:val>
                                        </p:tav>
                                        <p:tav tm="100000">
                                          <p:val>
                                            <p:fltVal val="0"/>
                                          </p:val>
                                        </p:tav>
                                      </p:tavLst>
                                    </p:anim>
                                    <p:set>
                                      <p:cBhvr>
                                        <p:cTn id="75" dur="1" fill="hold">
                                          <p:stCondLst>
                                            <p:cond delay="2999"/>
                                          </p:stCondLst>
                                        </p:cTn>
                                        <p:tgtEl>
                                          <p:spTgt spid="5"/>
                                        </p:tgtEl>
                                        <p:attrNameLst>
                                          <p:attrName>style.visibility</p:attrName>
                                        </p:attrNameLst>
                                      </p:cBhvr>
                                      <p:to>
                                        <p:strVal val="hidden"/>
                                      </p:to>
                                    </p:set>
                                  </p:childTnLst>
                                </p:cTn>
                              </p:par>
                              <p:par>
                                <p:cTn id="76" presetID="50" presetClass="exit" presetSubtype="0" repeatCount="indefinite" accel="100000" fill="hold" nodeType="withEffect">
                                  <p:stCondLst>
                                    <p:cond delay="0"/>
                                  </p:stCondLst>
                                  <p:childTnLst>
                                    <p:anim calcmode="lin" valueType="num">
                                      <p:cBhvr>
                                        <p:cTn id="77" dur="3000"/>
                                        <p:tgtEl>
                                          <p:spTgt spid="5"/>
                                        </p:tgtEl>
                                        <p:attrNameLst>
                                          <p:attrName>ppt_w</p:attrName>
                                        </p:attrNameLst>
                                      </p:cBhvr>
                                      <p:tavLst>
                                        <p:tav tm="0">
                                          <p:val>
                                            <p:strVal val="ppt_w"/>
                                          </p:val>
                                        </p:tav>
                                        <p:tav tm="100000">
                                          <p:val>
                                            <p:strVal val="ppt_w+.3"/>
                                          </p:val>
                                        </p:tav>
                                      </p:tavLst>
                                    </p:anim>
                                    <p:anim calcmode="lin" valueType="num">
                                      <p:cBhvr>
                                        <p:cTn id="78" dur="3000"/>
                                        <p:tgtEl>
                                          <p:spTgt spid="5"/>
                                        </p:tgtEl>
                                        <p:attrNameLst>
                                          <p:attrName>ppt_h</p:attrName>
                                        </p:attrNameLst>
                                      </p:cBhvr>
                                      <p:tavLst>
                                        <p:tav tm="0">
                                          <p:val>
                                            <p:strVal val="ppt_h"/>
                                          </p:val>
                                        </p:tav>
                                        <p:tav tm="100000">
                                          <p:val>
                                            <p:strVal val="ppt_h"/>
                                          </p:val>
                                        </p:tav>
                                      </p:tavLst>
                                    </p:anim>
                                    <p:animEffect transition="out" filter="fade">
                                      <p:cBhvr>
                                        <p:cTn id="79" dur="3000"/>
                                        <p:tgtEl>
                                          <p:spTgt spid="5"/>
                                        </p:tgtEl>
                                      </p:cBhvr>
                                    </p:animEffect>
                                    <p:set>
                                      <p:cBhvr>
                                        <p:cTn id="80" dur="1" fill="hold">
                                          <p:stCondLst>
                                            <p:cond delay="2999"/>
                                          </p:stCondLst>
                                        </p:cTn>
                                        <p:tgtEl>
                                          <p:spTgt spid="5"/>
                                        </p:tgtEl>
                                        <p:attrNameLst>
                                          <p:attrName>style.visibility</p:attrName>
                                        </p:attrNameLst>
                                      </p:cBhvr>
                                      <p:to>
                                        <p:strVal val="hidden"/>
                                      </p:to>
                                    </p:set>
                                  </p:childTnLst>
                                </p:cTn>
                              </p:par>
                              <p:par>
                                <p:cTn id="81" presetID="35" presetClass="exit" presetSubtype="0" fill="hold" grpId="0" nodeType="withEffect">
                                  <p:stCondLst>
                                    <p:cond delay="100"/>
                                  </p:stCondLst>
                                  <p:childTnLst>
                                    <p:animEffect transition="out" filter="fade">
                                      <p:cBhvr>
                                        <p:cTn id="82" dur="3000"/>
                                        <p:tgtEl>
                                          <p:spTgt spid="6"/>
                                        </p:tgtEl>
                                      </p:cBhvr>
                                    </p:animEffect>
                                    <p:anim calcmode="lin" valueType="num">
                                      <p:cBhvr>
                                        <p:cTn id="83" dur="3000"/>
                                        <p:tgtEl>
                                          <p:spTgt spid="6"/>
                                        </p:tgtEl>
                                        <p:attrNameLst>
                                          <p:attrName>style.rotation</p:attrName>
                                        </p:attrNameLst>
                                      </p:cBhvr>
                                      <p:tavLst>
                                        <p:tav tm="0">
                                          <p:val>
                                            <p:fltVal val="0"/>
                                          </p:val>
                                        </p:tav>
                                        <p:tav tm="100000">
                                          <p:val>
                                            <p:fltVal val="720"/>
                                          </p:val>
                                        </p:tav>
                                      </p:tavLst>
                                    </p:anim>
                                    <p:anim calcmode="lin" valueType="num">
                                      <p:cBhvr>
                                        <p:cTn id="84" dur="3000"/>
                                        <p:tgtEl>
                                          <p:spTgt spid="6"/>
                                        </p:tgtEl>
                                        <p:attrNameLst>
                                          <p:attrName>ppt_h</p:attrName>
                                        </p:attrNameLst>
                                      </p:cBhvr>
                                      <p:tavLst>
                                        <p:tav tm="0">
                                          <p:val>
                                            <p:strVal val="ppt_h"/>
                                          </p:val>
                                        </p:tav>
                                        <p:tav tm="100000">
                                          <p:val>
                                            <p:fltVal val="0"/>
                                          </p:val>
                                        </p:tav>
                                      </p:tavLst>
                                    </p:anim>
                                    <p:anim calcmode="lin" valueType="num">
                                      <p:cBhvr>
                                        <p:cTn id="85" dur="3000"/>
                                        <p:tgtEl>
                                          <p:spTgt spid="6"/>
                                        </p:tgtEl>
                                        <p:attrNameLst>
                                          <p:attrName>ppt_w</p:attrName>
                                        </p:attrNameLst>
                                      </p:cBhvr>
                                      <p:tavLst>
                                        <p:tav tm="0">
                                          <p:val>
                                            <p:strVal val="ppt_w"/>
                                          </p:val>
                                        </p:tav>
                                        <p:tav tm="100000">
                                          <p:val>
                                            <p:fltVal val="0"/>
                                          </p:val>
                                        </p:tav>
                                      </p:tavLst>
                                    </p:anim>
                                    <p:set>
                                      <p:cBhvr>
                                        <p:cTn id="86" dur="1" fill="hold">
                                          <p:stCondLst>
                                            <p:cond delay="2999"/>
                                          </p:stCondLst>
                                        </p:cTn>
                                        <p:tgtEl>
                                          <p:spTgt spid="6"/>
                                        </p:tgtEl>
                                        <p:attrNameLst>
                                          <p:attrName>style.visibility</p:attrName>
                                        </p:attrNameLst>
                                      </p:cBhvr>
                                      <p:to>
                                        <p:strVal val="hidden"/>
                                      </p:to>
                                    </p:set>
                                  </p:childTnLst>
                                </p:cTn>
                              </p:par>
                              <p:par>
                                <p:cTn id="87" presetID="50" presetClass="exit" presetSubtype="0" repeatCount="indefinite" accel="100000" fill="hold" nodeType="withEffect">
                                  <p:stCondLst>
                                    <p:cond delay="100"/>
                                  </p:stCondLst>
                                  <p:childTnLst>
                                    <p:anim calcmode="lin" valueType="num">
                                      <p:cBhvr>
                                        <p:cTn id="88" dur="3000"/>
                                        <p:tgtEl>
                                          <p:spTgt spid="6"/>
                                        </p:tgtEl>
                                        <p:attrNameLst>
                                          <p:attrName>ppt_w</p:attrName>
                                        </p:attrNameLst>
                                      </p:cBhvr>
                                      <p:tavLst>
                                        <p:tav tm="0">
                                          <p:val>
                                            <p:strVal val="ppt_w"/>
                                          </p:val>
                                        </p:tav>
                                        <p:tav tm="100000">
                                          <p:val>
                                            <p:strVal val="ppt_w+.3"/>
                                          </p:val>
                                        </p:tav>
                                      </p:tavLst>
                                    </p:anim>
                                    <p:anim calcmode="lin" valueType="num">
                                      <p:cBhvr>
                                        <p:cTn id="89" dur="3000"/>
                                        <p:tgtEl>
                                          <p:spTgt spid="6"/>
                                        </p:tgtEl>
                                        <p:attrNameLst>
                                          <p:attrName>ppt_h</p:attrName>
                                        </p:attrNameLst>
                                      </p:cBhvr>
                                      <p:tavLst>
                                        <p:tav tm="0">
                                          <p:val>
                                            <p:strVal val="ppt_h"/>
                                          </p:val>
                                        </p:tav>
                                        <p:tav tm="100000">
                                          <p:val>
                                            <p:strVal val="ppt_h"/>
                                          </p:val>
                                        </p:tav>
                                      </p:tavLst>
                                    </p:anim>
                                    <p:animEffect transition="out" filter="fade">
                                      <p:cBhvr>
                                        <p:cTn id="90" dur="3000"/>
                                        <p:tgtEl>
                                          <p:spTgt spid="6"/>
                                        </p:tgtEl>
                                      </p:cBhvr>
                                    </p:animEffect>
                                    <p:set>
                                      <p:cBhvr>
                                        <p:cTn id="91" dur="1" fill="hold">
                                          <p:stCondLst>
                                            <p:cond delay="2999"/>
                                          </p:stCondLst>
                                        </p:cTn>
                                        <p:tgtEl>
                                          <p:spTgt spid="6"/>
                                        </p:tgtEl>
                                        <p:attrNameLst>
                                          <p:attrName>style.visibility</p:attrName>
                                        </p:attrNameLst>
                                      </p:cBhvr>
                                      <p:to>
                                        <p:strVal val="hidden"/>
                                      </p:to>
                                    </p:set>
                                  </p:childTnLst>
                                </p:cTn>
                              </p:par>
                              <p:par>
                                <p:cTn id="92" presetID="35" presetClass="exit" presetSubtype="0" fill="hold" grpId="0" nodeType="withEffect">
                                  <p:stCondLst>
                                    <p:cond delay="200"/>
                                  </p:stCondLst>
                                  <p:childTnLst>
                                    <p:animEffect transition="out" filter="fade">
                                      <p:cBhvr>
                                        <p:cTn id="93" dur="3000"/>
                                        <p:tgtEl>
                                          <p:spTgt spid="7"/>
                                        </p:tgtEl>
                                      </p:cBhvr>
                                    </p:animEffect>
                                    <p:anim calcmode="lin" valueType="num">
                                      <p:cBhvr>
                                        <p:cTn id="94" dur="3000"/>
                                        <p:tgtEl>
                                          <p:spTgt spid="7"/>
                                        </p:tgtEl>
                                        <p:attrNameLst>
                                          <p:attrName>style.rotation</p:attrName>
                                        </p:attrNameLst>
                                      </p:cBhvr>
                                      <p:tavLst>
                                        <p:tav tm="0">
                                          <p:val>
                                            <p:fltVal val="0"/>
                                          </p:val>
                                        </p:tav>
                                        <p:tav tm="100000">
                                          <p:val>
                                            <p:fltVal val="720"/>
                                          </p:val>
                                        </p:tav>
                                      </p:tavLst>
                                    </p:anim>
                                    <p:anim calcmode="lin" valueType="num">
                                      <p:cBhvr>
                                        <p:cTn id="95" dur="3000"/>
                                        <p:tgtEl>
                                          <p:spTgt spid="7"/>
                                        </p:tgtEl>
                                        <p:attrNameLst>
                                          <p:attrName>ppt_h</p:attrName>
                                        </p:attrNameLst>
                                      </p:cBhvr>
                                      <p:tavLst>
                                        <p:tav tm="0">
                                          <p:val>
                                            <p:strVal val="ppt_h"/>
                                          </p:val>
                                        </p:tav>
                                        <p:tav tm="100000">
                                          <p:val>
                                            <p:fltVal val="0"/>
                                          </p:val>
                                        </p:tav>
                                      </p:tavLst>
                                    </p:anim>
                                    <p:anim calcmode="lin" valueType="num">
                                      <p:cBhvr>
                                        <p:cTn id="96" dur="3000"/>
                                        <p:tgtEl>
                                          <p:spTgt spid="7"/>
                                        </p:tgtEl>
                                        <p:attrNameLst>
                                          <p:attrName>ppt_w</p:attrName>
                                        </p:attrNameLst>
                                      </p:cBhvr>
                                      <p:tavLst>
                                        <p:tav tm="0">
                                          <p:val>
                                            <p:strVal val="ppt_w"/>
                                          </p:val>
                                        </p:tav>
                                        <p:tav tm="100000">
                                          <p:val>
                                            <p:fltVal val="0"/>
                                          </p:val>
                                        </p:tav>
                                      </p:tavLst>
                                    </p:anim>
                                    <p:set>
                                      <p:cBhvr>
                                        <p:cTn id="97" dur="1" fill="hold">
                                          <p:stCondLst>
                                            <p:cond delay="2999"/>
                                          </p:stCondLst>
                                        </p:cTn>
                                        <p:tgtEl>
                                          <p:spTgt spid="7"/>
                                        </p:tgtEl>
                                        <p:attrNameLst>
                                          <p:attrName>style.visibility</p:attrName>
                                        </p:attrNameLst>
                                      </p:cBhvr>
                                      <p:to>
                                        <p:strVal val="hidden"/>
                                      </p:to>
                                    </p:set>
                                  </p:childTnLst>
                                </p:cTn>
                              </p:par>
                              <p:par>
                                <p:cTn id="98" presetID="50" presetClass="exit" presetSubtype="0" repeatCount="indefinite" accel="100000" fill="hold" nodeType="withEffect">
                                  <p:stCondLst>
                                    <p:cond delay="200"/>
                                  </p:stCondLst>
                                  <p:childTnLst>
                                    <p:anim calcmode="lin" valueType="num">
                                      <p:cBhvr>
                                        <p:cTn id="99" dur="3000"/>
                                        <p:tgtEl>
                                          <p:spTgt spid="7"/>
                                        </p:tgtEl>
                                        <p:attrNameLst>
                                          <p:attrName>ppt_w</p:attrName>
                                        </p:attrNameLst>
                                      </p:cBhvr>
                                      <p:tavLst>
                                        <p:tav tm="0">
                                          <p:val>
                                            <p:strVal val="ppt_w"/>
                                          </p:val>
                                        </p:tav>
                                        <p:tav tm="100000">
                                          <p:val>
                                            <p:strVal val="ppt_w+.3"/>
                                          </p:val>
                                        </p:tav>
                                      </p:tavLst>
                                    </p:anim>
                                    <p:anim calcmode="lin" valueType="num">
                                      <p:cBhvr>
                                        <p:cTn id="100" dur="3000"/>
                                        <p:tgtEl>
                                          <p:spTgt spid="7"/>
                                        </p:tgtEl>
                                        <p:attrNameLst>
                                          <p:attrName>ppt_h</p:attrName>
                                        </p:attrNameLst>
                                      </p:cBhvr>
                                      <p:tavLst>
                                        <p:tav tm="0">
                                          <p:val>
                                            <p:strVal val="ppt_h"/>
                                          </p:val>
                                        </p:tav>
                                        <p:tav tm="100000">
                                          <p:val>
                                            <p:strVal val="ppt_h"/>
                                          </p:val>
                                        </p:tav>
                                      </p:tavLst>
                                    </p:anim>
                                    <p:animEffect transition="out" filter="fade">
                                      <p:cBhvr>
                                        <p:cTn id="101" dur="3000"/>
                                        <p:tgtEl>
                                          <p:spTgt spid="7"/>
                                        </p:tgtEl>
                                      </p:cBhvr>
                                    </p:animEffect>
                                    <p:set>
                                      <p:cBhvr>
                                        <p:cTn id="102" dur="1" fill="hold">
                                          <p:stCondLst>
                                            <p:cond delay="2999"/>
                                          </p:stCondLst>
                                        </p:cTn>
                                        <p:tgtEl>
                                          <p:spTgt spid="7"/>
                                        </p:tgtEl>
                                        <p:attrNameLst>
                                          <p:attrName>style.visibility</p:attrName>
                                        </p:attrNameLst>
                                      </p:cBhvr>
                                      <p:to>
                                        <p:strVal val="hidden"/>
                                      </p:to>
                                    </p:set>
                                  </p:childTnLst>
                                </p:cTn>
                              </p:par>
                              <p:par>
                                <p:cTn id="103" presetID="35" presetClass="exit" presetSubtype="0" fill="hold" grpId="0" nodeType="withEffect">
                                  <p:stCondLst>
                                    <p:cond delay="300"/>
                                  </p:stCondLst>
                                  <p:childTnLst>
                                    <p:animEffect transition="out" filter="fade">
                                      <p:cBhvr>
                                        <p:cTn id="104" dur="3000"/>
                                        <p:tgtEl>
                                          <p:spTgt spid="8"/>
                                        </p:tgtEl>
                                      </p:cBhvr>
                                    </p:animEffect>
                                    <p:anim calcmode="lin" valueType="num">
                                      <p:cBhvr>
                                        <p:cTn id="105" dur="3000"/>
                                        <p:tgtEl>
                                          <p:spTgt spid="8"/>
                                        </p:tgtEl>
                                        <p:attrNameLst>
                                          <p:attrName>style.rotation</p:attrName>
                                        </p:attrNameLst>
                                      </p:cBhvr>
                                      <p:tavLst>
                                        <p:tav tm="0">
                                          <p:val>
                                            <p:fltVal val="0"/>
                                          </p:val>
                                        </p:tav>
                                        <p:tav tm="100000">
                                          <p:val>
                                            <p:fltVal val="720"/>
                                          </p:val>
                                        </p:tav>
                                      </p:tavLst>
                                    </p:anim>
                                    <p:anim calcmode="lin" valueType="num">
                                      <p:cBhvr>
                                        <p:cTn id="106" dur="3000"/>
                                        <p:tgtEl>
                                          <p:spTgt spid="8"/>
                                        </p:tgtEl>
                                        <p:attrNameLst>
                                          <p:attrName>ppt_h</p:attrName>
                                        </p:attrNameLst>
                                      </p:cBhvr>
                                      <p:tavLst>
                                        <p:tav tm="0">
                                          <p:val>
                                            <p:strVal val="ppt_h"/>
                                          </p:val>
                                        </p:tav>
                                        <p:tav tm="100000">
                                          <p:val>
                                            <p:fltVal val="0"/>
                                          </p:val>
                                        </p:tav>
                                      </p:tavLst>
                                    </p:anim>
                                    <p:anim calcmode="lin" valueType="num">
                                      <p:cBhvr>
                                        <p:cTn id="107" dur="3000"/>
                                        <p:tgtEl>
                                          <p:spTgt spid="8"/>
                                        </p:tgtEl>
                                        <p:attrNameLst>
                                          <p:attrName>ppt_w</p:attrName>
                                        </p:attrNameLst>
                                      </p:cBhvr>
                                      <p:tavLst>
                                        <p:tav tm="0">
                                          <p:val>
                                            <p:strVal val="ppt_w"/>
                                          </p:val>
                                        </p:tav>
                                        <p:tav tm="100000">
                                          <p:val>
                                            <p:fltVal val="0"/>
                                          </p:val>
                                        </p:tav>
                                      </p:tavLst>
                                    </p:anim>
                                    <p:set>
                                      <p:cBhvr>
                                        <p:cTn id="108" dur="1" fill="hold">
                                          <p:stCondLst>
                                            <p:cond delay="2999"/>
                                          </p:stCondLst>
                                        </p:cTn>
                                        <p:tgtEl>
                                          <p:spTgt spid="8"/>
                                        </p:tgtEl>
                                        <p:attrNameLst>
                                          <p:attrName>style.visibility</p:attrName>
                                        </p:attrNameLst>
                                      </p:cBhvr>
                                      <p:to>
                                        <p:strVal val="hidden"/>
                                      </p:to>
                                    </p:set>
                                  </p:childTnLst>
                                </p:cTn>
                              </p:par>
                              <p:par>
                                <p:cTn id="109" presetID="50" presetClass="exit" presetSubtype="0" repeatCount="indefinite" accel="100000" fill="hold" nodeType="withEffect">
                                  <p:stCondLst>
                                    <p:cond delay="300"/>
                                  </p:stCondLst>
                                  <p:childTnLst>
                                    <p:anim calcmode="lin" valueType="num">
                                      <p:cBhvr>
                                        <p:cTn id="110" dur="3000"/>
                                        <p:tgtEl>
                                          <p:spTgt spid="8"/>
                                        </p:tgtEl>
                                        <p:attrNameLst>
                                          <p:attrName>ppt_w</p:attrName>
                                        </p:attrNameLst>
                                      </p:cBhvr>
                                      <p:tavLst>
                                        <p:tav tm="0">
                                          <p:val>
                                            <p:strVal val="ppt_w"/>
                                          </p:val>
                                        </p:tav>
                                        <p:tav tm="100000">
                                          <p:val>
                                            <p:strVal val="ppt_w+.3"/>
                                          </p:val>
                                        </p:tav>
                                      </p:tavLst>
                                    </p:anim>
                                    <p:anim calcmode="lin" valueType="num">
                                      <p:cBhvr>
                                        <p:cTn id="111" dur="3000"/>
                                        <p:tgtEl>
                                          <p:spTgt spid="8"/>
                                        </p:tgtEl>
                                        <p:attrNameLst>
                                          <p:attrName>ppt_h</p:attrName>
                                        </p:attrNameLst>
                                      </p:cBhvr>
                                      <p:tavLst>
                                        <p:tav tm="0">
                                          <p:val>
                                            <p:strVal val="ppt_h"/>
                                          </p:val>
                                        </p:tav>
                                        <p:tav tm="100000">
                                          <p:val>
                                            <p:strVal val="ppt_h"/>
                                          </p:val>
                                        </p:tav>
                                      </p:tavLst>
                                    </p:anim>
                                    <p:animEffect transition="out" filter="fade">
                                      <p:cBhvr>
                                        <p:cTn id="112" dur="3000"/>
                                        <p:tgtEl>
                                          <p:spTgt spid="8"/>
                                        </p:tgtEl>
                                      </p:cBhvr>
                                    </p:animEffect>
                                    <p:set>
                                      <p:cBhvr>
                                        <p:cTn id="113" dur="1" fill="hold">
                                          <p:stCondLst>
                                            <p:cond delay="2999"/>
                                          </p:stCondLst>
                                        </p:cTn>
                                        <p:tgtEl>
                                          <p:spTgt spid="8"/>
                                        </p:tgtEl>
                                        <p:attrNameLst>
                                          <p:attrName>style.visibility</p:attrName>
                                        </p:attrNameLst>
                                      </p:cBhvr>
                                      <p:to>
                                        <p:strVal val="hidden"/>
                                      </p:to>
                                    </p:set>
                                  </p:childTnLst>
                                </p:cTn>
                              </p:par>
                              <p:par>
                                <p:cTn id="114" presetID="35" presetClass="exit" presetSubtype="0" fill="hold" grpId="0" nodeType="withEffect">
                                  <p:stCondLst>
                                    <p:cond delay="400"/>
                                  </p:stCondLst>
                                  <p:childTnLst>
                                    <p:animEffect transition="out" filter="fade">
                                      <p:cBhvr>
                                        <p:cTn id="115" dur="3000"/>
                                        <p:tgtEl>
                                          <p:spTgt spid="9"/>
                                        </p:tgtEl>
                                      </p:cBhvr>
                                    </p:animEffect>
                                    <p:anim calcmode="lin" valueType="num">
                                      <p:cBhvr>
                                        <p:cTn id="116" dur="3000"/>
                                        <p:tgtEl>
                                          <p:spTgt spid="9"/>
                                        </p:tgtEl>
                                        <p:attrNameLst>
                                          <p:attrName>style.rotation</p:attrName>
                                        </p:attrNameLst>
                                      </p:cBhvr>
                                      <p:tavLst>
                                        <p:tav tm="0">
                                          <p:val>
                                            <p:fltVal val="0"/>
                                          </p:val>
                                        </p:tav>
                                        <p:tav tm="100000">
                                          <p:val>
                                            <p:fltVal val="720"/>
                                          </p:val>
                                        </p:tav>
                                      </p:tavLst>
                                    </p:anim>
                                    <p:anim calcmode="lin" valueType="num">
                                      <p:cBhvr>
                                        <p:cTn id="117" dur="3000"/>
                                        <p:tgtEl>
                                          <p:spTgt spid="9"/>
                                        </p:tgtEl>
                                        <p:attrNameLst>
                                          <p:attrName>ppt_h</p:attrName>
                                        </p:attrNameLst>
                                      </p:cBhvr>
                                      <p:tavLst>
                                        <p:tav tm="0">
                                          <p:val>
                                            <p:strVal val="ppt_h"/>
                                          </p:val>
                                        </p:tav>
                                        <p:tav tm="100000">
                                          <p:val>
                                            <p:fltVal val="0"/>
                                          </p:val>
                                        </p:tav>
                                      </p:tavLst>
                                    </p:anim>
                                    <p:anim calcmode="lin" valueType="num">
                                      <p:cBhvr>
                                        <p:cTn id="118" dur="3000"/>
                                        <p:tgtEl>
                                          <p:spTgt spid="9"/>
                                        </p:tgtEl>
                                        <p:attrNameLst>
                                          <p:attrName>ppt_w</p:attrName>
                                        </p:attrNameLst>
                                      </p:cBhvr>
                                      <p:tavLst>
                                        <p:tav tm="0">
                                          <p:val>
                                            <p:strVal val="ppt_w"/>
                                          </p:val>
                                        </p:tav>
                                        <p:tav tm="100000">
                                          <p:val>
                                            <p:fltVal val="0"/>
                                          </p:val>
                                        </p:tav>
                                      </p:tavLst>
                                    </p:anim>
                                    <p:set>
                                      <p:cBhvr>
                                        <p:cTn id="119" dur="1" fill="hold">
                                          <p:stCondLst>
                                            <p:cond delay="2999"/>
                                          </p:stCondLst>
                                        </p:cTn>
                                        <p:tgtEl>
                                          <p:spTgt spid="9"/>
                                        </p:tgtEl>
                                        <p:attrNameLst>
                                          <p:attrName>style.visibility</p:attrName>
                                        </p:attrNameLst>
                                      </p:cBhvr>
                                      <p:to>
                                        <p:strVal val="hidden"/>
                                      </p:to>
                                    </p:set>
                                  </p:childTnLst>
                                </p:cTn>
                              </p:par>
                              <p:par>
                                <p:cTn id="120" presetID="50" presetClass="exit" presetSubtype="0" repeatCount="indefinite" accel="100000" fill="hold" nodeType="withEffect">
                                  <p:stCondLst>
                                    <p:cond delay="400"/>
                                  </p:stCondLst>
                                  <p:childTnLst>
                                    <p:anim calcmode="lin" valueType="num">
                                      <p:cBhvr>
                                        <p:cTn id="121" dur="3000"/>
                                        <p:tgtEl>
                                          <p:spTgt spid="9"/>
                                        </p:tgtEl>
                                        <p:attrNameLst>
                                          <p:attrName>ppt_w</p:attrName>
                                        </p:attrNameLst>
                                      </p:cBhvr>
                                      <p:tavLst>
                                        <p:tav tm="0">
                                          <p:val>
                                            <p:strVal val="ppt_w"/>
                                          </p:val>
                                        </p:tav>
                                        <p:tav tm="100000">
                                          <p:val>
                                            <p:strVal val="ppt_w+.3"/>
                                          </p:val>
                                        </p:tav>
                                      </p:tavLst>
                                    </p:anim>
                                    <p:anim calcmode="lin" valueType="num">
                                      <p:cBhvr>
                                        <p:cTn id="122" dur="3000"/>
                                        <p:tgtEl>
                                          <p:spTgt spid="9"/>
                                        </p:tgtEl>
                                        <p:attrNameLst>
                                          <p:attrName>ppt_h</p:attrName>
                                        </p:attrNameLst>
                                      </p:cBhvr>
                                      <p:tavLst>
                                        <p:tav tm="0">
                                          <p:val>
                                            <p:strVal val="ppt_h"/>
                                          </p:val>
                                        </p:tav>
                                        <p:tav tm="100000">
                                          <p:val>
                                            <p:strVal val="ppt_h"/>
                                          </p:val>
                                        </p:tav>
                                      </p:tavLst>
                                    </p:anim>
                                    <p:animEffect transition="out" filter="fade">
                                      <p:cBhvr>
                                        <p:cTn id="123" dur="3000"/>
                                        <p:tgtEl>
                                          <p:spTgt spid="9"/>
                                        </p:tgtEl>
                                      </p:cBhvr>
                                    </p:animEffect>
                                    <p:set>
                                      <p:cBhvr>
                                        <p:cTn id="124" dur="1" fill="hold">
                                          <p:stCondLst>
                                            <p:cond delay="2999"/>
                                          </p:stCondLst>
                                        </p:cTn>
                                        <p:tgtEl>
                                          <p:spTgt spid="9"/>
                                        </p:tgtEl>
                                        <p:attrNameLst>
                                          <p:attrName>style.visibility</p:attrName>
                                        </p:attrNameLst>
                                      </p:cBhvr>
                                      <p:to>
                                        <p:strVal val="hidden"/>
                                      </p:to>
                                    </p:set>
                                  </p:childTnLst>
                                </p:cTn>
                              </p:par>
                              <p:par>
                                <p:cTn id="125" presetID="35" presetClass="exit" presetSubtype="0" fill="hold" grpId="0" nodeType="withEffect">
                                  <p:stCondLst>
                                    <p:cond delay="500"/>
                                  </p:stCondLst>
                                  <p:childTnLst>
                                    <p:animEffect transition="out" filter="fade">
                                      <p:cBhvr>
                                        <p:cTn id="126" dur="3000"/>
                                        <p:tgtEl>
                                          <p:spTgt spid="10"/>
                                        </p:tgtEl>
                                      </p:cBhvr>
                                    </p:animEffect>
                                    <p:anim calcmode="lin" valueType="num">
                                      <p:cBhvr>
                                        <p:cTn id="127" dur="3000"/>
                                        <p:tgtEl>
                                          <p:spTgt spid="10"/>
                                        </p:tgtEl>
                                        <p:attrNameLst>
                                          <p:attrName>style.rotation</p:attrName>
                                        </p:attrNameLst>
                                      </p:cBhvr>
                                      <p:tavLst>
                                        <p:tav tm="0">
                                          <p:val>
                                            <p:fltVal val="0"/>
                                          </p:val>
                                        </p:tav>
                                        <p:tav tm="100000">
                                          <p:val>
                                            <p:fltVal val="720"/>
                                          </p:val>
                                        </p:tav>
                                      </p:tavLst>
                                    </p:anim>
                                    <p:anim calcmode="lin" valueType="num">
                                      <p:cBhvr>
                                        <p:cTn id="128" dur="3000"/>
                                        <p:tgtEl>
                                          <p:spTgt spid="10"/>
                                        </p:tgtEl>
                                        <p:attrNameLst>
                                          <p:attrName>ppt_h</p:attrName>
                                        </p:attrNameLst>
                                      </p:cBhvr>
                                      <p:tavLst>
                                        <p:tav tm="0">
                                          <p:val>
                                            <p:strVal val="ppt_h"/>
                                          </p:val>
                                        </p:tav>
                                        <p:tav tm="100000">
                                          <p:val>
                                            <p:fltVal val="0"/>
                                          </p:val>
                                        </p:tav>
                                      </p:tavLst>
                                    </p:anim>
                                    <p:anim calcmode="lin" valueType="num">
                                      <p:cBhvr>
                                        <p:cTn id="129" dur="3000"/>
                                        <p:tgtEl>
                                          <p:spTgt spid="10"/>
                                        </p:tgtEl>
                                        <p:attrNameLst>
                                          <p:attrName>ppt_w</p:attrName>
                                        </p:attrNameLst>
                                      </p:cBhvr>
                                      <p:tavLst>
                                        <p:tav tm="0">
                                          <p:val>
                                            <p:strVal val="ppt_w"/>
                                          </p:val>
                                        </p:tav>
                                        <p:tav tm="100000">
                                          <p:val>
                                            <p:fltVal val="0"/>
                                          </p:val>
                                        </p:tav>
                                      </p:tavLst>
                                    </p:anim>
                                    <p:set>
                                      <p:cBhvr>
                                        <p:cTn id="130" dur="1" fill="hold">
                                          <p:stCondLst>
                                            <p:cond delay="2999"/>
                                          </p:stCondLst>
                                        </p:cTn>
                                        <p:tgtEl>
                                          <p:spTgt spid="10"/>
                                        </p:tgtEl>
                                        <p:attrNameLst>
                                          <p:attrName>style.visibility</p:attrName>
                                        </p:attrNameLst>
                                      </p:cBhvr>
                                      <p:to>
                                        <p:strVal val="hidden"/>
                                      </p:to>
                                    </p:set>
                                  </p:childTnLst>
                                </p:cTn>
                              </p:par>
                              <p:par>
                                <p:cTn id="131" presetID="50" presetClass="exit" presetSubtype="0" repeatCount="indefinite" accel="100000" fill="hold" nodeType="withEffect">
                                  <p:stCondLst>
                                    <p:cond delay="500"/>
                                  </p:stCondLst>
                                  <p:childTnLst>
                                    <p:anim calcmode="lin" valueType="num">
                                      <p:cBhvr>
                                        <p:cTn id="132" dur="3000"/>
                                        <p:tgtEl>
                                          <p:spTgt spid="10"/>
                                        </p:tgtEl>
                                        <p:attrNameLst>
                                          <p:attrName>ppt_w</p:attrName>
                                        </p:attrNameLst>
                                      </p:cBhvr>
                                      <p:tavLst>
                                        <p:tav tm="0">
                                          <p:val>
                                            <p:strVal val="ppt_w"/>
                                          </p:val>
                                        </p:tav>
                                        <p:tav tm="100000">
                                          <p:val>
                                            <p:strVal val="ppt_w+.3"/>
                                          </p:val>
                                        </p:tav>
                                      </p:tavLst>
                                    </p:anim>
                                    <p:anim calcmode="lin" valueType="num">
                                      <p:cBhvr>
                                        <p:cTn id="133" dur="3000"/>
                                        <p:tgtEl>
                                          <p:spTgt spid="10"/>
                                        </p:tgtEl>
                                        <p:attrNameLst>
                                          <p:attrName>ppt_h</p:attrName>
                                        </p:attrNameLst>
                                      </p:cBhvr>
                                      <p:tavLst>
                                        <p:tav tm="0">
                                          <p:val>
                                            <p:strVal val="ppt_h"/>
                                          </p:val>
                                        </p:tav>
                                        <p:tav tm="100000">
                                          <p:val>
                                            <p:strVal val="ppt_h"/>
                                          </p:val>
                                        </p:tav>
                                      </p:tavLst>
                                    </p:anim>
                                    <p:animEffect transition="out" filter="fade">
                                      <p:cBhvr>
                                        <p:cTn id="134" dur="3000"/>
                                        <p:tgtEl>
                                          <p:spTgt spid="10"/>
                                        </p:tgtEl>
                                      </p:cBhvr>
                                    </p:animEffect>
                                    <p:set>
                                      <p:cBhvr>
                                        <p:cTn id="135" dur="1" fill="hold">
                                          <p:stCondLst>
                                            <p:cond delay="2999"/>
                                          </p:stCondLst>
                                        </p:cTn>
                                        <p:tgtEl>
                                          <p:spTgt spid="10"/>
                                        </p:tgtEl>
                                        <p:attrNameLst>
                                          <p:attrName>style.visibility</p:attrName>
                                        </p:attrNameLst>
                                      </p:cBhvr>
                                      <p:to>
                                        <p:strVal val="hidden"/>
                                      </p:to>
                                    </p:set>
                                  </p:childTnLst>
                                </p:cTn>
                              </p:par>
                              <p:par>
                                <p:cTn id="136" presetID="35" presetClass="exit" presetSubtype="0" fill="hold" grpId="0" nodeType="withEffect">
                                  <p:stCondLst>
                                    <p:cond delay="600"/>
                                  </p:stCondLst>
                                  <p:childTnLst>
                                    <p:animEffect transition="out" filter="fade">
                                      <p:cBhvr>
                                        <p:cTn id="137" dur="3000"/>
                                        <p:tgtEl>
                                          <p:spTgt spid="11"/>
                                        </p:tgtEl>
                                      </p:cBhvr>
                                    </p:animEffect>
                                    <p:anim calcmode="lin" valueType="num">
                                      <p:cBhvr>
                                        <p:cTn id="138" dur="3000"/>
                                        <p:tgtEl>
                                          <p:spTgt spid="11"/>
                                        </p:tgtEl>
                                        <p:attrNameLst>
                                          <p:attrName>style.rotation</p:attrName>
                                        </p:attrNameLst>
                                      </p:cBhvr>
                                      <p:tavLst>
                                        <p:tav tm="0">
                                          <p:val>
                                            <p:fltVal val="0"/>
                                          </p:val>
                                        </p:tav>
                                        <p:tav tm="100000">
                                          <p:val>
                                            <p:fltVal val="720"/>
                                          </p:val>
                                        </p:tav>
                                      </p:tavLst>
                                    </p:anim>
                                    <p:anim calcmode="lin" valueType="num">
                                      <p:cBhvr>
                                        <p:cTn id="139" dur="3000"/>
                                        <p:tgtEl>
                                          <p:spTgt spid="11"/>
                                        </p:tgtEl>
                                        <p:attrNameLst>
                                          <p:attrName>ppt_h</p:attrName>
                                        </p:attrNameLst>
                                      </p:cBhvr>
                                      <p:tavLst>
                                        <p:tav tm="0">
                                          <p:val>
                                            <p:strVal val="ppt_h"/>
                                          </p:val>
                                        </p:tav>
                                        <p:tav tm="100000">
                                          <p:val>
                                            <p:fltVal val="0"/>
                                          </p:val>
                                        </p:tav>
                                      </p:tavLst>
                                    </p:anim>
                                    <p:anim calcmode="lin" valueType="num">
                                      <p:cBhvr>
                                        <p:cTn id="140" dur="3000"/>
                                        <p:tgtEl>
                                          <p:spTgt spid="11"/>
                                        </p:tgtEl>
                                        <p:attrNameLst>
                                          <p:attrName>ppt_w</p:attrName>
                                        </p:attrNameLst>
                                      </p:cBhvr>
                                      <p:tavLst>
                                        <p:tav tm="0">
                                          <p:val>
                                            <p:strVal val="ppt_w"/>
                                          </p:val>
                                        </p:tav>
                                        <p:tav tm="100000">
                                          <p:val>
                                            <p:fltVal val="0"/>
                                          </p:val>
                                        </p:tav>
                                      </p:tavLst>
                                    </p:anim>
                                    <p:set>
                                      <p:cBhvr>
                                        <p:cTn id="141" dur="1" fill="hold">
                                          <p:stCondLst>
                                            <p:cond delay="2999"/>
                                          </p:stCondLst>
                                        </p:cTn>
                                        <p:tgtEl>
                                          <p:spTgt spid="11"/>
                                        </p:tgtEl>
                                        <p:attrNameLst>
                                          <p:attrName>style.visibility</p:attrName>
                                        </p:attrNameLst>
                                      </p:cBhvr>
                                      <p:to>
                                        <p:strVal val="hidden"/>
                                      </p:to>
                                    </p:set>
                                  </p:childTnLst>
                                </p:cTn>
                              </p:par>
                              <p:par>
                                <p:cTn id="142" presetID="50" presetClass="exit" presetSubtype="0" repeatCount="indefinite" accel="100000" fill="hold" nodeType="withEffect">
                                  <p:stCondLst>
                                    <p:cond delay="600"/>
                                  </p:stCondLst>
                                  <p:childTnLst>
                                    <p:anim calcmode="lin" valueType="num">
                                      <p:cBhvr>
                                        <p:cTn id="143" dur="3000"/>
                                        <p:tgtEl>
                                          <p:spTgt spid="11"/>
                                        </p:tgtEl>
                                        <p:attrNameLst>
                                          <p:attrName>ppt_w</p:attrName>
                                        </p:attrNameLst>
                                      </p:cBhvr>
                                      <p:tavLst>
                                        <p:tav tm="0">
                                          <p:val>
                                            <p:strVal val="ppt_w"/>
                                          </p:val>
                                        </p:tav>
                                        <p:tav tm="100000">
                                          <p:val>
                                            <p:strVal val="ppt_w+.3"/>
                                          </p:val>
                                        </p:tav>
                                      </p:tavLst>
                                    </p:anim>
                                    <p:anim calcmode="lin" valueType="num">
                                      <p:cBhvr>
                                        <p:cTn id="144" dur="3000"/>
                                        <p:tgtEl>
                                          <p:spTgt spid="11"/>
                                        </p:tgtEl>
                                        <p:attrNameLst>
                                          <p:attrName>ppt_h</p:attrName>
                                        </p:attrNameLst>
                                      </p:cBhvr>
                                      <p:tavLst>
                                        <p:tav tm="0">
                                          <p:val>
                                            <p:strVal val="ppt_h"/>
                                          </p:val>
                                        </p:tav>
                                        <p:tav tm="100000">
                                          <p:val>
                                            <p:strVal val="ppt_h"/>
                                          </p:val>
                                        </p:tav>
                                      </p:tavLst>
                                    </p:anim>
                                    <p:animEffect transition="out" filter="fade">
                                      <p:cBhvr>
                                        <p:cTn id="145" dur="3000"/>
                                        <p:tgtEl>
                                          <p:spTgt spid="11"/>
                                        </p:tgtEl>
                                      </p:cBhvr>
                                    </p:animEffect>
                                    <p:set>
                                      <p:cBhvr>
                                        <p:cTn id="146" dur="1" fill="hold">
                                          <p:stCondLst>
                                            <p:cond delay="2999"/>
                                          </p:stCondLst>
                                        </p:cTn>
                                        <p:tgtEl>
                                          <p:spTgt spid="11"/>
                                        </p:tgtEl>
                                        <p:attrNameLst>
                                          <p:attrName>style.visibility</p:attrName>
                                        </p:attrNameLst>
                                      </p:cBhvr>
                                      <p:to>
                                        <p:strVal val="hidden"/>
                                      </p:to>
                                    </p:set>
                                  </p:childTnLst>
                                </p:cTn>
                              </p:par>
                              <p:par>
                                <p:cTn id="147" presetID="35" presetClass="exit" presetSubtype="0" fill="hold" grpId="0" nodeType="withEffect">
                                  <p:stCondLst>
                                    <p:cond delay="700"/>
                                  </p:stCondLst>
                                  <p:childTnLst>
                                    <p:animEffect transition="out" filter="fade">
                                      <p:cBhvr>
                                        <p:cTn id="148" dur="3000"/>
                                        <p:tgtEl>
                                          <p:spTgt spid="12"/>
                                        </p:tgtEl>
                                      </p:cBhvr>
                                    </p:animEffect>
                                    <p:anim calcmode="lin" valueType="num">
                                      <p:cBhvr>
                                        <p:cTn id="149" dur="3000"/>
                                        <p:tgtEl>
                                          <p:spTgt spid="12"/>
                                        </p:tgtEl>
                                        <p:attrNameLst>
                                          <p:attrName>style.rotation</p:attrName>
                                        </p:attrNameLst>
                                      </p:cBhvr>
                                      <p:tavLst>
                                        <p:tav tm="0">
                                          <p:val>
                                            <p:fltVal val="0"/>
                                          </p:val>
                                        </p:tav>
                                        <p:tav tm="100000">
                                          <p:val>
                                            <p:fltVal val="720"/>
                                          </p:val>
                                        </p:tav>
                                      </p:tavLst>
                                    </p:anim>
                                    <p:anim calcmode="lin" valueType="num">
                                      <p:cBhvr>
                                        <p:cTn id="150" dur="3000"/>
                                        <p:tgtEl>
                                          <p:spTgt spid="12"/>
                                        </p:tgtEl>
                                        <p:attrNameLst>
                                          <p:attrName>ppt_h</p:attrName>
                                        </p:attrNameLst>
                                      </p:cBhvr>
                                      <p:tavLst>
                                        <p:tav tm="0">
                                          <p:val>
                                            <p:strVal val="ppt_h"/>
                                          </p:val>
                                        </p:tav>
                                        <p:tav tm="100000">
                                          <p:val>
                                            <p:fltVal val="0"/>
                                          </p:val>
                                        </p:tav>
                                      </p:tavLst>
                                    </p:anim>
                                    <p:anim calcmode="lin" valueType="num">
                                      <p:cBhvr>
                                        <p:cTn id="151" dur="3000"/>
                                        <p:tgtEl>
                                          <p:spTgt spid="12"/>
                                        </p:tgtEl>
                                        <p:attrNameLst>
                                          <p:attrName>ppt_w</p:attrName>
                                        </p:attrNameLst>
                                      </p:cBhvr>
                                      <p:tavLst>
                                        <p:tav tm="0">
                                          <p:val>
                                            <p:strVal val="ppt_w"/>
                                          </p:val>
                                        </p:tav>
                                        <p:tav tm="100000">
                                          <p:val>
                                            <p:fltVal val="0"/>
                                          </p:val>
                                        </p:tav>
                                      </p:tavLst>
                                    </p:anim>
                                    <p:set>
                                      <p:cBhvr>
                                        <p:cTn id="152" dur="1" fill="hold">
                                          <p:stCondLst>
                                            <p:cond delay="2999"/>
                                          </p:stCondLst>
                                        </p:cTn>
                                        <p:tgtEl>
                                          <p:spTgt spid="12"/>
                                        </p:tgtEl>
                                        <p:attrNameLst>
                                          <p:attrName>style.visibility</p:attrName>
                                        </p:attrNameLst>
                                      </p:cBhvr>
                                      <p:to>
                                        <p:strVal val="hidden"/>
                                      </p:to>
                                    </p:set>
                                  </p:childTnLst>
                                </p:cTn>
                              </p:par>
                              <p:par>
                                <p:cTn id="153" presetID="50" presetClass="exit" presetSubtype="0" repeatCount="indefinite" accel="100000" fill="hold" nodeType="withEffect">
                                  <p:stCondLst>
                                    <p:cond delay="700"/>
                                  </p:stCondLst>
                                  <p:childTnLst>
                                    <p:anim calcmode="lin" valueType="num">
                                      <p:cBhvr>
                                        <p:cTn id="154" dur="3000"/>
                                        <p:tgtEl>
                                          <p:spTgt spid="12"/>
                                        </p:tgtEl>
                                        <p:attrNameLst>
                                          <p:attrName>ppt_w</p:attrName>
                                        </p:attrNameLst>
                                      </p:cBhvr>
                                      <p:tavLst>
                                        <p:tav tm="0">
                                          <p:val>
                                            <p:strVal val="ppt_w"/>
                                          </p:val>
                                        </p:tav>
                                        <p:tav tm="100000">
                                          <p:val>
                                            <p:strVal val="ppt_w+.3"/>
                                          </p:val>
                                        </p:tav>
                                      </p:tavLst>
                                    </p:anim>
                                    <p:anim calcmode="lin" valueType="num">
                                      <p:cBhvr>
                                        <p:cTn id="155" dur="3000"/>
                                        <p:tgtEl>
                                          <p:spTgt spid="12"/>
                                        </p:tgtEl>
                                        <p:attrNameLst>
                                          <p:attrName>ppt_h</p:attrName>
                                        </p:attrNameLst>
                                      </p:cBhvr>
                                      <p:tavLst>
                                        <p:tav tm="0">
                                          <p:val>
                                            <p:strVal val="ppt_h"/>
                                          </p:val>
                                        </p:tav>
                                        <p:tav tm="100000">
                                          <p:val>
                                            <p:strVal val="ppt_h"/>
                                          </p:val>
                                        </p:tav>
                                      </p:tavLst>
                                    </p:anim>
                                    <p:animEffect transition="out" filter="fade">
                                      <p:cBhvr>
                                        <p:cTn id="156" dur="3000"/>
                                        <p:tgtEl>
                                          <p:spTgt spid="12"/>
                                        </p:tgtEl>
                                      </p:cBhvr>
                                    </p:animEffect>
                                    <p:set>
                                      <p:cBhvr>
                                        <p:cTn id="157" dur="1" fill="hold">
                                          <p:stCondLst>
                                            <p:cond delay="2999"/>
                                          </p:stCondLst>
                                        </p:cTn>
                                        <p:tgtEl>
                                          <p:spTgt spid="12"/>
                                        </p:tgtEl>
                                        <p:attrNameLst>
                                          <p:attrName>style.visibility</p:attrName>
                                        </p:attrNameLst>
                                      </p:cBhvr>
                                      <p:to>
                                        <p:strVal val="hidden"/>
                                      </p:to>
                                    </p:set>
                                  </p:childTnLst>
                                </p:cTn>
                              </p:par>
                              <p:par>
                                <p:cTn id="158" presetID="16" presetClass="entr" presetSubtype="21" fill="hold" nodeType="withEffect">
                                  <p:stCondLst>
                                    <p:cond delay="0"/>
                                  </p:stCondLst>
                                  <p:childTnLst>
                                    <p:set>
                                      <p:cBhvr>
                                        <p:cTn id="159" dur="1" fill="hold">
                                          <p:stCondLst>
                                            <p:cond delay="0"/>
                                          </p:stCondLst>
                                        </p:cTn>
                                        <p:tgtEl>
                                          <p:spTgt spid="38914"/>
                                        </p:tgtEl>
                                        <p:attrNameLst>
                                          <p:attrName>style.visibility</p:attrName>
                                        </p:attrNameLst>
                                      </p:cBhvr>
                                      <p:to>
                                        <p:strVal val="visible"/>
                                      </p:to>
                                    </p:set>
                                    <p:animEffect transition="in" filter="barn(inVertical)">
                                      <p:cBhvr>
                                        <p:cTn id="160" dur="3000"/>
                                        <p:tgtEl>
                                          <p:spTgt spid="38914"/>
                                        </p:tgtEl>
                                      </p:cBhvr>
                                    </p:animEffect>
                                  </p:childTnLst>
                                </p:cTn>
                              </p:par>
                              <p:par>
                                <p:cTn id="161" presetID="23" presetClass="entr" presetSubtype="272" fill="hold" nodeType="withEffect">
                                  <p:stCondLst>
                                    <p:cond delay="0"/>
                                  </p:stCondLst>
                                  <p:childTnLst>
                                    <p:set>
                                      <p:cBhvr>
                                        <p:cTn id="162" dur="1" fill="hold">
                                          <p:stCondLst>
                                            <p:cond delay="0"/>
                                          </p:stCondLst>
                                        </p:cTn>
                                        <p:tgtEl>
                                          <p:spTgt spid="38914"/>
                                        </p:tgtEl>
                                        <p:attrNameLst>
                                          <p:attrName>style.visibility</p:attrName>
                                        </p:attrNameLst>
                                      </p:cBhvr>
                                      <p:to>
                                        <p:strVal val="visible"/>
                                      </p:to>
                                    </p:set>
                                    <p:anim calcmode="lin" valueType="num">
                                      <p:cBhvr>
                                        <p:cTn id="163" dur="3000" fill="hold"/>
                                        <p:tgtEl>
                                          <p:spTgt spid="38914"/>
                                        </p:tgtEl>
                                        <p:attrNameLst>
                                          <p:attrName>ppt_w</p:attrName>
                                        </p:attrNameLst>
                                      </p:cBhvr>
                                      <p:tavLst>
                                        <p:tav tm="0">
                                          <p:val>
                                            <p:strVal val="2/3*#ppt_w"/>
                                          </p:val>
                                        </p:tav>
                                        <p:tav tm="100000">
                                          <p:val>
                                            <p:strVal val="#ppt_w"/>
                                          </p:val>
                                        </p:tav>
                                      </p:tavLst>
                                    </p:anim>
                                    <p:anim calcmode="lin" valueType="num">
                                      <p:cBhvr>
                                        <p:cTn id="164" dur="3000" fill="hold"/>
                                        <p:tgtEl>
                                          <p:spTgt spid="38914"/>
                                        </p:tgtEl>
                                        <p:attrNameLst>
                                          <p:attrName>ppt_h</p:attrName>
                                        </p:attrNameLst>
                                      </p:cBhvr>
                                      <p:tavLst>
                                        <p:tav tm="0">
                                          <p:val>
                                            <p:strVal val="2/3*#ppt_h"/>
                                          </p:val>
                                        </p:tav>
                                        <p:tav tm="100000">
                                          <p:val>
                                            <p:strVal val="#ppt_h"/>
                                          </p:val>
                                        </p:tav>
                                      </p:tavLst>
                                    </p:anim>
                                  </p:childTnLst>
                                </p:cTn>
                              </p:par>
                              <p:par>
                                <p:cTn id="165" presetID="8" presetClass="entr" presetSubtype="16" fill="hold" nodeType="withEffect">
                                  <p:stCondLst>
                                    <p:cond delay="0"/>
                                  </p:stCondLst>
                                  <p:childTnLst>
                                    <p:set>
                                      <p:cBhvr>
                                        <p:cTn id="166" dur="1" fill="hold">
                                          <p:stCondLst>
                                            <p:cond delay="0"/>
                                          </p:stCondLst>
                                        </p:cTn>
                                        <p:tgtEl>
                                          <p:spTgt spid="3"/>
                                        </p:tgtEl>
                                        <p:attrNameLst>
                                          <p:attrName>style.visibility</p:attrName>
                                        </p:attrNameLst>
                                      </p:cBhvr>
                                      <p:to>
                                        <p:strVal val="visible"/>
                                      </p:to>
                                    </p:set>
                                    <p:animEffect transition="in" filter="diamond(in)">
                                      <p:cBhvr>
                                        <p:cTn id="167" dur="4000"/>
                                        <p:tgtEl>
                                          <p:spTgt spid="3"/>
                                        </p:tgtEl>
                                      </p:cBhvr>
                                    </p:animEffect>
                                  </p:childTnLst>
                                </p:cTn>
                              </p:par>
                              <p:par>
                                <p:cTn id="168" presetID="23" presetClass="entr" presetSubtype="272" fill="hold" nodeType="withEffect">
                                  <p:stCondLst>
                                    <p:cond delay="0"/>
                                  </p:stCondLst>
                                  <p:childTnLst>
                                    <p:set>
                                      <p:cBhvr>
                                        <p:cTn id="169" dur="1" fill="hold">
                                          <p:stCondLst>
                                            <p:cond delay="0"/>
                                          </p:stCondLst>
                                        </p:cTn>
                                        <p:tgtEl>
                                          <p:spTgt spid="3"/>
                                        </p:tgtEl>
                                        <p:attrNameLst>
                                          <p:attrName>style.visibility</p:attrName>
                                        </p:attrNameLst>
                                      </p:cBhvr>
                                      <p:to>
                                        <p:strVal val="visible"/>
                                      </p:to>
                                    </p:set>
                                    <p:anim calcmode="lin" valueType="num">
                                      <p:cBhvr>
                                        <p:cTn id="170" dur="4000" fill="hold"/>
                                        <p:tgtEl>
                                          <p:spTgt spid="3"/>
                                        </p:tgtEl>
                                        <p:attrNameLst>
                                          <p:attrName>ppt_w</p:attrName>
                                        </p:attrNameLst>
                                      </p:cBhvr>
                                      <p:tavLst>
                                        <p:tav tm="0">
                                          <p:val>
                                            <p:strVal val="2/3*#ppt_w"/>
                                          </p:val>
                                        </p:tav>
                                        <p:tav tm="100000">
                                          <p:val>
                                            <p:strVal val="#ppt_w"/>
                                          </p:val>
                                        </p:tav>
                                      </p:tavLst>
                                    </p:anim>
                                    <p:anim calcmode="lin" valueType="num">
                                      <p:cBhvr>
                                        <p:cTn id="171" dur="4000" fill="hold"/>
                                        <p:tgtEl>
                                          <p:spTgt spid="3"/>
                                        </p:tgtEl>
                                        <p:attrNameLst>
                                          <p:attrName>ppt_h</p:attrName>
                                        </p:attrNameLst>
                                      </p:cBhvr>
                                      <p:tavLst>
                                        <p:tav tm="0">
                                          <p:val>
                                            <p:strVal val="2/3*#ppt_h"/>
                                          </p:val>
                                        </p:tav>
                                        <p:tav tm="100000">
                                          <p:val>
                                            <p:strVal val="#ppt_h"/>
                                          </p:val>
                                        </p:tav>
                                      </p:tavLst>
                                    </p:anim>
                                  </p:childTnLst>
                                </p:cTn>
                              </p:par>
                            </p:childTnLst>
                          </p:cTn>
                        </p:par>
                        <p:par>
                          <p:cTn id="172" fill="hold">
                            <p:stCondLst>
                              <p:cond delay="6800"/>
                            </p:stCondLst>
                            <p:childTnLst>
                              <p:par>
                                <p:cTn id="173" presetID="40" presetClass="entr" presetSubtype="0" fill="hold" grpId="0" nodeType="afterEffect">
                                  <p:stCondLst>
                                    <p:cond delay="0"/>
                                  </p:stCondLst>
                                  <p:iterate type="lt">
                                    <p:tmPct val="10000"/>
                                  </p:iterate>
                                  <p:childTnLst>
                                    <p:set>
                                      <p:cBhvr>
                                        <p:cTn id="174" dur="1" fill="hold">
                                          <p:stCondLst>
                                            <p:cond delay="0"/>
                                          </p:stCondLst>
                                        </p:cTn>
                                        <p:tgtEl>
                                          <p:spTgt spid="13"/>
                                        </p:tgtEl>
                                        <p:attrNameLst>
                                          <p:attrName>style.visibility</p:attrName>
                                        </p:attrNameLst>
                                      </p:cBhvr>
                                      <p:to>
                                        <p:strVal val="visible"/>
                                      </p:to>
                                    </p:set>
                                    <p:animEffect transition="in" filter="fade">
                                      <p:cBhvr>
                                        <p:cTn id="175" dur="1000"/>
                                        <p:tgtEl>
                                          <p:spTgt spid="13"/>
                                        </p:tgtEl>
                                      </p:cBhvr>
                                    </p:animEffect>
                                    <p:anim calcmode="lin" valueType="num">
                                      <p:cBhvr>
                                        <p:cTn id="176" dur="1000" fill="hold"/>
                                        <p:tgtEl>
                                          <p:spTgt spid="13"/>
                                        </p:tgtEl>
                                        <p:attrNameLst>
                                          <p:attrName>ppt_x</p:attrName>
                                        </p:attrNameLst>
                                      </p:cBhvr>
                                      <p:tavLst>
                                        <p:tav tm="0">
                                          <p:val>
                                            <p:strVal val="#ppt_x-.1"/>
                                          </p:val>
                                        </p:tav>
                                        <p:tav tm="100000">
                                          <p:val>
                                            <p:strVal val="#ppt_x"/>
                                          </p:val>
                                        </p:tav>
                                      </p:tavLst>
                                    </p:anim>
                                    <p:anim calcmode="lin" valueType="num">
                                      <p:cBhvr>
                                        <p:cTn id="177"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526876"/>
            <a:ext cx="9144000" cy="6241876"/>
          </a:xfrm>
          <a:prstGeom prst="rect">
            <a:avLst/>
          </a:prstGeom>
          <a:noFill/>
          <a:ln w="9525">
            <a:noFill/>
            <a:miter lim="800000"/>
            <a:headEnd/>
            <a:tailEnd/>
          </a:ln>
        </p:spPr>
      </p:pic>
      <p:pic>
        <p:nvPicPr>
          <p:cNvPr id="3"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526876"/>
            <a:ext cx="9143999" cy="6241876"/>
          </a:xfrm>
          <a:prstGeom prst="rect">
            <a:avLst/>
          </a:prstGeom>
          <a:noFill/>
          <a:ln w="9525">
            <a:noFill/>
            <a:miter lim="800000"/>
            <a:headEnd/>
            <a:tailEnd/>
          </a:ln>
        </p:spPr>
      </p:pic>
      <p:sp>
        <p:nvSpPr>
          <p:cNvPr id="5" name="4 CuadroTexto"/>
          <p:cNvSpPr txBox="1"/>
          <p:nvPr/>
        </p:nvSpPr>
        <p:spPr>
          <a:xfrm>
            <a:off x="913320" y="4873724"/>
            <a:ext cx="7421639" cy="646327"/>
          </a:xfrm>
          <a:prstGeom prst="rect">
            <a:avLst/>
          </a:prstGeom>
          <a:noFill/>
        </p:spPr>
        <p:txBody>
          <a:bodyPr wrap="none" lIns="91436" tIns="45718" rIns="91436" bIns="45718">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Justo enfrente del Alcázar hay un mirador desde donde podemos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ver cosas como, la Academia de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Infantería.</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6000">
        <p14:glitter/>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5058"/>
                                        </p:tgtEl>
                                        <p:attrNameLst>
                                          <p:attrName>style.visibility</p:attrName>
                                        </p:attrNameLst>
                                      </p:cBhvr>
                                      <p:to>
                                        <p:strVal val="visible"/>
                                      </p:to>
                                    </p:set>
                                    <p:animEffect transition="in" filter="barn(outVertical)">
                                      <p:cBhvr>
                                        <p:cTn id="7" dur="3000"/>
                                        <p:tgtEl>
                                          <p:spTgt spid="45058"/>
                                        </p:tgtEl>
                                      </p:cBhvr>
                                    </p:animEffect>
                                  </p:childTnLst>
                                </p:cTn>
                              </p:par>
                              <p:par>
                                <p:cTn id="8" presetID="23" presetClass="entr" presetSubtype="288" fill="hold" nodeType="withEffect">
                                  <p:stCondLst>
                                    <p:cond delay="0"/>
                                  </p:stCondLst>
                                  <p:childTnLst>
                                    <p:set>
                                      <p:cBhvr>
                                        <p:cTn id="9" dur="1" fill="hold">
                                          <p:stCondLst>
                                            <p:cond delay="0"/>
                                          </p:stCondLst>
                                        </p:cTn>
                                        <p:tgtEl>
                                          <p:spTgt spid="45058"/>
                                        </p:tgtEl>
                                        <p:attrNameLst>
                                          <p:attrName>style.visibility</p:attrName>
                                        </p:attrNameLst>
                                      </p:cBhvr>
                                      <p:to>
                                        <p:strVal val="visible"/>
                                      </p:to>
                                    </p:set>
                                    <p:anim calcmode="lin" valueType="num">
                                      <p:cBhvr>
                                        <p:cTn id="10" dur="3000" fill="hold"/>
                                        <p:tgtEl>
                                          <p:spTgt spid="45058"/>
                                        </p:tgtEl>
                                        <p:attrNameLst>
                                          <p:attrName>ppt_w</p:attrName>
                                        </p:attrNameLst>
                                      </p:cBhvr>
                                      <p:tavLst>
                                        <p:tav tm="0">
                                          <p:val>
                                            <p:strVal val="4/3*#ppt_w"/>
                                          </p:val>
                                        </p:tav>
                                        <p:tav tm="100000">
                                          <p:val>
                                            <p:strVal val="#ppt_w"/>
                                          </p:val>
                                        </p:tav>
                                      </p:tavLst>
                                    </p:anim>
                                    <p:anim calcmode="lin" valueType="num">
                                      <p:cBhvr>
                                        <p:cTn id="11" dur="3000" fill="hold"/>
                                        <p:tgtEl>
                                          <p:spTgt spid="45058"/>
                                        </p:tgtEl>
                                        <p:attrNameLst>
                                          <p:attrName>ppt_h</p:attrName>
                                        </p:attrNameLst>
                                      </p:cBhvr>
                                      <p:tavLst>
                                        <p:tav tm="0">
                                          <p:val>
                                            <p:strVal val="4/3*#ppt_h"/>
                                          </p:val>
                                        </p:tav>
                                        <p:tav tm="100000">
                                          <p:val>
                                            <p:strVal val="#ppt_h"/>
                                          </p:val>
                                        </p:tav>
                                      </p:tavLst>
                                    </p:anim>
                                  </p:childTnLst>
                                </p:cTn>
                              </p:par>
                              <p:par>
                                <p:cTn id="12" presetID="16" presetClass="entr" presetSubtype="26"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inHorizontal)">
                                      <p:cBhvr>
                                        <p:cTn id="14" dur="3000"/>
                                        <p:tgtEl>
                                          <p:spTgt spid="3"/>
                                        </p:tgtEl>
                                      </p:cBhvr>
                                    </p:animEffect>
                                  </p:childTnLst>
                                </p:cTn>
                              </p:par>
                              <p:par>
                                <p:cTn id="15" presetID="23" presetClass="entr" presetSubtype="28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3000" fill="hold"/>
                                        <p:tgtEl>
                                          <p:spTgt spid="3"/>
                                        </p:tgtEl>
                                        <p:attrNameLst>
                                          <p:attrName>ppt_w</p:attrName>
                                        </p:attrNameLst>
                                      </p:cBhvr>
                                      <p:tavLst>
                                        <p:tav tm="0">
                                          <p:val>
                                            <p:strVal val="4/3*#ppt_w"/>
                                          </p:val>
                                        </p:tav>
                                        <p:tav tm="100000">
                                          <p:val>
                                            <p:strVal val="#ppt_w"/>
                                          </p:val>
                                        </p:tav>
                                      </p:tavLst>
                                    </p:anim>
                                    <p:anim calcmode="lin" valueType="num">
                                      <p:cBhvr>
                                        <p:cTn id="18" dur="3000" fill="hold"/>
                                        <p:tgtEl>
                                          <p:spTgt spid="3"/>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p:cNvPicPr>
            <a:picLocks noGrp="1" noChangeAspect="1"/>
          </p:cNvPicPr>
          <p:nvPr isPhoto="1"/>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p:spPr>
      </p:pic>
      <p:sp>
        <p:nvSpPr>
          <p:cNvPr id="3" name="2 Rectángulo"/>
          <p:cNvSpPr/>
          <p:nvPr/>
        </p:nvSpPr>
        <p:spPr>
          <a:xfrm>
            <a:off x="0" y="0"/>
            <a:ext cx="4572000" cy="28575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Rectángulo"/>
          <p:cNvSpPr/>
          <p:nvPr/>
        </p:nvSpPr>
        <p:spPr>
          <a:xfrm>
            <a:off x="0" y="2857500"/>
            <a:ext cx="4572000" cy="28575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Rectángulo"/>
          <p:cNvSpPr/>
          <p:nvPr/>
        </p:nvSpPr>
        <p:spPr>
          <a:xfrm>
            <a:off x="4572000" y="0"/>
            <a:ext cx="4572000" cy="28575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Rectángulo"/>
          <p:cNvSpPr/>
          <p:nvPr/>
        </p:nvSpPr>
        <p:spPr>
          <a:xfrm>
            <a:off x="4572000" y="2857500"/>
            <a:ext cx="4572000" cy="28575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0" name="9 CuadroTexto"/>
          <p:cNvSpPr txBox="1"/>
          <p:nvPr/>
        </p:nvSpPr>
        <p:spPr>
          <a:xfrm>
            <a:off x="683667" y="4657700"/>
            <a:ext cx="7776665" cy="923326"/>
          </a:xfrm>
          <a:prstGeom prst="rect">
            <a:avLst/>
          </a:prstGeom>
          <a:noFill/>
        </p:spPr>
        <p:txBody>
          <a:bodyPr wrap="square" lIns="91436" tIns="45718" rIns="91436" bIns="45718">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Toledo fue una ciudad amurallada en la parte que defiende el foso del río Tajo, es muy corta pero se conservan restos de las obras de este amurallamiento, como podemos ver desde este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mirador.</a:t>
            </a:r>
            <a:endParaRPr lang="es-ES"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4000">
        <p14:honeycomb/>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4000"/>
                                        <p:tgtEl>
                                          <p:spTgt spid="4"/>
                                        </p:tgtEl>
                                      </p:cBhvr>
                                    </p:animEffect>
                                    <p:set>
                                      <p:cBhvr>
                                        <p:cTn id="10" dur="1" fill="hold">
                                          <p:stCondLst>
                                            <p:cond delay="3999"/>
                                          </p:stCondLst>
                                        </p:cTn>
                                        <p:tgtEl>
                                          <p:spTgt spid="4"/>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4000"/>
                                        <p:tgtEl>
                                          <p:spTgt spid="6"/>
                                        </p:tgtEl>
                                      </p:cBhvr>
                                    </p:animEffect>
                                    <p:set>
                                      <p:cBhvr>
                                        <p:cTn id="16" dur="1" fill="hold">
                                          <p:stCondLst>
                                            <p:cond delay="3999"/>
                                          </p:stCondLst>
                                        </p:cTn>
                                        <p:tgtEl>
                                          <p:spTgt spid="6"/>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3000" fill="hold"/>
                                        <p:tgtEl>
                                          <p:spTgt spid="9"/>
                                        </p:tgtEl>
                                        <p:attrNameLst>
                                          <p:attrName>ppt_w</p:attrName>
                                        </p:attrNameLst>
                                      </p:cBhvr>
                                      <p:tavLst>
                                        <p:tav tm="0">
                                          <p:val>
                                            <p:fltVal val="0"/>
                                          </p:val>
                                        </p:tav>
                                        <p:tav tm="100000">
                                          <p:val>
                                            <p:strVal val="#ppt_w"/>
                                          </p:val>
                                        </p:tav>
                                      </p:tavLst>
                                    </p:anim>
                                    <p:anim calcmode="lin" valueType="num">
                                      <p:cBhvr>
                                        <p:cTn id="20" dur="3000" fill="hold"/>
                                        <p:tgtEl>
                                          <p:spTgt spid="9"/>
                                        </p:tgtEl>
                                        <p:attrNameLst>
                                          <p:attrName>ppt_h</p:attrName>
                                        </p:attrNameLst>
                                      </p:cBhvr>
                                      <p:tavLst>
                                        <p:tav tm="0">
                                          <p:val>
                                            <p:fltVal val="0"/>
                                          </p:val>
                                        </p:tav>
                                        <p:tav tm="100000">
                                          <p:val>
                                            <p:strVal val="#ppt_h"/>
                                          </p:val>
                                        </p:tav>
                                      </p:tavLst>
                                    </p:anim>
                                  </p:childTnLst>
                                </p:cTn>
                              </p:par>
                              <p:par>
                                <p:cTn id="21" presetID="4" presetClass="entr" presetSubtype="16"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ox(in)">
                                      <p:cBhvr>
                                        <p:cTn id="23" dur="3000"/>
                                        <p:tgtEl>
                                          <p:spTgt spid="9"/>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10"/>
                                        </p:tgtEl>
                                        <p:attrNameLst>
                                          <p:attrName>style.visibility</p:attrName>
                                        </p:attrNameLst>
                                      </p:cBhvr>
                                      <p:to>
                                        <p:strVal val="visible"/>
                                      </p:to>
                                    </p:set>
                                    <p:animEffect transition="in" filter="fade">
                                      <p:cBhvr>
                                        <p:cTn id="27" dur="1000"/>
                                        <p:tgtEl>
                                          <p:spTgt spid="10"/>
                                        </p:tgtEl>
                                      </p:cBhvr>
                                    </p:animEffect>
                                    <p:anim calcmode="lin" valueType="num">
                                      <p:cBhvr>
                                        <p:cTn id="28" dur="1000" fill="hold"/>
                                        <p:tgtEl>
                                          <p:spTgt spid="10"/>
                                        </p:tgtEl>
                                        <p:attrNameLst>
                                          <p:attrName>ppt_x</p:attrName>
                                        </p:attrNameLst>
                                      </p:cBhvr>
                                      <p:tavLst>
                                        <p:tav tm="0">
                                          <p:val>
                                            <p:strVal val="#ppt_x-.1"/>
                                          </p:val>
                                        </p:tav>
                                        <p:tav tm="100000">
                                          <p:val>
                                            <p:strVal val="#ppt_x"/>
                                          </p:val>
                                        </p:tav>
                                      </p:tavLst>
                                    </p:anim>
                                    <p:anim calcmode="lin" valueType="num">
                                      <p:cBhvr>
                                        <p:cTn id="29"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10"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 y="-1"/>
            <a:ext cx="9144000" cy="6072211"/>
          </a:xfrm>
          <a:prstGeom prst="rect">
            <a:avLst/>
          </a:prstGeom>
          <a:noFill/>
          <a:ln w="9525">
            <a:noFill/>
            <a:miter lim="800000"/>
            <a:headEnd/>
            <a:tailEnd/>
          </a:ln>
        </p:spPr>
      </p:pic>
      <p:pic>
        <p:nvPicPr>
          <p:cNvPr id="3"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 y="0"/>
            <a:ext cx="9144000" cy="6072211"/>
          </a:xfrm>
          <a:prstGeom prst="rect">
            <a:avLst/>
          </a:prstGeom>
          <a:noFill/>
          <a:ln w="9525">
            <a:noFill/>
            <a:miter lim="800000"/>
            <a:headEnd/>
            <a:tailEnd/>
          </a:ln>
        </p:spPr>
      </p:pic>
      <p:sp>
        <p:nvSpPr>
          <p:cNvPr id="5" name="4 CuadroTexto"/>
          <p:cNvSpPr txBox="1"/>
          <p:nvPr/>
        </p:nvSpPr>
        <p:spPr>
          <a:xfrm>
            <a:off x="755576" y="4946269"/>
            <a:ext cx="7891896" cy="646327"/>
          </a:xfrm>
          <a:prstGeom prst="rect">
            <a:avLst/>
          </a:prstGeom>
          <a:noFill/>
        </p:spPr>
        <p:txBody>
          <a:bodyPr wrap="none" lIns="91436" tIns="45718" rIns="91436" bIns="45718">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Acercamos un poquito el zoom y observamos los detalles de las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bases, una a cada lado del río por donde pasaba el acueducto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romano.</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8000">
        <p14:ripple dir="ld"/>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9938"/>
                                        </p:tgtEl>
                                        <p:attrNameLst>
                                          <p:attrName>style.visibility</p:attrName>
                                        </p:attrNameLst>
                                      </p:cBhvr>
                                      <p:to>
                                        <p:strVal val="visible"/>
                                      </p:to>
                                    </p:set>
                                    <p:animEffect transition="in" filter="barn(inVertical)">
                                      <p:cBhvr>
                                        <p:cTn id="7" dur="3000"/>
                                        <p:tgtEl>
                                          <p:spTgt spid="39938"/>
                                        </p:tgtEl>
                                      </p:cBhvr>
                                    </p:animEffect>
                                  </p:childTnLst>
                                </p:cTn>
                              </p:par>
                              <p:par>
                                <p:cTn id="8" presetID="23" presetClass="entr" presetSubtype="288" fill="hold" nodeType="withEffect">
                                  <p:stCondLst>
                                    <p:cond delay="0"/>
                                  </p:stCondLst>
                                  <p:childTnLst>
                                    <p:set>
                                      <p:cBhvr>
                                        <p:cTn id="9" dur="1" fill="hold">
                                          <p:stCondLst>
                                            <p:cond delay="0"/>
                                          </p:stCondLst>
                                        </p:cTn>
                                        <p:tgtEl>
                                          <p:spTgt spid="39938"/>
                                        </p:tgtEl>
                                        <p:attrNameLst>
                                          <p:attrName>style.visibility</p:attrName>
                                        </p:attrNameLst>
                                      </p:cBhvr>
                                      <p:to>
                                        <p:strVal val="visible"/>
                                      </p:to>
                                    </p:set>
                                    <p:anim calcmode="lin" valueType="num">
                                      <p:cBhvr>
                                        <p:cTn id="10" dur="3000" fill="hold"/>
                                        <p:tgtEl>
                                          <p:spTgt spid="39938"/>
                                        </p:tgtEl>
                                        <p:attrNameLst>
                                          <p:attrName>ppt_w</p:attrName>
                                        </p:attrNameLst>
                                      </p:cBhvr>
                                      <p:tavLst>
                                        <p:tav tm="0">
                                          <p:val>
                                            <p:strVal val="4/3*#ppt_w"/>
                                          </p:val>
                                        </p:tav>
                                        <p:tav tm="100000">
                                          <p:val>
                                            <p:strVal val="#ppt_w"/>
                                          </p:val>
                                        </p:tav>
                                      </p:tavLst>
                                    </p:anim>
                                    <p:anim calcmode="lin" valueType="num">
                                      <p:cBhvr>
                                        <p:cTn id="11" dur="3000" fill="hold"/>
                                        <p:tgtEl>
                                          <p:spTgt spid="39938"/>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outVertical)">
                                      <p:cBhvr>
                                        <p:cTn id="14" dur="3000"/>
                                        <p:tgtEl>
                                          <p:spTgt spid="3"/>
                                        </p:tgtEl>
                                      </p:cBhvr>
                                    </p:animEffect>
                                  </p:childTnLst>
                                </p:cTn>
                              </p:par>
                              <p:par>
                                <p:cTn id="15" presetID="23" presetClass="entr" presetSubtype="28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3000" fill="hold"/>
                                        <p:tgtEl>
                                          <p:spTgt spid="3"/>
                                        </p:tgtEl>
                                        <p:attrNameLst>
                                          <p:attrName>ppt_w</p:attrName>
                                        </p:attrNameLst>
                                      </p:cBhvr>
                                      <p:tavLst>
                                        <p:tav tm="0">
                                          <p:val>
                                            <p:strVal val="4/3*#ppt_w"/>
                                          </p:val>
                                        </p:tav>
                                        <p:tav tm="100000">
                                          <p:val>
                                            <p:strVal val="#ppt_w"/>
                                          </p:val>
                                        </p:tav>
                                      </p:tavLst>
                                    </p:anim>
                                    <p:anim calcmode="lin" valueType="num">
                                      <p:cBhvr>
                                        <p:cTn id="18" dur="3000" fill="hold"/>
                                        <p:tgtEl>
                                          <p:spTgt spid="3"/>
                                        </p:tgtEl>
                                        <p:attrNameLst>
                                          <p:attrName>ppt_h</p:attrName>
                                        </p:attrNameLst>
                                      </p:cBhvr>
                                      <p:tavLst>
                                        <p:tav tm="0">
                                          <p:val>
                                            <p:strVal val="4/3*#ppt_h"/>
                                          </p:val>
                                        </p:tav>
                                        <p:tav tm="100000">
                                          <p:val>
                                            <p:strVal val="#ppt_h"/>
                                          </p:val>
                                        </p:tav>
                                      </p:tavLst>
                                    </p:anim>
                                  </p:childTnLst>
                                </p:cTn>
                              </p:par>
                              <p:par>
                                <p:cTn id="19" presetID="40" presetClass="entr" presetSubtype="0" fill="hold" grpId="0" nodeType="withEffect">
                                  <p:stCondLst>
                                    <p:cond delay="300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Grp="1" noChangeAspect="1"/>
          </p:cNvPicPr>
          <p:nvPr isPhoto="1"/>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p:spPr>
      </p:pic>
      <p:sp>
        <p:nvSpPr>
          <p:cNvPr id="3" name="2 CuadroTexto"/>
          <p:cNvSpPr txBox="1"/>
          <p:nvPr/>
        </p:nvSpPr>
        <p:spPr>
          <a:xfrm>
            <a:off x="683569" y="4857723"/>
            <a:ext cx="7991475" cy="646327"/>
          </a:xfrm>
          <a:prstGeom prst="rect">
            <a:avLst/>
          </a:prstGeom>
          <a:noFill/>
        </p:spPr>
        <p:txBody>
          <a:bodyPr lIns="91436" tIns="45718" rIns="91436" bIns="45718">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Lo que vemos ahora es el castillo de San Servando, hoy parece ser que está convertido en un Parador Nacional, según me he podido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informar.</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extLst>
      <p:ext uri="{BB962C8B-B14F-4D97-AF65-F5344CB8AC3E}">
        <p14:creationId xmlns:p14="http://schemas.microsoft.com/office/powerpoint/2010/main" val="862434671"/>
      </p:ext>
    </p:extLst>
  </p:cSld>
  <p:clrMapOvr>
    <a:masterClrMapping/>
  </p:clrMapOvr>
  <p:transition spd="slow" advTm="1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ppt_x</p:attrName>
                                        </p:attrNameLst>
                                      </p:cBhvr>
                                      <p:tavLst>
                                        <p:tav tm="0">
                                          <p:val>
                                            <p:strVal val="#ppt_x-#ppt_w/2"/>
                                          </p:val>
                                        </p:tav>
                                        <p:tav tm="100000">
                                          <p:val>
                                            <p:strVal val="#ppt_x"/>
                                          </p:val>
                                        </p:tav>
                                      </p:tavLst>
                                    </p:anim>
                                    <p:anim calcmode="lin" valueType="num">
                                      <p:cBhvr>
                                        <p:cTn id="8" dur="3000" fill="hold"/>
                                        <p:tgtEl>
                                          <p:spTgt spid="2"/>
                                        </p:tgtEl>
                                        <p:attrNameLst>
                                          <p:attrName>ppt_y</p:attrName>
                                        </p:attrNameLst>
                                      </p:cBhvr>
                                      <p:tavLst>
                                        <p:tav tm="0">
                                          <p:val>
                                            <p:strVal val="#ppt_y"/>
                                          </p:val>
                                        </p:tav>
                                        <p:tav tm="100000">
                                          <p:val>
                                            <p:strVal val="#ppt_y"/>
                                          </p:val>
                                        </p:tav>
                                      </p:tavLst>
                                    </p:anim>
                                    <p:anim calcmode="lin" valueType="num">
                                      <p:cBhvr>
                                        <p:cTn id="9" dur="3000" fill="hold"/>
                                        <p:tgtEl>
                                          <p:spTgt spid="2"/>
                                        </p:tgtEl>
                                        <p:attrNameLst>
                                          <p:attrName>ppt_w</p:attrName>
                                        </p:attrNameLst>
                                      </p:cBhvr>
                                      <p:tavLst>
                                        <p:tav tm="0">
                                          <p:val>
                                            <p:fltVal val="0"/>
                                          </p:val>
                                        </p:tav>
                                        <p:tav tm="100000">
                                          <p:val>
                                            <p:strVal val="#ppt_w"/>
                                          </p:val>
                                        </p:tav>
                                      </p:tavLst>
                                    </p:anim>
                                    <p:anim calcmode="lin" valueType="num">
                                      <p:cBhvr>
                                        <p:cTn id="10" dur="3000" fill="hold"/>
                                        <p:tgtEl>
                                          <p:spTgt spid="2"/>
                                        </p:tgtEl>
                                        <p:attrNameLst>
                                          <p:attrName>ppt_h</p:attrName>
                                        </p:attrNameLst>
                                      </p:cBhvr>
                                      <p:tavLst>
                                        <p:tav tm="0">
                                          <p:val>
                                            <p:strVal val="#ppt_h"/>
                                          </p:val>
                                        </p:tav>
                                        <p:tav tm="100000">
                                          <p:val>
                                            <p:strVal val="#ppt_h"/>
                                          </p:val>
                                        </p:tav>
                                      </p:tavLst>
                                    </p:anim>
                                  </p:childTnLst>
                                </p:cTn>
                              </p:par>
                              <p:par>
                                <p:cTn id="11" presetID="20" presetClass="entr" presetSubtype="0"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edge">
                                      <p:cBhvr>
                                        <p:cTn id="13" dur="3000"/>
                                        <p:tgtEl>
                                          <p:spTgt spid="2"/>
                                        </p:tgtEl>
                                      </p:cBhvr>
                                    </p:animEffect>
                                  </p:childTnLst>
                                </p:cTn>
                              </p:par>
                              <p:par>
                                <p:cTn id="14" presetID="8" presetClass="emph" presetSubtype="0" fill="hold" nodeType="withEffect">
                                  <p:stCondLst>
                                    <p:cond delay="0"/>
                                  </p:stCondLst>
                                  <p:childTnLst>
                                    <p:animRot by="21600000">
                                      <p:cBhvr>
                                        <p:cTn id="15" dur="2000" fill="hold"/>
                                        <p:tgtEl>
                                          <p:spTgt spid="2"/>
                                        </p:tgtEl>
                                        <p:attrNameLst>
                                          <p:attrName>r</p:attrName>
                                        </p:attrNameLst>
                                      </p:cBhvr>
                                    </p:animRot>
                                  </p:childTnLst>
                                </p:cTn>
                              </p:par>
                            </p:childTnLst>
                          </p:cTn>
                        </p:par>
                        <p:par>
                          <p:cTn id="16" fill="hold">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1"/>
                                          </p:val>
                                        </p:tav>
                                        <p:tav tm="100000">
                                          <p:val>
                                            <p:strVal val="#ppt_x"/>
                                          </p:val>
                                        </p:tav>
                                      </p:tavLst>
                                    </p:anim>
                                    <p:anim calcmode="lin" valueType="num">
                                      <p:cBhvr>
                                        <p:cTn id="21"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2"/>
            <a:ext cx="9144000" cy="5714999"/>
          </a:xfrm>
          <a:prstGeom prst="rect">
            <a:avLst/>
          </a:prstGeom>
          <a:noFill/>
          <a:ln w="9525">
            <a:noFill/>
            <a:miter lim="800000"/>
            <a:headEnd/>
            <a:tailEnd/>
          </a:ln>
        </p:spPr>
      </p:pic>
      <p:pic>
        <p:nvPicPr>
          <p:cNvPr id="3"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2"/>
            <a:ext cx="9144000" cy="5714999"/>
          </a:xfrm>
          <a:prstGeom prst="rect">
            <a:avLst/>
          </a:prstGeom>
          <a:noFill/>
          <a:ln w="9525">
            <a:noFill/>
            <a:miter lim="800000"/>
            <a:headEnd/>
            <a:tailEnd/>
          </a:ln>
        </p:spPr>
      </p:pic>
      <p:sp>
        <p:nvSpPr>
          <p:cNvPr id="5" name="4 CuadroTexto"/>
          <p:cNvSpPr txBox="1"/>
          <p:nvPr/>
        </p:nvSpPr>
        <p:spPr>
          <a:xfrm>
            <a:off x="395536" y="4873724"/>
            <a:ext cx="8109904" cy="646327"/>
          </a:xfrm>
          <a:prstGeom prst="rect">
            <a:avLst/>
          </a:prstGeom>
          <a:noFill/>
        </p:spPr>
        <p:txBody>
          <a:bodyPr wrap="none" lIns="91436" tIns="45718" rIns="91436" bIns="45718">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Después de estar un rato en el mirador que hay frente al Alcázar, nos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bajamos por la calle trasera que va a salir frente al Museo de Santa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Cruz.</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9000">
        <p14:ripple dir="rd"/>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41986"/>
                                        </p:tgtEl>
                                        <p:attrNameLst>
                                          <p:attrName>style.visibility</p:attrName>
                                        </p:attrNameLst>
                                      </p:cBhvr>
                                      <p:to>
                                        <p:strVal val="visible"/>
                                      </p:to>
                                    </p:set>
                                    <p:animEffect transition="in" filter="barn(outHorizontal)">
                                      <p:cBhvr>
                                        <p:cTn id="7" dur="3000"/>
                                        <p:tgtEl>
                                          <p:spTgt spid="41986"/>
                                        </p:tgtEl>
                                      </p:cBhvr>
                                    </p:animEffect>
                                  </p:childTnLst>
                                </p:cTn>
                              </p:par>
                              <p:par>
                                <p:cTn id="8" presetID="23" presetClass="entr" presetSubtype="288" fill="hold" nodeType="withEffect">
                                  <p:stCondLst>
                                    <p:cond delay="0"/>
                                  </p:stCondLst>
                                  <p:childTnLst>
                                    <p:set>
                                      <p:cBhvr>
                                        <p:cTn id="9" dur="1" fill="hold">
                                          <p:stCondLst>
                                            <p:cond delay="0"/>
                                          </p:stCondLst>
                                        </p:cTn>
                                        <p:tgtEl>
                                          <p:spTgt spid="41986"/>
                                        </p:tgtEl>
                                        <p:attrNameLst>
                                          <p:attrName>style.visibility</p:attrName>
                                        </p:attrNameLst>
                                      </p:cBhvr>
                                      <p:to>
                                        <p:strVal val="visible"/>
                                      </p:to>
                                    </p:set>
                                    <p:anim calcmode="lin" valueType="num">
                                      <p:cBhvr>
                                        <p:cTn id="10" dur="3000" fill="hold"/>
                                        <p:tgtEl>
                                          <p:spTgt spid="41986"/>
                                        </p:tgtEl>
                                        <p:attrNameLst>
                                          <p:attrName>ppt_w</p:attrName>
                                        </p:attrNameLst>
                                      </p:cBhvr>
                                      <p:tavLst>
                                        <p:tav tm="0">
                                          <p:val>
                                            <p:strVal val="4/3*#ppt_w"/>
                                          </p:val>
                                        </p:tav>
                                        <p:tav tm="100000">
                                          <p:val>
                                            <p:strVal val="#ppt_w"/>
                                          </p:val>
                                        </p:tav>
                                      </p:tavLst>
                                    </p:anim>
                                    <p:anim calcmode="lin" valueType="num">
                                      <p:cBhvr>
                                        <p:cTn id="11" dur="3000" fill="hold"/>
                                        <p:tgtEl>
                                          <p:spTgt spid="41986"/>
                                        </p:tgtEl>
                                        <p:attrNameLst>
                                          <p:attrName>ppt_h</p:attrName>
                                        </p:attrNameLst>
                                      </p:cBhvr>
                                      <p:tavLst>
                                        <p:tav tm="0">
                                          <p:val>
                                            <p:strVal val="4/3*#ppt_h"/>
                                          </p:val>
                                        </p:tav>
                                        <p:tav tm="100000">
                                          <p:val>
                                            <p:strVal val="#ppt_h"/>
                                          </p:val>
                                        </p:tav>
                                      </p:tavLst>
                                    </p:anim>
                                  </p:childTnLst>
                                </p:cTn>
                              </p:par>
                              <p:par>
                                <p:cTn id="12" presetID="16" presetClass="entr" presetSubtype="21"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inVertical)">
                                      <p:cBhvr>
                                        <p:cTn id="14" dur="3000"/>
                                        <p:tgtEl>
                                          <p:spTgt spid="3"/>
                                        </p:tgtEl>
                                      </p:cBhvr>
                                    </p:animEffect>
                                  </p:childTnLst>
                                </p:cTn>
                              </p:par>
                              <p:par>
                                <p:cTn id="15" presetID="23" presetClass="entr" presetSubtype="28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3000" fill="hold"/>
                                        <p:tgtEl>
                                          <p:spTgt spid="3"/>
                                        </p:tgtEl>
                                        <p:attrNameLst>
                                          <p:attrName>ppt_w</p:attrName>
                                        </p:attrNameLst>
                                      </p:cBhvr>
                                      <p:tavLst>
                                        <p:tav tm="0">
                                          <p:val>
                                            <p:strVal val="4/3*#ppt_w"/>
                                          </p:val>
                                        </p:tav>
                                        <p:tav tm="100000">
                                          <p:val>
                                            <p:strVal val="#ppt_w"/>
                                          </p:val>
                                        </p:tav>
                                      </p:tavLst>
                                    </p:anim>
                                    <p:anim calcmode="lin" valueType="num">
                                      <p:cBhvr>
                                        <p:cTn id="18" dur="3000" fill="hold"/>
                                        <p:tgtEl>
                                          <p:spTgt spid="3"/>
                                        </p:tgtEl>
                                        <p:attrNameLst>
                                          <p:attrName>ppt_h</p:attrName>
                                        </p:attrNameLst>
                                      </p:cBhvr>
                                      <p:tavLst>
                                        <p:tav tm="0">
                                          <p:val>
                                            <p:strVal val="4/3*#ppt_h"/>
                                          </p:val>
                                        </p:tav>
                                        <p:tav tm="100000">
                                          <p:val>
                                            <p:strVal val="#ppt_h"/>
                                          </p:val>
                                        </p:tav>
                                      </p:tavLst>
                                    </p:anim>
                                  </p:childTnLst>
                                </p:cTn>
                              </p:par>
                              <p:par>
                                <p:cTn id="19" presetID="40" presetClass="entr" presetSubtype="0" fill="hold" grpId="0" nodeType="withEffect">
                                  <p:stCondLst>
                                    <p:cond delay="300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 y="0"/>
            <a:ext cx="9144000" cy="6025852"/>
          </a:xfrm>
          <a:prstGeom prst="rect">
            <a:avLst/>
          </a:prstGeom>
          <a:noFill/>
          <a:ln w="9525">
            <a:noFill/>
            <a:miter lim="800000"/>
            <a:headEnd/>
            <a:tailEnd/>
          </a:ln>
        </p:spPr>
      </p:pic>
      <p:pic>
        <p:nvPicPr>
          <p:cNvPr id="3"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 y="0"/>
            <a:ext cx="9144000" cy="6025852"/>
          </a:xfrm>
          <a:prstGeom prst="rect">
            <a:avLst/>
          </a:prstGeom>
          <a:noFill/>
          <a:ln w="9525">
            <a:noFill/>
            <a:miter lim="800000"/>
            <a:headEnd/>
            <a:tailEnd/>
          </a:ln>
        </p:spPr>
      </p:pic>
      <p:sp>
        <p:nvSpPr>
          <p:cNvPr id="5" name="4 Rectángulo"/>
          <p:cNvSpPr/>
          <p:nvPr/>
        </p:nvSpPr>
        <p:spPr>
          <a:xfrm>
            <a:off x="3786182" y="496509"/>
            <a:ext cx="1285884" cy="4804576"/>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solidFill>
              <a:schemeClr val="tx1">
                <a:lumMod val="95000"/>
              </a:schemeClr>
            </a:solid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3786182" y="500047"/>
            <a:ext cx="1285884" cy="4786346"/>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solidFill>
              <a:schemeClr val="tx1">
                <a:lumMod val="95000"/>
              </a:schemeClr>
            </a:solid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1042989" y="4491133"/>
            <a:ext cx="7430231" cy="1200325"/>
          </a:xfrm>
          <a:prstGeom prst="rect">
            <a:avLst/>
          </a:prstGeom>
          <a:noFill/>
        </p:spPr>
        <p:txBody>
          <a:bodyPr wrap="none" lIns="91436" tIns="45718" rIns="91436" bIns="45718">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En la calle donde se encuentra el Museo de Santa Cruz, podemos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ver también la puerta con arco que entrando por ella volvemos a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salir a la Plaza de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Zocodover</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Estamos en la calle Santiago de los </a:t>
            </a:r>
          </a:p>
          <a:p>
            <a:pPr fontAlgn="auto">
              <a:spcBef>
                <a:spcPts val="0"/>
              </a:spcBef>
              <a:spcAft>
                <a:spcPts val="0"/>
              </a:spcAft>
              <a:defRPr/>
            </a:pP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Caballeros. </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7000">
        <p14:ripple/>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3000"/>
                                        <p:tgtEl>
                                          <p:spTgt spid="5"/>
                                        </p:tgtEl>
                                      </p:cBhvr>
                                    </p:animEffect>
                                  </p:childTnLst>
                                </p:cTn>
                              </p:par>
                              <p:par>
                                <p:cTn id="8" presetID="8"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3000"/>
                                        <p:tgtEl>
                                          <p:spTgt spid="7"/>
                                        </p:tgtEl>
                                      </p:cBhvr>
                                    </p:animEffect>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ppt_x"/>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3000" fill="hold"/>
                                        <p:tgtEl>
                                          <p:spTgt spid="7"/>
                                        </p:tgtEl>
                                        <p:attrNameLst>
                                          <p:attrName>ppt_x</p:attrName>
                                        </p:attrNameLst>
                                      </p:cBhvr>
                                      <p:tavLst>
                                        <p:tav tm="0">
                                          <p:val>
                                            <p:strVal val="#ppt_x"/>
                                          </p:val>
                                        </p:tav>
                                        <p:tav tm="100000">
                                          <p:val>
                                            <p:strVal val="#ppt_x"/>
                                          </p:val>
                                        </p:tav>
                                      </p:tavLst>
                                    </p:anim>
                                    <p:anim calcmode="lin" valueType="num">
                                      <p:cBhvr additive="base">
                                        <p:cTn id="18" dur="3000" fill="hold"/>
                                        <p:tgtEl>
                                          <p:spTgt spid="7"/>
                                        </p:tgtEl>
                                        <p:attrNameLst>
                                          <p:attrName>ppt_y</p:attrName>
                                        </p:attrNameLst>
                                      </p:cBhvr>
                                      <p:tavLst>
                                        <p:tav tm="0">
                                          <p:val>
                                            <p:strVal val="0-#ppt_h/2"/>
                                          </p:val>
                                        </p:tav>
                                        <p:tav tm="100000">
                                          <p:val>
                                            <p:strVal val="#ppt_y"/>
                                          </p:val>
                                        </p:tav>
                                      </p:tavLst>
                                    </p:anim>
                                  </p:childTnLst>
                                </p:cTn>
                              </p:par>
                              <p:par>
                                <p:cTn id="19" presetID="8" presetClass="emph" presetSubtype="0" fill="hold" nodeType="withEffect">
                                  <p:stCondLst>
                                    <p:cond delay="0"/>
                                  </p:stCondLst>
                                  <p:childTnLst>
                                    <p:animRot by="21600000">
                                      <p:cBhvr>
                                        <p:cTn id="20" dur="3000" fill="hold"/>
                                        <p:tgtEl>
                                          <p:spTgt spid="5"/>
                                        </p:tgtEl>
                                        <p:attrNameLst>
                                          <p:attrName>r</p:attrName>
                                        </p:attrNameLst>
                                      </p:cBhvr>
                                    </p:animRot>
                                  </p:childTnLst>
                                </p:cTn>
                              </p:par>
                              <p:par>
                                <p:cTn id="21" presetID="8" presetClass="emph" presetSubtype="0" fill="hold" nodeType="withEffect">
                                  <p:stCondLst>
                                    <p:cond delay="0"/>
                                  </p:stCondLst>
                                  <p:childTnLst>
                                    <p:animRot by="-21600000">
                                      <p:cBhvr>
                                        <p:cTn id="22" dur="3000" fill="hold"/>
                                        <p:tgtEl>
                                          <p:spTgt spid="7"/>
                                        </p:tgtEl>
                                        <p:attrNameLst>
                                          <p:attrName>r</p:attrName>
                                        </p:attrNameLst>
                                      </p:cBhvr>
                                    </p:animRot>
                                  </p:childTnLst>
                                </p:cTn>
                              </p:par>
                            </p:childTnLst>
                          </p:cTn>
                        </p:par>
                        <p:par>
                          <p:cTn id="23" fill="hold">
                            <p:stCondLst>
                              <p:cond delay="3000"/>
                            </p:stCondLst>
                            <p:childTnLst>
                              <p:par>
                                <p:cTn id="24" presetID="2" presetClass="exit" presetSubtype="8" fill="hold" nodeType="afterEffect">
                                  <p:stCondLst>
                                    <p:cond delay="0"/>
                                  </p:stCondLst>
                                  <p:childTnLst>
                                    <p:anim calcmode="lin" valueType="num">
                                      <p:cBhvr additive="base">
                                        <p:cTn id="25" dur="3000"/>
                                        <p:tgtEl>
                                          <p:spTgt spid="5"/>
                                        </p:tgtEl>
                                        <p:attrNameLst>
                                          <p:attrName>ppt_x</p:attrName>
                                        </p:attrNameLst>
                                      </p:cBhvr>
                                      <p:tavLst>
                                        <p:tav tm="0">
                                          <p:val>
                                            <p:strVal val="ppt_x"/>
                                          </p:val>
                                        </p:tav>
                                        <p:tav tm="100000">
                                          <p:val>
                                            <p:strVal val="0-ppt_w/2"/>
                                          </p:val>
                                        </p:tav>
                                      </p:tavLst>
                                    </p:anim>
                                    <p:anim calcmode="lin" valueType="num">
                                      <p:cBhvr additive="base">
                                        <p:cTn id="26" dur="3000"/>
                                        <p:tgtEl>
                                          <p:spTgt spid="5"/>
                                        </p:tgtEl>
                                        <p:attrNameLst>
                                          <p:attrName>ppt_y</p:attrName>
                                        </p:attrNameLst>
                                      </p:cBhvr>
                                      <p:tavLst>
                                        <p:tav tm="0">
                                          <p:val>
                                            <p:strVal val="ppt_y"/>
                                          </p:val>
                                        </p:tav>
                                        <p:tav tm="100000">
                                          <p:val>
                                            <p:strVal val="ppt_y"/>
                                          </p:val>
                                        </p:tav>
                                      </p:tavLst>
                                    </p:anim>
                                    <p:set>
                                      <p:cBhvr>
                                        <p:cTn id="27" dur="1" fill="hold">
                                          <p:stCondLst>
                                            <p:cond delay="2999"/>
                                          </p:stCondLst>
                                        </p:cTn>
                                        <p:tgtEl>
                                          <p:spTgt spid="5"/>
                                        </p:tgtEl>
                                        <p:attrNameLst>
                                          <p:attrName>style.visibility</p:attrName>
                                        </p:attrNameLst>
                                      </p:cBhvr>
                                      <p:to>
                                        <p:strVal val="hidden"/>
                                      </p:to>
                                    </p:set>
                                  </p:childTnLst>
                                </p:cTn>
                              </p:par>
                              <p:par>
                                <p:cTn id="28" presetID="2" presetClass="exit" presetSubtype="2" fill="hold" nodeType="withEffect">
                                  <p:stCondLst>
                                    <p:cond delay="0"/>
                                  </p:stCondLst>
                                  <p:childTnLst>
                                    <p:anim calcmode="lin" valueType="num">
                                      <p:cBhvr additive="base">
                                        <p:cTn id="29" dur="3000"/>
                                        <p:tgtEl>
                                          <p:spTgt spid="7"/>
                                        </p:tgtEl>
                                        <p:attrNameLst>
                                          <p:attrName>ppt_x</p:attrName>
                                        </p:attrNameLst>
                                      </p:cBhvr>
                                      <p:tavLst>
                                        <p:tav tm="0">
                                          <p:val>
                                            <p:strVal val="ppt_x"/>
                                          </p:val>
                                        </p:tav>
                                        <p:tav tm="100000">
                                          <p:val>
                                            <p:strVal val="1+ppt_w/2"/>
                                          </p:val>
                                        </p:tav>
                                      </p:tavLst>
                                    </p:anim>
                                    <p:anim calcmode="lin" valueType="num">
                                      <p:cBhvr additive="base">
                                        <p:cTn id="30" dur="3000"/>
                                        <p:tgtEl>
                                          <p:spTgt spid="7"/>
                                        </p:tgtEl>
                                        <p:attrNameLst>
                                          <p:attrName>ppt_y</p:attrName>
                                        </p:attrNameLst>
                                      </p:cBhvr>
                                      <p:tavLst>
                                        <p:tav tm="0">
                                          <p:val>
                                            <p:strVal val="ppt_y"/>
                                          </p:val>
                                        </p:tav>
                                        <p:tav tm="100000">
                                          <p:val>
                                            <p:strVal val="ppt_y"/>
                                          </p:val>
                                        </p:tav>
                                      </p:tavLst>
                                    </p:anim>
                                    <p:set>
                                      <p:cBhvr>
                                        <p:cTn id="31" dur="1" fill="hold">
                                          <p:stCondLst>
                                            <p:cond delay="2999"/>
                                          </p:stCondLst>
                                        </p:cTn>
                                        <p:tgtEl>
                                          <p:spTgt spid="7"/>
                                        </p:tgtEl>
                                        <p:attrNameLst>
                                          <p:attrName>style.visibility</p:attrName>
                                        </p:attrNameLst>
                                      </p:cBhvr>
                                      <p:to>
                                        <p:strVal val="hidden"/>
                                      </p:to>
                                    </p:set>
                                  </p:childTnLst>
                                </p:cTn>
                              </p:par>
                              <p:par>
                                <p:cTn id="32" presetID="16" presetClass="entr" presetSubtype="26" fill="hold" nodeType="withEffect">
                                  <p:stCondLst>
                                    <p:cond delay="0"/>
                                  </p:stCondLst>
                                  <p:childTnLst>
                                    <p:set>
                                      <p:cBhvr>
                                        <p:cTn id="33" dur="1" fill="hold">
                                          <p:stCondLst>
                                            <p:cond delay="0"/>
                                          </p:stCondLst>
                                        </p:cTn>
                                        <p:tgtEl>
                                          <p:spTgt spid="43010"/>
                                        </p:tgtEl>
                                        <p:attrNameLst>
                                          <p:attrName>style.visibility</p:attrName>
                                        </p:attrNameLst>
                                      </p:cBhvr>
                                      <p:to>
                                        <p:strVal val="visible"/>
                                      </p:to>
                                    </p:set>
                                    <p:animEffect transition="in" filter="barn(inHorizontal)">
                                      <p:cBhvr>
                                        <p:cTn id="34" dur="3000"/>
                                        <p:tgtEl>
                                          <p:spTgt spid="43010"/>
                                        </p:tgtEl>
                                      </p:cBhvr>
                                    </p:animEffect>
                                  </p:childTnLst>
                                </p:cTn>
                              </p:par>
                              <p:par>
                                <p:cTn id="35" presetID="23" presetClass="entr" presetSubtype="16" fill="hold" nodeType="withEffect">
                                  <p:stCondLst>
                                    <p:cond delay="0"/>
                                  </p:stCondLst>
                                  <p:childTnLst>
                                    <p:set>
                                      <p:cBhvr>
                                        <p:cTn id="36" dur="1" fill="hold">
                                          <p:stCondLst>
                                            <p:cond delay="0"/>
                                          </p:stCondLst>
                                        </p:cTn>
                                        <p:tgtEl>
                                          <p:spTgt spid="43010"/>
                                        </p:tgtEl>
                                        <p:attrNameLst>
                                          <p:attrName>style.visibility</p:attrName>
                                        </p:attrNameLst>
                                      </p:cBhvr>
                                      <p:to>
                                        <p:strVal val="visible"/>
                                      </p:to>
                                    </p:set>
                                    <p:anim calcmode="lin" valueType="num">
                                      <p:cBhvr>
                                        <p:cTn id="37" dur="3000" fill="hold"/>
                                        <p:tgtEl>
                                          <p:spTgt spid="43010"/>
                                        </p:tgtEl>
                                        <p:attrNameLst>
                                          <p:attrName>ppt_w</p:attrName>
                                        </p:attrNameLst>
                                      </p:cBhvr>
                                      <p:tavLst>
                                        <p:tav tm="0">
                                          <p:val>
                                            <p:fltVal val="0"/>
                                          </p:val>
                                        </p:tav>
                                        <p:tav tm="100000">
                                          <p:val>
                                            <p:strVal val="#ppt_w"/>
                                          </p:val>
                                        </p:tav>
                                      </p:tavLst>
                                    </p:anim>
                                    <p:anim calcmode="lin" valueType="num">
                                      <p:cBhvr>
                                        <p:cTn id="38" dur="3000" fill="hold"/>
                                        <p:tgtEl>
                                          <p:spTgt spid="43010"/>
                                        </p:tgtEl>
                                        <p:attrNameLst>
                                          <p:attrName>ppt_h</p:attrName>
                                        </p:attrNameLst>
                                      </p:cBhvr>
                                      <p:tavLst>
                                        <p:tav tm="0">
                                          <p:val>
                                            <p:fltVal val="0"/>
                                          </p:val>
                                        </p:tav>
                                        <p:tav tm="100000">
                                          <p:val>
                                            <p:strVal val="#ppt_h"/>
                                          </p:val>
                                        </p:tav>
                                      </p:tavLst>
                                    </p:anim>
                                  </p:childTnLst>
                                </p:cTn>
                              </p:par>
                              <p:par>
                                <p:cTn id="39" presetID="16" presetClass="entr" presetSubtype="42" fill="hold" nodeType="withEffect">
                                  <p:stCondLst>
                                    <p:cond delay="0"/>
                                  </p:stCondLst>
                                  <p:childTnLst>
                                    <p:set>
                                      <p:cBhvr>
                                        <p:cTn id="40" dur="1" fill="hold">
                                          <p:stCondLst>
                                            <p:cond delay="0"/>
                                          </p:stCondLst>
                                        </p:cTn>
                                        <p:tgtEl>
                                          <p:spTgt spid="3"/>
                                        </p:tgtEl>
                                        <p:attrNameLst>
                                          <p:attrName>style.visibility</p:attrName>
                                        </p:attrNameLst>
                                      </p:cBhvr>
                                      <p:to>
                                        <p:strVal val="visible"/>
                                      </p:to>
                                    </p:set>
                                    <p:animEffect transition="in" filter="barn(outHorizontal)">
                                      <p:cBhvr>
                                        <p:cTn id="41" dur="3000"/>
                                        <p:tgtEl>
                                          <p:spTgt spid="3"/>
                                        </p:tgtEl>
                                      </p:cBhvr>
                                    </p:animEffect>
                                  </p:childTnLst>
                                </p:cTn>
                              </p:par>
                              <p:par>
                                <p:cTn id="42" presetID="23" presetClass="entr" presetSubtype="16" fill="hold" nodeType="withEffect">
                                  <p:stCondLst>
                                    <p:cond delay="0"/>
                                  </p:stCondLst>
                                  <p:childTnLst>
                                    <p:set>
                                      <p:cBhvr>
                                        <p:cTn id="43" dur="1" fill="hold">
                                          <p:stCondLst>
                                            <p:cond delay="0"/>
                                          </p:stCondLst>
                                        </p:cTn>
                                        <p:tgtEl>
                                          <p:spTgt spid="3"/>
                                        </p:tgtEl>
                                        <p:attrNameLst>
                                          <p:attrName>style.visibility</p:attrName>
                                        </p:attrNameLst>
                                      </p:cBhvr>
                                      <p:to>
                                        <p:strVal val="visible"/>
                                      </p:to>
                                    </p:set>
                                    <p:anim calcmode="lin" valueType="num">
                                      <p:cBhvr>
                                        <p:cTn id="44" dur="3000" fill="hold"/>
                                        <p:tgtEl>
                                          <p:spTgt spid="3"/>
                                        </p:tgtEl>
                                        <p:attrNameLst>
                                          <p:attrName>ppt_w</p:attrName>
                                        </p:attrNameLst>
                                      </p:cBhvr>
                                      <p:tavLst>
                                        <p:tav tm="0">
                                          <p:val>
                                            <p:fltVal val="0"/>
                                          </p:val>
                                        </p:tav>
                                        <p:tav tm="100000">
                                          <p:val>
                                            <p:strVal val="#ppt_w"/>
                                          </p:val>
                                        </p:tav>
                                      </p:tavLst>
                                    </p:anim>
                                    <p:anim calcmode="lin" valueType="num">
                                      <p:cBhvr>
                                        <p:cTn id="45" dur="3000" fill="hold"/>
                                        <p:tgtEl>
                                          <p:spTgt spid="3"/>
                                        </p:tgtEl>
                                        <p:attrNameLst>
                                          <p:attrName>ppt_h</p:attrName>
                                        </p:attrNameLst>
                                      </p:cBhvr>
                                      <p:tavLst>
                                        <p:tav tm="0">
                                          <p:val>
                                            <p:fltVal val="0"/>
                                          </p:val>
                                        </p:tav>
                                        <p:tav tm="100000">
                                          <p:val>
                                            <p:strVal val="#ppt_h"/>
                                          </p:val>
                                        </p:tav>
                                      </p:tavLst>
                                    </p:anim>
                                  </p:childTnLst>
                                </p:cTn>
                              </p:par>
                            </p:childTnLst>
                          </p:cTn>
                        </p:par>
                        <p:par>
                          <p:cTn id="46" fill="hold">
                            <p:stCondLst>
                              <p:cond delay="6000"/>
                            </p:stCondLst>
                            <p:childTnLst>
                              <p:par>
                                <p:cTn id="47" presetID="40" presetClass="entr" presetSubtype="0" fill="hold" grpId="0" nodeType="afterEffect">
                                  <p:stCondLst>
                                    <p:cond delay="0"/>
                                  </p:stCondLst>
                                  <p:iterate type="lt">
                                    <p:tmPct val="10000"/>
                                  </p:iterate>
                                  <p:childTnLst>
                                    <p:set>
                                      <p:cBhvr>
                                        <p:cTn id="48" dur="1" fill="hold">
                                          <p:stCondLst>
                                            <p:cond delay="0"/>
                                          </p:stCondLst>
                                        </p:cTn>
                                        <p:tgtEl>
                                          <p:spTgt spid="8"/>
                                        </p:tgtEl>
                                        <p:attrNameLst>
                                          <p:attrName>style.visibility</p:attrName>
                                        </p:attrNameLst>
                                      </p:cBhvr>
                                      <p:to>
                                        <p:strVal val="visible"/>
                                      </p:to>
                                    </p:set>
                                    <p:animEffect transition="in" filter="fade">
                                      <p:cBhvr>
                                        <p:cTn id="49" dur="1000"/>
                                        <p:tgtEl>
                                          <p:spTgt spid="8"/>
                                        </p:tgtEl>
                                      </p:cBhvr>
                                    </p:animEffect>
                                    <p:anim calcmode="lin" valueType="num">
                                      <p:cBhvr>
                                        <p:cTn id="50" dur="1000" fill="hold"/>
                                        <p:tgtEl>
                                          <p:spTgt spid="8"/>
                                        </p:tgtEl>
                                        <p:attrNameLst>
                                          <p:attrName>ppt_x</p:attrName>
                                        </p:attrNameLst>
                                      </p:cBhvr>
                                      <p:tavLst>
                                        <p:tav tm="0">
                                          <p:val>
                                            <p:strVal val="#ppt_x-.1"/>
                                          </p:val>
                                        </p:tav>
                                        <p:tav tm="100000">
                                          <p:val>
                                            <p:strVal val="#ppt_x"/>
                                          </p:val>
                                        </p:tav>
                                      </p:tavLst>
                                    </p:anim>
                                    <p:anim calcmode="lin" valueType="num">
                                      <p:cBhvr>
                                        <p:cTn id="5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0"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382860"/>
            <a:ext cx="9144000" cy="6408712"/>
          </a:xfrm>
          <a:prstGeom prst="rect">
            <a:avLst/>
          </a:prstGeom>
          <a:noFill/>
          <a:ln w="9525">
            <a:noFill/>
            <a:miter lim="800000"/>
            <a:headEnd/>
            <a:tailEnd/>
          </a:ln>
        </p:spPr>
      </p:pic>
      <p:pic>
        <p:nvPicPr>
          <p:cNvPr id="5"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371032"/>
            <a:ext cx="9144000" cy="6408712"/>
          </a:xfrm>
          <a:prstGeom prst="rect">
            <a:avLst/>
          </a:prstGeom>
          <a:noFill/>
          <a:ln w="9525">
            <a:noFill/>
            <a:miter lim="800000"/>
            <a:headEnd/>
            <a:tailEnd/>
          </a:ln>
        </p:spPr>
      </p:pic>
      <p:sp>
        <p:nvSpPr>
          <p:cNvPr id="6" name="5 CuadroTexto"/>
          <p:cNvSpPr txBox="1"/>
          <p:nvPr/>
        </p:nvSpPr>
        <p:spPr>
          <a:xfrm>
            <a:off x="741096" y="4788006"/>
            <a:ext cx="7584119" cy="923326"/>
          </a:xfrm>
          <a:prstGeom prst="rect">
            <a:avLst/>
          </a:prstGeom>
          <a:noFill/>
        </p:spPr>
        <p:txBody>
          <a:bodyPr wrap="none" lIns="91436" tIns="45718" rIns="91436" bIns="45718">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En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la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misma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calle de Santiago de Los Caballeros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pero yendo en el </a:t>
            </a:r>
            <a:endPar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a:p>
            <a:pPr fontAlgn="auto">
              <a:spcBef>
                <a:spcPts val="0"/>
              </a:spcBef>
              <a:spcAft>
                <a:spcPts val="0"/>
              </a:spcAft>
              <a:defRPr/>
            </a:pP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sentido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contrario, nos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encontramos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con otra puerta con arco, pero </a:t>
            </a:r>
            <a:endPar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a:p>
            <a:pPr fontAlgn="auto">
              <a:spcBef>
                <a:spcPts val="0"/>
              </a:spcBef>
              <a:spcAft>
                <a:spcPts val="0"/>
              </a:spcAft>
              <a:defRPr/>
            </a:pP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esta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nos lleva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frente al puente de San Martín.</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2000">
        <p:circle/>
      </p:transition>
    </mc:Choice>
    <mc:Fallback xmlns="">
      <p:transition spd="slow" advTm="22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barn(outVertical)">
                                      <p:cBhvr>
                                        <p:cTn id="7" dur="3000"/>
                                        <p:tgtEl>
                                          <p:spTgt spid="89090"/>
                                        </p:tgtEl>
                                      </p:cBhvr>
                                    </p:animEffect>
                                  </p:childTnLst>
                                </p:cTn>
                              </p:par>
                              <p:par>
                                <p:cTn id="8" presetID="23" presetClass="entr" presetSubtype="272" fill="hold" nodeType="withEffect">
                                  <p:stCondLst>
                                    <p:cond delay="0"/>
                                  </p:stCondLst>
                                  <p:childTnLst>
                                    <p:set>
                                      <p:cBhvr>
                                        <p:cTn id="9" dur="1" fill="hold">
                                          <p:stCondLst>
                                            <p:cond delay="0"/>
                                          </p:stCondLst>
                                        </p:cTn>
                                        <p:tgtEl>
                                          <p:spTgt spid="89090"/>
                                        </p:tgtEl>
                                        <p:attrNameLst>
                                          <p:attrName>style.visibility</p:attrName>
                                        </p:attrNameLst>
                                      </p:cBhvr>
                                      <p:to>
                                        <p:strVal val="visible"/>
                                      </p:to>
                                    </p:set>
                                    <p:anim calcmode="lin" valueType="num">
                                      <p:cBhvr>
                                        <p:cTn id="10" dur="3000" fill="hold"/>
                                        <p:tgtEl>
                                          <p:spTgt spid="89090"/>
                                        </p:tgtEl>
                                        <p:attrNameLst>
                                          <p:attrName>ppt_w</p:attrName>
                                        </p:attrNameLst>
                                      </p:cBhvr>
                                      <p:tavLst>
                                        <p:tav tm="0">
                                          <p:val>
                                            <p:strVal val="2/3*#ppt_w"/>
                                          </p:val>
                                        </p:tav>
                                        <p:tav tm="100000">
                                          <p:val>
                                            <p:strVal val="#ppt_w"/>
                                          </p:val>
                                        </p:tav>
                                      </p:tavLst>
                                    </p:anim>
                                    <p:anim calcmode="lin" valueType="num">
                                      <p:cBhvr>
                                        <p:cTn id="11" dur="3000" fill="hold"/>
                                        <p:tgtEl>
                                          <p:spTgt spid="89090"/>
                                        </p:tgtEl>
                                        <p:attrNameLst>
                                          <p:attrName>ppt_h</p:attrName>
                                        </p:attrNameLst>
                                      </p:cBhvr>
                                      <p:tavLst>
                                        <p:tav tm="0">
                                          <p:val>
                                            <p:strVal val="2/3*#ppt_h"/>
                                          </p:val>
                                        </p:tav>
                                        <p:tav tm="100000">
                                          <p:val>
                                            <p:strVal val="#ppt_h"/>
                                          </p:val>
                                        </p:tav>
                                      </p:tavLst>
                                    </p:anim>
                                  </p:childTnLst>
                                </p:cTn>
                              </p:par>
                              <p:par>
                                <p:cTn id="12" presetID="16" presetClass="entr" presetSubtype="2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inHorizontal)">
                                      <p:cBhvr>
                                        <p:cTn id="14" dur="3000"/>
                                        <p:tgtEl>
                                          <p:spTgt spid="5"/>
                                        </p:tgtEl>
                                      </p:cBhvr>
                                    </p:animEffect>
                                  </p:childTnLst>
                                </p:cTn>
                              </p:par>
                              <p:par>
                                <p:cTn id="15" presetID="23" presetClass="entr" presetSubtype="27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2/3*#ppt_w"/>
                                          </p:val>
                                        </p:tav>
                                        <p:tav tm="100000">
                                          <p:val>
                                            <p:strVal val="#ppt_w"/>
                                          </p:val>
                                        </p:tav>
                                      </p:tavLst>
                                    </p:anim>
                                    <p:anim calcmode="lin" valueType="num">
                                      <p:cBhvr>
                                        <p:cTn id="18" dur="3000" fill="hold"/>
                                        <p:tgtEl>
                                          <p:spTgt spid="5"/>
                                        </p:tgtEl>
                                        <p:attrNameLst>
                                          <p:attrName>ppt_h</p:attrName>
                                        </p:attrNameLst>
                                      </p:cBhvr>
                                      <p:tavLst>
                                        <p:tav tm="0">
                                          <p:val>
                                            <p:strVal val="2/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p:cNvPicPr>
            <a:picLocks noChangeAspect="1"/>
          </p:cNvPicPr>
          <p:nvPr/>
        </p:nvPicPr>
        <p:blipFill>
          <a:blip r:embed="rId2" cstate="email">
            <a:duotone>
              <a:schemeClr val="accent5">
                <a:shade val="45000"/>
                <a:satMod val="135000"/>
              </a:schemeClr>
              <a:prstClr val="white"/>
            </a:duotone>
            <a:extLst/>
          </a:blip>
          <a:stretch>
            <a:fillRect/>
          </a:stretch>
        </p:blipFill>
        <p:spPr>
          <a:xfrm flipH="1">
            <a:off x="6179406" y="913520"/>
            <a:ext cx="756495" cy="3541613"/>
          </a:xfrm>
          <a:prstGeom prst="rect">
            <a:avLst/>
          </a:prstGeom>
        </p:spPr>
      </p:pic>
      <p:pic>
        <p:nvPicPr>
          <p:cNvPr id="11" name="10 Imagen"/>
          <p:cNvPicPr>
            <a:picLocks noChangeAspect="1"/>
          </p:cNvPicPr>
          <p:nvPr/>
        </p:nvPicPr>
        <p:blipFill>
          <a:blip r:embed="rId2" cstate="email">
            <a:duotone>
              <a:schemeClr val="accent5">
                <a:shade val="45000"/>
                <a:satMod val="135000"/>
              </a:schemeClr>
              <a:prstClr val="white"/>
            </a:duotone>
            <a:extLst/>
          </a:blip>
          <a:stretch>
            <a:fillRect/>
          </a:stretch>
        </p:blipFill>
        <p:spPr>
          <a:xfrm flipH="1">
            <a:off x="6913383" y="944075"/>
            <a:ext cx="756495" cy="3541613"/>
          </a:xfrm>
          <a:prstGeom prst="rect">
            <a:avLst/>
          </a:prstGeom>
        </p:spPr>
      </p:pic>
      <p:pic>
        <p:nvPicPr>
          <p:cNvPr id="12" name="11 Imagen"/>
          <p:cNvPicPr>
            <a:picLocks noChangeAspect="1"/>
          </p:cNvPicPr>
          <p:nvPr/>
        </p:nvPicPr>
        <p:blipFill>
          <a:blip r:embed="rId2" cstate="email">
            <a:duotone>
              <a:schemeClr val="accent5">
                <a:shade val="45000"/>
                <a:satMod val="135000"/>
              </a:schemeClr>
              <a:prstClr val="white"/>
            </a:duotone>
            <a:extLst/>
          </a:blip>
          <a:stretch>
            <a:fillRect/>
          </a:stretch>
        </p:blipFill>
        <p:spPr>
          <a:xfrm flipH="1">
            <a:off x="7634772" y="946615"/>
            <a:ext cx="756495" cy="3541613"/>
          </a:xfrm>
          <a:prstGeom prst="rect">
            <a:avLst/>
          </a:prstGeom>
        </p:spPr>
      </p:pic>
      <p:pic>
        <p:nvPicPr>
          <p:cNvPr id="13" name="12 Imagen"/>
          <p:cNvPicPr>
            <a:picLocks noChangeAspect="1"/>
          </p:cNvPicPr>
          <p:nvPr/>
        </p:nvPicPr>
        <p:blipFill>
          <a:blip r:embed="rId2" cstate="email">
            <a:duotone>
              <a:schemeClr val="accent5">
                <a:shade val="45000"/>
                <a:satMod val="135000"/>
              </a:schemeClr>
              <a:prstClr val="white"/>
            </a:duotone>
            <a:extLst/>
          </a:blip>
          <a:stretch>
            <a:fillRect/>
          </a:stretch>
        </p:blipFill>
        <p:spPr>
          <a:xfrm flipH="1">
            <a:off x="8387115" y="954260"/>
            <a:ext cx="756495" cy="3541613"/>
          </a:xfrm>
          <a:prstGeom prst="rect">
            <a:avLst/>
          </a:prstGeom>
        </p:spPr>
      </p:pic>
      <p:pic>
        <p:nvPicPr>
          <p:cNvPr id="14" name="13 Imagen"/>
          <p:cNvPicPr>
            <a:picLocks noChangeAspect="1"/>
          </p:cNvPicPr>
          <p:nvPr/>
        </p:nvPicPr>
        <p:blipFill>
          <a:blip r:embed="rId2" cstate="email">
            <a:duotone>
              <a:schemeClr val="accent5">
                <a:shade val="45000"/>
                <a:satMod val="135000"/>
              </a:schemeClr>
              <a:prstClr val="white"/>
            </a:duotone>
            <a:extLst/>
          </a:blip>
          <a:stretch>
            <a:fillRect/>
          </a:stretch>
        </p:blipFill>
        <p:spPr>
          <a:xfrm flipH="1">
            <a:off x="70918" y="936069"/>
            <a:ext cx="756495" cy="3541613"/>
          </a:xfrm>
          <a:prstGeom prst="rect">
            <a:avLst/>
          </a:prstGeom>
        </p:spPr>
      </p:pic>
      <p:pic>
        <p:nvPicPr>
          <p:cNvPr id="15" name="14 Imagen"/>
          <p:cNvPicPr>
            <a:picLocks noChangeAspect="1"/>
          </p:cNvPicPr>
          <p:nvPr/>
        </p:nvPicPr>
        <p:blipFill>
          <a:blip r:embed="rId2" cstate="email">
            <a:duotone>
              <a:schemeClr val="accent5">
                <a:shade val="45000"/>
                <a:satMod val="135000"/>
              </a:schemeClr>
              <a:prstClr val="white"/>
            </a:duotone>
            <a:extLst/>
          </a:blip>
          <a:stretch>
            <a:fillRect/>
          </a:stretch>
        </p:blipFill>
        <p:spPr>
          <a:xfrm flipH="1">
            <a:off x="827411" y="946915"/>
            <a:ext cx="756495" cy="3541613"/>
          </a:xfrm>
          <a:prstGeom prst="rect">
            <a:avLst/>
          </a:prstGeom>
        </p:spPr>
      </p:pic>
      <p:pic>
        <p:nvPicPr>
          <p:cNvPr id="16" name="15 Imagen"/>
          <p:cNvPicPr>
            <a:picLocks noChangeAspect="1"/>
          </p:cNvPicPr>
          <p:nvPr/>
        </p:nvPicPr>
        <p:blipFill>
          <a:blip r:embed="rId2" cstate="email">
            <a:duotone>
              <a:schemeClr val="accent5">
                <a:shade val="45000"/>
                <a:satMod val="135000"/>
              </a:schemeClr>
              <a:prstClr val="white"/>
            </a:duotone>
            <a:extLst/>
          </a:blip>
          <a:stretch>
            <a:fillRect/>
          </a:stretch>
        </p:blipFill>
        <p:spPr>
          <a:xfrm flipH="1">
            <a:off x="1583910" y="936069"/>
            <a:ext cx="756495" cy="3541613"/>
          </a:xfrm>
          <a:prstGeom prst="rect">
            <a:avLst/>
          </a:prstGeom>
        </p:spPr>
      </p:pic>
      <p:pic>
        <p:nvPicPr>
          <p:cNvPr id="17" name="16 Imagen"/>
          <p:cNvPicPr>
            <a:picLocks noChangeAspect="1"/>
          </p:cNvPicPr>
          <p:nvPr/>
        </p:nvPicPr>
        <p:blipFill>
          <a:blip r:embed="rId2" cstate="email">
            <a:duotone>
              <a:schemeClr val="accent5">
                <a:shade val="45000"/>
                <a:satMod val="135000"/>
              </a:schemeClr>
              <a:prstClr val="white"/>
            </a:duotone>
            <a:extLst/>
          </a:blip>
          <a:stretch>
            <a:fillRect/>
          </a:stretch>
        </p:blipFill>
        <p:spPr>
          <a:xfrm flipH="1">
            <a:off x="2340405" y="946255"/>
            <a:ext cx="756495" cy="3541613"/>
          </a:xfrm>
          <a:prstGeom prst="rect">
            <a:avLst/>
          </a:prstGeom>
        </p:spPr>
      </p:pic>
      <p:pic>
        <p:nvPicPr>
          <p:cNvPr id="18" name="17 Imagen"/>
          <p:cNvPicPr>
            <a:picLocks noChangeAspect="1"/>
          </p:cNvPicPr>
          <p:nvPr/>
        </p:nvPicPr>
        <p:blipFill>
          <a:blip r:embed="rId2" cstate="email">
            <a:duotone>
              <a:schemeClr val="accent5">
                <a:shade val="45000"/>
                <a:satMod val="135000"/>
              </a:schemeClr>
              <a:prstClr val="white"/>
            </a:duotone>
            <a:extLst/>
          </a:blip>
          <a:stretch>
            <a:fillRect/>
          </a:stretch>
        </p:blipFill>
        <p:spPr>
          <a:xfrm flipH="1">
            <a:off x="3096900" y="918268"/>
            <a:ext cx="756495" cy="3541613"/>
          </a:xfrm>
          <a:prstGeom prst="rect">
            <a:avLst/>
          </a:prstGeom>
        </p:spPr>
      </p:pic>
      <p:pic>
        <p:nvPicPr>
          <p:cNvPr id="19" name="18 Imagen"/>
          <p:cNvPicPr>
            <a:picLocks noChangeAspect="1"/>
          </p:cNvPicPr>
          <p:nvPr/>
        </p:nvPicPr>
        <p:blipFill>
          <a:blip r:embed="rId3" cstate="email">
            <a:duotone>
              <a:schemeClr val="accent5">
                <a:shade val="45000"/>
                <a:satMod val="135000"/>
              </a:schemeClr>
              <a:prstClr val="white"/>
            </a:duotone>
            <a:extLst/>
          </a:blip>
          <a:stretch>
            <a:fillRect/>
          </a:stretch>
        </p:blipFill>
        <p:spPr>
          <a:xfrm flipH="1">
            <a:off x="3853395" y="854405"/>
            <a:ext cx="756495" cy="3652243"/>
          </a:xfrm>
          <a:prstGeom prst="rect">
            <a:avLst/>
          </a:prstGeom>
        </p:spPr>
      </p:pic>
      <p:pic>
        <p:nvPicPr>
          <p:cNvPr id="20" name="19 Imagen"/>
          <p:cNvPicPr>
            <a:picLocks noChangeAspect="1"/>
          </p:cNvPicPr>
          <p:nvPr/>
        </p:nvPicPr>
        <p:blipFill>
          <a:blip r:embed="rId2" cstate="email">
            <a:duotone>
              <a:schemeClr val="accent5">
                <a:shade val="45000"/>
                <a:satMod val="135000"/>
              </a:schemeClr>
              <a:prstClr val="white"/>
            </a:duotone>
            <a:extLst/>
          </a:blip>
          <a:stretch>
            <a:fillRect/>
          </a:stretch>
        </p:blipFill>
        <p:spPr>
          <a:xfrm flipH="1">
            <a:off x="4598448" y="930015"/>
            <a:ext cx="756495" cy="3541613"/>
          </a:xfrm>
          <a:prstGeom prst="rect">
            <a:avLst/>
          </a:prstGeom>
        </p:spPr>
      </p:pic>
      <p:pic>
        <p:nvPicPr>
          <p:cNvPr id="21" name="20 Imagen"/>
          <p:cNvPicPr>
            <a:picLocks noChangeAspect="1"/>
          </p:cNvPicPr>
          <p:nvPr/>
        </p:nvPicPr>
        <p:blipFill>
          <a:blip r:embed="rId2" cstate="email">
            <a:duotone>
              <a:schemeClr val="accent5">
                <a:shade val="45000"/>
                <a:satMod val="135000"/>
              </a:schemeClr>
              <a:prstClr val="white"/>
            </a:duotone>
            <a:extLst/>
          </a:blip>
          <a:stretch>
            <a:fillRect/>
          </a:stretch>
        </p:blipFill>
        <p:spPr>
          <a:xfrm flipH="1">
            <a:off x="5330919" y="965035"/>
            <a:ext cx="756495" cy="3541613"/>
          </a:xfrm>
          <a:prstGeom prst="rect">
            <a:avLst/>
          </a:prstGeom>
        </p:spPr>
      </p:pic>
      <p:pic>
        <p:nvPicPr>
          <p:cNvPr id="22" name="21 Imagen"/>
          <p:cNvPicPr>
            <a:picLocks noGrp="1" noChangeAspect="1"/>
          </p:cNvPicPr>
          <p:nvPr isPhoto="1"/>
        </p:nvPicPr>
        <p:blipFill>
          <a:blip r:embed="rId4">
            <a:extLst>
              <a:ext uri="{28A0092B-C50C-407E-A947-70E740481C1C}">
                <a14:useLocalDpi xmlns:a14="http://schemas.microsoft.com/office/drawing/2010/main" val="0"/>
              </a:ext>
            </a:extLst>
          </a:blip>
          <a:stretch>
            <a:fillRect/>
          </a:stretch>
        </p:blipFill>
        <p:spPr bwMode="auto">
          <a:xfrm>
            <a:off x="0" y="-238845"/>
            <a:ext cx="9143610" cy="6216691"/>
          </a:xfrm>
          <a:prstGeom prst="rect">
            <a:avLst/>
          </a:prstGeom>
          <a:noFill/>
          <a:ln w="9525">
            <a:noFill/>
            <a:miter lim="800000"/>
            <a:headEnd/>
            <a:tailEnd/>
          </a:ln>
        </p:spPr>
      </p:pic>
      <p:sp>
        <p:nvSpPr>
          <p:cNvPr id="23" name="22 CuadroTexto"/>
          <p:cNvSpPr txBox="1"/>
          <p:nvPr/>
        </p:nvSpPr>
        <p:spPr>
          <a:xfrm>
            <a:off x="1116014" y="4657727"/>
            <a:ext cx="7648240" cy="923326"/>
          </a:xfrm>
          <a:prstGeom prst="rect">
            <a:avLst/>
          </a:prstGeom>
          <a:noFill/>
        </p:spPr>
        <p:txBody>
          <a:bodyPr wrap="none" lIns="91436" tIns="45718" rIns="91436" bIns="45718">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Una vez que salimos por la puerta del arco, salimos a una avenida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que bordea la muralla, esta avenida como la carretera adyacente, la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hemos podido ver desde el mirador que hay junto al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Alcázar.</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extLst>
      <p:ext uri="{BB962C8B-B14F-4D97-AF65-F5344CB8AC3E}">
        <p14:creationId xmlns:p14="http://schemas.microsoft.com/office/powerpoint/2010/main" val="864873444"/>
      </p:ext>
    </p:extLst>
  </p:cSld>
  <p:clrMapOvr>
    <a:masterClrMapping/>
  </p:clrMapOvr>
  <mc:AlternateContent xmlns:mc="http://schemas.openxmlformats.org/markup-compatibility/2006" xmlns:p14="http://schemas.microsoft.com/office/powerpoint/2010/main">
    <mc:Choice Requires="p14">
      <p:transition spd="slow" p14:dur="2000" advTm="27000">
        <p14:prism dir="u" isContent="1"/>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3000" fill="hold"/>
                                        <p:tgtEl>
                                          <p:spTgt spid="13"/>
                                        </p:tgtEl>
                                        <p:attrNameLst>
                                          <p:attrName>ppt_x</p:attrName>
                                        </p:attrNameLst>
                                      </p:cBhvr>
                                      <p:tavLst>
                                        <p:tav tm="0">
                                          <p:val>
                                            <p:strVal val="1+#ppt_w/2"/>
                                          </p:val>
                                        </p:tav>
                                        <p:tav tm="100000">
                                          <p:val>
                                            <p:strVal val="#ppt_x"/>
                                          </p:val>
                                        </p:tav>
                                      </p:tavLst>
                                    </p:anim>
                                    <p:anim calcmode="lin" valueType="num">
                                      <p:cBhvr additive="base">
                                        <p:cTn id="8" dur="3000" fill="hold"/>
                                        <p:tgtEl>
                                          <p:spTgt spid="13"/>
                                        </p:tgtEl>
                                        <p:attrNameLst>
                                          <p:attrName>ppt_y</p:attrName>
                                        </p:attrNameLst>
                                      </p:cBhvr>
                                      <p:tavLst>
                                        <p:tav tm="0">
                                          <p:val>
                                            <p:strVal val="#ppt_y"/>
                                          </p:val>
                                        </p:tav>
                                        <p:tav tm="100000">
                                          <p:val>
                                            <p:strVal val="#ppt_y"/>
                                          </p:val>
                                        </p:tav>
                                      </p:tavLst>
                                    </p:anim>
                                  </p:childTnLst>
                                </p:cTn>
                              </p:par>
                              <p:par>
                                <p:cTn id="9" presetID="49" presetClass="entr" presetSubtype="0" decel="100000"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3000" fill="hold"/>
                                        <p:tgtEl>
                                          <p:spTgt spid="13"/>
                                        </p:tgtEl>
                                        <p:attrNameLst>
                                          <p:attrName>ppt_w</p:attrName>
                                        </p:attrNameLst>
                                      </p:cBhvr>
                                      <p:tavLst>
                                        <p:tav tm="0">
                                          <p:val>
                                            <p:fltVal val="0"/>
                                          </p:val>
                                        </p:tav>
                                        <p:tav tm="100000">
                                          <p:val>
                                            <p:strVal val="#ppt_w"/>
                                          </p:val>
                                        </p:tav>
                                      </p:tavLst>
                                    </p:anim>
                                    <p:anim calcmode="lin" valueType="num">
                                      <p:cBhvr>
                                        <p:cTn id="12" dur="3000" fill="hold"/>
                                        <p:tgtEl>
                                          <p:spTgt spid="13"/>
                                        </p:tgtEl>
                                        <p:attrNameLst>
                                          <p:attrName>ppt_h</p:attrName>
                                        </p:attrNameLst>
                                      </p:cBhvr>
                                      <p:tavLst>
                                        <p:tav tm="0">
                                          <p:val>
                                            <p:fltVal val="0"/>
                                          </p:val>
                                        </p:tav>
                                        <p:tav tm="100000">
                                          <p:val>
                                            <p:strVal val="#ppt_h"/>
                                          </p:val>
                                        </p:tav>
                                      </p:tavLst>
                                    </p:anim>
                                    <p:anim calcmode="lin" valueType="num">
                                      <p:cBhvr>
                                        <p:cTn id="13" dur="3000" fill="hold"/>
                                        <p:tgtEl>
                                          <p:spTgt spid="13"/>
                                        </p:tgtEl>
                                        <p:attrNameLst>
                                          <p:attrName>style.rotation</p:attrName>
                                        </p:attrNameLst>
                                      </p:cBhvr>
                                      <p:tavLst>
                                        <p:tav tm="0">
                                          <p:val>
                                            <p:fltVal val="360"/>
                                          </p:val>
                                        </p:tav>
                                        <p:tav tm="100000">
                                          <p:val>
                                            <p:fltVal val="0"/>
                                          </p:val>
                                        </p:tav>
                                      </p:tavLst>
                                    </p:anim>
                                    <p:animEffect transition="in" filter="fade">
                                      <p:cBhvr>
                                        <p:cTn id="14" dur="3000"/>
                                        <p:tgtEl>
                                          <p:spTgt spid="13"/>
                                        </p:tgtEl>
                                      </p:cBhvr>
                                    </p:animEffect>
                                  </p:childTnLst>
                                </p:cTn>
                              </p:par>
                              <p:par>
                                <p:cTn id="15" presetID="2" presetClass="entr" presetSubtype="2"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3000" fill="hold"/>
                                        <p:tgtEl>
                                          <p:spTgt spid="10"/>
                                        </p:tgtEl>
                                        <p:attrNameLst>
                                          <p:attrName>ppt_x</p:attrName>
                                        </p:attrNameLst>
                                      </p:cBhvr>
                                      <p:tavLst>
                                        <p:tav tm="0">
                                          <p:val>
                                            <p:strVal val="1+#ppt_w/2"/>
                                          </p:val>
                                        </p:tav>
                                        <p:tav tm="100000">
                                          <p:val>
                                            <p:strVal val="#ppt_x"/>
                                          </p:val>
                                        </p:tav>
                                      </p:tavLst>
                                    </p:anim>
                                    <p:anim calcmode="lin" valueType="num">
                                      <p:cBhvr additive="base">
                                        <p:cTn id="18" dur="3000" fill="hold"/>
                                        <p:tgtEl>
                                          <p:spTgt spid="10"/>
                                        </p:tgtEl>
                                        <p:attrNameLst>
                                          <p:attrName>ppt_y</p:attrName>
                                        </p:attrNameLst>
                                      </p:cBhvr>
                                      <p:tavLst>
                                        <p:tav tm="0">
                                          <p:val>
                                            <p:strVal val="#ppt_y"/>
                                          </p:val>
                                        </p:tav>
                                        <p:tav tm="100000">
                                          <p:val>
                                            <p:strVal val="#ppt_y"/>
                                          </p:val>
                                        </p:tav>
                                      </p:tavLst>
                                    </p:anim>
                                  </p:childTnLst>
                                </p:cTn>
                              </p:par>
                              <p:par>
                                <p:cTn id="19" presetID="49" presetClass="entr" presetSubtype="0" decel="100000"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p:cTn id="21" dur="3000" fill="hold"/>
                                        <p:tgtEl>
                                          <p:spTgt spid="10"/>
                                        </p:tgtEl>
                                        <p:attrNameLst>
                                          <p:attrName>ppt_w</p:attrName>
                                        </p:attrNameLst>
                                      </p:cBhvr>
                                      <p:tavLst>
                                        <p:tav tm="0">
                                          <p:val>
                                            <p:fltVal val="0"/>
                                          </p:val>
                                        </p:tav>
                                        <p:tav tm="100000">
                                          <p:val>
                                            <p:strVal val="#ppt_w"/>
                                          </p:val>
                                        </p:tav>
                                      </p:tavLst>
                                    </p:anim>
                                    <p:anim calcmode="lin" valueType="num">
                                      <p:cBhvr>
                                        <p:cTn id="22" dur="3000" fill="hold"/>
                                        <p:tgtEl>
                                          <p:spTgt spid="10"/>
                                        </p:tgtEl>
                                        <p:attrNameLst>
                                          <p:attrName>ppt_h</p:attrName>
                                        </p:attrNameLst>
                                      </p:cBhvr>
                                      <p:tavLst>
                                        <p:tav tm="0">
                                          <p:val>
                                            <p:fltVal val="0"/>
                                          </p:val>
                                        </p:tav>
                                        <p:tav tm="100000">
                                          <p:val>
                                            <p:strVal val="#ppt_h"/>
                                          </p:val>
                                        </p:tav>
                                      </p:tavLst>
                                    </p:anim>
                                    <p:anim calcmode="lin" valueType="num">
                                      <p:cBhvr>
                                        <p:cTn id="23" dur="3000" fill="hold"/>
                                        <p:tgtEl>
                                          <p:spTgt spid="10"/>
                                        </p:tgtEl>
                                        <p:attrNameLst>
                                          <p:attrName>style.rotation</p:attrName>
                                        </p:attrNameLst>
                                      </p:cBhvr>
                                      <p:tavLst>
                                        <p:tav tm="0">
                                          <p:val>
                                            <p:fltVal val="360"/>
                                          </p:val>
                                        </p:tav>
                                        <p:tav tm="100000">
                                          <p:val>
                                            <p:fltVal val="0"/>
                                          </p:val>
                                        </p:tav>
                                      </p:tavLst>
                                    </p:anim>
                                    <p:animEffect transition="in" filter="fade">
                                      <p:cBhvr>
                                        <p:cTn id="24" dur="3000"/>
                                        <p:tgtEl>
                                          <p:spTgt spid="10"/>
                                        </p:tgtEl>
                                      </p:cBhvr>
                                    </p:animEffect>
                                  </p:childTnLst>
                                </p:cTn>
                              </p:par>
                              <p:par>
                                <p:cTn id="25" presetID="2" presetClass="entr" presetSubtype="2"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3000" fill="hold"/>
                                        <p:tgtEl>
                                          <p:spTgt spid="11"/>
                                        </p:tgtEl>
                                        <p:attrNameLst>
                                          <p:attrName>ppt_x</p:attrName>
                                        </p:attrNameLst>
                                      </p:cBhvr>
                                      <p:tavLst>
                                        <p:tav tm="0">
                                          <p:val>
                                            <p:strVal val="1+#ppt_w/2"/>
                                          </p:val>
                                        </p:tav>
                                        <p:tav tm="100000">
                                          <p:val>
                                            <p:strVal val="#ppt_x"/>
                                          </p:val>
                                        </p:tav>
                                      </p:tavLst>
                                    </p:anim>
                                    <p:anim calcmode="lin" valueType="num">
                                      <p:cBhvr additive="base">
                                        <p:cTn id="28" dur="3000" fill="hold"/>
                                        <p:tgtEl>
                                          <p:spTgt spid="11"/>
                                        </p:tgtEl>
                                        <p:attrNameLst>
                                          <p:attrName>ppt_y</p:attrName>
                                        </p:attrNameLst>
                                      </p:cBhvr>
                                      <p:tavLst>
                                        <p:tav tm="0">
                                          <p:val>
                                            <p:strVal val="#ppt_y"/>
                                          </p:val>
                                        </p:tav>
                                        <p:tav tm="100000">
                                          <p:val>
                                            <p:strVal val="#ppt_y"/>
                                          </p:val>
                                        </p:tav>
                                      </p:tavLst>
                                    </p:anim>
                                  </p:childTnLst>
                                </p:cTn>
                              </p:par>
                              <p:par>
                                <p:cTn id="29" presetID="49" presetClass="entr" presetSubtype="0" decel="100000"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p:cTn id="31" dur="3000" fill="hold"/>
                                        <p:tgtEl>
                                          <p:spTgt spid="11"/>
                                        </p:tgtEl>
                                        <p:attrNameLst>
                                          <p:attrName>ppt_w</p:attrName>
                                        </p:attrNameLst>
                                      </p:cBhvr>
                                      <p:tavLst>
                                        <p:tav tm="0">
                                          <p:val>
                                            <p:fltVal val="0"/>
                                          </p:val>
                                        </p:tav>
                                        <p:tav tm="100000">
                                          <p:val>
                                            <p:strVal val="#ppt_w"/>
                                          </p:val>
                                        </p:tav>
                                      </p:tavLst>
                                    </p:anim>
                                    <p:anim calcmode="lin" valueType="num">
                                      <p:cBhvr>
                                        <p:cTn id="32" dur="3000" fill="hold"/>
                                        <p:tgtEl>
                                          <p:spTgt spid="11"/>
                                        </p:tgtEl>
                                        <p:attrNameLst>
                                          <p:attrName>ppt_h</p:attrName>
                                        </p:attrNameLst>
                                      </p:cBhvr>
                                      <p:tavLst>
                                        <p:tav tm="0">
                                          <p:val>
                                            <p:fltVal val="0"/>
                                          </p:val>
                                        </p:tav>
                                        <p:tav tm="100000">
                                          <p:val>
                                            <p:strVal val="#ppt_h"/>
                                          </p:val>
                                        </p:tav>
                                      </p:tavLst>
                                    </p:anim>
                                    <p:anim calcmode="lin" valueType="num">
                                      <p:cBhvr>
                                        <p:cTn id="33" dur="3000" fill="hold"/>
                                        <p:tgtEl>
                                          <p:spTgt spid="11"/>
                                        </p:tgtEl>
                                        <p:attrNameLst>
                                          <p:attrName>style.rotation</p:attrName>
                                        </p:attrNameLst>
                                      </p:cBhvr>
                                      <p:tavLst>
                                        <p:tav tm="0">
                                          <p:val>
                                            <p:fltVal val="360"/>
                                          </p:val>
                                        </p:tav>
                                        <p:tav tm="100000">
                                          <p:val>
                                            <p:fltVal val="0"/>
                                          </p:val>
                                        </p:tav>
                                      </p:tavLst>
                                    </p:anim>
                                    <p:animEffect transition="in" filter="fade">
                                      <p:cBhvr>
                                        <p:cTn id="34" dur="3000"/>
                                        <p:tgtEl>
                                          <p:spTgt spid="11"/>
                                        </p:tgtEl>
                                      </p:cBhvr>
                                    </p:animEffect>
                                  </p:childTnLst>
                                </p:cTn>
                              </p:par>
                              <p:par>
                                <p:cTn id="35" presetID="2" presetClass="entr" presetSubtype="2"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3000" fill="hold"/>
                                        <p:tgtEl>
                                          <p:spTgt spid="12"/>
                                        </p:tgtEl>
                                        <p:attrNameLst>
                                          <p:attrName>ppt_x</p:attrName>
                                        </p:attrNameLst>
                                      </p:cBhvr>
                                      <p:tavLst>
                                        <p:tav tm="0">
                                          <p:val>
                                            <p:strVal val="1+#ppt_w/2"/>
                                          </p:val>
                                        </p:tav>
                                        <p:tav tm="100000">
                                          <p:val>
                                            <p:strVal val="#ppt_x"/>
                                          </p:val>
                                        </p:tav>
                                      </p:tavLst>
                                    </p:anim>
                                    <p:anim calcmode="lin" valueType="num">
                                      <p:cBhvr additive="base">
                                        <p:cTn id="38" dur="3000" fill="hold"/>
                                        <p:tgtEl>
                                          <p:spTgt spid="12"/>
                                        </p:tgtEl>
                                        <p:attrNameLst>
                                          <p:attrName>ppt_y</p:attrName>
                                        </p:attrNameLst>
                                      </p:cBhvr>
                                      <p:tavLst>
                                        <p:tav tm="0">
                                          <p:val>
                                            <p:strVal val="#ppt_y"/>
                                          </p:val>
                                        </p:tav>
                                        <p:tav tm="100000">
                                          <p:val>
                                            <p:strVal val="#ppt_y"/>
                                          </p:val>
                                        </p:tav>
                                      </p:tavLst>
                                    </p:anim>
                                  </p:childTnLst>
                                </p:cTn>
                              </p:par>
                              <p:par>
                                <p:cTn id="39" presetID="49" presetClass="entr" presetSubtype="0" decel="100000"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p:cTn id="41" dur="3000" fill="hold"/>
                                        <p:tgtEl>
                                          <p:spTgt spid="12"/>
                                        </p:tgtEl>
                                        <p:attrNameLst>
                                          <p:attrName>ppt_w</p:attrName>
                                        </p:attrNameLst>
                                      </p:cBhvr>
                                      <p:tavLst>
                                        <p:tav tm="0">
                                          <p:val>
                                            <p:fltVal val="0"/>
                                          </p:val>
                                        </p:tav>
                                        <p:tav tm="100000">
                                          <p:val>
                                            <p:strVal val="#ppt_w"/>
                                          </p:val>
                                        </p:tav>
                                      </p:tavLst>
                                    </p:anim>
                                    <p:anim calcmode="lin" valueType="num">
                                      <p:cBhvr>
                                        <p:cTn id="42" dur="3000" fill="hold"/>
                                        <p:tgtEl>
                                          <p:spTgt spid="12"/>
                                        </p:tgtEl>
                                        <p:attrNameLst>
                                          <p:attrName>ppt_h</p:attrName>
                                        </p:attrNameLst>
                                      </p:cBhvr>
                                      <p:tavLst>
                                        <p:tav tm="0">
                                          <p:val>
                                            <p:fltVal val="0"/>
                                          </p:val>
                                        </p:tav>
                                        <p:tav tm="100000">
                                          <p:val>
                                            <p:strVal val="#ppt_h"/>
                                          </p:val>
                                        </p:tav>
                                      </p:tavLst>
                                    </p:anim>
                                    <p:anim calcmode="lin" valueType="num">
                                      <p:cBhvr>
                                        <p:cTn id="43" dur="3000" fill="hold"/>
                                        <p:tgtEl>
                                          <p:spTgt spid="12"/>
                                        </p:tgtEl>
                                        <p:attrNameLst>
                                          <p:attrName>style.rotation</p:attrName>
                                        </p:attrNameLst>
                                      </p:cBhvr>
                                      <p:tavLst>
                                        <p:tav tm="0">
                                          <p:val>
                                            <p:fltVal val="360"/>
                                          </p:val>
                                        </p:tav>
                                        <p:tav tm="100000">
                                          <p:val>
                                            <p:fltVal val="0"/>
                                          </p:val>
                                        </p:tav>
                                      </p:tavLst>
                                    </p:anim>
                                    <p:animEffect transition="in" filter="fade">
                                      <p:cBhvr>
                                        <p:cTn id="44" dur="3000"/>
                                        <p:tgtEl>
                                          <p:spTgt spid="12"/>
                                        </p:tgtEl>
                                      </p:cBhvr>
                                    </p:animEffect>
                                  </p:childTnLst>
                                </p:cTn>
                              </p:par>
                              <p:par>
                                <p:cTn id="45" presetID="2" presetClass="entr" presetSubtype="2" fill="hold"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3000" fill="hold"/>
                                        <p:tgtEl>
                                          <p:spTgt spid="14"/>
                                        </p:tgtEl>
                                        <p:attrNameLst>
                                          <p:attrName>ppt_x</p:attrName>
                                        </p:attrNameLst>
                                      </p:cBhvr>
                                      <p:tavLst>
                                        <p:tav tm="0">
                                          <p:val>
                                            <p:strVal val="1+#ppt_w/2"/>
                                          </p:val>
                                        </p:tav>
                                        <p:tav tm="100000">
                                          <p:val>
                                            <p:strVal val="#ppt_x"/>
                                          </p:val>
                                        </p:tav>
                                      </p:tavLst>
                                    </p:anim>
                                    <p:anim calcmode="lin" valueType="num">
                                      <p:cBhvr additive="base">
                                        <p:cTn id="48" dur="3000" fill="hold"/>
                                        <p:tgtEl>
                                          <p:spTgt spid="14"/>
                                        </p:tgtEl>
                                        <p:attrNameLst>
                                          <p:attrName>ppt_y</p:attrName>
                                        </p:attrNameLst>
                                      </p:cBhvr>
                                      <p:tavLst>
                                        <p:tav tm="0">
                                          <p:val>
                                            <p:strVal val="#ppt_y"/>
                                          </p:val>
                                        </p:tav>
                                        <p:tav tm="100000">
                                          <p:val>
                                            <p:strVal val="#ppt_y"/>
                                          </p:val>
                                        </p:tav>
                                      </p:tavLst>
                                    </p:anim>
                                  </p:childTnLst>
                                </p:cTn>
                              </p:par>
                              <p:par>
                                <p:cTn id="49" presetID="49" presetClass="entr" presetSubtype="0" decel="100000" fill="hold" nodeType="with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p:cTn id="51" dur="3000" fill="hold"/>
                                        <p:tgtEl>
                                          <p:spTgt spid="14"/>
                                        </p:tgtEl>
                                        <p:attrNameLst>
                                          <p:attrName>ppt_w</p:attrName>
                                        </p:attrNameLst>
                                      </p:cBhvr>
                                      <p:tavLst>
                                        <p:tav tm="0">
                                          <p:val>
                                            <p:fltVal val="0"/>
                                          </p:val>
                                        </p:tav>
                                        <p:tav tm="100000">
                                          <p:val>
                                            <p:strVal val="#ppt_w"/>
                                          </p:val>
                                        </p:tav>
                                      </p:tavLst>
                                    </p:anim>
                                    <p:anim calcmode="lin" valueType="num">
                                      <p:cBhvr>
                                        <p:cTn id="52" dur="3000" fill="hold"/>
                                        <p:tgtEl>
                                          <p:spTgt spid="14"/>
                                        </p:tgtEl>
                                        <p:attrNameLst>
                                          <p:attrName>ppt_h</p:attrName>
                                        </p:attrNameLst>
                                      </p:cBhvr>
                                      <p:tavLst>
                                        <p:tav tm="0">
                                          <p:val>
                                            <p:fltVal val="0"/>
                                          </p:val>
                                        </p:tav>
                                        <p:tav tm="100000">
                                          <p:val>
                                            <p:strVal val="#ppt_h"/>
                                          </p:val>
                                        </p:tav>
                                      </p:tavLst>
                                    </p:anim>
                                    <p:anim calcmode="lin" valueType="num">
                                      <p:cBhvr>
                                        <p:cTn id="53" dur="3000" fill="hold"/>
                                        <p:tgtEl>
                                          <p:spTgt spid="14"/>
                                        </p:tgtEl>
                                        <p:attrNameLst>
                                          <p:attrName>style.rotation</p:attrName>
                                        </p:attrNameLst>
                                      </p:cBhvr>
                                      <p:tavLst>
                                        <p:tav tm="0">
                                          <p:val>
                                            <p:fltVal val="360"/>
                                          </p:val>
                                        </p:tav>
                                        <p:tav tm="100000">
                                          <p:val>
                                            <p:fltVal val="0"/>
                                          </p:val>
                                        </p:tav>
                                      </p:tavLst>
                                    </p:anim>
                                    <p:animEffect transition="in" filter="fade">
                                      <p:cBhvr>
                                        <p:cTn id="54" dur="3000"/>
                                        <p:tgtEl>
                                          <p:spTgt spid="14"/>
                                        </p:tgtEl>
                                      </p:cBhvr>
                                    </p:animEffect>
                                  </p:childTnLst>
                                </p:cTn>
                              </p:par>
                              <p:par>
                                <p:cTn id="55" presetID="2" presetClass="entr" presetSubtype="2"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3000" fill="hold"/>
                                        <p:tgtEl>
                                          <p:spTgt spid="15"/>
                                        </p:tgtEl>
                                        <p:attrNameLst>
                                          <p:attrName>ppt_x</p:attrName>
                                        </p:attrNameLst>
                                      </p:cBhvr>
                                      <p:tavLst>
                                        <p:tav tm="0">
                                          <p:val>
                                            <p:strVal val="1+#ppt_w/2"/>
                                          </p:val>
                                        </p:tav>
                                        <p:tav tm="100000">
                                          <p:val>
                                            <p:strVal val="#ppt_x"/>
                                          </p:val>
                                        </p:tav>
                                      </p:tavLst>
                                    </p:anim>
                                    <p:anim calcmode="lin" valueType="num">
                                      <p:cBhvr additive="base">
                                        <p:cTn id="58" dur="3000" fill="hold"/>
                                        <p:tgtEl>
                                          <p:spTgt spid="15"/>
                                        </p:tgtEl>
                                        <p:attrNameLst>
                                          <p:attrName>ppt_y</p:attrName>
                                        </p:attrNameLst>
                                      </p:cBhvr>
                                      <p:tavLst>
                                        <p:tav tm="0">
                                          <p:val>
                                            <p:strVal val="#ppt_y"/>
                                          </p:val>
                                        </p:tav>
                                        <p:tav tm="100000">
                                          <p:val>
                                            <p:strVal val="#ppt_y"/>
                                          </p:val>
                                        </p:tav>
                                      </p:tavLst>
                                    </p:anim>
                                  </p:childTnLst>
                                </p:cTn>
                              </p:par>
                              <p:par>
                                <p:cTn id="59" presetID="49" presetClass="entr" presetSubtype="0" decel="100000" fill="hold" nodeType="with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p:cTn id="61" dur="3000" fill="hold"/>
                                        <p:tgtEl>
                                          <p:spTgt spid="15"/>
                                        </p:tgtEl>
                                        <p:attrNameLst>
                                          <p:attrName>ppt_w</p:attrName>
                                        </p:attrNameLst>
                                      </p:cBhvr>
                                      <p:tavLst>
                                        <p:tav tm="0">
                                          <p:val>
                                            <p:fltVal val="0"/>
                                          </p:val>
                                        </p:tav>
                                        <p:tav tm="100000">
                                          <p:val>
                                            <p:strVal val="#ppt_w"/>
                                          </p:val>
                                        </p:tav>
                                      </p:tavLst>
                                    </p:anim>
                                    <p:anim calcmode="lin" valueType="num">
                                      <p:cBhvr>
                                        <p:cTn id="62" dur="3000" fill="hold"/>
                                        <p:tgtEl>
                                          <p:spTgt spid="15"/>
                                        </p:tgtEl>
                                        <p:attrNameLst>
                                          <p:attrName>ppt_h</p:attrName>
                                        </p:attrNameLst>
                                      </p:cBhvr>
                                      <p:tavLst>
                                        <p:tav tm="0">
                                          <p:val>
                                            <p:fltVal val="0"/>
                                          </p:val>
                                        </p:tav>
                                        <p:tav tm="100000">
                                          <p:val>
                                            <p:strVal val="#ppt_h"/>
                                          </p:val>
                                        </p:tav>
                                      </p:tavLst>
                                    </p:anim>
                                    <p:anim calcmode="lin" valueType="num">
                                      <p:cBhvr>
                                        <p:cTn id="63" dur="3000" fill="hold"/>
                                        <p:tgtEl>
                                          <p:spTgt spid="15"/>
                                        </p:tgtEl>
                                        <p:attrNameLst>
                                          <p:attrName>style.rotation</p:attrName>
                                        </p:attrNameLst>
                                      </p:cBhvr>
                                      <p:tavLst>
                                        <p:tav tm="0">
                                          <p:val>
                                            <p:fltVal val="360"/>
                                          </p:val>
                                        </p:tav>
                                        <p:tav tm="100000">
                                          <p:val>
                                            <p:fltVal val="0"/>
                                          </p:val>
                                        </p:tav>
                                      </p:tavLst>
                                    </p:anim>
                                    <p:animEffect transition="in" filter="fade">
                                      <p:cBhvr>
                                        <p:cTn id="64" dur="3000"/>
                                        <p:tgtEl>
                                          <p:spTgt spid="15"/>
                                        </p:tgtEl>
                                      </p:cBhvr>
                                    </p:animEffect>
                                  </p:childTnLst>
                                </p:cTn>
                              </p:par>
                              <p:par>
                                <p:cTn id="65" presetID="2" presetClass="entr" presetSubtype="2" fill="hold"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additive="base">
                                        <p:cTn id="67" dur="3000" fill="hold"/>
                                        <p:tgtEl>
                                          <p:spTgt spid="16"/>
                                        </p:tgtEl>
                                        <p:attrNameLst>
                                          <p:attrName>ppt_x</p:attrName>
                                        </p:attrNameLst>
                                      </p:cBhvr>
                                      <p:tavLst>
                                        <p:tav tm="0">
                                          <p:val>
                                            <p:strVal val="1+#ppt_w/2"/>
                                          </p:val>
                                        </p:tav>
                                        <p:tav tm="100000">
                                          <p:val>
                                            <p:strVal val="#ppt_x"/>
                                          </p:val>
                                        </p:tav>
                                      </p:tavLst>
                                    </p:anim>
                                    <p:anim calcmode="lin" valueType="num">
                                      <p:cBhvr additive="base">
                                        <p:cTn id="68" dur="3000" fill="hold"/>
                                        <p:tgtEl>
                                          <p:spTgt spid="16"/>
                                        </p:tgtEl>
                                        <p:attrNameLst>
                                          <p:attrName>ppt_y</p:attrName>
                                        </p:attrNameLst>
                                      </p:cBhvr>
                                      <p:tavLst>
                                        <p:tav tm="0">
                                          <p:val>
                                            <p:strVal val="#ppt_y"/>
                                          </p:val>
                                        </p:tav>
                                        <p:tav tm="100000">
                                          <p:val>
                                            <p:strVal val="#ppt_y"/>
                                          </p:val>
                                        </p:tav>
                                      </p:tavLst>
                                    </p:anim>
                                  </p:childTnLst>
                                </p:cTn>
                              </p:par>
                              <p:par>
                                <p:cTn id="69" presetID="49" presetClass="entr" presetSubtype="0" decel="100000"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p:cTn id="71" dur="3000" fill="hold"/>
                                        <p:tgtEl>
                                          <p:spTgt spid="16"/>
                                        </p:tgtEl>
                                        <p:attrNameLst>
                                          <p:attrName>ppt_w</p:attrName>
                                        </p:attrNameLst>
                                      </p:cBhvr>
                                      <p:tavLst>
                                        <p:tav tm="0">
                                          <p:val>
                                            <p:fltVal val="0"/>
                                          </p:val>
                                        </p:tav>
                                        <p:tav tm="100000">
                                          <p:val>
                                            <p:strVal val="#ppt_w"/>
                                          </p:val>
                                        </p:tav>
                                      </p:tavLst>
                                    </p:anim>
                                    <p:anim calcmode="lin" valueType="num">
                                      <p:cBhvr>
                                        <p:cTn id="72" dur="3000" fill="hold"/>
                                        <p:tgtEl>
                                          <p:spTgt spid="16"/>
                                        </p:tgtEl>
                                        <p:attrNameLst>
                                          <p:attrName>ppt_h</p:attrName>
                                        </p:attrNameLst>
                                      </p:cBhvr>
                                      <p:tavLst>
                                        <p:tav tm="0">
                                          <p:val>
                                            <p:fltVal val="0"/>
                                          </p:val>
                                        </p:tav>
                                        <p:tav tm="100000">
                                          <p:val>
                                            <p:strVal val="#ppt_h"/>
                                          </p:val>
                                        </p:tav>
                                      </p:tavLst>
                                    </p:anim>
                                    <p:anim calcmode="lin" valueType="num">
                                      <p:cBhvr>
                                        <p:cTn id="73" dur="3000" fill="hold"/>
                                        <p:tgtEl>
                                          <p:spTgt spid="16"/>
                                        </p:tgtEl>
                                        <p:attrNameLst>
                                          <p:attrName>style.rotation</p:attrName>
                                        </p:attrNameLst>
                                      </p:cBhvr>
                                      <p:tavLst>
                                        <p:tav tm="0">
                                          <p:val>
                                            <p:fltVal val="360"/>
                                          </p:val>
                                        </p:tav>
                                        <p:tav tm="100000">
                                          <p:val>
                                            <p:fltVal val="0"/>
                                          </p:val>
                                        </p:tav>
                                      </p:tavLst>
                                    </p:anim>
                                    <p:animEffect transition="in" filter="fade">
                                      <p:cBhvr>
                                        <p:cTn id="74" dur="3000"/>
                                        <p:tgtEl>
                                          <p:spTgt spid="16"/>
                                        </p:tgtEl>
                                      </p:cBhvr>
                                    </p:animEffect>
                                  </p:childTnLst>
                                </p:cTn>
                              </p:par>
                              <p:par>
                                <p:cTn id="75" presetID="2" presetClass="entr" presetSubtype="2" fill="hold" nodeType="withEffect">
                                  <p:stCondLst>
                                    <p:cond delay="0"/>
                                  </p:stCondLst>
                                  <p:childTnLst>
                                    <p:set>
                                      <p:cBhvr>
                                        <p:cTn id="76" dur="1" fill="hold">
                                          <p:stCondLst>
                                            <p:cond delay="0"/>
                                          </p:stCondLst>
                                        </p:cTn>
                                        <p:tgtEl>
                                          <p:spTgt spid="17"/>
                                        </p:tgtEl>
                                        <p:attrNameLst>
                                          <p:attrName>style.visibility</p:attrName>
                                        </p:attrNameLst>
                                      </p:cBhvr>
                                      <p:to>
                                        <p:strVal val="visible"/>
                                      </p:to>
                                    </p:set>
                                    <p:anim calcmode="lin" valueType="num">
                                      <p:cBhvr additive="base">
                                        <p:cTn id="77" dur="3000" fill="hold"/>
                                        <p:tgtEl>
                                          <p:spTgt spid="17"/>
                                        </p:tgtEl>
                                        <p:attrNameLst>
                                          <p:attrName>ppt_x</p:attrName>
                                        </p:attrNameLst>
                                      </p:cBhvr>
                                      <p:tavLst>
                                        <p:tav tm="0">
                                          <p:val>
                                            <p:strVal val="1+#ppt_w/2"/>
                                          </p:val>
                                        </p:tav>
                                        <p:tav tm="100000">
                                          <p:val>
                                            <p:strVal val="#ppt_x"/>
                                          </p:val>
                                        </p:tav>
                                      </p:tavLst>
                                    </p:anim>
                                    <p:anim calcmode="lin" valueType="num">
                                      <p:cBhvr additive="base">
                                        <p:cTn id="78" dur="3000" fill="hold"/>
                                        <p:tgtEl>
                                          <p:spTgt spid="17"/>
                                        </p:tgtEl>
                                        <p:attrNameLst>
                                          <p:attrName>ppt_y</p:attrName>
                                        </p:attrNameLst>
                                      </p:cBhvr>
                                      <p:tavLst>
                                        <p:tav tm="0">
                                          <p:val>
                                            <p:strVal val="#ppt_y"/>
                                          </p:val>
                                        </p:tav>
                                        <p:tav tm="100000">
                                          <p:val>
                                            <p:strVal val="#ppt_y"/>
                                          </p:val>
                                        </p:tav>
                                      </p:tavLst>
                                    </p:anim>
                                  </p:childTnLst>
                                </p:cTn>
                              </p:par>
                              <p:par>
                                <p:cTn id="79" presetID="49" presetClass="entr" presetSubtype="0" decel="100000" fill="hold" nodeType="withEffect">
                                  <p:stCondLst>
                                    <p:cond delay="0"/>
                                  </p:stCondLst>
                                  <p:childTnLst>
                                    <p:set>
                                      <p:cBhvr>
                                        <p:cTn id="80" dur="1" fill="hold">
                                          <p:stCondLst>
                                            <p:cond delay="0"/>
                                          </p:stCondLst>
                                        </p:cTn>
                                        <p:tgtEl>
                                          <p:spTgt spid="17"/>
                                        </p:tgtEl>
                                        <p:attrNameLst>
                                          <p:attrName>style.visibility</p:attrName>
                                        </p:attrNameLst>
                                      </p:cBhvr>
                                      <p:to>
                                        <p:strVal val="visible"/>
                                      </p:to>
                                    </p:set>
                                    <p:anim calcmode="lin" valueType="num">
                                      <p:cBhvr>
                                        <p:cTn id="81" dur="3000" fill="hold"/>
                                        <p:tgtEl>
                                          <p:spTgt spid="17"/>
                                        </p:tgtEl>
                                        <p:attrNameLst>
                                          <p:attrName>ppt_w</p:attrName>
                                        </p:attrNameLst>
                                      </p:cBhvr>
                                      <p:tavLst>
                                        <p:tav tm="0">
                                          <p:val>
                                            <p:fltVal val="0"/>
                                          </p:val>
                                        </p:tav>
                                        <p:tav tm="100000">
                                          <p:val>
                                            <p:strVal val="#ppt_w"/>
                                          </p:val>
                                        </p:tav>
                                      </p:tavLst>
                                    </p:anim>
                                    <p:anim calcmode="lin" valueType="num">
                                      <p:cBhvr>
                                        <p:cTn id="82" dur="3000" fill="hold"/>
                                        <p:tgtEl>
                                          <p:spTgt spid="17"/>
                                        </p:tgtEl>
                                        <p:attrNameLst>
                                          <p:attrName>ppt_h</p:attrName>
                                        </p:attrNameLst>
                                      </p:cBhvr>
                                      <p:tavLst>
                                        <p:tav tm="0">
                                          <p:val>
                                            <p:fltVal val="0"/>
                                          </p:val>
                                        </p:tav>
                                        <p:tav tm="100000">
                                          <p:val>
                                            <p:strVal val="#ppt_h"/>
                                          </p:val>
                                        </p:tav>
                                      </p:tavLst>
                                    </p:anim>
                                    <p:anim calcmode="lin" valueType="num">
                                      <p:cBhvr>
                                        <p:cTn id="83" dur="3000" fill="hold"/>
                                        <p:tgtEl>
                                          <p:spTgt spid="17"/>
                                        </p:tgtEl>
                                        <p:attrNameLst>
                                          <p:attrName>style.rotation</p:attrName>
                                        </p:attrNameLst>
                                      </p:cBhvr>
                                      <p:tavLst>
                                        <p:tav tm="0">
                                          <p:val>
                                            <p:fltVal val="360"/>
                                          </p:val>
                                        </p:tav>
                                        <p:tav tm="100000">
                                          <p:val>
                                            <p:fltVal val="0"/>
                                          </p:val>
                                        </p:tav>
                                      </p:tavLst>
                                    </p:anim>
                                    <p:animEffect transition="in" filter="fade">
                                      <p:cBhvr>
                                        <p:cTn id="84" dur="3000"/>
                                        <p:tgtEl>
                                          <p:spTgt spid="17"/>
                                        </p:tgtEl>
                                      </p:cBhvr>
                                    </p:animEffect>
                                  </p:childTnLst>
                                </p:cTn>
                              </p:par>
                              <p:par>
                                <p:cTn id="85" presetID="2" presetClass="entr" presetSubtype="2" fill="hold" nodeType="withEffect">
                                  <p:stCondLst>
                                    <p:cond delay="0"/>
                                  </p:stCondLst>
                                  <p:childTnLst>
                                    <p:set>
                                      <p:cBhvr>
                                        <p:cTn id="86" dur="1" fill="hold">
                                          <p:stCondLst>
                                            <p:cond delay="0"/>
                                          </p:stCondLst>
                                        </p:cTn>
                                        <p:tgtEl>
                                          <p:spTgt spid="18"/>
                                        </p:tgtEl>
                                        <p:attrNameLst>
                                          <p:attrName>style.visibility</p:attrName>
                                        </p:attrNameLst>
                                      </p:cBhvr>
                                      <p:to>
                                        <p:strVal val="visible"/>
                                      </p:to>
                                    </p:set>
                                    <p:anim calcmode="lin" valueType="num">
                                      <p:cBhvr additive="base">
                                        <p:cTn id="87" dur="3000" fill="hold"/>
                                        <p:tgtEl>
                                          <p:spTgt spid="18"/>
                                        </p:tgtEl>
                                        <p:attrNameLst>
                                          <p:attrName>ppt_x</p:attrName>
                                        </p:attrNameLst>
                                      </p:cBhvr>
                                      <p:tavLst>
                                        <p:tav tm="0">
                                          <p:val>
                                            <p:strVal val="1+#ppt_w/2"/>
                                          </p:val>
                                        </p:tav>
                                        <p:tav tm="100000">
                                          <p:val>
                                            <p:strVal val="#ppt_x"/>
                                          </p:val>
                                        </p:tav>
                                      </p:tavLst>
                                    </p:anim>
                                    <p:anim calcmode="lin" valueType="num">
                                      <p:cBhvr additive="base">
                                        <p:cTn id="88" dur="3000" fill="hold"/>
                                        <p:tgtEl>
                                          <p:spTgt spid="18"/>
                                        </p:tgtEl>
                                        <p:attrNameLst>
                                          <p:attrName>ppt_y</p:attrName>
                                        </p:attrNameLst>
                                      </p:cBhvr>
                                      <p:tavLst>
                                        <p:tav tm="0">
                                          <p:val>
                                            <p:strVal val="#ppt_y"/>
                                          </p:val>
                                        </p:tav>
                                        <p:tav tm="100000">
                                          <p:val>
                                            <p:strVal val="#ppt_y"/>
                                          </p:val>
                                        </p:tav>
                                      </p:tavLst>
                                    </p:anim>
                                  </p:childTnLst>
                                </p:cTn>
                              </p:par>
                              <p:par>
                                <p:cTn id="89" presetID="49" presetClass="entr" presetSubtype="0" decel="100000" fill="hold" nodeType="withEffect">
                                  <p:stCondLst>
                                    <p:cond delay="0"/>
                                  </p:stCondLst>
                                  <p:childTnLst>
                                    <p:set>
                                      <p:cBhvr>
                                        <p:cTn id="90" dur="1" fill="hold">
                                          <p:stCondLst>
                                            <p:cond delay="0"/>
                                          </p:stCondLst>
                                        </p:cTn>
                                        <p:tgtEl>
                                          <p:spTgt spid="18"/>
                                        </p:tgtEl>
                                        <p:attrNameLst>
                                          <p:attrName>style.visibility</p:attrName>
                                        </p:attrNameLst>
                                      </p:cBhvr>
                                      <p:to>
                                        <p:strVal val="visible"/>
                                      </p:to>
                                    </p:set>
                                    <p:anim calcmode="lin" valueType="num">
                                      <p:cBhvr>
                                        <p:cTn id="91" dur="3000" fill="hold"/>
                                        <p:tgtEl>
                                          <p:spTgt spid="18"/>
                                        </p:tgtEl>
                                        <p:attrNameLst>
                                          <p:attrName>ppt_w</p:attrName>
                                        </p:attrNameLst>
                                      </p:cBhvr>
                                      <p:tavLst>
                                        <p:tav tm="0">
                                          <p:val>
                                            <p:fltVal val="0"/>
                                          </p:val>
                                        </p:tav>
                                        <p:tav tm="100000">
                                          <p:val>
                                            <p:strVal val="#ppt_w"/>
                                          </p:val>
                                        </p:tav>
                                      </p:tavLst>
                                    </p:anim>
                                    <p:anim calcmode="lin" valueType="num">
                                      <p:cBhvr>
                                        <p:cTn id="92" dur="3000" fill="hold"/>
                                        <p:tgtEl>
                                          <p:spTgt spid="18"/>
                                        </p:tgtEl>
                                        <p:attrNameLst>
                                          <p:attrName>ppt_h</p:attrName>
                                        </p:attrNameLst>
                                      </p:cBhvr>
                                      <p:tavLst>
                                        <p:tav tm="0">
                                          <p:val>
                                            <p:fltVal val="0"/>
                                          </p:val>
                                        </p:tav>
                                        <p:tav tm="100000">
                                          <p:val>
                                            <p:strVal val="#ppt_h"/>
                                          </p:val>
                                        </p:tav>
                                      </p:tavLst>
                                    </p:anim>
                                    <p:anim calcmode="lin" valueType="num">
                                      <p:cBhvr>
                                        <p:cTn id="93" dur="3000" fill="hold"/>
                                        <p:tgtEl>
                                          <p:spTgt spid="18"/>
                                        </p:tgtEl>
                                        <p:attrNameLst>
                                          <p:attrName>style.rotation</p:attrName>
                                        </p:attrNameLst>
                                      </p:cBhvr>
                                      <p:tavLst>
                                        <p:tav tm="0">
                                          <p:val>
                                            <p:fltVal val="360"/>
                                          </p:val>
                                        </p:tav>
                                        <p:tav tm="100000">
                                          <p:val>
                                            <p:fltVal val="0"/>
                                          </p:val>
                                        </p:tav>
                                      </p:tavLst>
                                    </p:anim>
                                    <p:animEffect transition="in" filter="fade">
                                      <p:cBhvr>
                                        <p:cTn id="94" dur="3000"/>
                                        <p:tgtEl>
                                          <p:spTgt spid="18"/>
                                        </p:tgtEl>
                                      </p:cBhvr>
                                    </p:animEffect>
                                  </p:childTnLst>
                                </p:cTn>
                              </p:par>
                              <p:par>
                                <p:cTn id="95" presetID="2" presetClass="entr" presetSubtype="2" fill="hold" nodeType="withEffect">
                                  <p:stCondLst>
                                    <p:cond delay="0"/>
                                  </p:stCondLst>
                                  <p:childTnLst>
                                    <p:set>
                                      <p:cBhvr>
                                        <p:cTn id="96" dur="1" fill="hold">
                                          <p:stCondLst>
                                            <p:cond delay="0"/>
                                          </p:stCondLst>
                                        </p:cTn>
                                        <p:tgtEl>
                                          <p:spTgt spid="19"/>
                                        </p:tgtEl>
                                        <p:attrNameLst>
                                          <p:attrName>style.visibility</p:attrName>
                                        </p:attrNameLst>
                                      </p:cBhvr>
                                      <p:to>
                                        <p:strVal val="visible"/>
                                      </p:to>
                                    </p:set>
                                    <p:anim calcmode="lin" valueType="num">
                                      <p:cBhvr additive="base">
                                        <p:cTn id="97" dur="3000" fill="hold"/>
                                        <p:tgtEl>
                                          <p:spTgt spid="19"/>
                                        </p:tgtEl>
                                        <p:attrNameLst>
                                          <p:attrName>ppt_x</p:attrName>
                                        </p:attrNameLst>
                                      </p:cBhvr>
                                      <p:tavLst>
                                        <p:tav tm="0">
                                          <p:val>
                                            <p:strVal val="1+#ppt_w/2"/>
                                          </p:val>
                                        </p:tav>
                                        <p:tav tm="100000">
                                          <p:val>
                                            <p:strVal val="#ppt_x"/>
                                          </p:val>
                                        </p:tav>
                                      </p:tavLst>
                                    </p:anim>
                                    <p:anim calcmode="lin" valueType="num">
                                      <p:cBhvr additive="base">
                                        <p:cTn id="98" dur="3000" fill="hold"/>
                                        <p:tgtEl>
                                          <p:spTgt spid="19"/>
                                        </p:tgtEl>
                                        <p:attrNameLst>
                                          <p:attrName>ppt_y</p:attrName>
                                        </p:attrNameLst>
                                      </p:cBhvr>
                                      <p:tavLst>
                                        <p:tav tm="0">
                                          <p:val>
                                            <p:strVal val="#ppt_y"/>
                                          </p:val>
                                        </p:tav>
                                        <p:tav tm="100000">
                                          <p:val>
                                            <p:strVal val="#ppt_y"/>
                                          </p:val>
                                        </p:tav>
                                      </p:tavLst>
                                    </p:anim>
                                  </p:childTnLst>
                                </p:cTn>
                              </p:par>
                              <p:par>
                                <p:cTn id="99" presetID="49" presetClass="entr" presetSubtype="0" decel="100000" fill="hold" nodeType="withEffect">
                                  <p:stCondLst>
                                    <p:cond delay="0"/>
                                  </p:stCondLst>
                                  <p:childTnLst>
                                    <p:set>
                                      <p:cBhvr>
                                        <p:cTn id="100" dur="1" fill="hold">
                                          <p:stCondLst>
                                            <p:cond delay="0"/>
                                          </p:stCondLst>
                                        </p:cTn>
                                        <p:tgtEl>
                                          <p:spTgt spid="19"/>
                                        </p:tgtEl>
                                        <p:attrNameLst>
                                          <p:attrName>style.visibility</p:attrName>
                                        </p:attrNameLst>
                                      </p:cBhvr>
                                      <p:to>
                                        <p:strVal val="visible"/>
                                      </p:to>
                                    </p:set>
                                    <p:anim calcmode="lin" valueType="num">
                                      <p:cBhvr>
                                        <p:cTn id="101" dur="3000" fill="hold"/>
                                        <p:tgtEl>
                                          <p:spTgt spid="19"/>
                                        </p:tgtEl>
                                        <p:attrNameLst>
                                          <p:attrName>ppt_w</p:attrName>
                                        </p:attrNameLst>
                                      </p:cBhvr>
                                      <p:tavLst>
                                        <p:tav tm="0">
                                          <p:val>
                                            <p:fltVal val="0"/>
                                          </p:val>
                                        </p:tav>
                                        <p:tav tm="100000">
                                          <p:val>
                                            <p:strVal val="#ppt_w"/>
                                          </p:val>
                                        </p:tav>
                                      </p:tavLst>
                                    </p:anim>
                                    <p:anim calcmode="lin" valueType="num">
                                      <p:cBhvr>
                                        <p:cTn id="102" dur="3000" fill="hold"/>
                                        <p:tgtEl>
                                          <p:spTgt spid="19"/>
                                        </p:tgtEl>
                                        <p:attrNameLst>
                                          <p:attrName>ppt_h</p:attrName>
                                        </p:attrNameLst>
                                      </p:cBhvr>
                                      <p:tavLst>
                                        <p:tav tm="0">
                                          <p:val>
                                            <p:fltVal val="0"/>
                                          </p:val>
                                        </p:tav>
                                        <p:tav tm="100000">
                                          <p:val>
                                            <p:strVal val="#ppt_h"/>
                                          </p:val>
                                        </p:tav>
                                      </p:tavLst>
                                    </p:anim>
                                    <p:anim calcmode="lin" valueType="num">
                                      <p:cBhvr>
                                        <p:cTn id="103" dur="3000" fill="hold"/>
                                        <p:tgtEl>
                                          <p:spTgt spid="19"/>
                                        </p:tgtEl>
                                        <p:attrNameLst>
                                          <p:attrName>style.rotation</p:attrName>
                                        </p:attrNameLst>
                                      </p:cBhvr>
                                      <p:tavLst>
                                        <p:tav tm="0">
                                          <p:val>
                                            <p:fltVal val="360"/>
                                          </p:val>
                                        </p:tav>
                                        <p:tav tm="100000">
                                          <p:val>
                                            <p:fltVal val="0"/>
                                          </p:val>
                                        </p:tav>
                                      </p:tavLst>
                                    </p:anim>
                                    <p:animEffect transition="in" filter="fade">
                                      <p:cBhvr>
                                        <p:cTn id="104" dur="3000"/>
                                        <p:tgtEl>
                                          <p:spTgt spid="19"/>
                                        </p:tgtEl>
                                      </p:cBhvr>
                                    </p:animEffect>
                                  </p:childTnLst>
                                </p:cTn>
                              </p:par>
                              <p:par>
                                <p:cTn id="105" presetID="2" presetClass="entr" presetSubtype="2" fill="hold" nodeType="withEffect">
                                  <p:stCondLst>
                                    <p:cond delay="0"/>
                                  </p:stCondLst>
                                  <p:childTnLst>
                                    <p:set>
                                      <p:cBhvr>
                                        <p:cTn id="106" dur="1" fill="hold">
                                          <p:stCondLst>
                                            <p:cond delay="0"/>
                                          </p:stCondLst>
                                        </p:cTn>
                                        <p:tgtEl>
                                          <p:spTgt spid="20"/>
                                        </p:tgtEl>
                                        <p:attrNameLst>
                                          <p:attrName>style.visibility</p:attrName>
                                        </p:attrNameLst>
                                      </p:cBhvr>
                                      <p:to>
                                        <p:strVal val="visible"/>
                                      </p:to>
                                    </p:set>
                                    <p:anim calcmode="lin" valueType="num">
                                      <p:cBhvr additive="base">
                                        <p:cTn id="107" dur="3000" fill="hold"/>
                                        <p:tgtEl>
                                          <p:spTgt spid="20"/>
                                        </p:tgtEl>
                                        <p:attrNameLst>
                                          <p:attrName>ppt_x</p:attrName>
                                        </p:attrNameLst>
                                      </p:cBhvr>
                                      <p:tavLst>
                                        <p:tav tm="0">
                                          <p:val>
                                            <p:strVal val="1+#ppt_w/2"/>
                                          </p:val>
                                        </p:tav>
                                        <p:tav tm="100000">
                                          <p:val>
                                            <p:strVal val="#ppt_x"/>
                                          </p:val>
                                        </p:tav>
                                      </p:tavLst>
                                    </p:anim>
                                    <p:anim calcmode="lin" valueType="num">
                                      <p:cBhvr additive="base">
                                        <p:cTn id="108" dur="3000" fill="hold"/>
                                        <p:tgtEl>
                                          <p:spTgt spid="20"/>
                                        </p:tgtEl>
                                        <p:attrNameLst>
                                          <p:attrName>ppt_y</p:attrName>
                                        </p:attrNameLst>
                                      </p:cBhvr>
                                      <p:tavLst>
                                        <p:tav tm="0">
                                          <p:val>
                                            <p:strVal val="#ppt_y"/>
                                          </p:val>
                                        </p:tav>
                                        <p:tav tm="100000">
                                          <p:val>
                                            <p:strVal val="#ppt_y"/>
                                          </p:val>
                                        </p:tav>
                                      </p:tavLst>
                                    </p:anim>
                                  </p:childTnLst>
                                </p:cTn>
                              </p:par>
                              <p:par>
                                <p:cTn id="109" presetID="49" presetClass="entr" presetSubtype="0" decel="100000" fill="hold" nodeType="withEffect">
                                  <p:stCondLst>
                                    <p:cond delay="0"/>
                                  </p:stCondLst>
                                  <p:childTnLst>
                                    <p:set>
                                      <p:cBhvr>
                                        <p:cTn id="110" dur="1" fill="hold">
                                          <p:stCondLst>
                                            <p:cond delay="0"/>
                                          </p:stCondLst>
                                        </p:cTn>
                                        <p:tgtEl>
                                          <p:spTgt spid="20"/>
                                        </p:tgtEl>
                                        <p:attrNameLst>
                                          <p:attrName>style.visibility</p:attrName>
                                        </p:attrNameLst>
                                      </p:cBhvr>
                                      <p:to>
                                        <p:strVal val="visible"/>
                                      </p:to>
                                    </p:set>
                                    <p:anim calcmode="lin" valueType="num">
                                      <p:cBhvr>
                                        <p:cTn id="111" dur="3000" fill="hold"/>
                                        <p:tgtEl>
                                          <p:spTgt spid="20"/>
                                        </p:tgtEl>
                                        <p:attrNameLst>
                                          <p:attrName>ppt_w</p:attrName>
                                        </p:attrNameLst>
                                      </p:cBhvr>
                                      <p:tavLst>
                                        <p:tav tm="0">
                                          <p:val>
                                            <p:fltVal val="0"/>
                                          </p:val>
                                        </p:tav>
                                        <p:tav tm="100000">
                                          <p:val>
                                            <p:strVal val="#ppt_w"/>
                                          </p:val>
                                        </p:tav>
                                      </p:tavLst>
                                    </p:anim>
                                    <p:anim calcmode="lin" valueType="num">
                                      <p:cBhvr>
                                        <p:cTn id="112" dur="3000" fill="hold"/>
                                        <p:tgtEl>
                                          <p:spTgt spid="20"/>
                                        </p:tgtEl>
                                        <p:attrNameLst>
                                          <p:attrName>ppt_h</p:attrName>
                                        </p:attrNameLst>
                                      </p:cBhvr>
                                      <p:tavLst>
                                        <p:tav tm="0">
                                          <p:val>
                                            <p:fltVal val="0"/>
                                          </p:val>
                                        </p:tav>
                                        <p:tav tm="100000">
                                          <p:val>
                                            <p:strVal val="#ppt_h"/>
                                          </p:val>
                                        </p:tav>
                                      </p:tavLst>
                                    </p:anim>
                                    <p:anim calcmode="lin" valueType="num">
                                      <p:cBhvr>
                                        <p:cTn id="113" dur="3000" fill="hold"/>
                                        <p:tgtEl>
                                          <p:spTgt spid="20"/>
                                        </p:tgtEl>
                                        <p:attrNameLst>
                                          <p:attrName>style.rotation</p:attrName>
                                        </p:attrNameLst>
                                      </p:cBhvr>
                                      <p:tavLst>
                                        <p:tav tm="0">
                                          <p:val>
                                            <p:fltVal val="360"/>
                                          </p:val>
                                        </p:tav>
                                        <p:tav tm="100000">
                                          <p:val>
                                            <p:fltVal val="0"/>
                                          </p:val>
                                        </p:tav>
                                      </p:tavLst>
                                    </p:anim>
                                    <p:animEffect transition="in" filter="fade">
                                      <p:cBhvr>
                                        <p:cTn id="114" dur="3000"/>
                                        <p:tgtEl>
                                          <p:spTgt spid="20"/>
                                        </p:tgtEl>
                                      </p:cBhvr>
                                    </p:animEffect>
                                  </p:childTnLst>
                                </p:cTn>
                              </p:par>
                              <p:par>
                                <p:cTn id="115" presetID="2" presetClass="entr" presetSubtype="2" fill="hold" nodeType="withEffect">
                                  <p:stCondLst>
                                    <p:cond delay="0"/>
                                  </p:stCondLst>
                                  <p:childTnLst>
                                    <p:set>
                                      <p:cBhvr>
                                        <p:cTn id="116" dur="1" fill="hold">
                                          <p:stCondLst>
                                            <p:cond delay="0"/>
                                          </p:stCondLst>
                                        </p:cTn>
                                        <p:tgtEl>
                                          <p:spTgt spid="21"/>
                                        </p:tgtEl>
                                        <p:attrNameLst>
                                          <p:attrName>style.visibility</p:attrName>
                                        </p:attrNameLst>
                                      </p:cBhvr>
                                      <p:to>
                                        <p:strVal val="visible"/>
                                      </p:to>
                                    </p:set>
                                    <p:anim calcmode="lin" valueType="num">
                                      <p:cBhvr additive="base">
                                        <p:cTn id="117" dur="3000" fill="hold"/>
                                        <p:tgtEl>
                                          <p:spTgt spid="21"/>
                                        </p:tgtEl>
                                        <p:attrNameLst>
                                          <p:attrName>ppt_x</p:attrName>
                                        </p:attrNameLst>
                                      </p:cBhvr>
                                      <p:tavLst>
                                        <p:tav tm="0">
                                          <p:val>
                                            <p:strVal val="1+#ppt_w/2"/>
                                          </p:val>
                                        </p:tav>
                                        <p:tav tm="100000">
                                          <p:val>
                                            <p:strVal val="#ppt_x"/>
                                          </p:val>
                                        </p:tav>
                                      </p:tavLst>
                                    </p:anim>
                                    <p:anim calcmode="lin" valueType="num">
                                      <p:cBhvr additive="base">
                                        <p:cTn id="118" dur="3000" fill="hold"/>
                                        <p:tgtEl>
                                          <p:spTgt spid="21"/>
                                        </p:tgtEl>
                                        <p:attrNameLst>
                                          <p:attrName>ppt_y</p:attrName>
                                        </p:attrNameLst>
                                      </p:cBhvr>
                                      <p:tavLst>
                                        <p:tav tm="0">
                                          <p:val>
                                            <p:strVal val="#ppt_y"/>
                                          </p:val>
                                        </p:tav>
                                        <p:tav tm="100000">
                                          <p:val>
                                            <p:strVal val="#ppt_y"/>
                                          </p:val>
                                        </p:tav>
                                      </p:tavLst>
                                    </p:anim>
                                  </p:childTnLst>
                                </p:cTn>
                              </p:par>
                              <p:par>
                                <p:cTn id="119" presetID="49" presetClass="entr" presetSubtype="0" decel="100000" fill="hold" nodeType="withEffect">
                                  <p:stCondLst>
                                    <p:cond delay="0"/>
                                  </p:stCondLst>
                                  <p:childTnLst>
                                    <p:set>
                                      <p:cBhvr>
                                        <p:cTn id="120" dur="1" fill="hold">
                                          <p:stCondLst>
                                            <p:cond delay="0"/>
                                          </p:stCondLst>
                                        </p:cTn>
                                        <p:tgtEl>
                                          <p:spTgt spid="21"/>
                                        </p:tgtEl>
                                        <p:attrNameLst>
                                          <p:attrName>style.visibility</p:attrName>
                                        </p:attrNameLst>
                                      </p:cBhvr>
                                      <p:to>
                                        <p:strVal val="visible"/>
                                      </p:to>
                                    </p:set>
                                    <p:anim calcmode="lin" valueType="num">
                                      <p:cBhvr>
                                        <p:cTn id="121" dur="3000" fill="hold"/>
                                        <p:tgtEl>
                                          <p:spTgt spid="21"/>
                                        </p:tgtEl>
                                        <p:attrNameLst>
                                          <p:attrName>ppt_w</p:attrName>
                                        </p:attrNameLst>
                                      </p:cBhvr>
                                      <p:tavLst>
                                        <p:tav tm="0">
                                          <p:val>
                                            <p:fltVal val="0"/>
                                          </p:val>
                                        </p:tav>
                                        <p:tav tm="100000">
                                          <p:val>
                                            <p:strVal val="#ppt_w"/>
                                          </p:val>
                                        </p:tav>
                                      </p:tavLst>
                                    </p:anim>
                                    <p:anim calcmode="lin" valueType="num">
                                      <p:cBhvr>
                                        <p:cTn id="122" dur="3000" fill="hold"/>
                                        <p:tgtEl>
                                          <p:spTgt spid="21"/>
                                        </p:tgtEl>
                                        <p:attrNameLst>
                                          <p:attrName>ppt_h</p:attrName>
                                        </p:attrNameLst>
                                      </p:cBhvr>
                                      <p:tavLst>
                                        <p:tav tm="0">
                                          <p:val>
                                            <p:fltVal val="0"/>
                                          </p:val>
                                        </p:tav>
                                        <p:tav tm="100000">
                                          <p:val>
                                            <p:strVal val="#ppt_h"/>
                                          </p:val>
                                        </p:tav>
                                      </p:tavLst>
                                    </p:anim>
                                    <p:anim calcmode="lin" valueType="num">
                                      <p:cBhvr>
                                        <p:cTn id="123" dur="3000" fill="hold"/>
                                        <p:tgtEl>
                                          <p:spTgt spid="21"/>
                                        </p:tgtEl>
                                        <p:attrNameLst>
                                          <p:attrName>style.rotation</p:attrName>
                                        </p:attrNameLst>
                                      </p:cBhvr>
                                      <p:tavLst>
                                        <p:tav tm="0">
                                          <p:val>
                                            <p:fltVal val="360"/>
                                          </p:val>
                                        </p:tav>
                                        <p:tav tm="100000">
                                          <p:val>
                                            <p:fltVal val="0"/>
                                          </p:val>
                                        </p:tav>
                                      </p:tavLst>
                                    </p:anim>
                                    <p:animEffect transition="in" filter="fade">
                                      <p:cBhvr>
                                        <p:cTn id="124" dur="3000"/>
                                        <p:tgtEl>
                                          <p:spTgt spid="21"/>
                                        </p:tgtEl>
                                      </p:cBhvr>
                                    </p:animEffect>
                                  </p:childTnLst>
                                </p:cTn>
                              </p:par>
                            </p:childTnLst>
                          </p:cTn>
                        </p:par>
                        <p:par>
                          <p:cTn id="125" fill="hold">
                            <p:stCondLst>
                              <p:cond delay="3000"/>
                            </p:stCondLst>
                            <p:childTnLst>
                              <p:par>
                                <p:cTn id="126" presetID="2" presetClass="exit" presetSubtype="2" fill="hold" nodeType="afterEffect">
                                  <p:stCondLst>
                                    <p:cond delay="0"/>
                                  </p:stCondLst>
                                  <p:childTnLst>
                                    <p:anim calcmode="lin" valueType="num">
                                      <p:cBhvr additive="base">
                                        <p:cTn id="127" dur="3000"/>
                                        <p:tgtEl>
                                          <p:spTgt spid="12"/>
                                        </p:tgtEl>
                                        <p:attrNameLst>
                                          <p:attrName>ppt_x</p:attrName>
                                        </p:attrNameLst>
                                      </p:cBhvr>
                                      <p:tavLst>
                                        <p:tav tm="0">
                                          <p:val>
                                            <p:strVal val="ppt_x"/>
                                          </p:val>
                                        </p:tav>
                                        <p:tav tm="100000">
                                          <p:val>
                                            <p:strVal val="1+ppt_w/2"/>
                                          </p:val>
                                        </p:tav>
                                      </p:tavLst>
                                    </p:anim>
                                    <p:anim calcmode="lin" valueType="num">
                                      <p:cBhvr additive="base">
                                        <p:cTn id="128" dur="3000"/>
                                        <p:tgtEl>
                                          <p:spTgt spid="12"/>
                                        </p:tgtEl>
                                        <p:attrNameLst>
                                          <p:attrName>ppt_y</p:attrName>
                                        </p:attrNameLst>
                                      </p:cBhvr>
                                      <p:tavLst>
                                        <p:tav tm="0">
                                          <p:val>
                                            <p:strVal val="ppt_y"/>
                                          </p:val>
                                        </p:tav>
                                        <p:tav tm="100000">
                                          <p:val>
                                            <p:strVal val="ppt_y"/>
                                          </p:val>
                                        </p:tav>
                                      </p:tavLst>
                                    </p:anim>
                                    <p:set>
                                      <p:cBhvr>
                                        <p:cTn id="129" dur="1" fill="hold">
                                          <p:stCondLst>
                                            <p:cond delay="2999"/>
                                          </p:stCondLst>
                                        </p:cTn>
                                        <p:tgtEl>
                                          <p:spTgt spid="1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3000"/>
                                        <p:tgtEl>
                                          <p:spTgt spid="11"/>
                                        </p:tgtEl>
                                        <p:attrNameLst>
                                          <p:attrName>ppt_x</p:attrName>
                                        </p:attrNameLst>
                                      </p:cBhvr>
                                      <p:tavLst>
                                        <p:tav tm="0">
                                          <p:val>
                                            <p:strVal val="ppt_x"/>
                                          </p:val>
                                        </p:tav>
                                        <p:tav tm="100000">
                                          <p:val>
                                            <p:strVal val="1+ppt_w/2"/>
                                          </p:val>
                                        </p:tav>
                                      </p:tavLst>
                                    </p:anim>
                                    <p:anim calcmode="lin" valueType="num">
                                      <p:cBhvr additive="base">
                                        <p:cTn id="132" dur="3000"/>
                                        <p:tgtEl>
                                          <p:spTgt spid="11"/>
                                        </p:tgtEl>
                                        <p:attrNameLst>
                                          <p:attrName>ppt_y</p:attrName>
                                        </p:attrNameLst>
                                      </p:cBhvr>
                                      <p:tavLst>
                                        <p:tav tm="0">
                                          <p:val>
                                            <p:strVal val="ppt_y"/>
                                          </p:val>
                                        </p:tav>
                                        <p:tav tm="100000">
                                          <p:val>
                                            <p:strVal val="ppt_y"/>
                                          </p:val>
                                        </p:tav>
                                      </p:tavLst>
                                    </p:anim>
                                    <p:set>
                                      <p:cBhvr>
                                        <p:cTn id="133" dur="1" fill="hold">
                                          <p:stCondLst>
                                            <p:cond delay="2999"/>
                                          </p:stCondLst>
                                        </p:cTn>
                                        <p:tgtEl>
                                          <p:spTgt spid="11"/>
                                        </p:tgtEl>
                                        <p:attrNameLst>
                                          <p:attrName>style.visibility</p:attrName>
                                        </p:attrNameLst>
                                      </p:cBhvr>
                                      <p:to>
                                        <p:strVal val="hidden"/>
                                      </p:to>
                                    </p:set>
                                  </p:childTnLst>
                                </p:cTn>
                              </p:par>
                              <p:par>
                                <p:cTn id="134" presetID="2" presetClass="exit" presetSubtype="2" fill="hold" nodeType="withEffect">
                                  <p:stCondLst>
                                    <p:cond delay="0"/>
                                  </p:stCondLst>
                                  <p:childTnLst>
                                    <p:anim calcmode="lin" valueType="num">
                                      <p:cBhvr additive="base">
                                        <p:cTn id="135" dur="3000"/>
                                        <p:tgtEl>
                                          <p:spTgt spid="10"/>
                                        </p:tgtEl>
                                        <p:attrNameLst>
                                          <p:attrName>ppt_x</p:attrName>
                                        </p:attrNameLst>
                                      </p:cBhvr>
                                      <p:tavLst>
                                        <p:tav tm="0">
                                          <p:val>
                                            <p:strVal val="ppt_x"/>
                                          </p:val>
                                        </p:tav>
                                        <p:tav tm="100000">
                                          <p:val>
                                            <p:strVal val="1+ppt_w/2"/>
                                          </p:val>
                                        </p:tav>
                                      </p:tavLst>
                                    </p:anim>
                                    <p:anim calcmode="lin" valueType="num">
                                      <p:cBhvr additive="base">
                                        <p:cTn id="136" dur="3000"/>
                                        <p:tgtEl>
                                          <p:spTgt spid="10"/>
                                        </p:tgtEl>
                                        <p:attrNameLst>
                                          <p:attrName>ppt_y</p:attrName>
                                        </p:attrNameLst>
                                      </p:cBhvr>
                                      <p:tavLst>
                                        <p:tav tm="0">
                                          <p:val>
                                            <p:strVal val="ppt_y"/>
                                          </p:val>
                                        </p:tav>
                                        <p:tav tm="100000">
                                          <p:val>
                                            <p:strVal val="ppt_y"/>
                                          </p:val>
                                        </p:tav>
                                      </p:tavLst>
                                    </p:anim>
                                    <p:set>
                                      <p:cBhvr>
                                        <p:cTn id="137" dur="1" fill="hold">
                                          <p:stCondLst>
                                            <p:cond delay="2999"/>
                                          </p:stCondLst>
                                        </p:cTn>
                                        <p:tgtEl>
                                          <p:spTgt spid="10"/>
                                        </p:tgtEl>
                                        <p:attrNameLst>
                                          <p:attrName>style.visibility</p:attrName>
                                        </p:attrNameLst>
                                      </p:cBhvr>
                                      <p:to>
                                        <p:strVal val="hidden"/>
                                      </p:to>
                                    </p:set>
                                  </p:childTnLst>
                                </p:cTn>
                              </p:par>
                              <p:par>
                                <p:cTn id="138" presetID="2" presetClass="exit" presetSubtype="2" fill="hold" nodeType="withEffect">
                                  <p:stCondLst>
                                    <p:cond delay="0"/>
                                  </p:stCondLst>
                                  <p:childTnLst>
                                    <p:anim calcmode="lin" valueType="num">
                                      <p:cBhvr additive="base">
                                        <p:cTn id="139" dur="3000"/>
                                        <p:tgtEl>
                                          <p:spTgt spid="13"/>
                                        </p:tgtEl>
                                        <p:attrNameLst>
                                          <p:attrName>ppt_x</p:attrName>
                                        </p:attrNameLst>
                                      </p:cBhvr>
                                      <p:tavLst>
                                        <p:tav tm="0">
                                          <p:val>
                                            <p:strVal val="ppt_x"/>
                                          </p:val>
                                        </p:tav>
                                        <p:tav tm="100000">
                                          <p:val>
                                            <p:strVal val="1+ppt_w/2"/>
                                          </p:val>
                                        </p:tav>
                                      </p:tavLst>
                                    </p:anim>
                                    <p:anim calcmode="lin" valueType="num">
                                      <p:cBhvr additive="base">
                                        <p:cTn id="140" dur="3000"/>
                                        <p:tgtEl>
                                          <p:spTgt spid="13"/>
                                        </p:tgtEl>
                                        <p:attrNameLst>
                                          <p:attrName>ppt_y</p:attrName>
                                        </p:attrNameLst>
                                      </p:cBhvr>
                                      <p:tavLst>
                                        <p:tav tm="0">
                                          <p:val>
                                            <p:strVal val="ppt_y"/>
                                          </p:val>
                                        </p:tav>
                                        <p:tav tm="100000">
                                          <p:val>
                                            <p:strVal val="ppt_y"/>
                                          </p:val>
                                        </p:tav>
                                      </p:tavLst>
                                    </p:anim>
                                    <p:set>
                                      <p:cBhvr>
                                        <p:cTn id="141" dur="1" fill="hold">
                                          <p:stCondLst>
                                            <p:cond delay="2999"/>
                                          </p:stCondLst>
                                        </p:cTn>
                                        <p:tgtEl>
                                          <p:spTgt spid="13"/>
                                        </p:tgtEl>
                                        <p:attrNameLst>
                                          <p:attrName>style.visibility</p:attrName>
                                        </p:attrNameLst>
                                      </p:cBhvr>
                                      <p:to>
                                        <p:strVal val="hidden"/>
                                      </p:to>
                                    </p:set>
                                  </p:childTnLst>
                                </p:cTn>
                              </p:par>
                              <p:par>
                                <p:cTn id="142" presetID="2" presetClass="exit" presetSubtype="2" fill="hold" nodeType="withEffect">
                                  <p:stCondLst>
                                    <p:cond delay="0"/>
                                  </p:stCondLst>
                                  <p:childTnLst>
                                    <p:anim calcmode="lin" valueType="num">
                                      <p:cBhvr additive="base">
                                        <p:cTn id="143" dur="3000"/>
                                        <p:tgtEl>
                                          <p:spTgt spid="21"/>
                                        </p:tgtEl>
                                        <p:attrNameLst>
                                          <p:attrName>ppt_x</p:attrName>
                                        </p:attrNameLst>
                                      </p:cBhvr>
                                      <p:tavLst>
                                        <p:tav tm="0">
                                          <p:val>
                                            <p:strVal val="ppt_x"/>
                                          </p:val>
                                        </p:tav>
                                        <p:tav tm="100000">
                                          <p:val>
                                            <p:strVal val="1+ppt_w/2"/>
                                          </p:val>
                                        </p:tav>
                                      </p:tavLst>
                                    </p:anim>
                                    <p:anim calcmode="lin" valueType="num">
                                      <p:cBhvr additive="base">
                                        <p:cTn id="144" dur="3000"/>
                                        <p:tgtEl>
                                          <p:spTgt spid="21"/>
                                        </p:tgtEl>
                                        <p:attrNameLst>
                                          <p:attrName>ppt_y</p:attrName>
                                        </p:attrNameLst>
                                      </p:cBhvr>
                                      <p:tavLst>
                                        <p:tav tm="0">
                                          <p:val>
                                            <p:strVal val="ppt_y"/>
                                          </p:val>
                                        </p:tav>
                                        <p:tav tm="100000">
                                          <p:val>
                                            <p:strVal val="ppt_y"/>
                                          </p:val>
                                        </p:tav>
                                      </p:tavLst>
                                    </p:anim>
                                    <p:set>
                                      <p:cBhvr>
                                        <p:cTn id="145" dur="1" fill="hold">
                                          <p:stCondLst>
                                            <p:cond delay="2999"/>
                                          </p:stCondLst>
                                        </p:cTn>
                                        <p:tgtEl>
                                          <p:spTgt spid="21"/>
                                        </p:tgtEl>
                                        <p:attrNameLst>
                                          <p:attrName>style.visibility</p:attrName>
                                        </p:attrNameLst>
                                      </p:cBhvr>
                                      <p:to>
                                        <p:strVal val="hidden"/>
                                      </p:to>
                                    </p:set>
                                  </p:childTnLst>
                                </p:cTn>
                              </p:par>
                              <p:par>
                                <p:cTn id="146" presetID="2" presetClass="exit" presetSubtype="2" fill="hold" nodeType="withEffect">
                                  <p:stCondLst>
                                    <p:cond delay="0"/>
                                  </p:stCondLst>
                                  <p:childTnLst>
                                    <p:anim calcmode="lin" valueType="num">
                                      <p:cBhvr additive="base">
                                        <p:cTn id="147" dur="3000"/>
                                        <p:tgtEl>
                                          <p:spTgt spid="15"/>
                                        </p:tgtEl>
                                        <p:attrNameLst>
                                          <p:attrName>ppt_x</p:attrName>
                                        </p:attrNameLst>
                                      </p:cBhvr>
                                      <p:tavLst>
                                        <p:tav tm="0">
                                          <p:val>
                                            <p:strVal val="ppt_x"/>
                                          </p:val>
                                        </p:tav>
                                        <p:tav tm="100000">
                                          <p:val>
                                            <p:strVal val="1+ppt_w/2"/>
                                          </p:val>
                                        </p:tav>
                                      </p:tavLst>
                                    </p:anim>
                                    <p:anim calcmode="lin" valueType="num">
                                      <p:cBhvr additive="base">
                                        <p:cTn id="148" dur="3000"/>
                                        <p:tgtEl>
                                          <p:spTgt spid="15"/>
                                        </p:tgtEl>
                                        <p:attrNameLst>
                                          <p:attrName>ppt_y</p:attrName>
                                        </p:attrNameLst>
                                      </p:cBhvr>
                                      <p:tavLst>
                                        <p:tav tm="0">
                                          <p:val>
                                            <p:strVal val="ppt_y"/>
                                          </p:val>
                                        </p:tav>
                                        <p:tav tm="100000">
                                          <p:val>
                                            <p:strVal val="ppt_y"/>
                                          </p:val>
                                        </p:tav>
                                      </p:tavLst>
                                    </p:anim>
                                    <p:set>
                                      <p:cBhvr>
                                        <p:cTn id="149" dur="1" fill="hold">
                                          <p:stCondLst>
                                            <p:cond delay="2999"/>
                                          </p:stCondLst>
                                        </p:cTn>
                                        <p:tgtEl>
                                          <p:spTgt spid="15"/>
                                        </p:tgtEl>
                                        <p:attrNameLst>
                                          <p:attrName>style.visibility</p:attrName>
                                        </p:attrNameLst>
                                      </p:cBhvr>
                                      <p:to>
                                        <p:strVal val="hidden"/>
                                      </p:to>
                                    </p:set>
                                  </p:childTnLst>
                                </p:cTn>
                              </p:par>
                              <p:par>
                                <p:cTn id="150" presetID="2" presetClass="exit" presetSubtype="2" fill="hold" nodeType="withEffect">
                                  <p:stCondLst>
                                    <p:cond delay="0"/>
                                  </p:stCondLst>
                                  <p:childTnLst>
                                    <p:anim calcmode="lin" valueType="num">
                                      <p:cBhvr additive="base">
                                        <p:cTn id="151" dur="3000"/>
                                        <p:tgtEl>
                                          <p:spTgt spid="14"/>
                                        </p:tgtEl>
                                        <p:attrNameLst>
                                          <p:attrName>ppt_x</p:attrName>
                                        </p:attrNameLst>
                                      </p:cBhvr>
                                      <p:tavLst>
                                        <p:tav tm="0">
                                          <p:val>
                                            <p:strVal val="ppt_x"/>
                                          </p:val>
                                        </p:tav>
                                        <p:tav tm="100000">
                                          <p:val>
                                            <p:strVal val="1+ppt_w/2"/>
                                          </p:val>
                                        </p:tav>
                                      </p:tavLst>
                                    </p:anim>
                                    <p:anim calcmode="lin" valueType="num">
                                      <p:cBhvr additive="base">
                                        <p:cTn id="152" dur="3000"/>
                                        <p:tgtEl>
                                          <p:spTgt spid="14"/>
                                        </p:tgtEl>
                                        <p:attrNameLst>
                                          <p:attrName>ppt_y</p:attrName>
                                        </p:attrNameLst>
                                      </p:cBhvr>
                                      <p:tavLst>
                                        <p:tav tm="0">
                                          <p:val>
                                            <p:strVal val="ppt_y"/>
                                          </p:val>
                                        </p:tav>
                                        <p:tav tm="100000">
                                          <p:val>
                                            <p:strVal val="ppt_y"/>
                                          </p:val>
                                        </p:tav>
                                      </p:tavLst>
                                    </p:anim>
                                    <p:set>
                                      <p:cBhvr>
                                        <p:cTn id="153" dur="1" fill="hold">
                                          <p:stCondLst>
                                            <p:cond delay="2999"/>
                                          </p:stCondLst>
                                        </p:cTn>
                                        <p:tgtEl>
                                          <p:spTgt spid="14"/>
                                        </p:tgtEl>
                                        <p:attrNameLst>
                                          <p:attrName>style.visibility</p:attrName>
                                        </p:attrNameLst>
                                      </p:cBhvr>
                                      <p:to>
                                        <p:strVal val="hidden"/>
                                      </p:to>
                                    </p:set>
                                  </p:childTnLst>
                                </p:cTn>
                              </p:par>
                              <p:par>
                                <p:cTn id="154" presetID="2" presetClass="exit" presetSubtype="2" fill="hold" nodeType="withEffect">
                                  <p:stCondLst>
                                    <p:cond delay="0"/>
                                  </p:stCondLst>
                                  <p:childTnLst>
                                    <p:anim calcmode="lin" valueType="num">
                                      <p:cBhvr additive="base">
                                        <p:cTn id="155" dur="3000"/>
                                        <p:tgtEl>
                                          <p:spTgt spid="16"/>
                                        </p:tgtEl>
                                        <p:attrNameLst>
                                          <p:attrName>ppt_x</p:attrName>
                                        </p:attrNameLst>
                                      </p:cBhvr>
                                      <p:tavLst>
                                        <p:tav tm="0">
                                          <p:val>
                                            <p:strVal val="ppt_x"/>
                                          </p:val>
                                        </p:tav>
                                        <p:tav tm="100000">
                                          <p:val>
                                            <p:strVal val="1+ppt_w/2"/>
                                          </p:val>
                                        </p:tav>
                                      </p:tavLst>
                                    </p:anim>
                                    <p:anim calcmode="lin" valueType="num">
                                      <p:cBhvr additive="base">
                                        <p:cTn id="156" dur="3000"/>
                                        <p:tgtEl>
                                          <p:spTgt spid="16"/>
                                        </p:tgtEl>
                                        <p:attrNameLst>
                                          <p:attrName>ppt_y</p:attrName>
                                        </p:attrNameLst>
                                      </p:cBhvr>
                                      <p:tavLst>
                                        <p:tav tm="0">
                                          <p:val>
                                            <p:strVal val="ppt_y"/>
                                          </p:val>
                                        </p:tav>
                                        <p:tav tm="100000">
                                          <p:val>
                                            <p:strVal val="ppt_y"/>
                                          </p:val>
                                        </p:tav>
                                      </p:tavLst>
                                    </p:anim>
                                    <p:set>
                                      <p:cBhvr>
                                        <p:cTn id="157" dur="1" fill="hold">
                                          <p:stCondLst>
                                            <p:cond delay="2999"/>
                                          </p:stCondLst>
                                        </p:cTn>
                                        <p:tgtEl>
                                          <p:spTgt spid="16"/>
                                        </p:tgtEl>
                                        <p:attrNameLst>
                                          <p:attrName>style.visibility</p:attrName>
                                        </p:attrNameLst>
                                      </p:cBhvr>
                                      <p:to>
                                        <p:strVal val="hidden"/>
                                      </p:to>
                                    </p:set>
                                  </p:childTnLst>
                                </p:cTn>
                              </p:par>
                              <p:par>
                                <p:cTn id="158" presetID="2" presetClass="exit" presetSubtype="2" fill="hold" nodeType="withEffect">
                                  <p:stCondLst>
                                    <p:cond delay="0"/>
                                  </p:stCondLst>
                                  <p:childTnLst>
                                    <p:anim calcmode="lin" valueType="num">
                                      <p:cBhvr additive="base">
                                        <p:cTn id="159" dur="3000"/>
                                        <p:tgtEl>
                                          <p:spTgt spid="20"/>
                                        </p:tgtEl>
                                        <p:attrNameLst>
                                          <p:attrName>ppt_x</p:attrName>
                                        </p:attrNameLst>
                                      </p:cBhvr>
                                      <p:tavLst>
                                        <p:tav tm="0">
                                          <p:val>
                                            <p:strVal val="ppt_x"/>
                                          </p:val>
                                        </p:tav>
                                        <p:tav tm="100000">
                                          <p:val>
                                            <p:strVal val="1+ppt_w/2"/>
                                          </p:val>
                                        </p:tav>
                                      </p:tavLst>
                                    </p:anim>
                                    <p:anim calcmode="lin" valueType="num">
                                      <p:cBhvr additive="base">
                                        <p:cTn id="160" dur="3000"/>
                                        <p:tgtEl>
                                          <p:spTgt spid="20"/>
                                        </p:tgtEl>
                                        <p:attrNameLst>
                                          <p:attrName>ppt_y</p:attrName>
                                        </p:attrNameLst>
                                      </p:cBhvr>
                                      <p:tavLst>
                                        <p:tav tm="0">
                                          <p:val>
                                            <p:strVal val="ppt_y"/>
                                          </p:val>
                                        </p:tav>
                                        <p:tav tm="100000">
                                          <p:val>
                                            <p:strVal val="ppt_y"/>
                                          </p:val>
                                        </p:tav>
                                      </p:tavLst>
                                    </p:anim>
                                    <p:set>
                                      <p:cBhvr>
                                        <p:cTn id="161" dur="1" fill="hold">
                                          <p:stCondLst>
                                            <p:cond delay="2999"/>
                                          </p:stCondLst>
                                        </p:cTn>
                                        <p:tgtEl>
                                          <p:spTgt spid="20"/>
                                        </p:tgtEl>
                                        <p:attrNameLst>
                                          <p:attrName>style.visibility</p:attrName>
                                        </p:attrNameLst>
                                      </p:cBhvr>
                                      <p:to>
                                        <p:strVal val="hidden"/>
                                      </p:to>
                                    </p:set>
                                  </p:childTnLst>
                                </p:cTn>
                              </p:par>
                              <p:par>
                                <p:cTn id="162" presetID="2" presetClass="exit" presetSubtype="2" fill="hold" nodeType="withEffect">
                                  <p:stCondLst>
                                    <p:cond delay="0"/>
                                  </p:stCondLst>
                                  <p:childTnLst>
                                    <p:anim calcmode="lin" valueType="num">
                                      <p:cBhvr additive="base">
                                        <p:cTn id="163" dur="3000"/>
                                        <p:tgtEl>
                                          <p:spTgt spid="17"/>
                                        </p:tgtEl>
                                        <p:attrNameLst>
                                          <p:attrName>ppt_x</p:attrName>
                                        </p:attrNameLst>
                                      </p:cBhvr>
                                      <p:tavLst>
                                        <p:tav tm="0">
                                          <p:val>
                                            <p:strVal val="ppt_x"/>
                                          </p:val>
                                        </p:tav>
                                        <p:tav tm="100000">
                                          <p:val>
                                            <p:strVal val="1+ppt_w/2"/>
                                          </p:val>
                                        </p:tav>
                                      </p:tavLst>
                                    </p:anim>
                                    <p:anim calcmode="lin" valueType="num">
                                      <p:cBhvr additive="base">
                                        <p:cTn id="164" dur="3000"/>
                                        <p:tgtEl>
                                          <p:spTgt spid="17"/>
                                        </p:tgtEl>
                                        <p:attrNameLst>
                                          <p:attrName>ppt_y</p:attrName>
                                        </p:attrNameLst>
                                      </p:cBhvr>
                                      <p:tavLst>
                                        <p:tav tm="0">
                                          <p:val>
                                            <p:strVal val="ppt_y"/>
                                          </p:val>
                                        </p:tav>
                                        <p:tav tm="100000">
                                          <p:val>
                                            <p:strVal val="ppt_y"/>
                                          </p:val>
                                        </p:tav>
                                      </p:tavLst>
                                    </p:anim>
                                    <p:set>
                                      <p:cBhvr>
                                        <p:cTn id="165" dur="1" fill="hold">
                                          <p:stCondLst>
                                            <p:cond delay="2999"/>
                                          </p:stCondLst>
                                        </p:cTn>
                                        <p:tgtEl>
                                          <p:spTgt spid="17"/>
                                        </p:tgtEl>
                                        <p:attrNameLst>
                                          <p:attrName>style.visibility</p:attrName>
                                        </p:attrNameLst>
                                      </p:cBhvr>
                                      <p:to>
                                        <p:strVal val="hidden"/>
                                      </p:to>
                                    </p:set>
                                  </p:childTnLst>
                                </p:cTn>
                              </p:par>
                              <p:par>
                                <p:cTn id="166" presetID="2" presetClass="exit" presetSubtype="2" fill="hold" nodeType="withEffect">
                                  <p:stCondLst>
                                    <p:cond delay="0"/>
                                  </p:stCondLst>
                                  <p:childTnLst>
                                    <p:anim calcmode="lin" valueType="num">
                                      <p:cBhvr additive="base">
                                        <p:cTn id="167" dur="3000"/>
                                        <p:tgtEl>
                                          <p:spTgt spid="18"/>
                                        </p:tgtEl>
                                        <p:attrNameLst>
                                          <p:attrName>ppt_x</p:attrName>
                                        </p:attrNameLst>
                                      </p:cBhvr>
                                      <p:tavLst>
                                        <p:tav tm="0">
                                          <p:val>
                                            <p:strVal val="ppt_x"/>
                                          </p:val>
                                        </p:tav>
                                        <p:tav tm="100000">
                                          <p:val>
                                            <p:strVal val="1+ppt_w/2"/>
                                          </p:val>
                                        </p:tav>
                                      </p:tavLst>
                                    </p:anim>
                                    <p:anim calcmode="lin" valueType="num">
                                      <p:cBhvr additive="base">
                                        <p:cTn id="168" dur="3000"/>
                                        <p:tgtEl>
                                          <p:spTgt spid="18"/>
                                        </p:tgtEl>
                                        <p:attrNameLst>
                                          <p:attrName>ppt_y</p:attrName>
                                        </p:attrNameLst>
                                      </p:cBhvr>
                                      <p:tavLst>
                                        <p:tav tm="0">
                                          <p:val>
                                            <p:strVal val="ppt_y"/>
                                          </p:val>
                                        </p:tav>
                                        <p:tav tm="100000">
                                          <p:val>
                                            <p:strVal val="ppt_y"/>
                                          </p:val>
                                        </p:tav>
                                      </p:tavLst>
                                    </p:anim>
                                    <p:set>
                                      <p:cBhvr>
                                        <p:cTn id="169" dur="1" fill="hold">
                                          <p:stCondLst>
                                            <p:cond delay="2999"/>
                                          </p:stCondLst>
                                        </p:cTn>
                                        <p:tgtEl>
                                          <p:spTgt spid="18"/>
                                        </p:tgtEl>
                                        <p:attrNameLst>
                                          <p:attrName>style.visibility</p:attrName>
                                        </p:attrNameLst>
                                      </p:cBhvr>
                                      <p:to>
                                        <p:strVal val="hidden"/>
                                      </p:to>
                                    </p:set>
                                  </p:childTnLst>
                                </p:cTn>
                              </p:par>
                              <p:par>
                                <p:cTn id="170" presetID="2" presetClass="exit" presetSubtype="2" fill="hold" nodeType="withEffect">
                                  <p:stCondLst>
                                    <p:cond delay="0"/>
                                  </p:stCondLst>
                                  <p:childTnLst>
                                    <p:anim calcmode="lin" valueType="num">
                                      <p:cBhvr additive="base">
                                        <p:cTn id="171" dur="3000"/>
                                        <p:tgtEl>
                                          <p:spTgt spid="19"/>
                                        </p:tgtEl>
                                        <p:attrNameLst>
                                          <p:attrName>ppt_x</p:attrName>
                                        </p:attrNameLst>
                                      </p:cBhvr>
                                      <p:tavLst>
                                        <p:tav tm="0">
                                          <p:val>
                                            <p:strVal val="ppt_x"/>
                                          </p:val>
                                        </p:tav>
                                        <p:tav tm="100000">
                                          <p:val>
                                            <p:strVal val="1+ppt_w/2"/>
                                          </p:val>
                                        </p:tav>
                                      </p:tavLst>
                                    </p:anim>
                                    <p:anim calcmode="lin" valueType="num">
                                      <p:cBhvr additive="base">
                                        <p:cTn id="172" dur="3000"/>
                                        <p:tgtEl>
                                          <p:spTgt spid="19"/>
                                        </p:tgtEl>
                                        <p:attrNameLst>
                                          <p:attrName>ppt_y</p:attrName>
                                        </p:attrNameLst>
                                      </p:cBhvr>
                                      <p:tavLst>
                                        <p:tav tm="0">
                                          <p:val>
                                            <p:strVal val="ppt_y"/>
                                          </p:val>
                                        </p:tav>
                                        <p:tav tm="100000">
                                          <p:val>
                                            <p:strVal val="ppt_y"/>
                                          </p:val>
                                        </p:tav>
                                      </p:tavLst>
                                    </p:anim>
                                    <p:set>
                                      <p:cBhvr>
                                        <p:cTn id="173" dur="1" fill="hold">
                                          <p:stCondLst>
                                            <p:cond delay="2999"/>
                                          </p:stCondLst>
                                        </p:cTn>
                                        <p:tgtEl>
                                          <p:spTgt spid="19"/>
                                        </p:tgtEl>
                                        <p:attrNameLst>
                                          <p:attrName>style.visibility</p:attrName>
                                        </p:attrNameLst>
                                      </p:cBhvr>
                                      <p:to>
                                        <p:strVal val="hidden"/>
                                      </p:to>
                                    </p:set>
                                  </p:childTnLst>
                                </p:cTn>
                              </p:par>
                              <p:par>
                                <p:cTn id="174" presetID="17" presetClass="entr" presetSubtype="8" fill="hold" nodeType="withEffect">
                                  <p:stCondLst>
                                    <p:cond delay="0"/>
                                  </p:stCondLst>
                                  <p:childTnLst>
                                    <p:set>
                                      <p:cBhvr>
                                        <p:cTn id="175" dur="1" fill="hold">
                                          <p:stCondLst>
                                            <p:cond delay="0"/>
                                          </p:stCondLst>
                                        </p:cTn>
                                        <p:tgtEl>
                                          <p:spTgt spid="22"/>
                                        </p:tgtEl>
                                        <p:attrNameLst>
                                          <p:attrName>style.visibility</p:attrName>
                                        </p:attrNameLst>
                                      </p:cBhvr>
                                      <p:to>
                                        <p:strVal val="visible"/>
                                      </p:to>
                                    </p:set>
                                    <p:anim calcmode="lin" valueType="num">
                                      <p:cBhvr>
                                        <p:cTn id="176" dur="3000" fill="hold"/>
                                        <p:tgtEl>
                                          <p:spTgt spid="22"/>
                                        </p:tgtEl>
                                        <p:attrNameLst>
                                          <p:attrName>ppt_x</p:attrName>
                                        </p:attrNameLst>
                                      </p:cBhvr>
                                      <p:tavLst>
                                        <p:tav tm="0">
                                          <p:val>
                                            <p:strVal val="#ppt_x-#ppt_w/2"/>
                                          </p:val>
                                        </p:tav>
                                        <p:tav tm="100000">
                                          <p:val>
                                            <p:strVal val="#ppt_x"/>
                                          </p:val>
                                        </p:tav>
                                      </p:tavLst>
                                    </p:anim>
                                    <p:anim calcmode="lin" valueType="num">
                                      <p:cBhvr>
                                        <p:cTn id="177" dur="3000" fill="hold"/>
                                        <p:tgtEl>
                                          <p:spTgt spid="22"/>
                                        </p:tgtEl>
                                        <p:attrNameLst>
                                          <p:attrName>ppt_y</p:attrName>
                                        </p:attrNameLst>
                                      </p:cBhvr>
                                      <p:tavLst>
                                        <p:tav tm="0">
                                          <p:val>
                                            <p:strVal val="#ppt_y"/>
                                          </p:val>
                                        </p:tav>
                                        <p:tav tm="100000">
                                          <p:val>
                                            <p:strVal val="#ppt_y"/>
                                          </p:val>
                                        </p:tav>
                                      </p:tavLst>
                                    </p:anim>
                                    <p:anim calcmode="lin" valueType="num">
                                      <p:cBhvr>
                                        <p:cTn id="178" dur="3000" fill="hold"/>
                                        <p:tgtEl>
                                          <p:spTgt spid="22"/>
                                        </p:tgtEl>
                                        <p:attrNameLst>
                                          <p:attrName>ppt_w</p:attrName>
                                        </p:attrNameLst>
                                      </p:cBhvr>
                                      <p:tavLst>
                                        <p:tav tm="0">
                                          <p:val>
                                            <p:fltVal val="0"/>
                                          </p:val>
                                        </p:tav>
                                        <p:tav tm="100000">
                                          <p:val>
                                            <p:strVal val="#ppt_w"/>
                                          </p:val>
                                        </p:tav>
                                      </p:tavLst>
                                    </p:anim>
                                    <p:anim calcmode="lin" valueType="num">
                                      <p:cBhvr>
                                        <p:cTn id="179" dur="3000" fill="hold"/>
                                        <p:tgtEl>
                                          <p:spTgt spid="22"/>
                                        </p:tgtEl>
                                        <p:attrNameLst>
                                          <p:attrName>ppt_h</p:attrName>
                                        </p:attrNameLst>
                                      </p:cBhvr>
                                      <p:tavLst>
                                        <p:tav tm="0">
                                          <p:val>
                                            <p:strVal val="#ppt_h"/>
                                          </p:val>
                                        </p:tav>
                                        <p:tav tm="100000">
                                          <p:val>
                                            <p:strVal val="#ppt_h"/>
                                          </p:val>
                                        </p:tav>
                                      </p:tavLst>
                                    </p:anim>
                                  </p:childTnLst>
                                </p:cTn>
                              </p:par>
                              <p:par>
                                <p:cTn id="180" presetID="16" presetClass="entr" presetSubtype="42" fill="hold" nodeType="withEffect">
                                  <p:stCondLst>
                                    <p:cond delay="0"/>
                                  </p:stCondLst>
                                  <p:childTnLst>
                                    <p:set>
                                      <p:cBhvr>
                                        <p:cTn id="181" dur="1" fill="hold">
                                          <p:stCondLst>
                                            <p:cond delay="0"/>
                                          </p:stCondLst>
                                        </p:cTn>
                                        <p:tgtEl>
                                          <p:spTgt spid="22"/>
                                        </p:tgtEl>
                                        <p:attrNameLst>
                                          <p:attrName>style.visibility</p:attrName>
                                        </p:attrNameLst>
                                      </p:cBhvr>
                                      <p:to>
                                        <p:strVal val="visible"/>
                                      </p:to>
                                    </p:set>
                                    <p:animEffect transition="in" filter="barn(outHorizontal)">
                                      <p:cBhvr>
                                        <p:cTn id="182" dur="3000"/>
                                        <p:tgtEl>
                                          <p:spTgt spid="22"/>
                                        </p:tgtEl>
                                      </p:cBhvr>
                                    </p:animEffect>
                                  </p:childTnLst>
                                </p:cTn>
                              </p:par>
                            </p:childTnLst>
                          </p:cTn>
                        </p:par>
                        <p:par>
                          <p:cTn id="183" fill="hold">
                            <p:stCondLst>
                              <p:cond delay="6000"/>
                            </p:stCondLst>
                            <p:childTnLst>
                              <p:par>
                                <p:cTn id="184" presetID="40" presetClass="entr" presetSubtype="0" fill="hold" grpId="0" nodeType="afterEffect">
                                  <p:stCondLst>
                                    <p:cond delay="0"/>
                                  </p:stCondLst>
                                  <p:iterate type="lt">
                                    <p:tmPct val="10000"/>
                                  </p:iterate>
                                  <p:childTnLst>
                                    <p:set>
                                      <p:cBhvr>
                                        <p:cTn id="185" dur="1" fill="hold">
                                          <p:stCondLst>
                                            <p:cond delay="0"/>
                                          </p:stCondLst>
                                        </p:cTn>
                                        <p:tgtEl>
                                          <p:spTgt spid="23"/>
                                        </p:tgtEl>
                                        <p:attrNameLst>
                                          <p:attrName>style.visibility</p:attrName>
                                        </p:attrNameLst>
                                      </p:cBhvr>
                                      <p:to>
                                        <p:strVal val="visible"/>
                                      </p:to>
                                    </p:set>
                                    <p:animEffect transition="in" filter="fade">
                                      <p:cBhvr>
                                        <p:cTn id="186" dur="1000"/>
                                        <p:tgtEl>
                                          <p:spTgt spid="23"/>
                                        </p:tgtEl>
                                      </p:cBhvr>
                                    </p:animEffect>
                                    <p:anim calcmode="lin" valueType="num">
                                      <p:cBhvr>
                                        <p:cTn id="187" dur="1000" fill="hold"/>
                                        <p:tgtEl>
                                          <p:spTgt spid="23"/>
                                        </p:tgtEl>
                                        <p:attrNameLst>
                                          <p:attrName>ppt_x</p:attrName>
                                        </p:attrNameLst>
                                      </p:cBhvr>
                                      <p:tavLst>
                                        <p:tav tm="0">
                                          <p:val>
                                            <p:strVal val="#ppt_x-.1"/>
                                          </p:val>
                                        </p:tav>
                                        <p:tav tm="100000">
                                          <p:val>
                                            <p:strVal val="#ppt_x"/>
                                          </p:val>
                                        </p:tav>
                                      </p:tavLst>
                                    </p:anim>
                                    <p:anim calcmode="lin" valueType="num">
                                      <p:cBhvr>
                                        <p:cTn id="188" dur="10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p:cNvPicPr>
            <a:picLocks noGrp="1" noChangeAspect="1"/>
          </p:cNvPicPr>
          <p:nvPr isPhoto="1"/>
        </p:nvPicPr>
        <p:blipFill>
          <a:blip r:embed="rId2">
            <a:extLst>
              <a:ext uri="{28A0092B-C50C-407E-A947-70E740481C1C}">
                <a14:useLocalDpi xmlns:a14="http://schemas.microsoft.com/office/drawing/2010/main" val="0"/>
              </a:ext>
            </a:extLst>
          </a:blip>
          <a:stretch>
            <a:fillRect/>
          </a:stretch>
        </p:blipFill>
        <p:spPr bwMode="auto">
          <a:xfrm>
            <a:off x="2" y="-454867"/>
            <a:ext cx="9143998" cy="6187332"/>
          </a:xfrm>
          <a:prstGeom prst="rect">
            <a:avLst/>
          </a:prstGeom>
          <a:solidFill>
            <a:srgbClr val="000000"/>
          </a:solidFill>
          <a:ln w="9525">
            <a:noFill/>
            <a:miter lim="800000"/>
            <a:headEnd/>
            <a:tailEnd/>
          </a:ln>
        </p:spPr>
      </p:pic>
      <p:sp>
        <p:nvSpPr>
          <p:cNvPr id="3" name="2 Triángulo rectángulo"/>
          <p:cNvSpPr/>
          <p:nvPr/>
        </p:nvSpPr>
        <p:spPr>
          <a:xfrm flipV="1">
            <a:off x="2" y="0"/>
            <a:ext cx="4716463" cy="2928938"/>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Triángulo rectángulo"/>
          <p:cNvSpPr/>
          <p:nvPr/>
        </p:nvSpPr>
        <p:spPr>
          <a:xfrm>
            <a:off x="0" y="2786064"/>
            <a:ext cx="4643438" cy="2944812"/>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Triángulo rectángulo"/>
          <p:cNvSpPr/>
          <p:nvPr/>
        </p:nvSpPr>
        <p:spPr>
          <a:xfrm flipH="1" flipV="1">
            <a:off x="4500562" y="0"/>
            <a:ext cx="4643439" cy="2928938"/>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rectángulo"/>
          <p:cNvSpPr/>
          <p:nvPr/>
        </p:nvSpPr>
        <p:spPr>
          <a:xfrm flipH="1">
            <a:off x="4500564" y="2713038"/>
            <a:ext cx="4643437" cy="3019426"/>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Rombo"/>
          <p:cNvSpPr/>
          <p:nvPr/>
        </p:nvSpPr>
        <p:spPr>
          <a:xfrm>
            <a:off x="0" y="0"/>
            <a:ext cx="9144000" cy="5715000"/>
          </a:xfrm>
          <a:prstGeom prst="diamond">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0" name="9 CuadroTexto"/>
          <p:cNvSpPr txBox="1"/>
          <p:nvPr/>
        </p:nvSpPr>
        <p:spPr>
          <a:xfrm>
            <a:off x="868802" y="4643806"/>
            <a:ext cx="7263519" cy="646327"/>
          </a:xfrm>
          <a:prstGeom prst="rect">
            <a:avLst/>
          </a:prstGeom>
          <a:noFill/>
        </p:spPr>
        <p:txBody>
          <a:bodyPr wrap="none" lIns="91436" tIns="45718" rIns="91436" bIns="45718">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Estamos en el Puente de San Martín, y al fondo podemos ver de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nuevo el castillo de San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Servando.</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6000">
        <p:diamond/>
      </p:transition>
    </mc:Choice>
    <mc:Fallback xmlns="">
      <p:transition spd="slow" advTm="16000">
        <p:diamon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8" presetClass="exit" presetSubtype="32" fill="hold" nodeType="withEffect">
                                  <p:stCondLst>
                                    <p:cond delay="0"/>
                                  </p:stCondLst>
                                  <p:childTnLst>
                                    <p:animEffect transition="out" filter="diamond(out)">
                                      <p:cBhvr>
                                        <p:cTn id="18" dur="3000"/>
                                        <p:tgtEl>
                                          <p:spTgt spid="7"/>
                                        </p:tgtEl>
                                      </p:cBhvr>
                                    </p:animEffect>
                                    <p:set>
                                      <p:cBhvr>
                                        <p:cTn id="19" dur="1" fill="hold">
                                          <p:stCondLst>
                                            <p:cond delay="2999"/>
                                          </p:stCondLst>
                                        </p:cTn>
                                        <p:tgtEl>
                                          <p:spTgt spid="7"/>
                                        </p:tgtEl>
                                        <p:attrNameLst>
                                          <p:attrName>style.visibility</p:attrName>
                                        </p:attrNameLst>
                                      </p:cBhvr>
                                      <p:to>
                                        <p:strVal val="hidden"/>
                                      </p:to>
                                    </p:set>
                                  </p:childTnLst>
                                </p:cTn>
                              </p:par>
                              <p:par>
                                <p:cTn id="20" presetID="23" presetClass="entr" presetSubtype="28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strVal val="4/3*#ppt_w"/>
                                          </p:val>
                                        </p:tav>
                                        <p:tav tm="100000">
                                          <p:val>
                                            <p:strVal val="#ppt_w"/>
                                          </p:val>
                                        </p:tav>
                                      </p:tavLst>
                                    </p:anim>
                                    <p:anim calcmode="lin" valueType="num">
                                      <p:cBhvr>
                                        <p:cTn id="23" dur="3000" fill="hold"/>
                                        <p:tgtEl>
                                          <p:spTgt spid="8"/>
                                        </p:tgtEl>
                                        <p:attrNameLst>
                                          <p:attrName>ppt_h</p:attrName>
                                        </p:attrNameLst>
                                      </p:cBhvr>
                                      <p:tavLst>
                                        <p:tav tm="0">
                                          <p:val>
                                            <p:strVal val="4/3*#ppt_h"/>
                                          </p:val>
                                        </p:tav>
                                        <p:tav tm="100000">
                                          <p:val>
                                            <p:strVal val="#ppt_h"/>
                                          </p:val>
                                        </p:tav>
                                      </p:tavLst>
                                    </p:anim>
                                  </p:childTnLst>
                                </p:cTn>
                              </p:par>
                              <p:par>
                                <p:cTn id="24" presetID="8" presetClass="entr" presetSubtype="16"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diamond(in)">
                                      <p:cBhvr>
                                        <p:cTn id="26" dur="3000"/>
                                        <p:tgtEl>
                                          <p:spTgt spid="8"/>
                                        </p:tgtEl>
                                      </p:cBhvr>
                                    </p:animEffect>
                                  </p:childTnLst>
                                </p:cTn>
                              </p:par>
                            </p:childTnLst>
                          </p:cTn>
                        </p:par>
                        <p:par>
                          <p:cTn id="27" fill="hold">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10"/>
                                        </p:tgtEl>
                                        <p:attrNameLst>
                                          <p:attrName>style.visibility</p:attrName>
                                        </p:attrNameLst>
                                      </p:cBhvr>
                                      <p:to>
                                        <p:strVal val="visible"/>
                                      </p:to>
                                    </p:set>
                                    <p:animEffect transition="in" filter="fade">
                                      <p:cBhvr>
                                        <p:cTn id="30" dur="1000"/>
                                        <p:tgtEl>
                                          <p:spTgt spid="10"/>
                                        </p:tgtEl>
                                      </p:cBhvr>
                                    </p:animEffect>
                                    <p:anim calcmode="lin" valueType="num">
                                      <p:cBhvr>
                                        <p:cTn id="31" dur="1000" fill="hold"/>
                                        <p:tgtEl>
                                          <p:spTgt spid="10"/>
                                        </p:tgtEl>
                                        <p:attrNameLst>
                                          <p:attrName>ppt_x</p:attrName>
                                        </p:attrNameLst>
                                      </p:cBhvr>
                                      <p:tavLst>
                                        <p:tav tm="0">
                                          <p:val>
                                            <p:strVal val="#ppt_x-.1"/>
                                          </p:val>
                                        </p:tav>
                                        <p:tav tm="100000">
                                          <p:val>
                                            <p:strVal val="#ppt_x"/>
                                          </p:val>
                                        </p:tav>
                                      </p:tavLst>
                                    </p:anim>
                                    <p:anim calcmode="lin" valueType="num">
                                      <p:cBhvr>
                                        <p:cTn id="32"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1"/>
            <a:ext cx="9144000" cy="5715000"/>
          </a:xfrm>
          <a:prstGeom prst="rect">
            <a:avLst/>
          </a:prstGeom>
          <a:noFill/>
          <a:ln w="9525">
            <a:noFill/>
            <a:miter lim="800000"/>
            <a:headEnd/>
            <a:tailEnd/>
          </a:ln>
        </p:spPr>
      </p:pic>
      <p:sp>
        <p:nvSpPr>
          <p:cNvPr id="4" name="3 CuadroTexto"/>
          <p:cNvSpPr txBox="1"/>
          <p:nvPr/>
        </p:nvSpPr>
        <p:spPr>
          <a:xfrm>
            <a:off x="782088" y="4873724"/>
            <a:ext cx="7579824" cy="646327"/>
          </a:xfrm>
          <a:prstGeom prst="rect">
            <a:avLst/>
          </a:prstGeom>
          <a:noFill/>
        </p:spPr>
        <p:txBody>
          <a:bodyPr wrap="none" lIns="91436" tIns="45718" rIns="91436" bIns="45718">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Desde el puente de San Martín contemplamos el río Tajo y al fondo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vemos otro puente, pero por este circulan los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vehículos.</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8000">
        <p14:switch dir="r"/>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8674"/>
                                        </p:tgtEl>
                                        <p:attrNameLst>
                                          <p:attrName>style.visibility</p:attrName>
                                        </p:attrNameLst>
                                      </p:cBhvr>
                                      <p:to>
                                        <p:strVal val="visible"/>
                                      </p:to>
                                    </p:set>
                                    <p:animEffect transition="in" filter="barn(outVertical)">
                                      <p:cBhvr>
                                        <p:cTn id="7" dur="3000"/>
                                        <p:tgtEl>
                                          <p:spTgt spid="28674"/>
                                        </p:tgtEl>
                                      </p:cBhvr>
                                    </p:animEffect>
                                  </p:childTnLst>
                                </p:cTn>
                              </p:par>
                              <p:par>
                                <p:cTn id="8" presetID="29" presetClass="entr" presetSubtype="0" fill="hold" nodeType="withEffect">
                                  <p:stCondLst>
                                    <p:cond delay="0"/>
                                  </p:stCondLst>
                                  <p:childTnLst>
                                    <p:set>
                                      <p:cBhvr>
                                        <p:cTn id="9" dur="1" fill="hold">
                                          <p:stCondLst>
                                            <p:cond delay="0"/>
                                          </p:stCondLst>
                                        </p:cTn>
                                        <p:tgtEl>
                                          <p:spTgt spid="28674"/>
                                        </p:tgtEl>
                                        <p:attrNameLst>
                                          <p:attrName>style.visibility</p:attrName>
                                        </p:attrNameLst>
                                      </p:cBhvr>
                                      <p:to>
                                        <p:strVal val="visible"/>
                                      </p:to>
                                    </p:set>
                                    <p:anim calcmode="lin" valueType="num">
                                      <p:cBhvr>
                                        <p:cTn id="10" dur="3000" fill="hold"/>
                                        <p:tgtEl>
                                          <p:spTgt spid="28674"/>
                                        </p:tgtEl>
                                        <p:attrNameLst>
                                          <p:attrName>ppt_x</p:attrName>
                                        </p:attrNameLst>
                                      </p:cBhvr>
                                      <p:tavLst>
                                        <p:tav tm="0">
                                          <p:val>
                                            <p:strVal val="#ppt_x-.2"/>
                                          </p:val>
                                        </p:tav>
                                        <p:tav tm="100000">
                                          <p:val>
                                            <p:strVal val="#ppt_x"/>
                                          </p:val>
                                        </p:tav>
                                      </p:tavLst>
                                    </p:anim>
                                    <p:anim calcmode="lin" valueType="num">
                                      <p:cBhvr>
                                        <p:cTn id="11" dur="3000" fill="hold"/>
                                        <p:tgtEl>
                                          <p:spTgt spid="28674"/>
                                        </p:tgtEl>
                                        <p:attrNameLst>
                                          <p:attrName>ppt_y</p:attrName>
                                        </p:attrNameLst>
                                      </p:cBhvr>
                                      <p:tavLst>
                                        <p:tav tm="0">
                                          <p:val>
                                            <p:strVal val="#ppt_y"/>
                                          </p:val>
                                        </p:tav>
                                        <p:tav tm="100000">
                                          <p:val>
                                            <p:strVal val="#ppt_y"/>
                                          </p:val>
                                        </p:tav>
                                      </p:tavLst>
                                    </p:anim>
                                    <p:animEffect transition="in" filter="wipe(right)" prLst="gradientSize: 0.1">
                                      <p:cBhvr>
                                        <p:cTn id="12" dur="3000"/>
                                        <p:tgtEl>
                                          <p:spTgt spid="28674"/>
                                        </p:tgtEl>
                                      </p:cBhvr>
                                    </p:animEffect>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1"/>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62" name="2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3432" y="3820"/>
            <a:ext cx="4928608" cy="5715000"/>
          </a:xfrm>
          <a:prstGeom prst="rect">
            <a:avLst/>
          </a:prstGeom>
          <a:noFill/>
          <a:ln w="9525">
            <a:noFill/>
            <a:miter lim="800000"/>
            <a:headEnd/>
            <a:tailEnd/>
          </a:ln>
        </p:spPr>
      </p:pic>
      <p:sp>
        <p:nvSpPr>
          <p:cNvPr id="5" name="4 CuadroTexto"/>
          <p:cNvSpPr txBox="1"/>
          <p:nvPr/>
        </p:nvSpPr>
        <p:spPr>
          <a:xfrm>
            <a:off x="5076056" y="1993404"/>
            <a:ext cx="3997024" cy="2554541"/>
          </a:xfrm>
          <a:prstGeom prst="rect">
            <a:avLst/>
          </a:prstGeom>
          <a:noFill/>
        </p:spPr>
        <p:txBody>
          <a:bodyPr wrap="square" lIns="91436" tIns="45718" rIns="91436" bIns="45718">
            <a:spAutoFit/>
          </a:bodyPr>
          <a:lstStyle/>
          <a:p>
            <a:pPr fontAlgn="auto">
              <a:spcBef>
                <a:spcPts val="0"/>
              </a:spcBef>
              <a:spcAft>
                <a:spcPts val="0"/>
              </a:spcAft>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El puente de San Martín fue construido a cargo del arzobispo don   Pedro Tenorio en el siglo XIV, quien dispuso la traza definitiva de cinco arcos y dos torreones hexagonales almenados en ambos </a:t>
            </a:r>
            <a:r>
              <a:rPr lang="es-ES" sz="2000"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extremos.</a:t>
            </a:r>
            <a:endParaRPr lang="es-ES" sz="2000"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4000">
        <p14:flip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92162"/>
                                        </p:tgtEl>
                                        <p:attrNameLst>
                                          <p:attrName>style.visibility</p:attrName>
                                        </p:attrNameLst>
                                      </p:cBhvr>
                                      <p:to>
                                        <p:strVal val="visible"/>
                                      </p:to>
                                    </p:set>
                                    <p:animEffect transition="in" filter="barn(outHorizontal)">
                                      <p:cBhvr>
                                        <p:cTn id="7" dur="3000"/>
                                        <p:tgtEl>
                                          <p:spTgt spid="92162"/>
                                        </p:tgtEl>
                                      </p:cBhvr>
                                    </p:animEffect>
                                  </p:childTnLst>
                                </p:cTn>
                              </p:par>
                              <p:par>
                                <p:cTn id="8" presetID="29" presetClass="entr" presetSubtype="0" fill="hold" nodeType="withEffect">
                                  <p:stCondLst>
                                    <p:cond delay="0"/>
                                  </p:stCondLst>
                                  <p:childTnLst>
                                    <p:set>
                                      <p:cBhvr>
                                        <p:cTn id="9" dur="1" fill="hold">
                                          <p:stCondLst>
                                            <p:cond delay="0"/>
                                          </p:stCondLst>
                                        </p:cTn>
                                        <p:tgtEl>
                                          <p:spTgt spid="92162"/>
                                        </p:tgtEl>
                                        <p:attrNameLst>
                                          <p:attrName>style.visibility</p:attrName>
                                        </p:attrNameLst>
                                      </p:cBhvr>
                                      <p:to>
                                        <p:strVal val="visible"/>
                                      </p:to>
                                    </p:set>
                                    <p:anim calcmode="lin" valueType="num">
                                      <p:cBhvr>
                                        <p:cTn id="10" dur="3000" fill="hold"/>
                                        <p:tgtEl>
                                          <p:spTgt spid="92162"/>
                                        </p:tgtEl>
                                        <p:attrNameLst>
                                          <p:attrName>ppt_x</p:attrName>
                                        </p:attrNameLst>
                                      </p:cBhvr>
                                      <p:tavLst>
                                        <p:tav tm="0">
                                          <p:val>
                                            <p:strVal val="#ppt_x-.2"/>
                                          </p:val>
                                        </p:tav>
                                        <p:tav tm="100000">
                                          <p:val>
                                            <p:strVal val="#ppt_x"/>
                                          </p:val>
                                        </p:tav>
                                      </p:tavLst>
                                    </p:anim>
                                    <p:anim calcmode="lin" valueType="num">
                                      <p:cBhvr>
                                        <p:cTn id="11" dur="3000" fill="hold"/>
                                        <p:tgtEl>
                                          <p:spTgt spid="92162"/>
                                        </p:tgtEl>
                                        <p:attrNameLst>
                                          <p:attrName>ppt_y</p:attrName>
                                        </p:attrNameLst>
                                      </p:cBhvr>
                                      <p:tavLst>
                                        <p:tav tm="0">
                                          <p:val>
                                            <p:strVal val="#ppt_y"/>
                                          </p:val>
                                        </p:tav>
                                        <p:tav tm="100000">
                                          <p:val>
                                            <p:strVal val="#ppt_y"/>
                                          </p:val>
                                        </p:tav>
                                      </p:tavLst>
                                    </p:anim>
                                    <p:animEffect transition="in" filter="wipe(right)" prLst="gradientSize: 0.1">
                                      <p:cBhvr>
                                        <p:cTn id="12" dur="3000"/>
                                        <p:tgtEl>
                                          <p:spTgt spid="92162"/>
                                        </p:tgtEl>
                                      </p:cBhvr>
                                    </p:animEffect>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1"/>
                                          </p:val>
                                        </p:tav>
                                        <p:tav tm="100000">
                                          <p:val>
                                            <p:strVal val="#ppt_x"/>
                                          </p:val>
                                        </p:tav>
                                      </p:tavLst>
                                    </p:anim>
                                    <p:anim calcmode="lin" valueType="num">
                                      <p:cBhvr>
                                        <p:cTn id="1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1"/>
            <a:ext cx="9143999" cy="5715001"/>
          </a:xfrm>
          <a:prstGeom prst="rect">
            <a:avLst/>
          </a:prstGeom>
          <a:noFill/>
          <a:ln w="9525">
            <a:noFill/>
            <a:miter lim="800000"/>
            <a:headEnd/>
            <a:tailEnd/>
          </a:ln>
        </p:spPr>
      </p:pic>
      <p:sp>
        <p:nvSpPr>
          <p:cNvPr id="6" name="Rectángulo 4">
            <a:extLst>
              <a:ext uri="{FF2B5EF4-FFF2-40B4-BE49-F238E27FC236}"/>
            </a:extLst>
          </p:cNvPr>
          <p:cNvSpPr/>
          <p:nvPr/>
        </p:nvSpPr>
        <p:spPr>
          <a:xfrm rot="12900179" flipV="1">
            <a:off x="2730719" y="1952290"/>
            <a:ext cx="4053740" cy="1576639"/>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solidFill>
              <a:schemeClr val="tx1">
                <a:lumMod val="75000"/>
              </a:schemeClr>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7" name="Rectángulo 5">
            <a:extLst>
              <a:ext uri="{FF2B5EF4-FFF2-40B4-BE49-F238E27FC236}"/>
            </a:extLst>
          </p:cNvPr>
          <p:cNvSpPr/>
          <p:nvPr/>
        </p:nvSpPr>
        <p:spPr>
          <a:xfrm rot="12900179" flipV="1">
            <a:off x="2692182" y="1951405"/>
            <a:ext cx="4069827" cy="1637449"/>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solidFill>
              <a:schemeClr val="tx1">
                <a:lumMod val="75000"/>
              </a:schemeClr>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8" name="Rectángulo 6">
            <a:extLst>
              <a:ext uri="{FF2B5EF4-FFF2-40B4-BE49-F238E27FC236}"/>
            </a:extLst>
          </p:cNvPr>
          <p:cNvSpPr/>
          <p:nvPr/>
        </p:nvSpPr>
        <p:spPr>
          <a:xfrm rot="12900179" flipV="1">
            <a:off x="2674259" y="1987305"/>
            <a:ext cx="4066626" cy="1626989"/>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solidFill>
              <a:schemeClr val="tx1">
                <a:lumMod val="75000"/>
              </a:schemeClr>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9" name="Rectángulo 7">
            <a:extLst>
              <a:ext uri="{FF2B5EF4-FFF2-40B4-BE49-F238E27FC236}"/>
            </a:extLst>
          </p:cNvPr>
          <p:cNvSpPr/>
          <p:nvPr/>
        </p:nvSpPr>
        <p:spPr>
          <a:xfrm rot="12900179" flipV="1">
            <a:off x="2701612" y="1980361"/>
            <a:ext cx="4059272" cy="1586078"/>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solidFill>
              <a:schemeClr val="tx1">
                <a:lumMod val="75000"/>
              </a:schemeClr>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0" name="Rectángulo 8">
            <a:extLst>
              <a:ext uri="{FF2B5EF4-FFF2-40B4-BE49-F238E27FC236}"/>
            </a:extLst>
          </p:cNvPr>
          <p:cNvSpPr/>
          <p:nvPr/>
        </p:nvSpPr>
        <p:spPr>
          <a:xfrm rot="12900179" flipV="1">
            <a:off x="2677287" y="1967247"/>
            <a:ext cx="4026269" cy="1551462"/>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solidFill>
              <a:schemeClr val="tx1">
                <a:lumMod val="75000"/>
              </a:schemeClr>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1" name="Rectángulo 9">
            <a:extLst>
              <a:ext uri="{FF2B5EF4-FFF2-40B4-BE49-F238E27FC236}"/>
            </a:extLst>
          </p:cNvPr>
          <p:cNvSpPr/>
          <p:nvPr/>
        </p:nvSpPr>
        <p:spPr>
          <a:xfrm rot="12900179" flipV="1">
            <a:off x="2786936" y="1919420"/>
            <a:ext cx="4026269" cy="1548316"/>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solidFill>
              <a:schemeClr val="tx1">
                <a:lumMod val="75000"/>
              </a:schemeClr>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2" name="Rectángulo 10">
            <a:extLst>
              <a:ext uri="{FF2B5EF4-FFF2-40B4-BE49-F238E27FC236}"/>
            </a:extLst>
          </p:cNvPr>
          <p:cNvSpPr/>
          <p:nvPr/>
        </p:nvSpPr>
        <p:spPr>
          <a:xfrm rot="12900179" flipV="1">
            <a:off x="2713296" y="1942636"/>
            <a:ext cx="4059821" cy="162699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solidFill>
              <a:schemeClr val="tx1">
                <a:lumMod val="75000"/>
              </a:schemeClr>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3" name="12 CuadroTexto"/>
          <p:cNvSpPr txBox="1"/>
          <p:nvPr/>
        </p:nvSpPr>
        <p:spPr>
          <a:xfrm>
            <a:off x="1107037" y="4633499"/>
            <a:ext cx="7272338" cy="923326"/>
          </a:xfrm>
          <a:prstGeom prst="rect">
            <a:avLst/>
          </a:prstGeom>
          <a:noFill/>
        </p:spPr>
        <p:txBody>
          <a:bodyPr lIns="91436" tIns="45718" rIns="91436" bIns="45718">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Una ruta por Toledo no es ruta si no hay leyenda. Y sin quererlo, en una simple vuelta por el valle que bordea la ciudad ésta te transporta a tiempos…</a:t>
            </a:r>
          </a:p>
        </p:txBody>
      </p:sp>
    </p:spTree>
    <p:extLst>
      <p:ext uri="{BB962C8B-B14F-4D97-AF65-F5344CB8AC3E}">
        <p14:creationId xmlns:p14="http://schemas.microsoft.com/office/powerpoint/2010/main" val="2245393734"/>
      </p:ext>
    </p:extLst>
  </p:cSld>
  <p:clrMapOvr>
    <a:masterClrMapping/>
  </p:clrMapOvr>
  <mc:AlternateContent xmlns:mc="http://schemas.openxmlformats.org/markup-compatibility/2006" xmlns:p14="http://schemas.microsoft.com/office/powerpoint/2010/main">
    <mc:Choice Requires="p14">
      <p:transition spd="slow" p14:dur="2000" advTm="28000">
        <p14:window dir="vert"/>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1"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 calcmode="lin" valueType="num">
                                      <p:cBhvr>
                                        <p:cTn id="9" dur="2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0" dur="2000" fill="hold"/>
                                        <p:tgtEl>
                                          <p:spTgt spid="6"/>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grpId="1"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2000" fill="hold"/>
                                        <p:tgtEl>
                                          <p:spTgt spid="7"/>
                                        </p:tgtEl>
                                        <p:attrNameLst>
                                          <p:attrName>ppt_w</p:attrName>
                                        </p:attrNameLst>
                                      </p:cBhvr>
                                      <p:tavLst>
                                        <p:tav tm="0">
                                          <p:val>
                                            <p:fltVal val="0"/>
                                          </p:val>
                                        </p:tav>
                                        <p:tav tm="100000">
                                          <p:val>
                                            <p:strVal val="#ppt_w"/>
                                          </p:val>
                                        </p:tav>
                                      </p:tavLst>
                                    </p:anim>
                                    <p:anim calcmode="lin" valueType="num">
                                      <p:cBhvr>
                                        <p:cTn id="14" dur="2000" fill="hold"/>
                                        <p:tgtEl>
                                          <p:spTgt spid="7"/>
                                        </p:tgtEl>
                                        <p:attrNameLst>
                                          <p:attrName>ppt_h</p:attrName>
                                        </p:attrNameLst>
                                      </p:cBhvr>
                                      <p:tavLst>
                                        <p:tav tm="0">
                                          <p:val>
                                            <p:fltVal val="0"/>
                                          </p:val>
                                        </p:tav>
                                        <p:tav tm="100000">
                                          <p:val>
                                            <p:strVal val="#ppt_h"/>
                                          </p:val>
                                        </p:tav>
                                      </p:tavLst>
                                    </p:anim>
                                    <p:anim calcmode="lin" valueType="num">
                                      <p:cBhvr>
                                        <p:cTn id="15" dur="2000" fill="hold"/>
                                        <p:tgtEl>
                                          <p:spTgt spid="7"/>
                                        </p:tgtEl>
                                        <p:attrNameLst>
                                          <p:attrName>ppt_x</p:attrName>
                                        </p:attrNameLst>
                                      </p:cBhvr>
                                      <p:tavLst>
                                        <p:tav tm="0" fmla="#ppt_x+(cos(-2*pi*(1-$))*-#ppt_x-sin(-2*pi*(1-$))*(1-#ppt_y))*(1-$)">
                                          <p:val>
                                            <p:fltVal val="0"/>
                                          </p:val>
                                        </p:tav>
                                        <p:tav tm="100000">
                                          <p:val>
                                            <p:fltVal val="1"/>
                                          </p:val>
                                        </p:tav>
                                      </p:tavLst>
                                    </p:anim>
                                    <p:anim calcmode="lin" valueType="num">
                                      <p:cBhvr>
                                        <p:cTn id="16" dur="2000" fill="hold"/>
                                        <p:tgtEl>
                                          <p:spTgt spid="7"/>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grpId="1"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2000" fill="hold"/>
                                        <p:tgtEl>
                                          <p:spTgt spid="8"/>
                                        </p:tgtEl>
                                        <p:attrNameLst>
                                          <p:attrName>ppt_w</p:attrName>
                                        </p:attrNameLst>
                                      </p:cBhvr>
                                      <p:tavLst>
                                        <p:tav tm="0">
                                          <p:val>
                                            <p:fltVal val="0"/>
                                          </p:val>
                                        </p:tav>
                                        <p:tav tm="100000">
                                          <p:val>
                                            <p:strVal val="#ppt_w"/>
                                          </p:val>
                                        </p:tav>
                                      </p:tavLst>
                                    </p:anim>
                                    <p:anim calcmode="lin" valueType="num">
                                      <p:cBhvr>
                                        <p:cTn id="20" dur="2000" fill="hold"/>
                                        <p:tgtEl>
                                          <p:spTgt spid="8"/>
                                        </p:tgtEl>
                                        <p:attrNameLst>
                                          <p:attrName>ppt_h</p:attrName>
                                        </p:attrNameLst>
                                      </p:cBhvr>
                                      <p:tavLst>
                                        <p:tav tm="0">
                                          <p:val>
                                            <p:fltVal val="0"/>
                                          </p:val>
                                        </p:tav>
                                        <p:tav tm="100000">
                                          <p:val>
                                            <p:strVal val="#ppt_h"/>
                                          </p:val>
                                        </p:tav>
                                      </p:tavLst>
                                    </p:anim>
                                    <p:anim calcmode="lin" valueType="num">
                                      <p:cBhvr>
                                        <p:cTn id="21" dur="2000" fill="hold"/>
                                        <p:tgtEl>
                                          <p:spTgt spid="8"/>
                                        </p:tgtEl>
                                        <p:attrNameLst>
                                          <p:attrName>ppt_x</p:attrName>
                                        </p:attrNameLst>
                                      </p:cBhvr>
                                      <p:tavLst>
                                        <p:tav tm="0" fmla="#ppt_x+(cos(-2*pi*(1-$))*-#ppt_x-sin(-2*pi*(1-$))*(1-#ppt_y))*(1-$)">
                                          <p:val>
                                            <p:fltVal val="0"/>
                                          </p:val>
                                        </p:tav>
                                        <p:tav tm="100000">
                                          <p:val>
                                            <p:fltVal val="1"/>
                                          </p:val>
                                        </p:tav>
                                      </p:tavLst>
                                    </p:anim>
                                    <p:anim calcmode="lin" valueType="num">
                                      <p:cBhvr>
                                        <p:cTn id="22" dur="2000" fill="hold"/>
                                        <p:tgtEl>
                                          <p:spTgt spid="8"/>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grpId="1"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2000" fill="hold"/>
                                        <p:tgtEl>
                                          <p:spTgt spid="9"/>
                                        </p:tgtEl>
                                        <p:attrNameLst>
                                          <p:attrName>ppt_w</p:attrName>
                                        </p:attrNameLst>
                                      </p:cBhvr>
                                      <p:tavLst>
                                        <p:tav tm="0">
                                          <p:val>
                                            <p:fltVal val="0"/>
                                          </p:val>
                                        </p:tav>
                                        <p:tav tm="100000">
                                          <p:val>
                                            <p:strVal val="#ppt_w"/>
                                          </p:val>
                                        </p:tav>
                                      </p:tavLst>
                                    </p:anim>
                                    <p:anim calcmode="lin" valueType="num">
                                      <p:cBhvr>
                                        <p:cTn id="26" dur="2000" fill="hold"/>
                                        <p:tgtEl>
                                          <p:spTgt spid="9"/>
                                        </p:tgtEl>
                                        <p:attrNameLst>
                                          <p:attrName>ppt_h</p:attrName>
                                        </p:attrNameLst>
                                      </p:cBhvr>
                                      <p:tavLst>
                                        <p:tav tm="0">
                                          <p:val>
                                            <p:fltVal val="0"/>
                                          </p:val>
                                        </p:tav>
                                        <p:tav tm="100000">
                                          <p:val>
                                            <p:strVal val="#ppt_h"/>
                                          </p:val>
                                        </p:tav>
                                      </p:tavLst>
                                    </p:anim>
                                    <p:anim calcmode="lin" valueType="num">
                                      <p:cBhvr>
                                        <p:cTn id="27" dur="2000" fill="hold"/>
                                        <p:tgtEl>
                                          <p:spTgt spid="9"/>
                                        </p:tgtEl>
                                        <p:attrNameLst>
                                          <p:attrName>ppt_x</p:attrName>
                                        </p:attrNameLst>
                                      </p:cBhvr>
                                      <p:tavLst>
                                        <p:tav tm="0" fmla="#ppt_x+(cos(-2*pi*(1-$))*-#ppt_x-sin(-2*pi*(1-$))*(1-#ppt_y))*(1-$)">
                                          <p:val>
                                            <p:fltVal val="0"/>
                                          </p:val>
                                        </p:tav>
                                        <p:tav tm="100000">
                                          <p:val>
                                            <p:fltVal val="1"/>
                                          </p:val>
                                        </p:tav>
                                      </p:tavLst>
                                    </p:anim>
                                    <p:anim calcmode="lin" valueType="num">
                                      <p:cBhvr>
                                        <p:cTn id="28" dur="2000" fill="hold"/>
                                        <p:tgtEl>
                                          <p:spTgt spid="9"/>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grpId="1"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2000" fill="hold"/>
                                        <p:tgtEl>
                                          <p:spTgt spid="10"/>
                                        </p:tgtEl>
                                        <p:attrNameLst>
                                          <p:attrName>ppt_w</p:attrName>
                                        </p:attrNameLst>
                                      </p:cBhvr>
                                      <p:tavLst>
                                        <p:tav tm="0">
                                          <p:val>
                                            <p:fltVal val="0"/>
                                          </p:val>
                                        </p:tav>
                                        <p:tav tm="100000">
                                          <p:val>
                                            <p:strVal val="#ppt_w"/>
                                          </p:val>
                                        </p:tav>
                                      </p:tavLst>
                                    </p:anim>
                                    <p:anim calcmode="lin" valueType="num">
                                      <p:cBhvr>
                                        <p:cTn id="32" dur="2000" fill="hold"/>
                                        <p:tgtEl>
                                          <p:spTgt spid="10"/>
                                        </p:tgtEl>
                                        <p:attrNameLst>
                                          <p:attrName>ppt_h</p:attrName>
                                        </p:attrNameLst>
                                      </p:cBhvr>
                                      <p:tavLst>
                                        <p:tav tm="0">
                                          <p:val>
                                            <p:fltVal val="0"/>
                                          </p:val>
                                        </p:tav>
                                        <p:tav tm="100000">
                                          <p:val>
                                            <p:strVal val="#ppt_h"/>
                                          </p:val>
                                        </p:tav>
                                      </p:tavLst>
                                    </p:anim>
                                    <p:anim calcmode="lin" valueType="num">
                                      <p:cBhvr>
                                        <p:cTn id="33" dur="2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34" dur="2000" fill="hold"/>
                                        <p:tgtEl>
                                          <p:spTgt spid="10"/>
                                        </p:tgtEl>
                                        <p:attrNameLst>
                                          <p:attrName>ppt_y</p:attrName>
                                        </p:attrNameLst>
                                      </p:cBhvr>
                                      <p:tavLst>
                                        <p:tav tm="0" fmla="#ppt_y+(sin(-2*pi*(1-$))*-#ppt_x+cos(-2*pi*(1-$))*(1-#ppt_y))*(1-$)">
                                          <p:val>
                                            <p:fltVal val="0"/>
                                          </p:val>
                                        </p:tav>
                                        <p:tav tm="100000">
                                          <p:val>
                                            <p:fltVal val="1"/>
                                          </p:val>
                                        </p:tav>
                                      </p:tavLst>
                                    </p:anim>
                                  </p:childTnLst>
                                </p:cTn>
                              </p:par>
                              <p:par>
                                <p:cTn id="35" presetID="15" presetClass="entr" presetSubtype="0" fill="hold" grpId="1"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2000" fill="hold"/>
                                        <p:tgtEl>
                                          <p:spTgt spid="11"/>
                                        </p:tgtEl>
                                        <p:attrNameLst>
                                          <p:attrName>ppt_w</p:attrName>
                                        </p:attrNameLst>
                                      </p:cBhvr>
                                      <p:tavLst>
                                        <p:tav tm="0">
                                          <p:val>
                                            <p:fltVal val="0"/>
                                          </p:val>
                                        </p:tav>
                                        <p:tav tm="100000">
                                          <p:val>
                                            <p:strVal val="#ppt_w"/>
                                          </p:val>
                                        </p:tav>
                                      </p:tavLst>
                                    </p:anim>
                                    <p:anim calcmode="lin" valueType="num">
                                      <p:cBhvr>
                                        <p:cTn id="38" dur="2000" fill="hold"/>
                                        <p:tgtEl>
                                          <p:spTgt spid="11"/>
                                        </p:tgtEl>
                                        <p:attrNameLst>
                                          <p:attrName>ppt_h</p:attrName>
                                        </p:attrNameLst>
                                      </p:cBhvr>
                                      <p:tavLst>
                                        <p:tav tm="0">
                                          <p:val>
                                            <p:fltVal val="0"/>
                                          </p:val>
                                        </p:tav>
                                        <p:tav tm="100000">
                                          <p:val>
                                            <p:strVal val="#ppt_h"/>
                                          </p:val>
                                        </p:tav>
                                      </p:tavLst>
                                    </p:anim>
                                    <p:anim calcmode="lin" valueType="num">
                                      <p:cBhvr>
                                        <p:cTn id="39" dur="2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40" dur="2000" fill="hold"/>
                                        <p:tgtEl>
                                          <p:spTgt spid="11"/>
                                        </p:tgtEl>
                                        <p:attrNameLst>
                                          <p:attrName>ppt_y</p:attrName>
                                        </p:attrNameLst>
                                      </p:cBhvr>
                                      <p:tavLst>
                                        <p:tav tm="0" fmla="#ppt_y+(sin(-2*pi*(1-$))*-#ppt_x+cos(-2*pi*(1-$))*(1-#ppt_y))*(1-$)">
                                          <p:val>
                                            <p:fltVal val="0"/>
                                          </p:val>
                                        </p:tav>
                                        <p:tav tm="100000">
                                          <p:val>
                                            <p:fltVal val="1"/>
                                          </p:val>
                                        </p:tav>
                                      </p:tavLst>
                                    </p:anim>
                                  </p:childTnLst>
                                </p:cTn>
                              </p:par>
                              <p:par>
                                <p:cTn id="41" presetID="15" presetClass="entr" presetSubtype="0" fill="hold" grpId="1"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2000" fill="hold"/>
                                        <p:tgtEl>
                                          <p:spTgt spid="12"/>
                                        </p:tgtEl>
                                        <p:attrNameLst>
                                          <p:attrName>ppt_w</p:attrName>
                                        </p:attrNameLst>
                                      </p:cBhvr>
                                      <p:tavLst>
                                        <p:tav tm="0">
                                          <p:val>
                                            <p:fltVal val="0"/>
                                          </p:val>
                                        </p:tav>
                                        <p:tav tm="100000">
                                          <p:val>
                                            <p:strVal val="#ppt_w"/>
                                          </p:val>
                                        </p:tav>
                                      </p:tavLst>
                                    </p:anim>
                                    <p:anim calcmode="lin" valueType="num">
                                      <p:cBhvr>
                                        <p:cTn id="44" dur="2000" fill="hold"/>
                                        <p:tgtEl>
                                          <p:spTgt spid="12"/>
                                        </p:tgtEl>
                                        <p:attrNameLst>
                                          <p:attrName>ppt_h</p:attrName>
                                        </p:attrNameLst>
                                      </p:cBhvr>
                                      <p:tavLst>
                                        <p:tav tm="0">
                                          <p:val>
                                            <p:fltVal val="0"/>
                                          </p:val>
                                        </p:tav>
                                        <p:tav tm="100000">
                                          <p:val>
                                            <p:strVal val="#ppt_h"/>
                                          </p:val>
                                        </p:tav>
                                      </p:tavLst>
                                    </p:anim>
                                    <p:anim calcmode="lin" valueType="num">
                                      <p:cBhvr>
                                        <p:cTn id="45" dur="2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46" dur="2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par>
                          <p:cTn id="47" fill="hold">
                            <p:stCondLst>
                              <p:cond delay="3000"/>
                            </p:stCondLst>
                            <p:childTnLst>
                              <p:par>
                                <p:cTn id="48" presetID="8" presetClass="emph" presetSubtype="0" accel="50000" decel="50000" autoRev="1" fill="hold" grpId="0" nodeType="afterEffect">
                                  <p:stCondLst>
                                    <p:cond delay="100"/>
                                  </p:stCondLst>
                                  <p:childTnLst>
                                    <p:animRot by="-21600000">
                                      <p:cBhvr>
                                        <p:cTn id="49" dur="2000" fill="hold"/>
                                        <p:tgtEl>
                                          <p:spTgt spid="6"/>
                                        </p:tgtEl>
                                        <p:attrNameLst>
                                          <p:attrName>r</p:attrName>
                                        </p:attrNameLst>
                                      </p:cBhvr>
                                    </p:animRot>
                                  </p:childTnLst>
                                </p:cTn>
                              </p:par>
                              <p:par>
                                <p:cTn id="50" presetID="8" presetClass="emph" presetSubtype="0" accel="50000" decel="50000" autoRev="1" fill="hold" grpId="0" nodeType="withEffect">
                                  <p:stCondLst>
                                    <p:cond delay="200"/>
                                  </p:stCondLst>
                                  <p:childTnLst>
                                    <p:animRot by="-21600000">
                                      <p:cBhvr>
                                        <p:cTn id="51" dur="2000" fill="hold"/>
                                        <p:tgtEl>
                                          <p:spTgt spid="7"/>
                                        </p:tgtEl>
                                        <p:attrNameLst>
                                          <p:attrName>r</p:attrName>
                                        </p:attrNameLst>
                                      </p:cBhvr>
                                    </p:animRot>
                                  </p:childTnLst>
                                </p:cTn>
                              </p:par>
                              <p:par>
                                <p:cTn id="52" presetID="8" presetClass="emph" presetSubtype="0" accel="50000" decel="50000" autoRev="1" fill="hold" grpId="0" nodeType="withEffect">
                                  <p:stCondLst>
                                    <p:cond delay="300"/>
                                  </p:stCondLst>
                                  <p:childTnLst>
                                    <p:animRot by="-21600000">
                                      <p:cBhvr>
                                        <p:cTn id="53" dur="2000" fill="hold"/>
                                        <p:tgtEl>
                                          <p:spTgt spid="8"/>
                                        </p:tgtEl>
                                        <p:attrNameLst>
                                          <p:attrName>r</p:attrName>
                                        </p:attrNameLst>
                                      </p:cBhvr>
                                    </p:animRot>
                                  </p:childTnLst>
                                </p:cTn>
                              </p:par>
                              <p:par>
                                <p:cTn id="54" presetID="8" presetClass="emph" presetSubtype="0" accel="50000" decel="50000" autoRev="1" fill="hold" grpId="0" nodeType="withEffect">
                                  <p:stCondLst>
                                    <p:cond delay="400"/>
                                  </p:stCondLst>
                                  <p:childTnLst>
                                    <p:animRot by="-21600000">
                                      <p:cBhvr>
                                        <p:cTn id="55" dur="2000" fill="hold"/>
                                        <p:tgtEl>
                                          <p:spTgt spid="9"/>
                                        </p:tgtEl>
                                        <p:attrNameLst>
                                          <p:attrName>r</p:attrName>
                                        </p:attrNameLst>
                                      </p:cBhvr>
                                    </p:animRot>
                                  </p:childTnLst>
                                </p:cTn>
                              </p:par>
                              <p:par>
                                <p:cTn id="56" presetID="8" presetClass="emph" presetSubtype="0" accel="50000" decel="50000" autoRev="1" fill="hold" grpId="0" nodeType="withEffect">
                                  <p:stCondLst>
                                    <p:cond delay="500"/>
                                  </p:stCondLst>
                                  <p:childTnLst>
                                    <p:animRot by="-21600000">
                                      <p:cBhvr>
                                        <p:cTn id="57" dur="2000" fill="hold"/>
                                        <p:tgtEl>
                                          <p:spTgt spid="10"/>
                                        </p:tgtEl>
                                        <p:attrNameLst>
                                          <p:attrName>r</p:attrName>
                                        </p:attrNameLst>
                                      </p:cBhvr>
                                    </p:animRot>
                                  </p:childTnLst>
                                </p:cTn>
                              </p:par>
                              <p:par>
                                <p:cTn id="58" presetID="8" presetClass="emph" presetSubtype="0" accel="50000" decel="50000" autoRev="1" fill="hold" grpId="0" nodeType="withEffect">
                                  <p:stCondLst>
                                    <p:cond delay="600"/>
                                  </p:stCondLst>
                                  <p:childTnLst>
                                    <p:animRot by="-21600000">
                                      <p:cBhvr>
                                        <p:cTn id="59" dur="2000" fill="hold"/>
                                        <p:tgtEl>
                                          <p:spTgt spid="11"/>
                                        </p:tgtEl>
                                        <p:attrNameLst>
                                          <p:attrName>r</p:attrName>
                                        </p:attrNameLst>
                                      </p:cBhvr>
                                    </p:animRot>
                                  </p:childTnLst>
                                </p:cTn>
                              </p:par>
                              <p:par>
                                <p:cTn id="60" presetID="8" presetClass="emph" presetSubtype="0" accel="50000" decel="50000" autoRev="1" fill="hold" grpId="0" nodeType="withEffect">
                                  <p:stCondLst>
                                    <p:cond delay="700"/>
                                  </p:stCondLst>
                                  <p:childTnLst>
                                    <p:animRot by="-21600000">
                                      <p:cBhvr>
                                        <p:cTn id="61" dur="2000" fill="hold"/>
                                        <p:tgtEl>
                                          <p:spTgt spid="12"/>
                                        </p:tgtEl>
                                        <p:attrNameLst>
                                          <p:attrName>r</p:attrName>
                                        </p:attrNameLst>
                                      </p:cBhvr>
                                    </p:animRot>
                                  </p:childTnLst>
                                </p:cTn>
                              </p:par>
                            </p:childTnLst>
                          </p:cTn>
                        </p:par>
                        <p:par>
                          <p:cTn id="62" fill="hold">
                            <p:stCondLst>
                              <p:cond delay="7700"/>
                            </p:stCondLst>
                            <p:childTnLst>
                              <p:par>
                                <p:cTn id="63" presetID="15" presetClass="exit" presetSubtype="0" fill="hold" grpId="2" nodeType="afterEffect">
                                  <p:stCondLst>
                                    <p:cond delay="100"/>
                                  </p:stCondLst>
                                  <p:childTnLst>
                                    <p:anim calcmode="lin" valueType="num">
                                      <p:cBhvr>
                                        <p:cTn id="64" dur="3000"/>
                                        <p:tgtEl>
                                          <p:spTgt spid="6"/>
                                        </p:tgtEl>
                                        <p:attrNameLst>
                                          <p:attrName>ppt_w</p:attrName>
                                        </p:attrNameLst>
                                      </p:cBhvr>
                                      <p:tavLst>
                                        <p:tav tm="0">
                                          <p:val>
                                            <p:strVal val="ppt_w"/>
                                          </p:val>
                                        </p:tav>
                                        <p:tav tm="100000">
                                          <p:val>
                                            <p:fltVal val="0"/>
                                          </p:val>
                                        </p:tav>
                                      </p:tavLst>
                                    </p:anim>
                                    <p:anim calcmode="lin" valueType="num">
                                      <p:cBhvr>
                                        <p:cTn id="65" dur="3000"/>
                                        <p:tgtEl>
                                          <p:spTgt spid="6"/>
                                        </p:tgtEl>
                                        <p:attrNameLst>
                                          <p:attrName>ppt_h</p:attrName>
                                        </p:attrNameLst>
                                      </p:cBhvr>
                                      <p:tavLst>
                                        <p:tav tm="0">
                                          <p:val>
                                            <p:strVal val="ppt_h"/>
                                          </p:val>
                                        </p:tav>
                                        <p:tav tm="100000">
                                          <p:val>
                                            <p:fltVal val="0"/>
                                          </p:val>
                                        </p:tav>
                                      </p:tavLst>
                                    </p:anim>
                                    <p:anim calcmode="lin" valueType="num">
                                      <p:cBhvr>
                                        <p:cTn id="66" dur="3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67" dur="3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68" dur="1" fill="hold">
                                          <p:stCondLst>
                                            <p:cond delay="2999"/>
                                          </p:stCondLst>
                                        </p:cTn>
                                        <p:tgtEl>
                                          <p:spTgt spid="6"/>
                                        </p:tgtEl>
                                        <p:attrNameLst>
                                          <p:attrName>style.visibility</p:attrName>
                                        </p:attrNameLst>
                                      </p:cBhvr>
                                      <p:to>
                                        <p:strVal val="hidden"/>
                                      </p:to>
                                    </p:set>
                                  </p:childTnLst>
                                </p:cTn>
                              </p:par>
                              <p:par>
                                <p:cTn id="69" presetID="15" presetClass="exit" presetSubtype="0" fill="hold" grpId="2" nodeType="withEffect">
                                  <p:stCondLst>
                                    <p:cond delay="200"/>
                                  </p:stCondLst>
                                  <p:childTnLst>
                                    <p:anim calcmode="lin" valueType="num">
                                      <p:cBhvr>
                                        <p:cTn id="70" dur="3000"/>
                                        <p:tgtEl>
                                          <p:spTgt spid="7"/>
                                        </p:tgtEl>
                                        <p:attrNameLst>
                                          <p:attrName>ppt_w</p:attrName>
                                        </p:attrNameLst>
                                      </p:cBhvr>
                                      <p:tavLst>
                                        <p:tav tm="0">
                                          <p:val>
                                            <p:strVal val="ppt_w"/>
                                          </p:val>
                                        </p:tav>
                                        <p:tav tm="100000">
                                          <p:val>
                                            <p:fltVal val="0"/>
                                          </p:val>
                                        </p:tav>
                                      </p:tavLst>
                                    </p:anim>
                                    <p:anim calcmode="lin" valueType="num">
                                      <p:cBhvr>
                                        <p:cTn id="71" dur="3000"/>
                                        <p:tgtEl>
                                          <p:spTgt spid="7"/>
                                        </p:tgtEl>
                                        <p:attrNameLst>
                                          <p:attrName>ppt_h</p:attrName>
                                        </p:attrNameLst>
                                      </p:cBhvr>
                                      <p:tavLst>
                                        <p:tav tm="0">
                                          <p:val>
                                            <p:strVal val="ppt_h"/>
                                          </p:val>
                                        </p:tav>
                                        <p:tav tm="100000">
                                          <p:val>
                                            <p:fltVal val="0"/>
                                          </p:val>
                                        </p:tav>
                                      </p:tavLst>
                                    </p:anim>
                                    <p:anim calcmode="lin" valueType="num">
                                      <p:cBhvr>
                                        <p:cTn id="72" dur="3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3" dur="3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4" dur="1" fill="hold">
                                          <p:stCondLst>
                                            <p:cond delay="2999"/>
                                          </p:stCondLst>
                                        </p:cTn>
                                        <p:tgtEl>
                                          <p:spTgt spid="7"/>
                                        </p:tgtEl>
                                        <p:attrNameLst>
                                          <p:attrName>style.visibility</p:attrName>
                                        </p:attrNameLst>
                                      </p:cBhvr>
                                      <p:to>
                                        <p:strVal val="hidden"/>
                                      </p:to>
                                    </p:set>
                                  </p:childTnLst>
                                </p:cTn>
                              </p:par>
                              <p:par>
                                <p:cTn id="75" presetID="15" presetClass="exit" presetSubtype="0" fill="hold" grpId="2" nodeType="withEffect">
                                  <p:stCondLst>
                                    <p:cond delay="300"/>
                                  </p:stCondLst>
                                  <p:childTnLst>
                                    <p:anim calcmode="lin" valueType="num">
                                      <p:cBhvr>
                                        <p:cTn id="76" dur="3000"/>
                                        <p:tgtEl>
                                          <p:spTgt spid="8"/>
                                        </p:tgtEl>
                                        <p:attrNameLst>
                                          <p:attrName>ppt_w</p:attrName>
                                        </p:attrNameLst>
                                      </p:cBhvr>
                                      <p:tavLst>
                                        <p:tav tm="0">
                                          <p:val>
                                            <p:strVal val="ppt_w"/>
                                          </p:val>
                                        </p:tav>
                                        <p:tav tm="100000">
                                          <p:val>
                                            <p:fltVal val="0"/>
                                          </p:val>
                                        </p:tav>
                                      </p:tavLst>
                                    </p:anim>
                                    <p:anim calcmode="lin" valueType="num">
                                      <p:cBhvr>
                                        <p:cTn id="77" dur="3000"/>
                                        <p:tgtEl>
                                          <p:spTgt spid="8"/>
                                        </p:tgtEl>
                                        <p:attrNameLst>
                                          <p:attrName>ppt_h</p:attrName>
                                        </p:attrNameLst>
                                      </p:cBhvr>
                                      <p:tavLst>
                                        <p:tav tm="0">
                                          <p:val>
                                            <p:strVal val="ppt_h"/>
                                          </p:val>
                                        </p:tav>
                                        <p:tav tm="100000">
                                          <p:val>
                                            <p:fltVal val="0"/>
                                          </p:val>
                                        </p:tav>
                                      </p:tavLst>
                                    </p:anim>
                                    <p:anim calcmode="lin" valueType="num">
                                      <p:cBhvr>
                                        <p:cTn id="78" dur="3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9" dur="3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0" dur="1" fill="hold">
                                          <p:stCondLst>
                                            <p:cond delay="2999"/>
                                          </p:stCondLst>
                                        </p:cTn>
                                        <p:tgtEl>
                                          <p:spTgt spid="8"/>
                                        </p:tgtEl>
                                        <p:attrNameLst>
                                          <p:attrName>style.visibility</p:attrName>
                                        </p:attrNameLst>
                                      </p:cBhvr>
                                      <p:to>
                                        <p:strVal val="hidden"/>
                                      </p:to>
                                    </p:set>
                                  </p:childTnLst>
                                </p:cTn>
                              </p:par>
                              <p:par>
                                <p:cTn id="81" presetID="15" presetClass="exit" presetSubtype="0" fill="hold" grpId="2" nodeType="withEffect">
                                  <p:stCondLst>
                                    <p:cond delay="400"/>
                                  </p:stCondLst>
                                  <p:childTnLst>
                                    <p:anim calcmode="lin" valueType="num">
                                      <p:cBhvr>
                                        <p:cTn id="82" dur="3000"/>
                                        <p:tgtEl>
                                          <p:spTgt spid="9"/>
                                        </p:tgtEl>
                                        <p:attrNameLst>
                                          <p:attrName>ppt_w</p:attrName>
                                        </p:attrNameLst>
                                      </p:cBhvr>
                                      <p:tavLst>
                                        <p:tav tm="0">
                                          <p:val>
                                            <p:strVal val="ppt_w"/>
                                          </p:val>
                                        </p:tav>
                                        <p:tav tm="100000">
                                          <p:val>
                                            <p:fltVal val="0"/>
                                          </p:val>
                                        </p:tav>
                                      </p:tavLst>
                                    </p:anim>
                                    <p:anim calcmode="lin" valueType="num">
                                      <p:cBhvr>
                                        <p:cTn id="83" dur="3000"/>
                                        <p:tgtEl>
                                          <p:spTgt spid="9"/>
                                        </p:tgtEl>
                                        <p:attrNameLst>
                                          <p:attrName>ppt_h</p:attrName>
                                        </p:attrNameLst>
                                      </p:cBhvr>
                                      <p:tavLst>
                                        <p:tav tm="0">
                                          <p:val>
                                            <p:strVal val="ppt_h"/>
                                          </p:val>
                                        </p:tav>
                                        <p:tav tm="100000">
                                          <p:val>
                                            <p:fltVal val="0"/>
                                          </p:val>
                                        </p:tav>
                                      </p:tavLst>
                                    </p:anim>
                                    <p:anim calcmode="lin" valueType="num">
                                      <p:cBhvr>
                                        <p:cTn id="84" dur="3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5" dur="3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6" dur="1" fill="hold">
                                          <p:stCondLst>
                                            <p:cond delay="2999"/>
                                          </p:stCondLst>
                                        </p:cTn>
                                        <p:tgtEl>
                                          <p:spTgt spid="9"/>
                                        </p:tgtEl>
                                        <p:attrNameLst>
                                          <p:attrName>style.visibility</p:attrName>
                                        </p:attrNameLst>
                                      </p:cBhvr>
                                      <p:to>
                                        <p:strVal val="hidden"/>
                                      </p:to>
                                    </p:set>
                                  </p:childTnLst>
                                </p:cTn>
                              </p:par>
                              <p:par>
                                <p:cTn id="87" presetID="15" presetClass="exit" presetSubtype="0" fill="hold" grpId="2" nodeType="withEffect">
                                  <p:stCondLst>
                                    <p:cond delay="500"/>
                                  </p:stCondLst>
                                  <p:childTnLst>
                                    <p:anim calcmode="lin" valueType="num">
                                      <p:cBhvr>
                                        <p:cTn id="88" dur="3000"/>
                                        <p:tgtEl>
                                          <p:spTgt spid="10"/>
                                        </p:tgtEl>
                                        <p:attrNameLst>
                                          <p:attrName>ppt_w</p:attrName>
                                        </p:attrNameLst>
                                      </p:cBhvr>
                                      <p:tavLst>
                                        <p:tav tm="0">
                                          <p:val>
                                            <p:strVal val="ppt_w"/>
                                          </p:val>
                                        </p:tav>
                                        <p:tav tm="100000">
                                          <p:val>
                                            <p:fltVal val="0"/>
                                          </p:val>
                                        </p:tav>
                                      </p:tavLst>
                                    </p:anim>
                                    <p:anim calcmode="lin" valueType="num">
                                      <p:cBhvr>
                                        <p:cTn id="89" dur="3000"/>
                                        <p:tgtEl>
                                          <p:spTgt spid="10"/>
                                        </p:tgtEl>
                                        <p:attrNameLst>
                                          <p:attrName>ppt_h</p:attrName>
                                        </p:attrNameLst>
                                      </p:cBhvr>
                                      <p:tavLst>
                                        <p:tav tm="0">
                                          <p:val>
                                            <p:strVal val="ppt_h"/>
                                          </p:val>
                                        </p:tav>
                                        <p:tav tm="100000">
                                          <p:val>
                                            <p:fltVal val="0"/>
                                          </p:val>
                                        </p:tav>
                                      </p:tavLst>
                                    </p:anim>
                                    <p:anim calcmode="lin" valueType="num">
                                      <p:cBhvr>
                                        <p:cTn id="90" dur="3000"/>
                                        <p:tgtEl>
                                          <p:spTgt spid="1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1" dur="3000"/>
                                        <p:tgtEl>
                                          <p:spTgt spid="1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2" dur="1" fill="hold">
                                          <p:stCondLst>
                                            <p:cond delay="2999"/>
                                          </p:stCondLst>
                                        </p:cTn>
                                        <p:tgtEl>
                                          <p:spTgt spid="10"/>
                                        </p:tgtEl>
                                        <p:attrNameLst>
                                          <p:attrName>style.visibility</p:attrName>
                                        </p:attrNameLst>
                                      </p:cBhvr>
                                      <p:to>
                                        <p:strVal val="hidden"/>
                                      </p:to>
                                    </p:set>
                                  </p:childTnLst>
                                </p:cTn>
                              </p:par>
                              <p:par>
                                <p:cTn id="93" presetID="15" presetClass="exit" presetSubtype="0" fill="hold" grpId="2" nodeType="withEffect">
                                  <p:stCondLst>
                                    <p:cond delay="600"/>
                                  </p:stCondLst>
                                  <p:childTnLst>
                                    <p:anim calcmode="lin" valueType="num">
                                      <p:cBhvr>
                                        <p:cTn id="94" dur="3000"/>
                                        <p:tgtEl>
                                          <p:spTgt spid="11"/>
                                        </p:tgtEl>
                                        <p:attrNameLst>
                                          <p:attrName>ppt_w</p:attrName>
                                        </p:attrNameLst>
                                      </p:cBhvr>
                                      <p:tavLst>
                                        <p:tav tm="0">
                                          <p:val>
                                            <p:strVal val="ppt_w"/>
                                          </p:val>
                                        </p:tav>
                                        <p:tav tm="100000">
                                          <p:val>
                                            <p:fltVal val="0"/>
                                          </p:val>
                                        </p:tav>
                                      </p:tavLst>
                                    </p:anim>
                                    <p:anim calcmode="lin" valueType="num">
                                      <p:cBhvr>
                                        <p:cTn id="95" dur="3000"/>
                                        <p:tgtEl>
                                          <p:spTgt spid="11"/>
                                        </p:tgtEl>
                                        <p:attrNameLst>
                                          <p:attrName>ppt_h</p:attrName>
                                        </p:attrNameLst>
                                      </p:cBhvr>
                                      <p:tavLst>
                                        <p:tav tm="0">
                                          <p:val>
                                            <p:strVal val="ppt_h"/>
                                          </p:val>
                                        </p:tav>
                                        <p:tav tm="100000">
                                          <p:val>
                                            <p:fltVal val="0"/>
                                          </p:val>
                                        </p:tav>
                                      </p:tavLst>
                                    </p:anim>
                                    <p:anim calcmode="lin" valueType="num">
                                      <p:cBhvr>
                                        <p:cTn id="96" dur="3000"/>
                                        <p:tgtEl>
                                          <p:spTgt spid="11"/>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7" dur="3000"/>
                                        <p:tgtEl>
                                          <p:spTgt spid="11"/>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8" dur="1" fill="hold">
                                          <p:stCondLst>
                                            <p:cond delay="2999"/>
                                          </p:stCondLst>
                                        </p:cTn>
                                        <p:tgtEl>
                                          <p:spTgt spid="11"/>
                                        </p:tgtEl>
                                        <p:attrNameLst>
                                          <p:attrName>style.visibility</p:attrName>
                                        </p:attrNameLst>
                                      </p:cBhvr>
                                      <p:to>
                                        <p:strVal val="hidden"/>
                                      </p:to>
                                    </p:set>
                                  </p:childTnLst>
                                </p:cTn>
                              </p:par>
                              <p:par>
                                <p:cTn id="99" presetID="15" presetClass="exit" presetSubtype="0" fill="hold" grpId="2" nodeType="withEffect">
                                  <p:stCondLst>
                                    <p:cond delay="700"/>
                                  </p:stCondLst>
                                  <p:childTnLst>
                                    <p:anim calcmode="lin" valueType="num">
                                      <p:cBhvr>
                                        <p:cTn id="100" dur="3000"/>
                                        <p:tgtEl>
                                          <p:spTgt spid="12"/>
                                        </p:tgtEl>
                                        <p:attrNameLst>
                                          <p:attrName>ppt_w</p:attrName>
                                        </p:attrNameLst>
                                      </p:cBhvr>
                                      <p:tavLst>
                                        <p:tav tm="0">
                                          <p:val>
                                            <p:strVal val="ppt_w"/>
                                          </p:val>
                                        </p:tav>
                                        <p:tav tm="100000">
                                          <p:val>
                                            <p:fltVal val="0"/>
                                          </p:val>
                                        </p:tav>
                                      </p:tavLst>
                                    </p:anim>
                                    <p:anim calcmode="lin" valueType="num">
                                      <p:cBhvr>
                                        <p:cTn id="101" dur="3000"/>
                                        <p:tgtEl>
                                          <p:spTgt spid="12"/>
                                        </p:tgtEl>
                                        <p:attrNameLst>
                                          <p:attrName>ppt_h</p:attrName>
                                        </p:attrNameLst>
                                      </p:cBhvr>
                                      <p:tavLst>
                                        <p:tav tm="0">
                                          <p:val>
                                            <p:strVal val="ppt_h"/>
                                          </p:val>
                                        </p:tav>
                                        <p:tav tm="100000">
                                          <p:val>
                                            <p:fltVal val="0"/>
                                          </p:val>
                                        </p:tav>
                                      </p:tavLst>
                                    </p:anim>
                                    <p:anim calcmode="lin" valueType="num">
                                      <p:cBhvr>
                                        <p:cTn id="102" dur="3000"/>
                                        <p:tgtEl>
                                          <p:spTgt spid="12"/>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03" dur="3000"/>
                                        <p:tgtEl>
                                          <p:spTgt spid="12"/>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4" dur="1" fill="hold">
                                          <p:stCondLst>
                                            <p:cond delay="2999"/>
                                          </p:stCondLst>
                                        </p:cTn>
                                        <p:tgtEl>
                                          <p:spTgt spid="12"/>
                                        </p:tgtEl>
                                        <p:attrNameLst>
                                          <p:attrName>style.visibility</p:attrName>
                                        </p:attrNameLst>
                                      </p:cBhvr>
                                      <p:to>
                                        <p:strVal val="hidden"/>
                                      </p:to>
                                    </p:set>
                                  </p:childTnLst>
                                </p:cTn>
                              </p:par>
                              <p:par>
                                <p:cTn id="105" presetID="23" presetClass="entr" presetSubtype="272" fill="hold" nodeType="withEffect">
                                  <p:stCondLst>
                                    <p:cond delay="70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2/3*#ppt_w"/>
                                          </p:val>
                                        </p:tav>
                                        <p:tav tm="100000">
                                          <p:val>
                                            <p:strVal val="#ppt_w"/>
                                          </p:val>
                                        </p:tav>
                                      </p:tavLst>
                                    </p:anim>
                                    <p:anim calcmode="lin" valueType="num">
                                      <p:cBhvr>
                                        <p:cTn id="108" dur="3000" fill="hold"/>
                                        <p:tgtEl>
                                          <p:spTgt spid="4"/>
                                        </p:tgtEl>
                                        <p:attrNameLst>
                                          <p:attrName>ppt_h</p:attrName>
                                        </p:attrNameLst>
                                      </p:cBhvr>
                                      <p:tavLst>
                                        <p:tav tm="0">
                                          <p:val>
                                            <p:strVal val="2/3*#ppt_h"/>
                                          </p:val>
                                        </p:tav>
                                        <p:tav tm="100000">
                                          <p:val>
                                            <p:strVal val="#ppt_h"/>
                                          </p:val>
                                        </p:tav>
                                      </p:tavLst>
                                    </p:anim>
                                  </p:childTnLst>
                                </p:cTn>
                              </p:par>
                              <p:par>
                                <p:cTn id="109" presetID="16" presetClass="entr" presetSubtype="37" fill="hold" nodeType="withEffect">
                                  <p:stCondLst>
                                    <p:cond delay="700"/>
                                  </p:stCondLst>
                                  <p:childTnLst>
                                    <p:set>
                                      <p:cBhvr>
                                        <p:cTn id="110" dur="1" fill="hold">
                                          <p:stCondLst>
                                            <p:cond delay="0"/>
                                          </p:stCondLst>
                                        </p:cTn>
                                        <p:tgtEl>
                                          <p:spTgt spid="4"/>
                                        </p:tgtEl>
                                        <p:attrNameLst>
                                          <p:attrName>style.visibility</p:attrName>
                                        </p:attrNameLst>
                                      </p:cBhvr>
                                      <p:to>
                                        <p:strVal val="visible"/>
                                      </p:to>
                                    </p:set>
                                    <p:animEffect transition="in" filter="barn(outVertical)">
                                      <p:cBhvr>
                                        <p:cTn id="111" dur="3000"/>
                                        <p:tgtEl>
                                          <p:spTgt spid="4"/>
                                        </p:tgtEl>
                                      </p:cBhvr>
                                    </p:animEffect>
                                  </p:childTnLst>
                                </p:cTn>
                              </p:par>
                            </p:childTnLst>
                          </p:cTn>
                        </p:par>
                        <p:par>
                          <p:cTn id="112" fill="hold">
                            <p:stCondLst>
                              <p:cond delay="11400"/>
                            </p:stCondLst>
                            <p:childTnLst>
                              <p:par>
                                <p:cTn id="113" presetID="40" presetClass="entr" presetSubtype="0" fill="hold" grpId="0" nodeType="afterEffect">
                                  <p:stCondLst>
                                    <p:cond delay="0"/>
                                  </p:stCondLst>
                                  <p:iterate type="lt">
                                    <p:tmPct val="10000"/>
                                  </p:iterate>
                                  <p:childTnLst>
                                    <p:set>
                                      <p:cBhvr>
                                        <p:cTn id="114" dur="1" fill="hold">
                                          <p:stCondLst>
                                            <p:cond delay="0"/>
                                          </p:stCondLst>
                                        </p:cTn>
                                        <p:tgtEl>
                                          <p:spTgt spid="13"/>
                                        </p:tgtEl>
                                        <p:attrNameLst>
                                          <p:attrName>style.visibility</p:attrName>
                                        </p:attrNameLst>
                                      </p:cBhvr>
                                      <p:to>
                                        <p:strVal val="visible"/>
                                      </p:to>
                                    </p:set>
                                    <p:animEffect transition="in" filter="fade">
                                      <p:cBhvr>
                                        <p:cTn id="115" dur="1000"/>
                                        <p:tgtEl>
                                          <p:spTgt spid="13"/>
                                        </p:tgtEl>
                                      </p:cBhvr>
                                    </p:animEffect>
                                    <p:anim calcmode="lin" valueType="num">
                                      <p:cBhvr>
                                        <p:cTn id="116" dur="1000" fill="hold"/>
                                        <p:tgtEl>
                                          <p:spTgt spid="13"/>
                                        </p:tgtEl>
                                        <p:attrNameLst>
                                          <p:attrName>ppt_x</p:attrName>
                                        </p:attrNameLst>
                                      </p:cBhvr>
                                      <p:tavLst>
                                        <p:tav tm="0">
                                          <p:val>
                                            <p:strVal val="#ppt_x-.1"/>
                                          </p:val>
                                        </p:tav>
                                        <p:tav tm="100000">
                                          <p:val>
                                            <p:strVal val="#ppt_x"/>
                                          </p:val>
                                        </p:tav>
                                      </p:tavLst>
                                    </p:anim>
                                    <p:anim calcmode="lin" valueType="num">
                                      <p:cBhvr>
                                        <p:cTn id="117"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p:spPr>
      </p:pic>
      <p:pic>
        <p:nvPicPr>
          <p:cNvPr id="4"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611188" y="4950068"/>
            <a:ext cx="7993062" cy="646327"/>
          </a:xfrm>
          <a:prstGeom prst="rect">
            <a:avLst/>
          </a:prstGeom>
          <a:noFill/>
        </p:spPr>
        <p:txBody>
          <a:bodyPr lIns="91436" tIns="45718" rIns="91436" bIns="45718">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…donde los musulmanes, judíos y cristianos convivían y peleaban, se amaban y odiaban, se besaban y mataban...todo en un mismo espacio. </a:t>
            </a:r>
          </a:p>
        </p:txBody>
      </p:sp>
    </p:spTree>
    <p:extLst>
      <p:ext uri="{BB962C8B-B14F-4D97-AF65-F5344CB8AC3E}">
        <p14:creationId xmlns:p14="http://schemas.microsoft.com/office/powerpoint/2010/main" val="1974589485"/>
      </p:ext>
    </p:extLst>
  </p:cSld>
  <p:clrMapOvr>
    <a:masterClrMapping/>
  </p:clrMapOvr>
  <mc:AlternateContent xmlns:mc="http://schemas.openxmlformats.org/markup-compatibility/2006" xmlns:p14="http://schemas.microsoft.com/office/powerpoint/2010/main">
    <mc:Choice Requires="p14">
      <p:transition spd="slow" p14:dur="2000" advTm="19000">
        <p14:glitter pattern="hexagon"/>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diamond(in)">
                                      <p:cBhvr>
                                        <p:cTn id="7" dur="3000"/>
                                        <p:tgtEl>
                                          <p:spTgt spid="7170"/>
                                        </p:tgtEl>
                                      </p:cBhvr>
                                    </p:animEffect>
                                  </p:childTnLst>
                                </p:cTn>
                              </p:par>
                              <p:par>
                                <p:cTn id="8" presetID="23" presetClass="entr" presetSubtype="288" fill="hold" nodeType="withEffect">
                                  <p:stCondLst>
                                    <p:cond delay="0"/>
                                  </p:stCondLst>
                                  <p:childTnLst>
                                    <p:set>
                                      <p:cBhvr>
                                        <p:cTn id="9" dur="1" fill="hold">
                                          <p:stCondLst>
                                            <p:cond delay="0"/>
                                          </p:stCondLst>
                                        </p:cTn>
                                        <p:tgtEl>
                                          <p:spTgt spid="7170"/>
                                        </p:tgtEl>
                                        <p:attrNameLst>
                                          <p:attrName>style.visibility</p:attrName>
                                        </p:attrNameLst>
                                      </p:cBhvr>
                                      <p:to>
                                        <p:strVal val="visible"/>
                                      </p:to>
                                    </p:set>
                                    <p:anim calcmode="lin" valueType="num">
                                      <p:cBhvr>
                                        <p:cTn id="10" dur="3000" fill="hold"/>
                                        <p:tgtEl>
                                          <p:spTgt spid="7170"/>
                                        </p:tgtEl>
                                        <p:attrNameLst>
                                          <p:attrName>ppt_w</p:attrName>
                                        </p:attrNameLst>
                                      </p:cBhvr>
                                      <p:tavLst>
                                        <p:tav tm="0">
                                          <p:val>
                                            <p:strVal val="4/3*#ppt_w"/>
                                          </p:val>
                                        </p:tav>
                                        <p:tav tm="100000">
                                          <p:val>
                                            <p:strVal val="#ppt_w"/>
                                          </p:val>
                                        </p:tav>
                                      </p:tavLst>
                                    </p:anim>
                                    <p:anim calcmode="lin" valueType="num">
                                      <p:cBhvr>
                                        <p:cTn id="11" dur="3000" fill="hold"/>
                                        <p:tgtEl>
                                          <p:spTgt spid="7170"/>
                                        </p:tgtEl>
                                        <p:attrNameLst>
                                          <p:attrName>ppt_h</p:attrName>
                                        </p:attrNameLst>
                                      </p:cBhvr>
                                      <p:tavLst>
                                        <p:tav tm="0">
                                          <p:val>
                                            <p:strVal val="4/3*#ppt_h"/>
                                          </p:val>
                                        </p:tav>
                                        <p:tav tm="100000">
                                          <p:val>
                                            <p:strVal val="#ppt_h"/>
                                          </p:val>
                                        </p:tav>
                                      </p:tavLst>
                                    </p:anim>
                                  </p:childTnLst>
                                </p:cTn>
                              </p:par>
                              <p:par>
                                <p:cTn id="12" presetID="21" presetClass="entr" presetSubtype="1"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heel(1)">
                                      <p:cBhvr>
                                        <p:cTn id="14" dur="3000"/>
                                        <p:tgtEl>
                                          <p:spTgt spid="4"/>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p:cNvPicPr>
            <a:picLocks noGrp="1" noChangeAspect="1"/>
          </p:cNvPicPr>
          <p:nvPr isPhoto="1"/>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solidFill>
            <a:schemeClr val="bg1"/>
          </a:solidFill>
          <a:ln w="9525">
            <a:noFill/>
            <a:miter lim="800000"/>
            <a:headEnd/>
            <a:tailEnd/>
          </a:ln>
        </p:spPr>
      </p:pic>
      <p:sp>
        <p:nvSpPr>
          <p:cNvPr id="3" name="2 Rombo"/>
          <p:cNvSpPr/>
          <p:nvPr/>
        </p:nvSpPr>
        <p:spPr>
          <a:xfrm>
            <a:off x="0" y="0"/>
            <a:ext cx="3143240" cy="5715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Rombo"/>
          <p:cNvSpPr/>
          <p:nvPr/>
        </p:nvSpPr>
        <p:spPr>
          <a:xfrm>
            <a:off x="2857488" y="0"/>
            <a:ext cx="3357586" cy="5715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Rombo"/>
          <p:cNvSpPr/>
          <p:nvPr/>
        </p:nvSpPr>
        <p:spPr>
          <a:xfrm>
            <a:off x="6000762" y="1588"/>
            <a:ext cx="3179753" cy="5715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isósceles"/>
          <p:cNvSpPr/>
          <p:nvPr/>
        </p:nvSpPr>
        <p:spPr>
          <a:xfrm>
            <a:off x="1466850" y="2917826"/>
            <a:ext cx="3041650" cy="2798763"/>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Triángulo isósceles"/>
          <p:cNvSpPr/>
          <p:nvPr/>
        </p:nvSpPr>
        <p:spPr>
          <a:xfrm>
            <a:off x="4564065" y="2870201"/>
            <a:ext cx="3055937" cy="2836863"/>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8" name="7 Triángulo isósceles"/>
          <p:cNvSpPr/>
          <p:nvPr/>
        </p:nvSpPr>
        <p:spPr>
          <a:xfrm flipH="1" flipV="1">
            <a:off x="4548190" y="-12700"/>
            <a:ext cx="3133725" cy="2854326"/>
          </a:xfrm>
          <a:prstGeom prst="triangle">
            <a:avLst>
              <a:gd name="adj" fmla="val 5031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9" name="8 Triángulo isósceles"/>
          <p:cNvSpPr/>
          <p:nvPr/>
        </p:nvSpPr>
        <p:spPr>
          <a:xfrm flipH="1" flipV="1">
            <a:off x="1452565" y="-7937"/>
            <a:ext cx="3133725" cy="2854326"/>
          </a:xfrm>
          <a:prstGeom prst="triangle">
            <a:avLst>
              <a:gd name="adj" fmla="val 5031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1" name="10 CuadroTexto"/>
          <p:cNvSpPr txBox="1"/>
          <p:nvPr/>
        </p:nvSpPr>
        <p:spPr>
          <a:xfrm>
            <a:off x="715170" y="4273931"/>
            <a:ext cx="7742240" cy="1200325"/>
          </a:xfrm>
          <a:prstGeom prst="rect">
            <a:avLst/>
          </a:prstGeom>
          <a:noFill/>
        </p:spPr>
        <p:txBody>
          <a:bodyPr wrap="none" lIns="91436" tIns="45718" rIns="91436" bIns="45718">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Para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terminar,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nos encontramos en el puente por donde circulan los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coches, con lo que desde aquí divisamos el puente de San Martín y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en lo alto de la colina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el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Alcázar toledano</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N</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os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han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quedado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muchas </a:t>
            </a:r>
            <a:endPar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a:p>
            <a:pPr fontAlgn="auto">
              <a:spcBef>
                <a:spcPts val="0"/>
              </a:spcBef>
              <a:spcAft>
                <a:spcPts val="0"/>
              </a:spcAft>
              <a:defRPr/>
            </a:pP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cosas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por ver….. Pero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eso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lo dejamos para otro día.</a:t>
            </a:r>
          </a:p>
        </p:txBody>
      </p:sp>
    </p:spTree>
  </p:cSld>
  <p:clrMapOvr>
    <a:masterClrMapping/>
  </p:clrMapOvr>
  <mc:AlternateContent xmlns:mc="http://schemas.openxmlformats.org/markup-compatibility/2006" xmlns:p14="http://schemas.microsoft.com/office/powerpoint/2010/main">
    <mc:Choice Requires="p14">
      <p:transition spd="slow" p14:dur="2000" advTm="30000">
        <p14:gallery dir="l"/>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 presetClass="exit" presetSubtype="1" fill="hold" grpId="0" nodeType="withEffect">
                                  <p:stCondLst>
                                    <p:cond delay="0"/>
                                  </p:stCondLst>
                                  <p:childTnLst>
                                    <p:anim calcmode="lin" valueType="num">
                                      <p:cBhvr additive="base">
                                        <p:cTn id="15" dur="3000"/>
                                        <p:tgtEl>
                                          <p:spTgt spid="6"/>
                                        </p:tgtEl>
                                        <p:attrNameLst>
                                          <p:attrName>ppt_x</p:attrName>
                                        </p:attrNameLst>
                                      </p:cBhvr>
                                      <p:tavLst>
                                        <p:tav tm="0">
                                          <p:val>
                                            <p:strVal val="ppt_x"/>
                                          </p:val>
                                        </p:tav>
                                        <p:tav tm="100000">
                                          <p:val>
                                            <p:strVal val="ppt_x"/>
                                          </p:val>
                                        </p:tav>
                                      </p:tavLst>
                                    </p:anim>
                                    <p:anim calcmode="lin" valueType="num">
                                      <p:cBhvr additive="base">
                                        <p:cTn id="16" dur="3000"/>
                                        <p:tgtEl>
                                          <p:spTgt spid="6"/>
                                        </p:tgtEl>
                                        <p:attrNameLst>
                                          <p:attrName>ppt_y</p:attrName>
                                        </p:attrNameLst>
                                      </p:cBhvr>
                                      <p:tavLst>
                                        <p:tav tm="0">
                                          <p:val>
                                            <p:strVal val="ppt_y"/>
                                          </p:val>
                                        </p:tav>
                                        <p:tav tm="100000">
                                          <p:val>
                                            <p:strVal val="0-ppt_h/2"/>
                                          </p:val>
                                        </p:tav>
                                      </p:tavLst>
                                    </p:anim>
                                    <p:set>
                                      <p:cBhvr>
                                        <p:cTn id="17" dur="1" fill="hold">
                                          <p:stCondLst>
                                            <p:cond delay="2999"/>
                                          </p:stCondLst>
                                        </p:cTn>
                                        <p:tgtEl>
                                          <p:spTgt spid="6"/>
                                        </p:tgtEl>
                                        <p:attrNameLst>
                                          <p:attrName>style.visibility</p:attrName>
                                        </p:attrNameLst>
                                      </p:cBhvr>
                                      <p:to>
                                        <p:strVal val="hidden"/>
                                      </p:to>
                                    </p:set>
                                  </p:childTnLst>
                                </p:cTn>
                              </p:par>
                              <p:par>
                                <p:cTn id="18" presetID="2" presetClass="exit" presetSubtype="1" fill="hold" grpId="0" nodeType="withEffect">
                                  <p:stCondLst>
                                    <p:cond delay="0"/>
                                  </p:stCondLst>
                                  <p:childTnLst>
                                    <p:anim calcmode="lin" valueType="num">
                                      <p:cBhvr additive="base">
                                        <p:cTn id="19" dur="3000"/>
                                        <p:tgtEl>
                                          <p:spTgt spid="7"/>
                                        </p:tgtEl>
                                        <p:attrNameLst>
                                          <p:attrName>ppt_x</p:attrName>
                                        </p:attrNameLst>
                                      </p:cBhvr>
                                      <p:tavLst>
                                        <p:tav tm="0">
                                          <p:val>
                                            <p:strVal val="ppt_x"/>
                                          </p:val>
                                        </p:tav>
                                        <p:tav tm="100000">
                                          <p:val>
                                            <p:strVal val="ppt_x"/>
                                          </p:val>
                                        </p:tav>
                                      </p:tavLst>
                                    </p:anim>
                                    <p:anim calcmode="lin" valueType="num">
                                      <p:cBhvr additive="base">
                                        <p:cTn id="20" dur="3000"/>
                                        <p:tgtEl>
                                          <p:spTgt spid="7"/>
                                        </p:tgtEl>
                                        <p:attrNameLst>
                                          <p:attrName>ppt_y</p:attrName>
                                        </p:attrNameLst>
                                      </p:cBhvr>
                                      <p:tavLst>
                                        <p:tav tm="0">
                                          <p:val>
                                            <p:strVal val="ppt_y"/>
                                          </p:val>
                                        </p:tav>
                                        <p:tav tm="100000">
                                          <p:val>
                                            <p:strVal val="0-ppt_h/2"/>
                                          </p:val>
                                        </p:tav>
                                      </p:tavLst>
                                    </p:anim>
                                    <p:set>
                                      <p:cBhvr>
                                        <p:cTn id="21" dur="1" fill="hold">
                                          <p:stCondLst>
                                            <p:cond delay="2999"/>
                                          </p:stCondLst>
                                        </p:cTn>
                                        <p:tgtEl>
                                          <p:spTgt spid="7"/>
                                        </p:tgtEl>
                                        <p:attrNameLst>
                                          <p:attrName>style.visibility</p:attrName>
                                        </p:attrNameLst>
                                      </p:cBhvr>
                                      <p:to>
                                        <p:strVal val="hidden"/>
                                      </p:to>
                                    </p:set>
                                  </p:childTnLst>
                                </p:cTn>
                              </p:par>
                              <p:par>
                                <p:cTn id="22" presetID="2" presetClass="exit" presetSubtype="4" fill="hold" grpId="0" nodeType="withEffect">
                                  <p:stCondLst>
                                    <p:cond delay="0"/>
                                  </p:stCondLst>
                                  <p:childTnLst>
                                    <p:anim calcmode="lin" valueType="num">
                                      <p:cBhvr additive="base">
                                        <p:cTn id="23" dur="3000"/>
                                        <p:tgtEl>
                                          <p:spTgt spid="9"/>
                                        </p:tgtEl>
                                        <p:attrNameLst>
                                          <p:attrName>ppt_x</p:attrName>
                                        </p:attrNameLst>
                                      </p:cBhvr>
                                      <p:tavLst>
                                        <p:tav tm="0">
                                          <p:val>
                                            <p:strVal val="ppt_x"/>
                                          </p:val>
                                        </p:tav>
                                        <p:tav tm="100000">
                                          <p:val>
                                            <p:strVal val="ppt_x"/>
                                          </p:val>
                                        </p:tav>
                                      </p:tavLst>
                                    </p:anim>
                                    <p:anim calcmode="lin" valueType="num">
                                      <p:cBhvr additive="base">
                                        <p:cTn id="24" dur="3000"/>
                                        <p:tgtEl>
                                          <p:spTgt spid="9"/>
                                        </p:tgtEl>
                                        <p:attrNameLst>
                                          <p:attrName>ppt_y</p:attrName>
                                        </p:attrNameLst>
                                      </p:cBhvr>
                                      <p:tavLst>
                                        <p:tav tm="0">
                                          <p:val>
                                            <p:strVal val="ppt_y"/>
                                          </p:val>
                                        </p:tav>
                                        <p:tav tm="100000">
                                          <p:val>
                                            <p:strVal val="1+ppt_h/2"/>
                                          </p:val>
                                        </p:tav>
                                      </p:tavLst>
                                    </p:anim>
                                    <p:set>
                                      <p:cBhvr>
                                        <p:cTn id="25" dur="1" fill="hold">
                                          <p:stCondLst>
                                            <p:cond delay="2999"/>
                                          </p:stCondLst>
                                        </p:cTn>
                                        <p:tgtEl>
                                          <p:spTgt spid="9"/>
                                        </p:tgtEl>
                                        <p:attrNameLst>
                                          <p:attrName>style.visibility</p:attrName>
                                        </p:attrNameLst>
                                      </p:cBhvr>
                                      <p:to>
                                        <p:strVal val="hidden"/>
                                      </p:to>
                                    </p:set>
                                  </p:childTnLst>
                                </p:cTn>
                              </p:par>
                              <p:par>
                                <p:cTn id="26" presetID="2" presetClass="exit" presetSubtype="4" fill="hold" grpId="0" nodeType="withEffect">
                                  <p:stCondLst>
                                    <p:cond delay="0"/>
                                  </p:stCondLst>
                                  <p:childTnLst>
                                    <p:anim calcmode="lin" valueType="num">
                                      <p:cBhvr additive="base">
                                        <p:cTn id="27" dur="3000"/>
                                        <p:tgtEl>
                                          <p:spTgt spid="8"/>
                                        </p:tgtEl>
                                        <p:attrNameLst>
                                          <p:attrName>ppt_x</p:attrName>
                                        </p:attrNameLst>
                                      </p:cBhvr>
                                      <p:tavLst>
                                        <p:tav tm="0">
                                          <p:val>
                                            <p:strVal val="ppt_x"/>
                                          </p:val>
                                        </p:tav>
                                        <p:tav tm="100000">
                                          <p:val>
                                            <p:strVal val="ppt_x"/>
                                          </p:val>
                                        </p:tav>
                                      </p:tavLst>
                                    </p:anim>
                                    <p:anim calcmode="lin" valueType="num">
                                      <p:cBhvr additive="base">
                                        <p:cTn id="28" dur="3000"/>
                                        <p:tgtEl>
                                          <p:spTgt spid="8"/>
                                        </p:tgtEl>
                                        <p:attrNameLst>
                                          <p:attrName>ppt_y</p:attrName>
                                        </p:attrNameLst>
                                      </p:cBhvr>
                                      <p:tavLst>
                                        <p:tav tm="0">
                                          <p:val>
                                            <p:strVal val="ppt_y"/>
                                          </p:val>
                                        </p:tav>
                                        <p:tav tm="100000">
                                          <p:val>
                                            <p:strVal val="1+ppt_h/2"/>
                                          </p:val>
                                        </p:tav>
                                      </p:tavLst>
                                    </p:anim>
                                    <p:set>
                                      <p:cBhvr>
                                        <p:cTn id="29" dur="1" fill="hold">
                                          <p:stCondLst>
                                            <p:cond delay="2999"/>
                                          </p:stCondLst>
                                        </p:cTn>
                                        <p:tgtEl>
                                          <p:spTgt spid="8"/>
                                        </p:tgtEl>
                                        <p:attrNameLst>
                                          <p:attrName>style.visibility</p:attrName>
                                        </p:attrNameLst>
                                      </p:cBhvr>
                                      <p:to>
                                        <p:strVal val="hidden"/>
                                      </p:to>
                                    </p:set>
                                  </p:childTnLst>
                                </p:cTn>
                              </p:par>
                              <p:par>
                                <p:cTn id="30" presetID="23" presetClass="entr" presetSubtype="16" fill="hold" nodeType="with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p:cTn id="32" dur="3000" fill="hold"/>
                                        <p:tgtEl>
                                          <p:spTgt spid="14"/>
                                        </p:tgtEl>
                                        <p:attrNameLst>
                                          <p:attrName>ppt_w</p:attrName>
                                        </p:attrNameLst>
                                      </p:cBhvr>
                                      <p:tavLst>
                                        <p:tav tm="0">
                                          <p:val>
                                            <p:fltVal val="0"/>
                                          </p:val>
                                        </p:tav>
                                        <p:tav tm="100000">
                                          <p:val>
                                            <p:strVal val="#ppt_w"/>
                                          </p:val>
                                        </p:tav>
                                      </p:tavLst>
                                    </p:anim>
                                    <p:anim calcmode="lin" valueType="num">
                                      <p:cBhvr>
                                        <p:cTn id="33" dur="3000" fill="hold"/>
                                        <p:tgtEl>
                                          <p:spTgt spid="14"/>
                                        </p:tgtEl>
                                        <p:attrNameLst>
                                          <p:attrName>ppt_h</p:attrName>
                                        </p:attrNameLst>
                                      </p:cBhvr>
                                      <p:tavLst>
                                        <p:tav tm="0">
                                          <p:val>
                                            <p:fltVal val="0"/>
                                          </p:val>
                                        </p:tav>
                                        <p:tav tm="100000">
                                          <p:val>
                                            <p:strVal val="#ppt_h"/>
                                          </p:val>
                                        </p:tav>
                                      </p:tavLst>
                                    </p:anim>
                                  </p:childTnLst>
                                </p:cTn>
                              </p:par>
                              <p:par>
                                <p:cTn id="34" presetID="16" presetClass="entr" presetSubtype="42" fill="hold" nodeType="with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barn(outHorizontal)">
                                      <p:cBhvr>
                                        <p:cTn id="36" dur="3250"/>
                                        <p:tgtEl>
                                          <p:spTgt spid="14"/>
                                        </p:tgtEl>
                                      </p:cBhvr>
                                    </p:animEffect>
                                  </p:childTnLst>
                                </p:cTn>
                              </p:par>
                            </p:childTnLst>
                          </p:cTn>
                        </p:par>
                        <p:par>
                          <p:cTn id="37" fill="hold">
                            <p:stCondLst>
                              <p:cond delay="325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11"/>
                                        </p:tgtEl>
                                        <p:attrNameLst>
                                          <p:attrName>style.visibility</p:attrName>
                                        </p:attrNameLst>
                                      </p:cBhvr>
                                      <p:to>
                                        <p:strVal val="visible"/>
                                      </p:to>
                                    </p:set>
                                    <p:animEffect transition="in" filter="fade">
                                      <p:cBhvr>
                                        <p:cTn id="40" dur="1000"/>
                                        <p:tgtEl>
                                          <p:spTgt spid="11"/>
                                        </p:tgtEl>
                                      </p:cBhvr>
                                    </p:animEffect>
                                    <p:anim calcmode="lin" valueType="num">
                                      <p:cBhvr>
                                        <p:cTn id="41" dur="1000" fill="hold"/>
                                        <p:tgtEl>
                                          <p:spTgt spid="11"/>
                                        </p:tgtEl>
                                        <p:attrNameLst>
                                          <p:attrName>ppt_x</p:attrName>
                                        </p:attrNameLst>
                                      </p:cBhvr>
                                      <p:tavLst>
                                        <p:tav tm="0">
                                          <p:val>
                                            <p:strVal val="#ppt_x-.1"/>
                                          </p:val>
                                        </p:tav>
                                        <p:tav tm="100000">
                                          <p:val>
                                            <p:strVal val="#ppt_x"/>
                                          </p:val>
                                        </p:tav>
                                      </p:tavLst>
                                    </p:anim>
                                    <p:anim calcmode="lin" valueType="num">
                                      <p:cBhvr>
                                        <p:cTn id="42"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1"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835699" y="137587"/>
            <a:ext cx="5689057" cy="760237"/>
          </a:xfrm>
          <a:prstGeom prst="rect">
            <a:avLst/>
          </a:prstGeom>
        </p:spPr>
        <p:txBody>
          <a:bodyPr wrap="none" lIns="91435" tIns="45717" rIns="91435" bIns="45717" fromWordArt="1">
            <a:prstTxWarp prst="textCanUp">
              <a:avLst>
                <a:gd name="adj" fmla="val 67287"/>
              </a:avLst>
            </a:prstTxWarp>
            <a:scene3d>
              <a:camera prst="legacyPerspectiveBottom"/>
              <a:lightRig rig="legacyHarsh3" dir="t"/>
            </a:scene3d>
            <a:sp3d extrusionH="887400" prstMaterial="legacyMatte">
              <a:bevelT w="38100" h="38100" prst="angle"/>
              <a:extrusionClr>
                <a:srgbClr val="FF6600"/>
              </a:extrusionClr>
            </a:sp3d>
          </a:bodyPr>
          <a:lstStyle/>
          <a:p>
            <a:pPr algn="ctr"/>
            <a:r>
              <a:rPr lang="es-ES" sz="3600" kern="10" dirty="0">
                <a:ln w="9525">
                  <a:round/>
                  <a:headEnd/>
                  <a:tailEnd/>
                </a:ln>
                <a:gradFill rotWithShape="1">
                  <a:gsLst>
                    <a:gs pos="0">
                      <a:srgbClr val="FFE701"/>
                    </a:gs>
                    <a:gs pos="100000">
                      <a:srgbClr val="FE3E02"/>
                    </a:gs>
                  </a:gsLst>
                  <a:lin ang="5400000" scaled="1"/>
                </a:gradFill>
                <a:latin typeface="High Tower Text"/>
              </a:rPr>
              <a:t> Música Enlazada: </a:t>
            </a:r>
          </a:p>
        </p:txBody>
      </p:sp>
      <p:sp>
        <p:nvSpPr>
          <p:cNvPr id="89091" name="WordArt 3"/>
          <p:cNvSpPr>
            <a:spLocks noChangeArrowheads="1" noChangeShapeType="1" noTextEdit="1"/>
          </p:cNvSpPr>
          <p:nvPr/>
        </p:nvSpPr>
        <p:spPr bwMode="auto">
          <a:xfrm>
            <a:off x="2555777" y="1017296"/>
            <a:ext cx="4105275" cy="720106"/>
          </a:xfrm>
          <a:prstGeom prst="rect">
            <a:avLst/>
          </a:prstGeom>
        </p:spPr>
        <p:txBody>
          <a:bodyPr wrap="none" lIns="91435" tIns="45717" rIns="91435" bIns="45717" fromWordArt="1">
            <a:prstTxWarp prst="textDeflateBottom">
              <a:avLst>
                <a:gd name="adj" fmla="val 76472"/>
              </a:avLst>
            </a:prstTxWarp>
            <a:scene3d>
              <a:camera prst="legacyPerspectiveBottom"/>
              <a:lightRig rig="legacyNormal3" dir="t"/>
            </a:scene3d>
            <a:sp3d extrusionH="887400" prstMaterial="legacyMatte">
              <a:bevelT w="38100" h="38100" prst="angle"/>
              <a:extrusionClr>
                <a:srgbClr val="939676"/>
              </a:extrusionClr>
            </a:sp3d>
          </a:bodyPr>
          <a:lstStyle/>
          <a:p>
            <a:pPr algn="ctr"/>
            <a:r>
              <a:rPr lang="es-ES" sz="3200" kern="10" dirty="0" smtClean="0">
                <a:ln w="9525">
                  <a:round/>
                  <a:headEnd/>
                  <a:tailEnd/>
                </a:ln>
                <a:gradFill rotWithShape="1">
                  <a:gsLst>
                    <a:gs pos="0">
                      <a:srgbClr val="707070"/>
                    </a:gs>
                    <a:gs pos="50000">
                      <a:srgbClr val="FFFFFF"/>
                    </a:gs>
                    <a:gs pos="100000">
                      <a:srgbClr val="707070"/>
                    </a:gs>
                  </a:gsLst>
                  <a:lin ang="2700000" scaled="1"/>
                </a:gradFill>
                <a:latin typeface="High Tower Text"/>
              </a:rPr>
              <a:t> Títulos: </a:t>
            </a:r>
            <a:endPar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endParaRPr>
          </a:p>
        </p:txBody>
      </p:sp>
      <p:sp>
        <p:nvSpPr>
          <p:cNvPr id="89092" name="WordArt 4"/>
          <p:cNvSpPr>
            <a:spLocks noChangeArrowheads="1" noChangeShapeType="1" noTextEdit="1"/>
          </p:cNvSpPr>
          <p:nvPr/>
        </p:nvSpPr>
        <p:spPr bwMode="auto">
          <a:xfrm>
            <a:off x="1691681" y="1633365"/>
            <a:ext cx="5760640" cy="792088"/>
          </a:xfrm>
          <a:prstGeom prst="rect">
            <a:avLst/>
          </a:prstGeom>
        </p:spPr>
        <p:txBody>
          <a:bodyPr wrap="none" lIns="91435" tIns="45717" rIns="91435" bIns="45717" fromWordArt="1">
            <a:prstTxWarp prst="textCanDown">
              <a:avLst>
                <a:gd name="adj" fmla="val 29046"/>
              </a:avLst>
            </a:prstTxWarp>
            <a:scene3d>
              <a:camera prst="orthographicFront"/>
              <a:lightRig rig="threePt" dir="t"/>
            </a:scene3d>
            <a:sp3d extrusionH="57150">
              <a:bevelT w="82550" h="38100" prst="coolSlant"/>
            </a:sp3d>
          </a:bodyPr>
          <a:lstStyle/>
          <a:p>
            <a:pPr algn="ct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 </a:t>
            </a:r>
            <a:r>
              <a:rPr lang="es-ES" sz="32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Juego de Tronos (remix) </a:t>
            </a:r>
          </a:p>
        </p:txBody>
      </p:sp>
      <p:sp>
        <p:nvSpPr>
          <p:cNvPr id="89094" name="WordArt 6"/>
          <p:cNvSpPr>
            <a:spLocks noChangeArrowheads="1" noChangeShapeType="1" noTextEdit="1"/>
          </p:cNvSpPr>
          <p:nvPr/>
        </p:nvSpPr>
        <p:spPr bwMode="auto">
          <a:xfrm>
            <a:off x="1403648" y="2537465"/>
            <a:ext cx="6120680" cy="704933"/>
          </a:xfrm>
          <a:prstGeom prst="rect">
            <a:avLst/>
          </a:prstGeom>
        </p:spPr>
        <p:txBody>
          <a:bodyPr wrap="none" lIns="91435" tIns="45717" rIns="91435" bIns="45717" fromWordArt="1">
            <a:prstTxWarp prst="textDoubleWave1">
              <a:avLst>
                <a:gd name="adj1" fmla="val 0"/>
                <a:gd name="adj2" fmla="val 0"/>
              </a:avLst>
            </a:prstTxWarp>
            <a:scene3d>
              <a:camera prst="orthographicFront"/>
              <a:lightRig rig="threePt" dir="t"/>
            </a:scene3d>
            <a:sp3d extrusionH="57150">
              <a:bevelT w="82550" h="38100" prst="coolSlant"/>
            </a:sp3d>
          </a:bodyPr>
          <a:lstStyle/>
          <a:p>
            <a:pPr algn="ctr"/>
            <a:r>
              <a:rPr lang="es-ES" sz="3600" kern="10" spc="-360" dirty="0" smtClean="0">
                <a:ln w="12700">
                  <a:noFill/>
                  <a:round/>
                  <a:headEnd/>
                  <a:tailEnd/>
                </a:ln>
                <a:solidFill>
                  <a:srgbClr val="33CCFF"/>
                </a:solidFill>
                <a:effectLst>
                  <a:prstShdw prst="shdw17" dist="17961" dir="13500000">
                    <a:srgbClr val="1F7A99"/>
                  </a:prstShdw>
                </a:effectLst>
                <a:latin typeface="High Tower Text"/>
              </a:rPr>
              <a:t>  - La </a:t>
            </a:r>
            <a:r>
              <a:rPr lang="es-ES" sz="3600" kern="10" spc="-360" dirty="0" err="1">
                <a:ln w="12700">
                  <a:noFill/>
                  <a:round/>
                  <a:headEnd/>
                  <a:tailEnd/>
                </a:ln>
                <a:solidFill>
                  <a:srgbClr val="33CCFF"/>
                </a:solidFill>
                <a:effectLst>
                  <a:prstShdw prst="shdw17" dist="17961" dir="13500000">
                    <a:srgbClr val="1F7A99"/>
                  </a:prstShdw>
                </a:effectLst>
                <a:latin typeface="High Tower Text"/>
              </a:rPr>
              <a:t>Grotta</a:t>
            </a:r>
            <a:r>
              <a:rPr lang="es-ES" sz="3600" kern="10" spc="-360" dirty="0">
                <a:ln w="12700">
                  <a:noFill/>
                  <a:round/>
                  <a:headEnd/>
                  <a:tailEnd/>
                </a:ln>
                <a:solidFill>
                  <a:srgbClr val="33CCFF"/>
                </a:solidFill>
                <a:effectLst>
                  <a:prstShdw prst="shdw17" dist="17961" dir="13500000">
                    <a:srgbClr val="1F7A99"/>
                  </a:prstShdw>
                </a:effectLst>
                <a:latin typeface="High Tower Text"/>
              </a:rPr>
              <a:t> </a:t>
            </a:r>
            <a:r>
              <a:rPr lang="es-ES" sz="3600" kern="10" spc="-360" dirty="0" err="1">
                <a:ln w="12700">
                  <a:noFill/>
                  <a:round/>
                  <a:headEnd/>
                  <a:tailEnd/>
                </a:ln>
                <a:solidFill>
                  <a:srgbClr val="33CCFF"/>
                </a:solidFill>
                <a:effectLst>
                  <a:prstShdw prst="shdw17" dist="17961" dir="13500000">
                    <a:srgbClr val="1F7A99"/>
                  </a:prstShdw>
                </a:effectLst>
                <a:latin typeface="High Tower Text"/>
              </a:rPr>
              <a:t>Azzura</a:t>
            </a:r>
            <a:r>
              <a:rPr lang="es-ES" sz="3600" kern="10" spc="-360" dirty="0">
                <a:ln w="12700">
                  <a:noFill/>
                  <a:round/>
                  <a:headEnd/>
                  <a:tailEnd/>
                </a:ln>
                <a:solidFill>
                  <a:srgbClr val="33CCFF"/>
                </a:solidFill>
                <a:effectLst>
                  <a:prstShdw prst="shdw17" dist="17961" dir="13500000">
                    <a:srgbClr val="1F7A99"/>
                  </a:prstShdw>
                </a:effectLst>
                <a:latin typeface="High Tower Text"/>
              </a:rPr>
              <a:t> (Rondo Veneciano</a:t>
            </a:r>
            <a:r>
              <a:rPr lang="es-ES" sz="3600" kern="10" spc="-360" dirty="0" smtClean="0">
                <a:ln w="12700">
                  <a:noFill/>
                  <a:round/>
                  <a:headEnd/>
                  <a:tailEnd/>
                </a:ln>
                <a:solidFill>
                  <a:srgbClr val="33CCFF"/>
                </a:solidFill>
                <a:effectLst>
                  <a:prstShdw prst="shdw17" dist="17961" dir="13500000">
                    <a:srgbClr val="1F7A99"/>
                  </a:prstShdw>
                </a:effectLst>
                <a:latin typeface="High Tower Text"/>
              </a:rPr>
              <a:t>)   </a:t>
            </a:r>
            <a:endParaRPr lang="es-ES" sz="3600" kern="10" spc="-360" dirty="0">
              <a:ln w="12700">
                <a:noFill/>
                <a:round/>
                <a:headEnd/>
                <a:tailEnd/>
              </a:ln>
              <a:solidFill>
                <a:srgbClr val="33CCFF"/>
              </a:solidFill>
              <a:effectLst>
                <a:prstShdw prst="shdw17" dist="17961" dir="13500000">
                  <a:srgbClr val="1F7A99"/>
                </a:prstShdw>
              </a:effectLst>
              <a:latin typeface="High Tower Text"/>
            </a:endParaRPr>
          </a:p>
        </p:txBody>
      </p:sp>
      <p:sp>
        <p:nvSpPr>
          <p:cNvPr id="89095" name="WordArt 7"/>
          <p:cNvSpPr>
            <a:spLocks noChangeArrowheads="1" noChangeShapeType="1" noTextEdit="1"/>
          </p:cNvSpPr>
          <p:nvPr/>
        </p:nvSpPr>
        <p:spPr bwMode="auto">
          <a:xfrm>
            <a:off x="1187624" y="3497571"/>
            <a:ext cx="6120680" cy="711169"/>
          </a:xfrm>
          <a:prstGeom prst="rect">
            <a:avLst/>
          </a:prstGeom>
        </p:spPr>
        <p:txBody>
          <a:bodyPr wrap="none" lIns="91435" tIns="45717" rIns="91435" bIns="45717" fromWordArt="1">
            <a:prstTxWarp prst="textPlain">
              <a:avLst>
                <a:gd name="adj" fmla="val 50000"/>
              </a:avLst>
            </a:prstTxWarp>
            <a:scene3d>
              <a:camera prst="orthographicFront"/>
              <a:lightRig rig="threePt" dir="t"/>
            </a:scene3d>
            <a:sp3d extrusionH="57150">
              <a:bevelT w="82550" h="38100" prst="coolSlant"/>
            </a:sp3d>
          </a:bodyPr>
          <a:lstStyle/>
          <a:p>
            <a:pPr algn="ctr"/>
            <a:r>
              <a:rPr lang="es-ES" sz="3600" kern="10" dirty="0" smtClean="0">
                <a:ln w="9525">
                  <a:noFill/>
                  <a:round/>
                  <a:headEnd/>
                  <a:tailEnd/>
                </a:ln>
                <a:gradFill rotWithShape="1">
                  <a:gsLst>
                    <a:gs pos="0">
                      <a:srgbClr val="DCEBF5"/>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5400000" scaled="1"/>
                </a:gradFill>
                <a:effectLst>
                  <a:prstShdw prst="shdw17" dist="17961" dir="13500000">
                    <a:srgbClr val="999999"/>
                  </a:prstShdw>
                </a:effectLst>
                <a:latin typeface="High Tower Text"/>
              </a:rPr>
              <a:t> - </a:t>
            </a:r>
            <a:r>
              <a:rPr lang="es-ES" sz="3600" kern="10" dirty="0" err="1">
                <a:ln w="9525">
                  <a:noFill/>
                  <a:round/>
                  <a:headEnd/>
                  <a:tailEnd/>
                </a:ln>
                <a:gradFill rotWithShape="1">
                  <a:gsLst>
                    <a:gs pos="0">
                      <a:srgbClr val="DCEBF5"/>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5400000" scaled="1"/>
                </a:gradFill>
                <a:effectLst>
                  <a:prstShdw prst="shdw17" dist="17961" dir="13500000">
                    <a:srgbClr val="999999"/>
                  </a:prstShdw>
                </a:effectLst>
                <a:latin typeface="High Tower Text"/>
              </a:rPr>
              <a:t>Desiree</a:t>
            </a:r>
            <a:r>
              <a:rPr lang="es-ES" sz="3600" kern="10" dirty="0">
                <a:ln w="9525">
                  <a:noFill/>
                  <a:round/>
                  <a:headEnd/>
                  <a:tailEnd/>
                </a:ln>
                <a:gradFill rotWithShape="1">
                  <a:gsLst>
                    <a:gs pos="0">
                      <a:srgbClr val="DCEBF5"/>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5400000" scaled="1"/>
                </a:gradFill>
                <a:effectLst>
                  <a:prstShdw prst="shdw17" dist="17961" dir="13500000">
                    <a:srgbClr val="999999"/>
                  </a:prstShdw>
                </a:effectLst>
                <a:latin typeface="High Tower Text"/>
              </a:rPr>
              <a:t> (Rondo Veneciano) </a:t>
            </a:r>
          </a:p>
        </p:txBody>
      </p:sp>
      <p:sp>
        <p:nvSpPr>
          <p:cNvPr id="75787" name="WordArt 11"/>
          <p:cNvSpPr>
            <a:spLocks noChangeArrowheads="1" noChangeShapeType="1" noTextEdit="1"/>
          </p:cNvSpPr>
          <p:nvPr/>
        </p:nvSpPr>
        <p:spPr bwMode="auto">
          <a:xfrm>
            <a:off x="1115616" y="4537687"/>
            <a:ext cx="6120680" cy="784088"/>
          </a:xfrm>
          <a:prstGeom prst="rect">
            <a:avLst/>
          </a:prstGeom>
        </p:spPr>
        <p:txBody>
          <a:bodyPr wrap="none" lIns="91435" tIns="45717" rIns="91435" bIns="45717" fromWordArt="1">
            <a:prstTxWarp prst="textSlantUp">
              <a:avLst>
                <a:gd name="adj" fmla="val 0"/>
              </a:avLst>
            </a:prstTxWarp>
            <a:scene3d>
              <a:camera prst="orthographicFront"/>
              <a:lightRig rig="threePt" dir="t"/>
            </a:scene3d>
            <a:sp3d extrusionH="57150">
              <a:bevelT w="82550" h="38100" prst="coolSlant"/>
            </a:sp3d>
          </a:bodyPr>
          <a:lstStyle/>
          <a:p>
            <a:pPr algn="ct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 Recuerdos </a:t>
            </a: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de la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Alhambra </a:t>
            </a: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a:t>
            </a:r>
            <a:r>
              <a:rPr lang="es-ES" sz="3600" kern="10" dirty="0" err="1">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Jim</a:t>
            </a: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err="1">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Greeninger</a:t>
            </a: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p>
        </p:txBody>
      </p:sp>
      <p:sp>
        <p:nvSpPr>
          <p:cNvPr id="75785" name="Text Box 9"/>
          <p:cNvSpPr txBox="1">
            <a:spLocks noChangeArrowheads="1"/>
          </p:cNvSpPr>
          <p:nvPr/>
        </p:nvSpPr>
        <p:spPr bwMode="auto">
          <a:xfrm>
            <a:off x="1671640" y="4639029"/>
            <a:ext cx="184720" cy="369326"/>
          </a:xfrm>
          <a:prstGeom prst="rect">
            <a:avLst/>
          </a:prstGeom>
          <a:noFill/>
          <a:ln w="9525">
            <a:noFill/>
            <a:miter lim="800000"/>
            <a:headEnd/>
            <a:tailEnd/>
          </a:ln>
          <a:effectLst>
            <a:prstShdw prst="shdw17" dist="17961" dir="2700000">
              <a:schemeClr val="accent1">
                <a:gamma/>
                <a:shade val="60000"/>
                <a:invGamma/>
              </a:schemeClr>
            </a:prstShdw>
          </a:effectLst>
        </p:spPr>
        <p:txBody>
          <a:bodyPr wrap="none" lIns="91435" tIns="45717" rIns="91435" bIns="45717">
            <a:spAutoFit/>
          </a:bodyPr>
          <a:lstStyle/>
          <a:p>
            <a:pPr fontAlgn="auto">
              <a:spcBef>
                <a:spcPts val="0"/>
              </a:spcBef>
              <a:spcAft>
                <a:spcPts val="0"/>
              </a:spcAft>
              <a:defRPr/>
            </a:pPr>
            <a:endParaRPr lang="es-ES">
              <a:latin typeface="+mn-lt"/>
              <a:cs typeface="+mn-cs"/>
            </a:endParaRPr>
          </a:p>
        </p:txBody>
      </p:sp>
    </p:spTree>
    <p:extLst>
      <p:ext uri="{BB962C8B-B14F-4D97-AF65-F5344CB8AC3E}">
        <p14:creationId xmlns:p14="http://schemas.microsoft.com/office/powerpoint/2010/main" val="2258482798"/>
      </p:ext>
    </p:extLst>
  </p:cSld>
  <p:clrMapOvr>
    <a:masterClrMapping/>
  </p:clrMapOvr>
  <p:transition spd="slow" advTm="2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grpId="0"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grpId="1"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42" presetClass="entr" presetSubtype="0" fill="hold" grpId="0" nodeType="afterEffect">
                                  <p:stCondLst>
                                    <p:cond delay="500"/>
                                  </p:stCondLst>
                                  <p:childTnLst>
                                    <p:set>
                                      <p:cBhvr>
                                        <p:cTn id="21" dur="1" fill="hold">
                                          <p:stCondLst>
                                            <p:cond delay="0"/>
                                          </p:stCondLst>
                                        </p:cTn>
                                        <p:tgtEl>
                                          <p:spTgt spid="89092"/>
                                        </p:tgtEl>
                                        <p:attrNameLst>
                                          <p:attrName>style.visibility</p:attrName>
                                        </p:attrNameLst>
                                      </p:cBhvr>
                                      <p:to>
                                        <p:strVal val="visible"/>
                                      </p:to>
                                    </p:set>
                                    <p:animEffect transition="in" filter="fade">
                                      <p:cBhvr>
                                        <p:cTn id="22" dur="2000"/>
                                        <p:tgtEl>
                                          <p:spTgt spid="89092"/>
                                        </p:tgtEl>
                                      </p:cBhvr>
                                    </p:animEffect>
                                    <p:anim calcmode="lin" valueType="num">
                                      <p:cBhvr>
                                        <p:cTn id="23" dur="2000" fill="hold"/>
                                        <p:tgtEl>
                                          <p:spTgt spid="89092"/>
                                        </p:tgtEl>
                                        <p:attrNameLst>
                                          <p:attrName>ppt_x</p:attrName>
                                        </p:attrNameLst>
                                      </p:cBhvr>
                                      <p:tavLst>
                                        <p:tav tm="0">
                                          <p:val>
                                            <p:strVal val="#ppt_x"/>
                                          </p:val>
                                        </p:tav>
                                        <p:tav tm="100000">
                                          <p:val>
                                            <p:strVal val="#ppt_x"/>
                                          </p:val>
                                        </p:tav>
                                      </p:tavLst>
                                    </p:anim>
                                    <p:anim calcmode="lin" valueType="num">
                                      <p:cBhvr>
                                        <p:cTn id="24" dur="2000" fill="hold"/>
                                        <p:tgtEl>
                                          <p:spTgt spid="89092"/>
                                        </p:tgtEl>
                                        <p:attrNameLst>
                                          <p:attrName>ppt_y</p:attrName>
                                        </p:attrNameLst>
                                      </p:cBhvr>
                                      <p:tavLst>
                                        <p:tav tm="0">
                                          <p:val>
                                            <p:strVal val="#ppt_y+.1"/>
                                          </p:val>
                                        </p:tav>
                                        <p:tav tm="100000">
                                          <p:val>
                                            <p:strVal val="#ppt_y"/>
                                          </p:val>
                                        </p:tav>
                                      </p:tavLst>
                                    </p:anim>
                                  </p:childTnLst>
                                </p:cTn>
                              </p:par>
                            </p:childTnLst>
                          </p:cTn>
                        </p:par>
                        <p:par>
                          <p:cTn id="25" fill="hold">
                            <p:stCondLst>
                              <p:cond delay="7000"/>
                            </p:stCondLst>
                            <p:childTnLst>
                              <p:par>
                                <p:cTn id="26" presetID="35" presetClass="entr" presetSubtype="0" fill="hold" grpId="0" nodeType="afterEffect">
                                  <p:stCondLst>
                                    <p:cond delay="500"/>
                                  </p:stCondLst>
                                  <p:childTnLst>
                                    <p:set>
                                      <p:cBhvr>
                                        <p:cTn id="27" dur="1" fill="hold">
                                          <p:stCondLst>
                                            <p:cond delay="0"/>
                                          </p:stCondLst>
                                        </p:cTn>
                                        <p:tgtEl>
                                          <p:spTgt spid="89094"/>
                                        </p:tgtEl>
                                        <p:attrNameLst>
                                          <p:attrName>style.visibility</p:attrName>
                                        </p:attrNameLst>
                                      </p:cBhvr>
                                      <p:to>
                                        <p:strVal val="visible"/>
                                      </p:to>
                                    </p:set>
                                    <p:animEffect transition="in" filter="fade">
                                      <p:cBhvr>
                                        <p:cTn id="28" dur="2000"/>
                                        <p:tgtEl>
                                          <p:spTgt spid="89094"/>
                                        </p:tgtEl>
                                      </p:cBhvr>
                                    </p:animEffect>
                                    <p:anim calcmode="lin" valueType="num">
                                      <p:cBhvr>
                                        <p:cTn id="29" dur="2000" fill="hold"/>
                                        <p:tgtEl>
                                          <p:spTgt spid="89094"/>
                                        </p:tgtEl>
                                        <p:attrNameLst>
                                          <p:attrName>style.rotation</p:attrName>
                                        </p:attrNameLst>
                                      </p:cBhvr>
                                      <p:tavLst>
                                        <p:tav tm="0">
                                          <p:val>
                                            <p:fltVal val="720"/>
                                          </p:val>
                                        </p:tav>
                                        <p:tav tm="100000">
                                          <p:val>
                                            <p:fltVal val="0"/>
                                          </p:val>
                                        </p:tav>
                                      </p:tavLst>
                                    </p:anim>
                                    <p:anim calcmode="lin" valueType="num">
                                      <p:cBhvr>
                                        <p:cTn id="30" dur="2000" fill="hold"/>
                                        <p:tgtEl>
                                          <p:spTgt spid="89094"/>
                                        </p:tgtEl>
                                        <p:attrNameLst>
                                          <p:attrName>ppt_h</p:attrName>
                                        </p:attrNameLst>
                                      </p:cBhvr>
                                      <p:tavLst>
                                        <p:tav tm="0">
                                          <p:val>
                                            <p:fltVal val="0"/>
                                          </p:val>
                                        </p:tav>
                                        <p:tav tm="100000">
                                          <p:val>
                                            <p:strVal val="#ppt_h"/>
                                          </p:val>
                                        </p:tav>
                                      </p:tavLst>
                                    </p:anim>
                                    <p:anim calcmode="lin" valueType="num">
                                      <p:cBhvr>
                                        <p:cTn id="31" dur="2000" fill="hold"/>
                                        <p:tgtEl>
                                          <p:spTgt spid="89094"/>
                                        </p:tgtEl>
                                        <p:attrNameLst>
                                          <p:attrName>ppt_w</p:attrName>
                                        </p:attrNameLst>
                                      </p:cBhvr>
                                      <p:tavLst>
                                        <p:tav tm="0">
                                          <p:val>
                                            <p:fltVal val="0"/>
                                          </p:val>
                                        </p:tav>
                                        <p:tav tm="100000">
                                          <p:val>
                                            <p:strVal val="#ppt_w"/>
                                          </p:val>
                                        </p:tav>
                                      </p:tavLst>
                                    </p:anim>
                                  </p:childTnLst>
                                </p:cTn>
                              </p:par>
                              <p:par>
                                <p:cTn id="32" presetID="23" presetClass="entr" presetSubtype="16" fill="hold" grpId="1" nodeType="withEffect">
                                  <p:stCondLst>
                                    <p:cond delay="500"/>
                                  </p:stCondLst>
                                  <p:childTnLst>
                                    <p:set>
                                      <p:cBhvr>
                                        <p:cTn id="33" dur="1" fill="hold">
                                          <p:stCondLst>
                                            <p:cond delay="0"/>
                                          </p:stCondLst>
                                        </p:cTn>
                                        <p:tgtEl>
                                          <p:spTgt spid="89094"/>
                                        </p:tgtEl>
                                        <p:attrNameLst>
                                          <p:attrName>style.visibility</p:attrName>
                                        </p:attrNameLst>
                                      </p:cBhvr>
                                      <p:to>
                                        <p:strVal val="visible"/>
                                      </p:to>
                                    </p:set>
                                    <p:anim calcmode="lin" valueType="num">
                                      <p:cBhvr>
                                        <p:cTn id="34" dur="2000" fill="hold"/>
                                        <p:tgtEl>
                                          <p:spTgt spid="89094"/>
                                        </p:tgtEl>
                                        <p:attrNameLst>
                                          <p:attrName>ppt_w</p:attrName>
                                        </p:attrNameLst>
                                      </p:cBhvr>
                                      <p:tavLst>
                                        <p:tav tm="0">
                                          <p:val>
                                            <p:fltVal val="0"/>
                                          </p:val>
                                        </p:tav>
                                        <p:tav tm="100000">
                                          <p:val>
                                            <p:strVal val="#ppt_w"/>
                                          </p:val>
                                        </p:tav>
                                      </p:tavLst>
                                    </p:anim>
                                    <p:anim calcmode="lin" valueType="num">
                                      <p:cBhvr>
                                        <p:cTn id="35" dur="2000" fill="hold"/>
                                        <p:tgtEl>
                                          <p:spTgt spid="89094"/>
                                        </p:tgtEl>
                                        <p:attrNameLst>
                                          <p:attrName>ppt_h</p:attrName>
                                        </p:attrNameLst>
                                      </p:cBhvr>
                                      <p:tavLst>
                                        <p:tav tm="0">
                                          <p:val>
                                            <p:fltVal val="0"/>
                                          </p:val>
                                        </p:tav>
                                        <p:tav tm="100000">
                                          <p:val>
                                            <p:strVal val="#ppt_h"/>
                                          </p:val>
                                        </p:tav>
                                      </p:tavLst>
                                    </p:anim>
                                  </p:childTnLst>
                                </p:cTn>
                              </p:par>
                            </p:childTnLst>
                          </p:cTn>
                        </p:par>
                        <p:par>
                          <p:cTn id="36" fill="hold">
                            <p:stCondLst>
                              <p:cond delay="9500"/>
                            </p:stCondLst>
                            <p:childTnLst>
                              <p:par>
                                <p:cTn id="37" presetID="23" presetClass="entr" presetSubtype="16" fill="hold" grpId="0" nodeType="afterEffect">
                                  <p:stCondLst>
                                    <p:cond delay="500"/>
                                  </p:stCondLst>
                                  <p:childTnLst>
                                    <p:set>
                                      <p:cBhvr>
                                        <p:cTn id="38" dur="1" fill="hold">
                                          <p:stCondLst>
                                            <p:cond delay="0"/>
                                          </p:stCondLst>
                                        </p:cTn>
                                        <p:tgtEl>
                                          <p:spTgt spid="89095"/>
                                        </p:tgtEl>
                                        <p:attrNameLst>
                                          <p:attrName>style.visibility</p:attrName>
                                        </p:attrNameLst>
                                      </p:cBhvr>
                                      <p:to>
                                        <p:strVal val="visible"/>
                                      </p:to>
                                    </p:set>
                                    <p:anim calcmode="lin" valueType="num">
                                      <p:cBhvr>
                                        <p:cTn id="39" dur="2000" fill="hold"/>
                                        <p:tgtEl>
                                          <p:spTgt spid="89095"/>
                                        </p:tgtEl>
                                        <p:attrNameLst>
                                          <p:attrName>ppt_w</p:attrName>
                                        </p:attrNameLst>
                                      </p:cBhvr>
                                      <p:tavLst>
                                        <p:tav tm="0">
                                          <p:val>
                                            <p:fltVal val="0"/>
                                          </p:val>
                                        </p:tav>
                                        <p:tav tm="100000">
                                          <p:val>
                                            <p:strVal val="#ppt_w"/>
                                          </p:val>
                                        </p:tav>
                                      </p:tavLst>
                                    </p:anim>
                                    <p:anim calcmode="lin" valueType="num">
                                      <p:cBhvr>
                                        <p:cTn id="40" dur="2000" fill="hold"/>
                                        <p:tgtEl>
                                          <p:spTgt spid="89095"/>
                                        </p:tgtEl>
                                        <p:attrNameLst>
                                          <p:attrName>ppt_h</p:attrName>
                                        </p:attrNameLst>
                                      </p:cBhvr>
                                      <p:tavLst>
                                        <p:tav tm="0">
                                          <p:val>
                                            <p:fltVal val="0"/>
                                          </p:val>
                                        </p:tav>
                                        <p:tav tm="100000">
                                          <p:val>
                                            <p:strVal val="#ppt_h"/>
                                          </p:val>
                                        </p:tav>
                                      </p:tavLst>
                                    </p:anim>
                                  </p:childTnLst>
                                </p:cTn>
                              </p:par>
                            </p:childTnLst>
                          </p:cTn>
                        </p:par>
                        <p:par>
                          <p:cTn id="41" fill="hold">
                            <p:stCondLst>
                              <p:cond delay="12000"/>
                            </p:stCondLst>
                            <p:childTnLst>
                              <p:par>
                                <p:cTn id="42" presetID="17" presetClass="entr" presetSubtype="10" fill="hold" grpId="0" nodeType="afterEffect">
                                  <p:stCondLst>
                                    <p:cond delay="500"/>
                                  </p:stCondLst>
                                  <p:childTnLst>
                                    <p:set>
                                      <p:cBhvr>
                                        <p:cTn id="43" dur="1" fill="hold">
                                          <p:stCondLst>
                                            <p:cond delay="0"/>
                                          </p:stCondLst>
                                        </p:cTn>
                                        <p:tgtEl>
                                          <p:spTgt spid="75787"/>
                                        </p:tgtEl>
                                        <p:attrNameLst>
                                          <p:attrName>style.visibility</p:attrName>
                                        </p:attrNameLst>
                                      </p:cBhvr>
                                      <p:to>
                                        <p:strVal val="visible"/>
                                      </p:to>
                                    </p:set>
                                    <p:anim calcmode="lin" valueType="num">
                                      <p:cBhvr>
                                        <p:cTn id="44" dur="2000" fill="hold"/>
                                        <p:tgtEl>
                                          <p:spTgt spid="75787"/>
                                        </p:tgtEl>
                                        <p:attrNameLst>
                                          <p:attrName>ppt_w</p:attrName>
                                        </p:attrNameLst>
                                      </p:cBhvr>
                                      <p:tavLst>
                                        <p:tav tm="0">
                                          <p:val>
                                            <p:fltVal val="0"/>
                                          </p:val>
                                        </p:tav>
                                        <p:tav tm="100000">
                                          <p:val>
                                            <p:strVal val="#ppt_w"/>
                                          </p:val>
                                        </p:tav>
                                      </p:tavLst>
                                    </p:anim>
                                    <p:anim calcmode="lin" valueType="num">
                                      <p:cBhvr>
                                        <p:cTn id="45" dur="2000" fill="hold"/>
                                        <p:tgtEl>
                                          <p:spTgt spid="7578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0" grpId="0" animBg="1"/>
      <p:bldP spid="89091" grpId="0" animBg="1"/>
      <p:bldP spid="89091" grpId="1" animBg="1"/>
      <p:bldP spid="89092" grpId="0" animBg="1"/>
      <p:bldP spid="89094" grpId="0" animBg="1"/>
      <p:bldP spid="89094" grpId="1" animBg="1"/>
      <p:bldP spid="89095" grpId="0" animBg="1"/>
      <p:bldP spid="75787"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s-ES" altLang="es-ES" smtClean="0">
              <a:solidFill>
                <a:srgbClr val="000000"/>
              </a:solidFill>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endParaRPr lang="es-ES" altLang="es-ES" smtClean="0">
              <a:solidFill>
                <a:srgbClr val="000000"/>
              </a:solidFill>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1"/>
            <a:ext cx="487680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0" y="1587500"/>
            <a:ext cx="9144000" cy="2369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s-ES" altLang="es-ES" sz="6000" b="1" smtClean="0">
                <a:solidFill>
                  <a:srgbClr val="000000"/>
                </a:solidFill>
                <a:latin typeface="Kristen ITC" pitchFamily="66" charset="0"/>
              </a:rPr>
              <a:t>¿Te ha gustado?</a:t>
            </a:r>
            <a:r>
              <a:rPr lang="es-ES" altLang="es-ES" sz="4800" smtClean="0">
                <a:solidFill>
                  <a:srgbClr val="000000"/>
                </a:solidFill>
                <a:latin typeface="Kristen ITC" pitchFamily="66" charset="0"/>
              </a:rPr>
              <a:t> </a:t>
            </a:r>
            <a:br>
              <a:rPr lang="es-ES" altLang="es-ES" sz="4800" smtClean="0">
                <a:solidFill>
                  <a:srgbClr val="000000"/>
                </a:solidFill>
                <a:latin typeface="Kristen ITC" pitchFamily="66" charset="0"/>
              </a:rPr>
            </a:br>
            <a:r>
              <a:rPr lang="es-ES" altLang="es-ES" sz="4400" smtClean="0">
                <a:solidFill>
                  <a:srgbClr val="000000"/>
                </a:solidFill>
                <a:latin typeface="Kristen ITC" pitchFamily="66" charset="0"/>
              </a:rPr>
              <a:t>Puedes ver más entrando </a:t>
            </a:r>
            <a:br>
              <a:rPr lang="es-ES" altLang="es-ES" sz="4400" smtClean="0">
                <a:solidFill>
                  <a:srgbClr val="000000"/>
                </a:solidFill>
                <a:latin typeface="Kristen ITC" pitchFamily="66" charset="0"/>
              </a:rPr>
            </a:br>
            <a:r>
              <a:rPr lang="es-ES" altLang="es-ES" sz="4400" b="1" smtClean="0">
                <a:solidFill>
                  <a:srgbClr val="40F903"/>
                </a:solidFill>
                <a:latin typeface="Kristen ITC" pitchFamily="66" charset="0"/>
                <a:hlinkClick r:id="rId2"/>
              </a:rPr>
              <a:t>Aquí</a:t>
            </a:r>
            <a:endParaRPr lang="es-ES" altLang="es-ES" sz="4400" b="1" smtClean="0">
              <a:solidFill>
                <a:srgbClr val="40F903"/>
              </a:solidFill>
              <a:latin typeface="Kristen ITC" pitchFamily="66" charset="0"/>
            </a:endParaRPr>
          </a:p>
        </p:txBody>
      </p:sp>
      <p:sp>
        <p:nvSpPr>
          <p:cNvPr id="2054" name="Text Box 11"/>
          <p:cNvSpPr txBox="1">
            <a:spLocks noChangeArrowheads="1"/>
          </p:cNvSpPr>
          <p:nvPr/>
        </p:nvSpPr>
        <p:spPr bwMode="auto">
          <a:xfrm>
            <a:off x="1143000" y="3937000"/>
            <a:ext cx="2667000" cy="1892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s-ES_tradnl" altLang="es-ES" b="1" smtClean="0">
                <a:solidFill>
                  <a:srgbClr val="000000"/>
                </a:solidFill>
                <a:latin typeface="Kristen ITC" pitchFamily="66" charset="0"/>
              </a:rPr>
              <a:t>Además puedes recibir powerpoints en tu correo electrónico suscribiéndote aquí:</a:t>
            </a:r>
            <a:r>
              <a:rPr lang="es-ES_tradnl" altLang="es-ES" b="1" smtClean="0">
                <a:solidFill>
                  <a:srgbClr val="0066FF"/>
                </a:solidFill>
              </a:rPr>
              <a:t> </a:t>
            </a:r>
          </a:p>
          <a:p>
            <a:pPr eaLnBrk="1" hangingPunct="1">
              <a:spcBef>
                <a:spcPct val="50000"/>
              </a:spcBef>
            </a:pPr>
            <a:endParaRPr lang="es-ES" altLang="es-ES" b="1" smtClean="0">
              <a:solidFill>
                <a:srgbClr val="0066FF"/>
              </a:solidFill>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492500"/>
            <a:ext cx="23622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064000"/>
            <a:ext cx="12192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476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921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365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810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4231</TotalTime>
  <Words>2059</Words>
  <Application>Microsoft Office PowerPoint</Application>
  <PresentationFormat>Presentación en pantalla (16:10)</PresentationFormat>
  <Paragraphs>151</Paragraphs>
  <Slides>64</Slides>
  <Notes>5</Notes>
  <HiddenSlides>0</HiddenSlides>
  <MMClips>0</MMClips>
  <ScaleCrop>false</ScaleCrop>
  <HeadingPairs>
    <vt:vector size="4" baseType="variant">
      <vt:variant>
        <vt:lpstr>Tema</vt:lpstr>
      </vt:variant>
      <vt:variant>
        <vt:i4>2</vt:i4>
      </vt:variant>
      <vt:variant>
        <vt:lpstr>Títulos de diapositiva</vt:lpstr>
      </vt:variant>
      <vt:variant>
        <vt:i4>64</vt:i4>
      </vt:variant>
    </vt:vector>
  </HeadingPairs>
  <TitlesOfParts>
    <vt:vector size="66"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Papa</cp:lastModifiedBy>
  <cp:revision>351</cp:revision>
  <dcterms:created xsi:type="dcterms:W3CDTF">2021-08-31T22:22:05Z</dcterms:created>
  <dcterms:modified xsi:type="dcterms:W3CDTF">2023-01-18T10:31:03Z</dcterms:modified>
</cp:coreProperties>
</file>