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65"/>
  </p:notesMasterIdLst>
  <p:sldIdLst>
    <p:sldId id="432" r:id="rId3"/>
    <p:sldId id="483" r:id="rId4"/>
    <p:sldId id="349" r:id="rId5"/>
    <p:sldId id="350" r:id="rId6"/>
    <p:sldId id="352" r:id="rId7"/>
    <p:sldId id="353" r:id="rId8"/>
    <p:sldId id="480" r:id="rId9"/>
    <p:sldId id="356" r:id="rId10"/>
    <p:sldId id="358" r:id="rId11"/>
    <p:sldId id="348" r:id="rId12"/>
    <p:sldId id="360" r:id="rId13"/>
    <p:sldId id="371" r:id="rId14"/>
    <p:sldId id="373" r:id="rId15"/>
    <p:sldId id="359" r:id="rId16"/>
    <p:sldId id="362" r:id="rId17"/>
    <p:sldId id="363" r:id="rId18"/>
    <p:sldId id="364" r:id="rId19"/>
    <p:sldId id="366" r:id="rId20"/>
    <p:sldId id="367" r:id="rId21"/>
    <p:sldId id="368" r:id="rId22"/>
    <p:sldId id="369" r:id="rId23"/>
    <p:sldId id="379" r:id="rId24"/>
    <p:sldId id="378" r:id="rId25"/>
    <p:sldId id="382" r:id="rId26"/>
    <p:sldId id="385" r:id="rId27"/>
    <p:sldId id="389" r:id="rId28"/>
    <p:sldId id="394" r:id="rId29"/>
    <p:sldId id="395" r:id="rId30"/>
    <p:sldId id="398" r:id="rId31"/>
    <p:sldId id="396" r:id="rId32"/>
    <p:sldId id="399" r:id="rId33"/>
    <p:sldId id="401" r:id="rId34"/>
    <p:sldId id="435" r:id="rId35"/>
    <p:sldId id="431" r:id="rId36"/>
    <p:sldId id="402" r:id="rId37"/>
    <p:sldId id="403" r:id="rId38"/>
    <p:sldId id="484" r:id="rId39"/>
    <p:sldId id="485" r:id="rId40"/>
    <p:sldId id="486" r:id="rId41"/>
    <p:sldId id="487" r:id="rId42"/>
    <p:sldId id="488" r:id="rId43"/>
    <p:sldId id="489" r:id="rId44"/>
    <p:sldId id="490" r:id="rId45"/>
    <p:sldId id="491" r:id="rId46"/>
    <p:sldId id="493" r:id="rId47"/>
    <p:sldId id="404" r:id="rId48"/>
    <p:sldId id="405" r:id="rId49"/>
    <p:sldId id="406" r:id="rId50"/>
    <p:sldId id="408" r:id="rId51"/>
    <p:sldId id="411" r:id="rId52"/>
    <p:sldId id="416" r:id="rId53"/>
    <p:sldId id="407" r:id="rId54"/>
    <p:sldId id="412" r:id="rId55"/>
    <p:sldId id="418" r:id="rId56"/>
    <p:sldId id="427" r:id="rId57"/>
    <p:sldId id="428" r:id="rId58"/>
    <p:sldId id="429" r:id="rId59"/>
    <p:sldId id="438" r:id="rId60"/>
    <p:sldId id="437" r:id="rId61"/>
    <p:sldId id="436" r:id="rId62"/>
    <p:sldId id="433" r:id="rId63"/>
    <p:sldId id="494" r:id="rId64"/>
  </p:sldIdLst>
  <p:sldSz cx="9144000" cy="5143500" type="screen16x9"/>
  <p:notesSz cx="6858000" cy="9144000"/>
  <p:photoAlbum/>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100000" saltData="dvLDZWXmHgeFhWWyqlmq/g==" hashData="0Ru4nsXyHGKn1DjyiQIriUyLcys="/>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A6E6C"/>
    <a:srgbClr val="F68B32"/>
    <a:srgbClr val="B45608"/>
    <a:srgbClr val="D1630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0543" autoAdjust="0"/>
    <p:restoredTop sz="94660"/>
  </p:normalViewPr>
  <p:slideViewPr>
    <p:cSldViewPr>
      <p:cViewPr>
        <p:scale>
          <a:sx n="60" d="100"/>
          <a:sy n="60" d="100"/>
        </p:scale>
        <p:origin x="-563" y="-563"/>
      </p:cViewPr>
      <p:guideLst>
        <p:guide orient="horz" pos="162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viewProps" Target="viewProps.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prstTxWarp prst="textNoShape">
              <a:avLst/>
            </a:prstTxWarp>
          </a:bodyPr>
          <a:lstStyle>
            <a:lvl1pPr>
              <a:defRPr sz="1200">
                <a:latin typeface="Arial" pitchFamily="34" charset="0"/>
                <a:cs typeface="Arial" pitchFamily="34" charset="0"/>
              </a:defRPr>
            </a:lvl1pPr>
          </a:lstStyle>
          <a:p>
            <a:pPr>
              <a:defRPr/>
            </a:pPr>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a:latin typeface="Arial" pitchFamily="34" charset="0"/>
                <a:cs typeface="Arial" pitchFamily="34" charset="0"/>
              </a:defRPr>
            </a:lvl1pPr>
          </a:lstStyle>
          <a:p>
            <a:pPr>
              <a:defRPr/>
            </a:pPr>
            <a:fld id="{A5D397A7-67A8-4F0D-BE61-94F838A2E6D4}" type="datetimeFigureOut">
              <a:rPr lang="es-ES"/>
              <a:pPr>
                <a:defRPr/>
              </a:pPr>
              <a:t>14/04/2021</a:t>
            </a:fld>
            <a:endParaRPr lang="es-ES"/>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es-ES" noProof="0" smtClean="0"/>
          </a:p>
        </p:txBody>
      </p:sp>
      <p:sp>
        <p:nvSpPr>
          <p:cNvPr id="5" name="4 Marcador de notas"/>
          <p:cNvSpPr>
            <a:spLocks noGrp="1"/>
          </p:cNvSpPr>
          <p:nvPr>
            <p:ph type="body" sz="quarter" idx="3"/>
          </p:nvPr>
        </p:nvSpPr>
        <p:spPr>
          <a:xfrm>
            <a:off x="685800" y="4343400"/>
            <a:ext cx="5486400" cy="4114800"/>
          </a:xfrm>
          <a:prstGeom prst="rect">
            <a:avLst/>
          </a:prstGeom>
        </p:spPr>
        <p:txBody>
          <a:bodyPr vert="horz" wrap="square" lIns="91440" tIns="45720" rIns="91440" bIns="45720" numCol="1" anchor="t" anchorCtr="0" compatLnSpc="1">
            <a:prstTxWarp prst="textNoShape">
              <a:avLst/>
            </a:prstTxWarp>
            <a:normAutofit/>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a:defRPr sz="1200">
                <a:latin typeface="Arial" pitchFamily="34" charset="0"/>
                <a:cs typeface="Arial" pitchFamily="34" charset="0"/>
              </a:defRPr>
            </a:lvl1pPr>
          </a:lstStyle>
          <a:p>
            <a:pPr>
              <a:defRPr/>
            </a:pPr>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atin typeface="Arial" pitchFamily="34" charset="0"/>
                <a:cs typeface="Arial" pitchFamily="34" charset="0"/>
              </a:defRPr>
            </a:lvl1pPr>
          </a:lstStyle>
          <a:p>
            <a:pPr>
              <a:defRPr/>
            </a:pPr>
            <a:fld id="{FE838D3D-DB54-4739-869C-C098125216E8}" type="slidenum">
              <a:rPr lang="es-ES"/>
              <a:pPr>
                <a:defRPr/>
              </a:pPr>
              <a:t>‹Nº›</a:t>
            </a:fld>
            <a:endParaRPr lang="es-ES"/>
          </a:p>
        </p:txBody>
      </p:sp>
    </p:spTree>
    <p:extLst>
      <p:ext uri="{BB962C8B-B14F-4D97-AF65-F5344CB8AC3E}">
        <p14:creationId xmlns:p14="http://schemas.microsoft.com/office/powerpoint/2010/main" val="3974953581"/>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67587" name="2 Marcador de notas"/>
          <p:cNvSpPr>
            <a:spLocks noGrp="1"/>
          </p:cNvSpPr>
          <p:nvPr>
            <p:ph type="body" idx="1"/>
          </p:nvPr>
        </p:nvSpPr>
        <p:spPr bwMode="auto">
          <a:noFill/>
        </p:spPr>
        <p:txBody>
          <a:bodyPr/>
          <a:lstStyle/>
          <a:p>
            <a:endParaRPr lang="es-ES" smtClean="0"/>
          </a:p>
        </p:txBody>
      </p:sp>
      <p:sp>
        <p:nvSpPr>
          <p:cNvPr id="67588" name="3 Marcador de número de diapositiva"/>
          <p:cNvSpPr>
            <a:spLocks noGrp="1"/>
          </p:cNvSpPr>
          <p:nvPr>
            <p:ph type="sldNum" sz="quarter" idx="5"/>
          </p:nvPr>
        </p:nvSpPr>
        <p:spPr bwMode="auto">
          <a:noFill/>
          <a:ln>
            <a:miter lim="800000"/>
            <a:headEnd/>
            <a:tailEnd/>
          </a:ln>
        </p:spPr>
        <p:txBody>
          <a:bodyPr/>
          <a:lstStyle/>
          <a:p>
            <a:fld id="{3D1388FE-A69A-4A3E-BEB7-D5E9EF1CBDA4}" type="slidenum">
              <a:rPr lang="es-ES" smtClean="0">
                <a:latin typeface="Arial" charset="0"/>
                <a:cs typeface="Arial" charset="0"/>
              </a:rPr>
              <a:pPr/>
              <a:t>12</a:t>
            </a:fld>
            <a:endParaRPr lang="es-ES" smtClean="0">
              <a:latin typeface="Arial" charset="0"/>
              <a:cs typeface="Arial"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32"/>
            <a:ext cx="7772400" cy="1102519"/>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559D25F1-71FF-4847-AED8-235589CB42C2}" type="datetimeFigureOut">
              <a:rPr lang="es-ES"/>
              <a:pPr>
                <a:defRPr/>
              </a:pPr>
              <a:t>14/04/2021</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C91D0D41-0376-4E59-A1B9-86E35BA122F3}" type="slidenum">
              <a:rPr lang="es-ES"/>
              <a:pPr>
                <a:defRPr/>
              </a:pPr>
              <a:t>‹Nº›</a:t>
            </a:fld>
            <a:endParaRPr lang="es-ES"/>
          </a:p>
        </p:txBody>
      </p:sp>
    </p:spTree>
  </p:cSld>
  <p:clrMapOvr>
    <a:masterClrMapping/>
  </p:clrMapOvr>
  <p:transition spd="med" advTm="9000">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B2A418DE-8970-44C6-AB39-3F95E08D4EAD}" type="datetimeFigureOut">
              <a:rPr lang="es-ES"/>
              <a:pPr>
                <a:defRPr/>
              </a:pPr>
              <a:t>14/04/2021</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0497A56C-1F79-4237-8BCB-0CFB3C739AAF}" type="slidenum">
              <a:rPr lang="es-ES"/>
              <a:pPr>
                <a:defRPr/>
              </a:pPr>
              <a:t>‹Nº›</a:t>
            </a:fld>
            <a:endParaRPr lang="es-ES"/>
          </a:p>
        </p:txBody>
      </p:sp>
    </p:spTree>
  </p:cSld>
  <p:clrMapOvr>
    <a:masterClrMapping/>
  </p:clrMapOvr>
  <p:transition spd="med" advTm="9000">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5C26203F-1B70-49D5-AC93-74716D29AAB3}" type="datetimeFigureOut">
              <a:rPr lang="es-ES"/>
              <a:pPr>
                <a:defRPr/>
              </a:pPr>
              <a:t>14/04/2021</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7DA3E649-849C-4555-B521-9A9C84D78B11}" type="slidenum">
              <a:rPr lang="es-ES"/>
              <a:pPr>
                <a:defRPr/>
              </a:pPr>
              <a:t>‹Nº›</a:t>
            </a:fld>
            <a:endParaRPr lang="es-ES"/>
          </a:p>
        </p:txBody>
      </p:sp>
    </p:spTree>
  </p:cSld>
  <p:clrMapOvr>
    <a:masterClrMapping/>
  </p:clrMapOvr>
  <p:transition spd="med" advTm="9000">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65C63563-998B-4275-BC56-854BD8A2A46B}" type="datetimeFigureOut">
              <a:rPr lang="es-ES"/>
              <a:pPr>
                <a:defRPr/>
              </a:pPr>
              <a:t>14/04/2021</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7BED34A7-8F28-4785-8983-356AF19DA9FA}" type="slidenum">
              <a:rPr lang="es-ES"/>
              <a:pPr>
                <a:defRPr/>
              </a:pPr>
              <a:t>‹Nº›</a:t>
            </a:fld>
            <a:endParaRPr lang="es-ES"/>
          </a:p>
        </p:txBody>
      </p:sp>
    </p:spTree>
  </p:cSld>
  <p:clrMapOvr>
    <a:masterClrMapping/>
  </p:clrMapOvr>
  <p:transition spd="med" advTm="9000">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33"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33"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6D180D1F-D241-4938-B6E4-7EF639232F85}" type="datetimeFigureOut">
              <a:rPr lang="es-ES"/>
              <a:pPr>
                <a:defRPr/>
              </a:pPr>
              <a:t>14/04/2021</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D733994E-C2B3-4F1A-B6F1-5905EF70C9B1}" type="slidenum">
              <a:rPr lang="es-ES"/>
              <a:pPr>
                <a:defRPr/>
              </a:pPr>
              <a:t>‹Nº›</a:t>
            </a:fld>
            <a:endParaRPr lang="es-ES"/>
          </a:p>
        </p:txBody>
      </p:sp>
    </p:spTree>
  </p:cSld>
  <p:clrMapOvr>
    <a:masterClrMapping/>
  </p:clrMapOvr>
  <p:transition spd="med" advTm="9000">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16BCD24D-ABAC-41B0-961C-0EF83C3A215E}" type="datetimeFigureOut">
              <a:rPr lang="es-ES"/>
              <a:pPr>
                <a:defRPr/>
              </a:pPr>
              <a:t>14/04/2021</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0D5DA224-5873-4D08-871C-3A97EF485914}" type="slidenum">
              <a:rPr lang="es-ES"/>
              <a:pPr>
                <a:defRPr/>
              </a:pPr>
              <a:t>‹Nº›</a:t>
            </a:fld>
            <a:endParaRPr lang="es-ES"/>
          </a:p>
        </p:txBody>
      </p:sp>
    </p:spTree>
  </p:cSld>
  <p:clrMapOvr>
    <a:masterClrMapping/>
  </p:clrMapOvr>
  <p:transition spd="med" advTm="9000">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BACD4499-A482-42D8-A73A-12CAE4A1BD32}" type="datetimeFigureOut">
              <a:rPr lang="es-ES"/>
              <a:pPr>
                <a:defRPr/>
              </a:pPr>
              <a:t>14/04/2021</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DE307C33-6ADF-4E27-96CA-AD500520AB77}" type="slidenum">
              <a:rPr lang="es-ES"/>
              <a:pPr>
                <a:defRPr/>
              </a:pPr>
              <a:t>‹Nº›</a:t>
            </a:fld>
            <a:endParaRPr lang="es-ES"/>
          </a:p>
        </p:txBody>
      </p:sp>
    </p:spTree>
  </p:cSld>
  <p:clrMapOvr>
    <a:masterClrMapping/>
  </p:clrMapOvr>
  <p:transition spd="med" advTm="9000">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19" y="204787"/>
            <a:ext cx="3008313" cy="871538"/>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04789"/>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19" y="1076328"/>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AC23C1B1-54AE-4FBA-B712-7DF8C2C8BA6D}" type="datetimeFigureOut">
              <a:rPr lang="es-ES"/>
              <a:pPr>
                <a:defRPr/>
              </a:pPr>
              <a:t>14/04/2021</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5C55FE9A-35E8-4BB3-B468-132FB50A241F}" type="slidenum">
              <a:rPr lang="es-ES"/>
              <a:pPr>
                <a:defRPr/>
              </a:pPr>
              <a:t>‹Nº›</a:t>
            </a:fld>
            <a:endParaRPr lang="es-ES"/>
          </a:p>
        </p:txBody>
      </p:sp>
    </p:spTree>
  </p:cSld>
  <p:clrMapOvr>
    <a:masterClrMapping/>
  </p:clrMapOvr>
  <p:transition spd="med" advTm="9000">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459581"/>
            <a:ext cx="5486400" cy="30861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smtClean="0"/>
          </a:p>
        </p:txBody>
      </p:sp>
      <p:sp>
        <p:nvSpPr>
          <p:cNvPr id="4" name="3 Marcador de texto"/>
          <p:cNvSpPr>
            <a:spLocks noGrp="1"/>
          </p:cNvSpPr>
          <p:nvPr>
            <p:ph type="body" sz="half" idx="2"/>
          </p:nvPr>
        </p:nvSpPr>
        <p:spPr>
          <a:xfrm>
            <a:off x="1792288" y="4025516"/>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A2532CCB-8563-4248-91E8-6E5E04B22650}" type="datetimeFigureOut">
              <a:rPr lang="es-ES"/>
              <a:pPr>
                <a:defRPr/>
              </a:pPr>
              <a:t>14/04/2021</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3B818CBB-DADD-465C-A3C2-52F393475116}" type="slidenum">
              <a:rPr lang="es-ES"/>
              <a:pPr>
                <a:defRPr/>
              </a:pPr>
              <a:t>‹Nº›</a:t>
            </a:fld>
            <a:endParaRPr lang="es-ES"/>
          </a:p>
        </p:txBody>
      </p:sp>
    </p:spTree>
  </p:cSld>
  <p:clrMapOvr>
    <a:masterClrMapping/>
  </p:clrMapOvr>
  <p:transition spd="med" advTm="9000">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264268FC-BE05-4465-95C3-0B275F12565F}" type="datetimeFigureOut">
              <a:rPr lang="es-ES"/>
              <a:pPr>
                <a:defRPr/>
              </a:pPr>
              <a:t>14/04/2021</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72F9FB84-DD8B-4ABE-ABAB-B3BE8AA188AB}" type="slidenum">
              <a:rPr lang="es-ES"/>
              <a:pPr>
                <a:defRPr/>
              </a:pPr>
              <a:t>‹Nº›</a:t>
            </a:fld>
            <a:endParaRPr lang="es-ES"/>
          </a:p>
        </p:txBody>
      </p:sp>
    </p:spTree>
  </p:cSld>
  <p:clrMapOvr>
    <a:masterClrMapping/>
  </p:clrMapOvr>
  <p:transition spd="med" advTm="9000">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83"/>
            <a:ext cx="2057400" cy="438864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05983"/>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EE8D6B8A-30C7-4699-A99A-292FF5655D33}" type="datetimeFigureOut">
              <a:rPr lang="es-ES"/>
              <a:pPr>
                <a:defRPr/>
              </a:pPr>
              <a:t>14/04/2021</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4C47681D-F4E9-4526-AE46-E6A34463B84A}" type="slidenum">
              <a:rPr lang="es-ES"/>
              <a:pPr>
                <a:defRPr/>
              </a:pPr>
              <a:t>‹Nº›</a:t>
            </a:fld>
            <a:endParaRPr lang="es-ES"/>
          </a:p>
        </p:txBody>
      </p:sp>
    </p:spTree>
  </p:cSld>
  <p:clrMapOvr>
    <a:masterClrMapping/>
  </p:clrMapOvr>
  <p:transition spd="med" advTm="9000">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06375"/>
            <a:ext cx="8229600" cy="85725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altLang="es-ES" smtClean="0"/>
              <a:t>Haga clic para modificar el estilo de título del patrón</a:t>
            </a:r>
          </a:p>
        </p:txBody>
      </p:sp>
      <p:sp>
        <p:nvSpPr>
          <p:cNvPr id="1027" name="2 Marcador de texto"/>
          <p:cNvSpPr>
            <a:spLocks noGrp="1"/>
          </p:cNvSpPr>
          <p:nvPr>
            <p:ph type="body" idx="1"/>
          </p:nvPr>
        </p:nvSpPr>
        <p:spPr bwMode="auto">
          <a:xfrm>
            <a:off x="457200" y="1200150"/>
            <a:ext cx="8229600" cy="339407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altLang="es-ES" smtClean="0"/>
              <a:t>Haga clic para modificar el estilo de texto del patrón</a:t>
            </a:r>
          </a:p>
          <a:p>
            <a:pPr lvl="1"/>
            <a:r>
              <a:rPr lang="es-ES" altLang="es-ES" smtClean="0"/>
              <a:t>Segundo nivel</a:t>
            </a:r>
          </a:p>
          <a:p>
            <a:pPr lvl="2"/>
            <a:r>
              <a:rPr lang="es-ES" altLang="es-ES" smtClean="0"/>
              <a:t>Tercer nivel</a:t>
            </a:r>
          </a:p>
          <a:p>
            <a:pPr lvl="3"/>
            <a:r>
              <a:rPr lang="es-ES" altLang="es-ES" smtClean="0"/>
              <a:t>Cuarto nivel</a:t>
            </a:r>
          </a:p>
          <a:p>
            <a:pPr lvl="4"/>
            <a:r>
              <a:rPr lang="es-ES" altLang="es-ES" smtClean="0"/>
              <a:t>Quinto nivel</a:t>
            </a:r>
          </a:p>
        </p:txBody>
      </p:sp>
      <p:sp>
        <p:nvSpPr>
          <p:cNvPr id="4" name="3 Marcador de fecha"/>
          <p:cNvSpPr>
            <a:spLocks noGrp="1"/>
          </p:cNvSpPr>
          <p:nvPr>
            <p:ph type="dt" sz="half" idx="2"/>
          </p:nvPr>
        </p:nvSpPr>
        <p:spPr>
          <a:xfrm>
            <a:off x="457200" y="4767263"/>
            <a:ext cx="2133600" cy="274637"/>
          </a:xfrm>
          <a:prstGeom prst="rect">
            <a:avLst/>
          </a:prstGeom>
        </p:spPr>
        <p:txBody>
          <a:bodyPr vert="horz" wrap="square" lIns="91440" tIns="45720" rIns="91440" bIns="45720" numCol="1" anchor="ctr" anchorCtr="0" compatLnSpc="1">
            <a:prstTxWarp prst="textNoShape">
              <a:avLst/>
            </a:prstTxWarp>
          </a:bodyPr>
          <a:lstStyle>
            <a:lvl1pPr>
              <a:defRPr sz="1200">
                <a:solidFill>
                  <a:srgbClr val="FFFFFF"/>
                </a:solidFill>
                <a:latin typeface="Calibri" pitchFamily="34" charset="0"/>
                <a:cs typeface="Arial" pitchFamily="34" charset="0"/>
              </a:defRPr>
            </a:lvl1pPr>
          </a:lstStyle>
          <a:p>
            <a:pPr>
              <a:defRPr/>
            </a:pPr>
            <a:fld id="{D3FC3AC5-8CEC-4A01-9C72-66B5FB443A29}" type="datetimeFigureOut">
              <a:rPr lang="es-ES"/>
              <a:pPr>
                <a:defRPr/>
              </a:pPr>
              <a:t>14/04/2021</a:t>
            </a:fld>
            <a:endParaRPr lang="es-ES"/>
          </a:p>
        </p:txBody>
      </p:sp>
      <p:sp>
        <p:nvSpPr>
          <p:cNvPr id="5" name="4 Marcador de pie de página"/>
          <p:cNvSpPr>
            <a:spLocks noGrp="1"/>
          </p:cNvSpPr>
          <p:nvPr>
            <p:ph type="ftr" sz="quarter" idx="3"/>
          </p:nvPr>
        </p:nvSpPr>
        <p:spPr>
          <a:xfrm>
            <a:off x="3124200" y="4767263"/>
            <a:ext cx="2895600" cy="274637"/>
          </a:xfrm>
          <a:prstGeom prst="rect">
            <a:avLst/>
          </a:prstGeom>
        </p:spPr>
        <p:txBody>
          <a:bodyPr vert="horz" wrap="square" lIns="91440" tIns="45720" rIns="91440" bIns="45720" numCol="1" anchor="ctr" anchorCtr="0" compatLnSpc="1">
            <a:prstTxWarp prst="textNoShape">
              <a:avLst/>
            </a:prstTxWarp>
          </a:bodyPr>
          <a:lstStyle>
            <a:lvl1pPr algn="ctr">
              <a:defRPr sz="1200">
                <a:solidFill>
                  <a:srgbClr val="FFFFFF"/>
                </a:solidFill>
                <a:latin typeface="Calibri" pitchFamily="34" charset="0"/>
                <a:cs typeface="Arial" pitchFamily="34" charset="0"/>
              </a:defRPr>
            </a:lvl1pPr>
          </a:lstStyle>
          <a:p>
            <a:pPr>
              <a:defRPr/>
            </a:pPr>
            <a:endParaRPr lang="es-ES"/>
          </a:p>
        </p:txBody>
      </p:sp>
      <p:sp>
        <p:nvSpPr>
          <p:cNvPr id="6" name="5 Marcador de número de diapositiva"/>
          <p:cNvSpPr>
            <a:spLocks noGrp="1"/>
          </p:cNvSpPr>
          <p:nvPr>
            <p:ph type="sldNum" sz="quarter" idx="4"/>
          </p:nvPr>
        </p:nvSpPr>
        <p:spPr>
          <a:xfrm>
            <a:off x="6553200" y="4767263"/>
            <a:ext cx="2133600" cy="274637"/>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FFFFFF"/>
                </a:solidFill>
                <a:latin typeface="Calibri" pitchFamily="34" charset="0"/>
                <a:cs typeface="Arial" pitchFamily="34" charset="0"/>
              </a:defRPr>
            </a:lvl1pPr>
          </a:lstStyle>
          <a:p>
            <a:pPr>
              <a:defRPr/>
            </a:pPr>
            <a:fld id="{44CD9CE9-6D20-405A-9889-1F9E23CC82EF}" type="slidenum">
              <a:rPr lang="es-ES"/>
              <a:pPr>
                <a:defRPr/>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med" advTm="9000">
    <p:fade/>
  </p:transition>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8" Type="http://schemas.openxmlformats.org/officeDocument/2006/relationships/image" Target="../media/image65.png"/><Relationship Id="rId13" Type="http://schemas.openxmlformats.org/officeDocument/2006/relationships/hyperlink" Target="https://vk.com/mispps" TargetMode="External"/><Relationship Id="rId3" Type="http://schemas.openxmlformats.org/officeDocument/2006/relationships/image" Target="../media/image62.png"/><Relationship Id="rId7" Type="http://schemas.openxmlformats.org/officeDocument/2006/relationships/hyperlink" Target="https://www.facebook.com/mispps" TargetMode="External"/><Relationship Id="rId12" Type="http://schemas.openxmlformats.org/officeDocument/2006/relationships/image" Target="../media/image67.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64.png"/><Relationship Id="rId11" Type="http://schemas.openxmlformats.org/officeDocument/2006/relationships/hyperlink" Target="https://plus.google.com/+Mispps/" TargetMode="External"/><Relationship Id="rId5" Type="http://schemas.openxmlformats.org/officeDocument/2006/relationships/image" Target="../media/image63.png"/><Relationship Id="rId10" Type="http://schemas.openxmlformats.org/officeDocument/2006/relationships/image" Target="../media/image66.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61" name="WordArt 13"/>
          <p:cNvSpPr>
            <a:spLocks noChangeArrowheads="1" noChangeShapeType="1" noTextEdit="1"/>
          </p:cNvSpPr>
          <p:nvPr/>
        </p:nvSpPr>
        <p:spPr bwMode="auto">
          <a:xfrm>
            <a:off x="971550" y="123827"/>
            <a:ext cx="7272338" cy="1008063"/>
          </a:xfrm>
          <a:prstGeom prst="rect">
            <a:avLst/>
          </a:prstGeom>
        </p:spPr>
        <p:txBody>
          <a:bodyPr wrap="none" fromWordArt="1">
            <a:prstTxWarp prst="textTriangle">
              <a:avLst>
                <a:gd name="adj" fmla="val 55023"/>
              </a:avLst>
            </a:prstTxWarp>
            <a:scene3d>
              <a:camera prst="legacyObliqueTopLeft"/>
              <a:lightRig rig="legacyNormal3" dir="r"/>
            </a:scene3d>
            <a:sp3d extrusionH="201600" prstMaterial="legacyMatte">
              <a:bevelT w="38100" h="38100" prst="angle"/>
              <a:extrusionClr>
                <a:srgbClr val="0066CC"/>
              </a:extrusionClr>
            </a:sp3d>
          </a:bodyPr>
          <a:lstStyle/>
          <a:p>
            <a:pPr algn="ctr">
              <a:defRPr/>
            </a:pPr>
            <a:r>
              <a:rPr lang="es-ES" sz="3600" kern="10" dirty="0">
                <a:ln w="9525">
                  <a:round/>
                  <a:headEnd/>
                  <a:tailEnd/>
                </a:ln>
                <a:gradFill rotWithShape="1">
                  <a:gsLst>
                    <a:gs pos="0">
                      <a:srgbClr val="FFFFCC"/>
                    </a:gs>
                    <a:gs pos="100000">
                      <a:srgbClr val="FF9999"/>
                    </a:gs>
                  </a:gsLst>
                  <a:lin ang="5400000" scaled="1"/>
                </a:gradFill>
                <a:latin typeface="Times New Roman"/>
                <a:cs typeface="Times New Roman"/>
              </a:rPr>
              <a:t> </a:t>
            </a:r>
            <a:r>
              <a:rPr lang="es-ES" sz="3600" kern="10" dirty="0" smtClean="0">
                <a:ln w="9525">
                  <a:round/>
                  <a:headEnd/>
                  <a:tailEnd/>
                </a:ln>
                <a:gradFill rotWithShape="1">
                  <a:gsLst>
                    <a:gs pos="0">
                      <a:srgbClr val="FFFFCC"/>
                    </a:gs>
                    <a:gs pos="100000">
                      <a:srgbClr val="FF9999"/>
                    </a:gs>
                  </a:gsLst>
                  <a:lin ang="5400000" scaled="1"/>
                </a:gradFill>
                <a:latin typeface="Times New Roman"/>
                <a:cs typeface="Times New Roman"/>
              </a:rPr>
              <a:t>Granja </a:t>
            </a:r>
            <a:r>
              <a:rPr lang="es-ES" sz="3600" kern="10" dirty="0">
                <a:ln w="9525">
                  <a:round/>
                  <a:headEnd/>
                  <a:tailEnd/>
                </a:ln>
                <a:gradFill rotWithShape="1">
                  <a:gsLst>
                    <a:gs pos="0">
                      <a:srgbClr val="FFFFCC"/>
                    </a:gs>
                    <a:gs pos="100000">
                      <a:srgbClr val="FF9999"/>
                    </a:gs>
                  </a:gsLst>
                  <a:lin ang="5400000" scaled="1"/>
                </a:gradFill>
                <a:latin typeface="Times New Roman"/>
                <a:cs typeface="Times New Roman"/>
              </a:rPr>
              <a:t>de San </a:t>
            </a:r>
            <a:r>
              <a:rPr lang="es-ES" sz="3600" kern="10" dirty="0" smtClean="0">
                <a:ln w="9525">
                  <a:round/>
                  <a:headEnd/>
                  <a:tailEnd/>
                </a:ln>
                <a:gradFill rotWithShape="1">
                  <a:gsLst>
                    <a:gs pos="0">
                      <a:srgbClr val="FFFFCC"/>
                    </a:gs>
                    <a:gs pos="100000">
                      <a:srgbClr val="FF9999"/>
                    </a:gs>
                  </a:gsLst>
                  <a:lin ang="5400000" scaled="1"/>
                </a:gradFill>
                <a:latin typeface="Times New Roman"/>
                <a:cs typeface="Times New Roman"/>
              </a:rPr>
              <a:t>Ildefonso - Segovia </a:t>
            </a:r>
            <a:endParaRPr lang="es-ES" sz="3600" kern="10" dirty="0">
              <a:ln w="9525">
                <a:round/>
                <a:headEnd/>
                <a:tailEnd/>
              </a:ln>
              <a:gradFill rotWithShape="1">
                <a:gsLst>
                  <a:gs pos="0">
                    <a:srgbClr val="FFFFCC"/>
                  </a:gs>
                  <a:gs pos="100000">
                    <a:srgbClr val="FF9999"/>
                  </a:gs>
                </a:gsLst>
                <a:lin ang="5400000" scaled="1"/>
              </a:gradFill>
              <a:latin typeface="Times New Roman"/>
              <a:cs typeface="Times New Roman"/>
            </a:endParaRPr>
          </a:p>
        </p:txBody>
      </p:sp>
      <p:sp>
        <p:nvSpPr>
          <p:cNvPr id="2062" name="WordArt 14"/>
          <p:cNvSpPr>
            <a:spLocks noChangeArrowheads="1" noChangeShapeType="1" noTextEdit="1"/>
          </p:cNvSpPr>
          <p:nvPr/>
        </p:nvSpPr>
        <p:spPr bwMode="auto">
          <a:xfrm>
            <a:off x="827088" y="2499744"/>
            <a:ext cx="7416800" cy="792733"/>
          </a:xfrm>
          <a:prstGeom prst="rect">
            <a:avLst/>
          </a:prstGeom>
        </p:spPr>
        <p:txBody>
          <a:bodyPr wrap="none" fromWordArt="1">
            <a:prstTxWarp prst="textFadeUp">
              <a:avLst>
                <a:gd name="adj" fmla="val 6333"/>
              </a:avLst>
            </a:prstTxWarp>
            <a:scene3d>
              <a:camera prst="orthographicFront"/>
              <a:lightRig rig="threePt" dir="t"/>
            </a:scene3d>
            <a:sp3d extrusionH="57150">
              <a:bevelT w="82550" h="38100" prst="coolSlant"/>
            </a:sp3d>
          </a:bodyPr>
          <a:lstStyle/>
          <a:p>
            <a:pPr algn="ctr">
              <a:defRPr/>
            </a:pPr>
            <a:r>
              <a:rPr lang="es-ES" sz="36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rPr>
              <a:t> Creación y Diseño: </a:t>
            </a:r>
          </a:p>
        </p:txBody>
      </p:sp>
      <p:sp>
        <p:nvSpPr>
          <p:cNvPr id="2064" name="WordArt 16"/>
          <p:cNvSpPr>
            <a:spLocks noChangeArrowheads="1" noChangeShapeType="1" noTextEdit="1"/>
          </p:cNvSpPr>
          <p:nvPr/>
        </p:nvSpPr>
        <p:spPr bwMode="auto">
          <a:xfrm>
            <a:off x="2123748" y="3579872"/>
            <a:ext cx="5256213" cy="610741"/>
          </a:xfrm>
          <a:prstGeom prst="rect">
            <a:avLst/>
          </a:prstGeom>
        </p:spPr>
        <p:txBody>
          <a:bodyPr wrap="none" fromWordArt="1">
            <a:prstTxWarp prst="textPlain">
              <a:avLst>
                <a:gd name="adj" fmla="val 50000"/>
              </a:avLst>
            </a:prstTxWarp>
            <a:scene3d>
              <a:camera prst="orthographicFront"/>
              <a:lightRig rig="threePt" dir="t"/>
            </a:scene3d>
            <a:sp3d extrusionH="57150">
              <a:bevelT w="82550" h="38100" prst="coolSlant"/>
            </a:sp3d>
          </a:bodyPr>
          <a:lstStyle/>
          <a:p>
            <a:pPr algn="ctr">
              <a:defRPr/>
            </a:pPr>
            <a:r>
              <a:rPr lang="pt-BR"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effectLst>
                <a:latin typeface="High Tower Text"/>
              </a:rPr>
              <a:t> V I C E N T E  G A R C I A  </a:t>
            </a:r>
            <a:endParaRPr lang="es-ES"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effectLst>
              <a:latin typeface="High Tower Text"/>
            </a:endParaRPr>
          </a:p>
        </p:txBody>
      </p:sp>
      <p:sp>
        <p:nvSpPr>
          <p:cNvPr id="2065" name="WordArt 17"/>
          <p:cNvSpPr>
            <a:spLocks noChangeArrowheads="1" noChangeShapeType="1" noTextEdit="1"/>
          </p:cNvSpPr>
          <p:nvPr/>
        </p:nvSpPr>
        <p:spPr bwMode="auto">
          <a:xfrm>
            <a:off x="2843808" y="4299942"/>
            <a:ext cx="3529012" cy="551012"/>
          </a:xfrm>
          <a:prstGeom prst="rect">
            <a:avLst/>
          </a:prstGeom>
        </p:spPr>
        <p:txBody>
          <a:bodyPr wrap="none" fromWordArt="1">
            <a:prstTxWarp prst="textPlain">
              <a:avLst>
                <a:gd name="adj" fmla="val 50000"/>
              </a:avLst>
            </a:prstTxWarp>
            <a:scene3d>
              <a:camera prst="orthographicFront"/>
              <a:lightRig rig="threePt" dir="t"/>
            </a:scene3d>
            <a:sp3d extrusionH="57150">
              <a:bevelT w="82550" h="38100" prst="coolSlant"/>
            </a:sp3d>
          </a:bodyPr>
          <a:lstStyle/>
          <a:p>
            <a:pPr algn="ctr">
              <a:defRPr/>
            </a:pPr>
            <a:r>
              <a:rPr lang="es-ES" sz="3600" i="1" kern="10" dirty="0">
                <a:ln w="9525">
                  <a:noFill/>
                  <a:round/>
                  <a:headEnd/>
                  <a:tailEnd/>
                </a:ln>
                <a:solidFill>
                  <a:srgbClr val="FFFFFF"/>
                </a:solidFill>
                <a:effectLst>
                  <a:prstShdw prst="shdw17" dist="17961" dir="13500000">
                    <a:srgbClr val="999999"/>
                  </a:prstShdw>
                </a:effectLst>
                <a:latin typeface="High Tower Text"/>
              </a:rPr>
              <a:t> Automático </a:t>
            </a:r>
          </a:p>
        </p:txBody>
      </p:sp>
      <p:sp>
        <p:nvSpPr>
          <p:cNvPr id="7" name="WordArt 4"/>
          <p:cNvSpPr>
            <a:spLocks noChangeArrowheads="1" noChangeShapeType="1" noTextEdit="1"/>
          </p:cNvSpPr>
          <p:nvPr/>
        </p:nvSpPr>
        <p:spPr bwMode="auto">
          <a:xfrm>
            <a:off x="900113" y="1347624"/>
            <a:ext cx="7345362" cy="803449"/>
          </a:xfrm>
          <a:prstGeom prst="rect">
            <a:avLst/>
          </a:prstGeom>
        </p:spPr>
        <p:txBody>
          <a:bodyPr wrap="none" fromWordArt="1">
            <a:prstTxWarp prst="textInflate">
              <a:avLst>
                <a:gd name="adj" fmla="val 20000"/>
              </a:avLst>
            </a:prstTxWarp>
            <a:scene3d>
              <a:camera prst="orthographicFront"/>
              <a:lightRig rig="threePt" dir="t"/>
            </a:scene3d>
            <a:sp3d extrusionH="57150">
              <a:bevelT w="82550" h="38100" prst="coolSlant"/>
            </a:sp3d>
          </a:bodyPr>
          <a:lstStyle/>
          <a:p>
            <a:pPr algn="ctr">
              <a:defRPr/>
            </a:pP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La Fotografía es de mi propiedad </a:t>
            </a:r>
          </a:p>
        </p:txBody>
      </p:sp>
    </p:spTree>
  </p:cSld>
  <p:clrMapOvr>
    <a:masterClrMapping/>
  </p:clrMapOvr>
  <mc:AlternateContent xmlns:mc="http://schemas.openxmlformats.org/markup-compatibility/2006">
    <mc:Choice xmlns:p14="http://schemas.microsoft.com/office/powerpoint/2010/main" Requires="p14">
      <p:transition spd="slow" p14:dur="2000" advTm="15000">
        <p14:ripple/>
      </p:transition>
    </mc:Choice>
    <mc:Fallback>
      <p:transition spd="slow" advTm="15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32" fill="hold" nodeType="withEffect">
                                  <p:stCondLst>
                                    <p:cond delay="0"/>
                                  </p:stCondLst>
                                  <p:childTnLst>
                                    <p:set>
                                      <p:cBhvr>
                                        <p:cTn id="6" dur="1" fill="hold">
                                          <p:stCondLst>
                                            <p:cond delay="0"/>
                                          </p:stCondLst>
                                        </p:cTn>
                                        <p:tgtEl>
                                          <p:spTgt spid="2061"/>
                                        </p:tgtEl>
                                        <p:attrNameLst>
                                          <p:attrName>style.visibility</p:attrName>
                                        </p:attrNameLst>
                                      </p:cBhvr>
                                      <p:to>
                                        <p:strVal val="visible"/>
                                      </p:to>
                                    </p:set>
                                    <p:anim calcmode="lin" valueType="num">
                                      <p:cBhvr>
                                        <p:cTn id="7" dur="2000" fill="hold"/>
                                        <p:tgtEl>
                                          <p:spTgt spid="2061"/>
                                        </p:tgtEl>
                                        <p:attrNameLst>
                                          <p:attrName>ppt_w</p:attrName>
                                        </p:attrNameLst>
                                      </p:cBhvr>
                                      <p:tavLst>
                                        <p:tav tm="0">
                                          <p:val>
                                            <p:strVal val="4*#ppt_w"/>
                                          </p:val>
                                        </p:tav>
                                        <p:tav tm="100000">
                                          <p:val>
                                            <p:strVal val="#ppt_w"/>
                                          </p:val>
                                        </p:tav>
                                      </p:tavLst>
                                    </p:anim>
                                    <p:anim calcmode="lin" valueType="num">
                                      <p:cBhvr>
                                        <p:cTn id="8" dur="2000" fill="hold"/>
                                        <p:tgtEl>
                                          <p:spTgt spid="2061"/>
                                        </p:tgtEl>
                                        <p:attrNameLst>
                                          <p:attrName>ppt_h</p:attrName>
                                        </p:attrNameLst>
                                      </p:cBhvr>
                                      <p:tavLst>
                                        <p:tav tm="0">
                                          <p:val>
                                            <p:strVal val="4*#ppt_h"/>
                                          </p:val>
                                        </p:tav>
                                        <p:tav tm="100000">
                                          <p:val>
                                            <p:strVal val="#ppt_h"/>
                                          </p:val>
                                        </p:tav>
                                      </p:tavLst>
                                    </p:anim>
                                  </p:childTnLst>
                                </p:cTn>
                              </p:par>
                            </p:childTnLst>
                          </p:cTn>
                        </p:par>
                        <p:par>
                          <p:cTn id="9" fill="hold" nodeType="afterGroup">
                            <p:stCondLst>
                              <p:cond delay="2000"/>
                            </p:stCondLst>
                            <p:childTnLst>
                              <p:par>
                                <p:cTn id="10" presetID="55" presetClass="entr" presetSubtype="0" fill="hold" nodeType="afterEffect">
                                  <p:stCondLst>
                                    <p:cond delay="500"/>
                                  </p:stCondLst>
                                  <p:childTnLst>
                                    <p:set>
                                      <p:cBhvr>
                                        <p:cTn id="11" dur="1" fill="hold">
                                          <p:stCondLst>
                                            <p:cond delay="0"/>
                                          </p:stCondLst>
                                        </p:cTn>
                                        <p:tgtEl>
                                          <p:spTgt spid="7"/>
                                        </p:tgtEl>
                                        <p:attrNameLst>
                                          <p:attrName>style.visibility</p:attrName>
                                        </p:attrNameLst>
                                      </p:cBhvr>
                                      <p:to>
                                        <p:strVal val="visible"/>
                                      </p:to>
                                    </p:set>
                                    <p:anim calcmode="lin" valueType="num">
                                      <p:cBhvr>
                                        <p:cTn id="12" dur="2000" fill="hold"/>
                                        <p:tgtEl>
                                          <p:spTgt spid="7"/>
                                        </p:tgtEl>
                                        <p:attrNameLst>
                                          <p:attrName>ppt_w</p:attrName>
                                        </p:attrNameLst>
                                      </p:cBhvr>
                                      <p:tavLst>
                                        <p:tav tm="0">
                                          <p:val>
                                            <p:strVal val="#ppt_w*0.70"/>
                                          </p:val>
                                        </p:tav>
                                        <p:tav tm="100000">
                                          <p:val>
                                            <p:strVal val="#ppt_w"/>
                                          </p:val>
                                        </p:tav>
                                      </p:tavLst>
                                    </p:anim>
                                    <p:anim calcmode="lin" valueType="num">
                                      <p:cBhvr>
                                        <p:cTn id="13" dur="2000" fill="hold"/>
                                        <p:tgtEl>
                                          <p:spTgt spid="7"/>
                                        </p:tgtEl>
                                        <p:attrNameLst>
                                          <p:attrName>ppt_h</p:attrName>
                                        </p:attrNameLst>
                                      </p:cBhvr>
                                      <p:tavLst>
                                        <p:tav tm="0">
                                          <p:val>
                                            <p:strVal val="#ppt_h"/>
                                          </p:val>
                                        </p:tav>
                                        <p:tav tm="100000">
                                          <p:val>
                                            <p:strVal val="#ppt_h"/>
                                          </p:val>
                                        </p:tav>
                                      </p:tavLst>
                                    </p:anim>
                                    <p:animEffect transition="in" filter="fade">
                                      <p:cBhvr>
                                        <p:cTn id="14" dur="2000"/>
                                        <p:tgtEl>
                                          <p:spTgt spid="7"/>
                                        </p:tgtEl>
                                      </p:cBhvr>
                                    </p:animEffect>
                                  </p:childTnLst>
                                </p:cTn>
                              </p:par>
                            </p:childTnLst>
                          </p:cTn>
                        </p:par>
                        <p:par>
                          <p:cTn id="15" fill="hold">
                            <p:stCondLst>
                              <p:cond delay="4500"/>
                            </p:stCondLst>
                            <p:childTnLst>
                              <p:par>
                                <p:cTn id="16" presetID="42" presetClass="entr" presetSubtype="0" fill="hold" nodeType="afterEffect">
                                  <p:stCondLst>
                                    <p:cond delay="500"/>
                                  </p:stCondLst>
                                  <p:childTnLst>
                                    <p:set>
                                      <p:cBhvr>
                                        <p:cTn id="17" dur="1" fill="hold">
                                          <p:stCondLst>
                                            <p:cond delay="0"/>
                                          </p:stCondLst>
                                        </p:cTn>
                                        <p:tgtEl>
                                          <p:spTgt spid="2062"/>
                                        </p:tgtEl>
                                        <p:attrNameLst>
                                          <p:attrName>style.visibility</p:attrName>
                                        </p:attrNameLst>
                                      </p:cBhvr>
                                      <p:to>
                                        <p:strVal val="visible"/>
                                      </p:to>
                                    </p:set>
                                    <p:animEffect transition="in" filter="fade">
                                      <p:cBhvr>
                                        <p:cTn id="18" dur="2000"/>
                                        <p:tgtEl>
                                          <p:spTgt spid="2062"/>
                                        </p:tgtEl>
                                      </p:cBhvr>
                                    </p:animEffect>
                                    <p:anim calcmode="lin" valueType="num">
                                      <p:cBhvr>
                                        <p:cTn id="19" dur="2000" fill="hold"/>
                                        <p:tgtEl>
                                          <p:spTgt spid="2062"/>
                                        </p:tgtEl>
                                        <p:attrNameLst>
                                          <p:attrName>ppt_x</p:attrName>
                                        </p:attrNameLst>
                                      </p:cBhvr>
                                      <p:tavLst>
                                        <p:tav tm="0">
                                          <p:val>
                                            <p:strVal val="#ppt_x"/>
                                          </p:val>
                                        </p:tav>
                                        <p:tav tm="100000">
                                          <p:val>
                                            <p:strVal val="#ppt_x"/>
                                          </p:val>
                                        </p:tav>
                                      </p:tavLst>
                                    </p:anim>
                                    <p:anim calcmode="lin" valueType="num">
                                      <p:cBhvr>
                                        <p:cTn id="20" dur="2000" fill="hold"/>
                                        <p:tgtEl>
                                          <p:spTgt spid="2062"/>
                                        </p:tgtEl>
                                        <p:attrNameLst>
                                          <p:attrName>ppt_y</p:attrName>
                                        </p:attrNameLst>
                                      </p:cBhvr>
                                      <p:tavLst>
                                        <p:tav tm="0">
                                          <p:val>
                                            <p:strVal val="#ppt_y+.1"/>
                                          </p:val>
                                        </p:tav>
                                        <p:tav tm="100000">
                                          <p:val>
                                            <p:strVal val="#ppt_y"/>
                                          </p:val>
                                        </p:tav>
                                      </p:tavLst>
                                    </p:anim>
                                  </p:childTnLst>
                                </p:cTn>
                              </p:par>
                            </p:childTnLst>
                          </p:cTn>
                        </p:par>
                        <p:par>
                          <p:cTn id="21" fill="hold" nodeType="afterGroup">
                            <p:stCondLst>
                              <p:cond delay="7000"/>
                            </p:stCondLst>
                            <p:childTnLst>
                              <p:par>
                                <p:cTn id="22" presetID="34" presetClass="entr" presetSubtype="0" fill="hold" nodeType="afterEffect">
                                  <p:stCondLst>
                                    <p:cond delay="500"/>
                                  </p:stCondLst>
                                  <p:childTnLst>
                                    <p:set>
                                      <p:cBhvr>
                                        <p:cTn id="23" dur="1" fill="hold">
                                          <p:stCondLst>
                                            <p:cond delay="0"/>
                                          </p:stCondLst>
                                        </p:cTn>
                                        <p:tgtEl>
                                          <p:spTgt spid="2064"/>
                                        </p:tgtEl>
                                        <p:attrNameLst>
                                          <p:attrName>style.visibility</p:attrName>
                                        </p:attrNameLst>
                                      </p:cBhvr>
                                      <p:to>
                                        <p:strVal val="visible"/>
                                      </p:to>
                                    </p:set>
                                    <p:anim from="(-#ppt_w/2)" to="(#ppt_x)" calcmode="lin" valueType="num">
                                      <p:cBhvr>
                                        <p:cTn id="24" dur="1200" fill="hold">
                                          <p:stCondLst>
                                            <p:cond delay="0"/>
                                          </p:stCondLst>
                                        </p:cTn>
                                        <p:tgtEl>
                                          <p:spTgt spid="2064"/>
                                        </p:tgtEl>
                                        <p:attrNameLst>
                                          <p:attrName>ppt_x</p:attrName>
                                        </p:attrNameLst>
                                      </p:cBhvr>
                                    </p:anim>
                                    <p:anim from="0" to="-1.0" calcmode="lin" valueType="num">
                                      <p:cBhvr>
                                        <p:cTn id="25" dur="400" decel="50000" autoRev="1" fill="hold">
                                          <p:stCondLst>
                                            <p:cond delay="1200"/>
                                          </p:stCondLst>
                                        </p:cTn>
                                        <p:tgtEl>
                                          <p:spTgt spid="2064"/>
                                        </p:tgtEl>
                                        <p:attrNameLst>
                                          <p:attrName>xshear</p:attrName>
                                        </p:attrNameLst>
                                      </p:cBhvr>
                                    </p:anim>
                                    <p:animScale>
                                      <p:cBhvr>
                                        <p:cTn id="26" dur="400" decel="100000" autoRev="1" fill="hold">
                                          <p:stCondLst>
                                            <p:cond delay="1200"/>
                                          </p:stCondLst>
                                        </p:cTn>
                                        <p:tgtEl>
                                          <p:spTgt spid="2064"/>
                                        </p:tgtEl>
                                      </p:cBhvr>
                                      <p:from x="100000" y="100000"/>
                                      <p:to x="80000" y="100000"/>
                                    </p:animScale>
                                    <p:anim by="(#ppt_h/3+#ppt_w*0.1)" calcmode="lin" valueType="num">
                                      <p:cBhvr additive="sum">
                                        <p:cTn id="27" dur="400" decel="100000" autoRev="1" fill="hold">
                                          <p:stCondLst>
                                            <p:cond delay="1200"/>
                                          </p:stCondLst>
                                        </p:cTn>
                                        <p:tgtEl>
                                          <p:spTgt spid="2064"/>
                                        </p:tgtEl>
                                        <p:attrNameLst>
                                          <p:attrName>ppt_x</p:attrName>
                                        </p:attrNameLst>
                                      </p:cBhvr>
                                    </p:anim>
                                  </p:childTnLst>
                                </p:cTn>
                              </p:par>
                            </p:childTnLst>
                          </p:cTn>
                        </p:par>
                        <p:par>
                          <p:cTn id="28" fill="hold" nodeType="afterGroup">
                            <p:stCondLst>
                              <p:cond delay="9500"/>
                            </p:stCondLst>
                            <p:childTnLst>
                              <p:par>
                                <p:cTn id="29" presetID="23" presetClass="entr" presetSubtype="16" repeatCount="3000" fill="hold" nodeType="afterEffect">
                                  <p:stCondLst>
                                    <p:cond delay="500"/>
                                  </p:stCondLst>
                                  <p:childTnLst>
                                    <p:set>
                                      <p:cBhvr>
                                        <p:cTn id="30" dur="1" fill="hold">
                                          <p:stCondLst>
                                            <p:cond delay="0"/>
                                          </p:stCondLst>
                                        </p:cTn>
                                        <p:tgtEl>
                                          <p:spTgt spid="2065"/>
                                        </p:tgtEl>
                                        <p:attrNameLst>
                                          <p:attrName>style.visibility</p:attrName>
                                        </p:attrNameLst>
                                      </p:cBhvr>
                                      <p:to>
                                        <p:strVal val="visible"/>
                                      </p:to>
                                    </p:set>
                                    <p:anim calcmode="lin" valueType="num">
                                      <p:cBhvr>
                                        <p:cTn id="31" dur="1000" fill="hold"/>
                                        <p:tgtEl>
                                          <p:spTgt spid="2065"/>
                                        </p:tgtEl>
                                        <p:attrNameLst>
                                          <p:attrName>ppt_w</p:attrName>
                                        </p:attrNameLst>
                                      </p:cBhvr>
                                      <p:tavLst>
                                        <p:tav tm="0">
                                          <p:val>
                                            <p:fltVal val="0"/>
                                          </p:val>
                                        </p:tav>
                                        <p:tav tm="100000">
                                          <p:val>
                                            <p:strVal val="#ppt_w"/>
                                          </p:val>
                                        </p:tav>
                                      </p:tavLst>
                                    </p:anim>
                                    <p:anim calcmode="lin" valueType="num">
                                      <p:cBhvr>
                                        <p:cTn id="32" dur="1000" fill="hold"/>
                                        <p:tgtEl>
                                          <p:spTgt spid="206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Rectángulo"/>
          <p:cNvSpPr/>
          <p:nvPr/>
        </p:nvSpPr>
        <p:spPr>
          <a:xfrm>
            <a:off x="1043608" y="339502"/>
            <a:ext cx="7200800" cy="792088"/>
          </a:xfrm>
          <a:prstGeom prst="rect">
            <a:avLst/>
          </a:prstGeom>
          <a:noFill/>
        </p:spPr>
        <p:txBody>
          <a:bodyPr>
            <a:prstTxWarp prst="textCanUp">
              <a:avLst>
                <a:gd name="adj" fmla="val 76946"/>
              </a:avLst>
            </a:prstTxWarp>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defRPr/>
            </a:pPr>
            <a:r>
              <a:rPr lang="es-ES" sz="3200" b="1" cap="all" dirty="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 Granja de San  Ildefonso </a:t>
            </a:r>
          </a:p>
        </p:txBody>
      </p:sp>
      <p:sp>
        <p:nvSpPr>
          <p:cNvPr id="6" name="5 CuadroTexto"/>
          <p:cNvSpPr txBox="1"/>
          <p:nvPr/>
        </p:nvSpPr>
        <p:spPr>
          <a:xfrm>
            <a:off x="539750" y="1276350"/>
            <a:ext cx="8280400" cy="3416300"/>
          </a:xfrm>
          <a:prstGeom prst="rect">
            <a:avLst/>
          </a:prstGeom>
          <a:noFill/>
        </p:spPr>
        <p:txBody>
          <a:bodyPr>
            <a:spAutoFit/>
          </a:bodyPr>
          <a:lstStyle/>
          <a:p>
            <a:pPr>
              <a:defRPr/>
            </a:pPr>
            <a:r>
              <a:rPr lang="es-ES" sz="2400"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La Granja de San Ildefonso incluye un palacio real, y unos maravillosos jardines con esculturas y fuentes. Se sitúa en la ciudad de San Ildefonso, en la provincia de Segovia, a 80 kilómetros al norte de Madrid.</a:t>
            </a:r>
          </a:p>
          <a:p>
            <a:pPr>
              <a:defRPr/>
            </a:pPr>
            <a:endParaRPr lang="es-ES" sz="2400" dirty="0">
              <a:effectLst>
                <a:glow rad="101600">
                  <a:schemeClr val="accent2">
                    <a:satMod val="175000"/>
                    <a:alpha val="40000"/>
                  </a:schemeClr>
                </a:glow>
                <a:outerShdw blurRad="38100" dist="38100" dir="2700000" algn="tl">
                  <a:srgbClr val="000000">
                    <a:alpha val="43137"/>
                  </a:srgbClr>
                </a:outerShdw>
              </a:effectLst>
              <a:latin typeface="Lucida Bright" pitchFamily="18" charset="0"/>
            </a:endParaRPr>
          </a:p>
          <a:p>
            <a:pPr>
              <a:defRPr/>
            </a:pPr>
            <a:r>
              <a:rPr lang="es-ES" sz="2400"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Debido a su ubicación en el lado norte de la sierra de Guadarrama, la Granja de San Ildefonso fue desde siempre uno de los lugares favoritos de caza </a:t>
            </a:r>
          </a:p>
          <a:p>
            <a:pPr>
              <a:defRPr/>
            </a:pPr>
            <a:r>
              <a:rPr lang="es-ES" sz="2400"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para muchos reyes españoles.</a:t>
            </a:r>
          </a:p>
        </p:txBody>
      </p:sp>
    </p:spTree>
  </p:cSld>
  <p:clrMapOvr>
    <a:masterClrMapping/>
  </p:clrMapOvr>
  <mc:AlternateContent xmlns:mc="http://schemas.openxmlformats.org/markup-compatibility/2006">
    <mc:Choice xmlns:p14="http://schemas.microsoft.com/office/powerpoint/2010/main" Requires="p14">
      <p:transition spd="slow" p14:dur="2000" advTm="38000">
        <p14:ripple dir="ru"/>
      </p:transition>
    </mc:Choice>
    <mc:Fallback>
      <p:transition spd="slow" advTm="3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7"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000"/>
                                        <p:tgtEl>
                                          <p:spTgt spid="5"/>
                                        </p:tgtEl>
                                      </p:cBhvr>
                                    </p:animEffect>
                                    <p:anim calcmode="lin" valueType="num">
                                      <p:cBhvr>
                                        <p:cTn id="8" dur="2000" fill="hold"/>
                                        <p:tgtEl>
                                          <p:spTgt spid="5"/>
                                        </p:tgtEl>
                                        <p:attrNameLst>
                                          <p:attrName>ppt_x</p:attrName>
                                        </p:attrNameLst>
                                      </p:cBhvr>
                                      <p:tavLst>
                                        <p:tav tm="0">
                                          <p:val>
                                            <p:strVal val="#ppt_x"/>
                                          </p:val>
                                        </p:tav>
                                        <p:tav tm="100000">
                                          <p:val>
                                            <p:strVal val="#ppt_x"/>
                                          </p:val>
                                        </p:tav>
                                      </p:tavLst>
                                    </p:anim>
                                    <p:anim calcmode="lin" valueType="num">
                                      <p:cBhvr>
                                        <p:cTn id="9" dur="20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40" presetClass="entr" presetSubtype="0" fill="hold" nodeType="afterEffect">
                                  <p:stCondLst>
                                    <p:cond delay="500"/>
                                  </p:stCondLst>
                                  <p:iterate type="lt">
                                    <p:tmPct val="10000"/>
                                  </p:iterate>
                                  <p:childTnLst>
                                    <p:set>
                                      <p:cBhvr>
                                        <p:cTn id="12" dur="1" fill="hold">
                                          <p:stCondLst>
                                            <p:cond delay="0"/>
                                          </p:stCondLst>
                                        </p:cTn>
                                        <p:tgtEl>
                                          <p:spTgt spid="6"/>
                                        </p:tgtEl>
                                        <p:attrNameLst>
                                          <p:attrName>style.visibility</p:attrName>
                                        </p:attrNameLst>
                                      </p:cBhvr>
                                      <p:to>
                                        <p:strVal val="visible"/>
                                      </p:to>
                                    </p:set>
                                    <p:animEffect transition="in" filter="fade">
                                      <p:cBhvr>
                                        <p:cTn id="13" dur="1000"/>
                                        <p:tgtEl>
                                          <p:spTgt spid="6"/>
                                        </p:tgtEl>
                                      </p:cBhvr>
                                    </p:animEffect>
                                    <p:anim calcmode="lin" valueType="num">
                                      <p:cBhvr>
                                        <p:cTn id="14" dur="1000" fill="hold"/>
                                        <p:tgtEl>
                                          <p:spTgt spid="6"/>
                                        </p:tgtEl>
                                        <p:attrNameLst>
                                          <p:attrName>ppt_x</p:attrName>
                                        </p:attrNameLst>
                                      </p:cBhvr>
                                      <p:tavLst>
                                        <p:tav tm="0">
                                          <p:val>
                                            <p:strVal val="#ppt_x-.1"/>
                                          </p:val>
                                        </p:tav>
                                        <p:tav tm="100000">
                                          <p:val>
                                            <p:strVal val="#ppt_x"/>
                                          </p:val>
                                        </p:tav>
                                      </p:tavLst>
                                    </p:anim>
                                    <p:anim calcmode="lin" valueType="num">
                                      <p:cBhvr>
                                        <p:cTn id="15"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Marcador de contenido" descr="Chevy_Azul_y_Pareja_Bailando.jpg"/>
          <p:cNvPicPr>
            <a:picLocks noGrp="1" noChangeAspect="1"/>
          </p:cNvPicPr>
          <p:nvPr>
            <p:ph idx="1"/>
          </p:nvPr>
        </p:nvPicPr>
        <p:blipFill>
          <a:blip r:embed="rId3" cstate="print"/>
          <a:srcRect/>
          <a:stretch>
            <a:fillRect/>
          </a:stretch>
        </p:blipFill>
        <p:spPr>
          <a:xfrm>
            <a:off x="0" y="-307975"/>
            <a:ext cx="9144000" cy="5688013"/>
          </a:xfrm>
        </p:spPr>
      </p:pic>
      <p:pic>
        <p:nvPicPr>
          <p:cNvPr id="8" name="4 Marcador de contenido" descr="Chevy_Azul_y_Pareja_Bailando.jpg"/>
          <p:cNvPicPr>
            <a:picLocks noChangeAspect="1"/>
          </p:cNvPicPr>
          <p:nvPr/>
        </p:nvPicPr>
        <p:blipFill>
          <a:blip r:embed="rId3" cstate="print"/>
          <a:srcRect/>
          <a:stretch>
            <a:fillRect/>
          </a:stretch>
        </p:blipFill>
        <p:spPr bwMode="auto">
          <a:xfrm>
            <a:off x="250825" y="268288"/>
            <a:ext cx="8642350" cy="4751387"/>
          </a:xfrm>
          <a:prstGeom prst="rect">
            <a:avLst/>
          </a:prstGeom>
          <a:noFill/>
          <a:ln w="9525">
            <a:noFill/>
            <a:miter lim="800000"/>
            <a:headEnd/>
            <a:tailEnd/>
          </a:ln>
        </p:spPr>
      </p:pic>
      <p:sp>
        <p:nvSpPr>
          <p:cNvPr id="4" name="3 CuadroTexto"/>
          <p:cNvSpPr txBox="1"/>
          <p:nvPr/>
        </p:nvSpPr>
        <p:spPr>
          <a:xfrm>
            <a:off x="900113" y="555625"/>
            <a:ext cx="4090987" cy="400050"/>
          </a:xfrm>
          <a:prstGeom prst="rect">
            <a:avLst/>
          </a:prstGeom>
          <a:noFill/>
        </p:spPr>
        <p:txBody>
          <a:bodyPr wrap="none">
            <a:spAutoFit/>
          </a:bodyPr>
          <a:lstStyle/>
          <a:p>
            <a:pPr>
              <a:defRPr/>
            </a:pPr>
            <a:r>
              <a:rPr lang="es-ES" sz="20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El Real Sitio, retiro de Felipe V</a:t>
            </a:r>
          </a:p>
        </p:txBody>
      </p:sp>
      <p:sp>
        <p:nvSpPr>
          <p:cNvPr id="6" name="5 CuadroTexto"/>
          <p:cNvSpPr txBox="1"/>
          <p:nvPr/>
        </p:nvSpPr>
        <p:spPr>
          <a:xfrm>
            <a:off x="900113" y="4084638"/>
            <a:ext cx="7750175" cy="922337"/>
          </a:xfrm>
          <a:prstGeom prst="rect">
            <a:avLst/>
          </a:prstGeom>
          <a:noFill/>
        </p:spPr>
        <p:txBody>
          <a:bodyPr wrap="none">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Como evasión, el rey cazaba cada vez más en los bosques reales de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El Pardo y </a:t>
            </a:r>
            <a:r>
              <a:rPr lang="es-ES" b="1" dirty="0" err="1">
                <a:effectLst>
                  <a:glow rad="101600">
                    <a:schemeClr val="accent2">
                      <a:satMod val="175000"/>
                      <a:alpha val="40000"/>
                    </a:schemeClr>
                  </a:glow>
                  <a:outerShdw blurRad="38100" dist="38100" dir="2700000" algn="tl">
                    <a:srgbClr val="000000">
                      <a:alpha val="43137"/>
                    </a:srgbClr>
                  </a:outerShdw>
                </a:effectLst>
              </a:rPr>
              <a:t>Valsaín</a:t>
            </a:r>
            <a:r>
              <a:rPr lang="es-ES" b="1" dirty="0">
                <a:effectLst>
                  <a:glow rad="101600">
                    <a:schemeClr val="accent2">
                      <a:satMod val="175000"/>
                      <a:alpha val="40000"/>
                    </a:schemeClr>
                  </a:glow>
                  <a:outerShdw blurRad="38100" dist="38100" dir="2700000" algn="tl">
                    <a:srgbClr val="000000">
                      <a:alpha val="43137"/>
                    </a:srgbClr>
                  </a:outerShdw>
                </a:effectLst>
              </a:rPr>
              <a:t>, en compañía de la reina y de su fiel Caballerizo</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Mayor, el Duque del Arco.</a:t>
            </a:r>
          </a:p>
        </p:txBody>
      </p:sp>
    </p:spTree>
  </p:cSld>
  <p:clrMapOvr>
    <a:masterClrMapping/>
  </p:clrMapOvr>
  <mc:AlternateContent xmlns:mc="http://schemas.openxmlformats.org/markup-compatibility/2006">
    <mc:Choice xmlns:p14="http://schemas.microsoft.com/office/powerpoint/2010/main" Requires="p14">
      <p:transition spd="slow" p14:dur="2000" advTm="24000">
        <p14:prism isContent="1" isInverted="1"/>
        <p:sndAc>
          <p:stSnd loop="1">
            <p:snd r:embed="rId2" name="Variadas.wav"/>
          </p:stSnd>
        </p:sndAc>
      </p:transition>
    </mc:Choice>
    <mc:Fallback>
      <p:transition spd="slow" advTm="24000">
        <p:fade/>
        <p:sndAc>
          <p:stSnd loop="1">
            <p:snd r:embed="rId2" name="Variadas.wav"/>
          </p:stSnd>
        </p:sndAc>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3" presetClass="exit" presetSubtype="16" fill="hold" nodeType="withEffect">
                                  <p:stCondLst>
                                    <p:cond delay="0"/>
                                  </p:stCondLst>
                                  <p:childTnLst>
                                    <p:animEffect transition="out" filter="plus(in)">
                                      <p:cBhvr>
                                        <p:cTn id="6" dur="3000"/>
                                        <p:tgtEl>
                                          <p:spTgt spid="8"/>
                                        </p:tgtEl>
                                      </p:cBhvr>
                                    </p:animEffect>
                                    <p:set>
                                      <p:cBhvr>
                                        <p:cTn id="7" dur="1" fill="hold">
                                          <p:stCondLst>
                                            <p:cond delay="2999"/>
                                          </p:stCondLst>
                                        </p:cTn>
                                        <p:tgtEl>
                                          <p:spTgt spid="8"/>
                                        </p:tgtEl>
                                        <p:attrNameLst>
                                          <p:attrName>style.visibility</p:attrName>
                                        </p:attrNameLst>
                                      </p:cBhvr>
                                      <p:to>
                                        <p:strVal val="hidden"/>
                                      </p:to>
                                    </p:set>
                                  </p:childTnLst>
                                </p:cTn>
                              </p:par>
                              <p:par>
                                <p:cTn id="8" presetID="23" presetClass="entr" presetSubtype="28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4000" fill="hold"/>
                                        <p:tgtEl>
                                          <p:spTgt spid="5"/>
                                        </p:tgtEl>
                                        <p:attrNameLst>
                                          <p:attrName>ppt_w</p:attrName>
                                        </p:attrNameLst>
                                      </p:cBhvr>
                                      <p:tavLst>
                                        <p:tav tm="0">
                                          <p:val>
                                            <p:strVal val="4/3*#ppt_w"/>
                                          </p:val>
                                        </p:tav>
                                        <p:tav tm="100000">
                                          <p:val>
                                            <p:strVal val="#ppt_w"/>
                                          </p:val>
                                        </p:tav>
                                      </p:tavLst>
                                    </p:anim>
                                    <p:anim calcmode="lin" valueType="num">
                                      <p:cBhvr>
                                        <p:cTn id="11" dur="4000" fill="hold"/>
                                        <p:tgtEl>
                                          <p:spTgt spid="5"/>
                                        </p:tgtEl>
                                        <p:attrNameLst>
                                          <p:attrName>ppt_h</p:attrName>
                                        </p:attrNameLst>
                                      </p:cBhvr>
                                      <p:tavLst>
                                        <p:tav tm="0">
                                          <p:val>
                                            <p:strVal val="4/3*#ppt_h"/>
                                          </p:val>
                                        </p:tav>
                                        <p:tav tm="100000">
                                          <p:val>
                                            <p:strVal val="#ppt_h"/>
                                          </p:val>
                                        </p:tav>
                                      </p:tavLst>
                                    </p:anim>
                                  </p:childTnLst>
                                </p:cTn>
                              </p:par>
                              <p:par>
                                <p:cTn id="12" presetID="13" presetClass="entr" presetSubtype="16"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plus(in)">
                                      <p:cBhvr>
                                        <p:cTn id="14" dur="3000"/>
                                        <p:tgtEl>
                                          <p:spTgt spid="5"/>
                                        </p:tgtEl>
                                      </p:cBhvr>
                                    </p:animEffect>
                                  </p:childTnLst>
                                </p:cTn>
                              </p:par>
                            </p:childTnLst>
                          </p:cTn>
                        </p:par>
                        <p:par>
                          <p:cTn id="15" fill="hold">
                            <p:stCondLst>
                              <p:cond delay="4000"/>
                            </p:stCondLst>
                            <p:childTnLst>
                              <p:par>
                                <p:cTn id="16" presetID="23" presetClass="entr" presetSubtype="16" fill="hold" nodeType="afterEffect">
                                  <p:stCondLst>
                                    <p:cond delay="0"/>
                                  </p:stCondLst>
                                  <p:childTnLst>
                                    <p:set>
                                      <p:cBhvr>
                                        <p:cTn id="17" dur="1" fill="hold">
                                          <p:stCondLst>
                                            <p:cond delay="0"/>
                                          </p:stCondLst>
                                        </p:cTn>
                                        <p:tgtEl>
                                          <p:spTgt spid="4">
                                            <p:txEl>
                                              <p:pRg st="0" end="0"/>
                                            </p:txEl>
                                          </p:spTgt>
                                        </p:tgtEl>
                                        <p:attrNameLst>
                                          <p:attrName>style.visibility</p:attrName>
                                        </p:attrNameLst>
                                      </p:cBhvr>
                                      <p:to>
                                        <p:strVal val="visible"/>
                                      </p:to>
                                    </p:set>
                                    <p:anim calcmode="lin" valueType="num">
                                      <p:cBhvr>
                                        <p:cTn id="18" dur="2000" fill="hold"/>
                                        <p:tgtEl>
                                          <p:spTgt spid="4">
                                            <p:txEl>
                                              <p:pRg st="0" end="0"/>
                                            </p:txEl>
                                          </p:spTgt>
                                        </p:tgtEl>
                                        <p:attrNameLst>
                                          <p:attrName>ppt_w</p:attrName>
                                        </p:attrNameLst>
                                      </p:cBhvr>
                                      <p:tavLst>
                                        <p:tav tm="0">
                                          <p:val>
                                            <p:fltVal val="0"/>
                                          </p:val>
                                        </p:tav>
                                        <p:tav tm="100000">
                                          <p:val>
                                            <p:strVal val="#ppt_w"/>
                                          </p:val>
                                        </p:tav>
                                      </p:tavLst>
                                    </p:anim>
                                    <p:anim calcmode="lin" valueType="num">
                                      <p:cBhvr>
                                        <p:cTn id="19" dur="2000" fill="hold"/>
                                        <p:tgtEl>
                                          <p:spTgt spid="4">
                                            <p:txEl>
                                              <p:pRg st="0" end="0"/>
                                            </p:txEl>
                                          </p:spTgt>
                                        </p:tgtEl>
                                        <p:attrNameLst>
                                          <p:attrName>ppt_h</p:attrName>
                                        </p:attrNameLst>
                                      </p:cBhvr>
                                      <p:tavLst>
                                        <p:tav tm="0">
                                          <p:val>
                                            <p:fltVal val="0"/>
                                          </p:val>
                                        </p:tav>
                                        <p:tav tm="100000">
                                          <p:val>
                                            <p:strVal val="#ppt_h"/>
                                          </p:val>
                                        </p:tav>
                                      </p:tavLst>
                                    </p:anim>
                                  </p:childTnLst>
                                </p:cTn>
                              </p:par>
                            </p:childTnLst>
                          </p:cTn>
                        </p:par>
                        <p:par>
                          <p:cTn id="20" fill="hold">
                            <p:stCondLst>
                              <p:cond delay="60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6"/>
                                        </p:tgtEl>
                                        <p:attrNameLst>
                                          <p:attrName>style.visibility</p:attrName>
                                        </p:attrNameLst>
                                      </p:cBhvr>
                                      <p:to>
                                        <p:strVal val="visible"/>
                                      </p:to>
                                    </p:set>
                                    <p:animEffect transition="in" filter="fade">
                                      <p:cBhvr>
                                        <p:cTn id="23" dur="1000"/>
                                        <p:tgtEl>
                                          <p:spTgt spid="6"/>
                                        </p:tgtEl>
                                      </p:cBhvr>
                                    </p:animEffect>
                                    <p:anim calcmode="lin" valueType="num">
                                      <p:cBhvr>
                                        <p:cTn id="24" dur="1000" fill="hold"/>
                                        <p:tgtEl>
                                          <p:spTgt spid="6"/>
                                        </p:tgtEl>
                                        <p:attrNameLst>
                                          <p:attrName>ppt_x</p:attrName>
                                        </p:attrNameLst>
                                      </p:cBhvr>
                                      <p:tavLst>
                                        <p:tav tm="0">
                                          <p:val>
                                            <p:strVal val="#ppt_x-.1"/>
                                          </p:val>
                                        </p:tav>
                                        <p:tav tm="100000">
                                          <p:val>
                                            <p:strVal val="#ppt_x"/>
                                          </p:val>
                                        </p:tav>
                                      </p:tavLst>
                                    </p:anim>
                                    <p:anim calcmode="lin" valueType="num">
                                      <p:cBhvr>
                                        <p:cTn id="25"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99-on-fire-a18467438.jpg"/>
          <p:cNvPicPr>
            <a:picLocks noChangeAspect="1"/>
          </p:cNvPicPr>
          <p:nvPr/>
        </p:nvPicPr>
        <p:blipFill>
          <a:blip r:embed="rId2" cstate="print"/>
          <a:srcRect/>
          <a:stretch>
            <a:fillRect/>
          </a:stretch>
        </p:blipFill>
        <p:spPr bwMode="auto">
          <a:xfrm>
            <a:off x="0" y="-165100"/>
            <a:ext cx="9144000" cy="5473700"/>
          </a:xfrm>
          <a:prstGeom prst="rect">
            <a:avLst/>
          </a:prstGeom>
          <a:noFill/>
          <a:ln w="9525">
            <a:noFill/>
            <a:miter lim="800000"/>
            <a:headEnd/>
            <a:tailEnd/>
          </a:ln>
        </p:spPr>
      </p:pic>
      <p:sp>
        <p:nvSpPr>
          <p:cNvPr id="5" name="4 Forma en L"/>
          <p:cNvSpPr/>
          <p:nvPr/>
        </p:nvSpPr>
        <p:spPr>
          <a:xfrm flipH="1">
            <a:off x="0" y="0"/>
            <a:ext cx="9144000" cy="5143500"/>
          </a:xfrm>
          <a:prstGeom prst="corner">
            <a:avLst>
              <a:gd name="adj1" fmla="val 8261"/>
              <a:gd name="adj2" fmla="val 7856"/>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Rectángulo"/>
          <p:cNvSpPr/>
          <p:nvPr/>
        </p:nvSpPr>
        <p:spPr>
          <a:xfrm>
            <a:off x="428625" y="0"/>
            <a:ext cx="46038" cy="3492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pic>
        <p:nvPicPr>
          <p:cNvPr id="7" name="6 Imagen" descr="99-on-fire-a18467438.jpg"/>
          <p:cNvPicPr>
            <a:picLocks noChangeAspect="1"/>
          </p:cNvPicPr>
          <p:nvPr/>
        </p:nvPicPr>
        <p:blipFill>
          <a:blip r:embed="rId2" cstate="print"/>
          <a:srcRect/>
          <a:stretch>
            <a:fillRect/>
          </a:stretch>
        </p:blipFill>
        <p:spPr bwMode="auto">
          <a:xfrm>
            <a:off x="0" y="-165100"/>
            <a:ext cx="9144000" cy="5473700"/>
          </a:xfrm>
          <a:prstGeom prst="rect">
            <a:avLst/>
          </a:prstGeom>
          <a:noFill/>
          <a:ln w="9525">
            <a:noFill/>
            <a:miter lim="800000"/>
            <a:headEnd/>
            <a:tailEnd/>
          </a:ln>
        </p:spPr>
      </p:pic>
      <p:sp>
        <p:nvSpPr>
          <p:cNvPr id="8" name="7 Rectángulo"/>
          <p:cNvSpPr/>
          <p:nvPr/>
        </p:nvSpPr>
        <p:spPr>
          <a:xfrm>
            <a:off x="0" y="0"/>
            <a:ext cx="9144000" cy="5143500"/>
          </a:xfrm>
          <a:prstGeom prst="rect">
            <a:avLst/>
          </a:prstGeom>
          <a:solidFill>
            <a:schemeClr val="bg1">
              <a:alpha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9" name="8 CuadroTexto"/>
          <p:cNvSpPr txBox="1"/>
          <p:nvPr/>
        </p:nvSpPr>
        <p:spPr>
          <a:xfrm>
            <a:off x="468313" y="4084638"/>
            <a:ext cx="8442325" cy="922337"/>
          </a:xfrm>
          <a:prstGeom prst="rect">
            <a:avLst/>
          </a:prstGeom>
          <a:noFill/>
        </p:spPr>
        <p:txBody>
          <a:bodyPr wrap="none">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En 1718, prendado de la riqueza cinegética y de la belleza del lugar, decide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comprar a los jerónimos la Granja de San Ildefonso y hacer de ella un Real</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Sitio. Lo que aquí vemos le llaman “Patio de la herradura”.</a:t>
            </a:r>
          </a:p>
        </p:txBody>
      </p:sp>
    </p:spTree>
  </p:cSld>
  <p:clrMapOvr>
    <a:masterClrMapping/>
  </p:clrMapOvr>
  <mc:AlternateContent xmlns:mc="http://schemas.openxmlformats.org/markup-compatibility/2006">
    <mc:Choice xmlns:p14="http://schemas.microsoft.com/office/powerpoint/2010/main" Requires="p14">
      <p:transition spd="slow" p14:dur="2000" advTm="26000">
        <p14:prism dir="r" isContent="1" isInverted="1"/>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xit" presetSubtype="37" fill="hold" nodeType="withEffect">
                                  <p:stCondLst>
                                    <p:cond delay="0"/>
                                  </p:stCondLst>
                                  <p:childTnLst>
                                    <p:animEffect transition="out" filter="barn(outVertical)">
                                      <p:cBhvr>
                                        <p:cTn id="6" dur="3000"/>
                                        <p:tgtEl>
                                          <p:spTgt spid="8"/>
                                        </p:tgtEl>
                                      </p:cBhvr>
                                    </p:animEffect>
                                    <p:set>
                                      <p:cBhvr>
                                        <p:cTn id="7" dur="1" fill="hold">
                                          <p:stCondLst>
                                            <p:cond delay="2999"/>
                                          </p:stCondLst>
                                        </p:cTn>
                                        <p:tgtEl>
                                          <p:spTgt spid="8"/>
                                        </p:tgtEl>
                                        <p:attrNameLst>
                                          <p:attrName>style.visibility</p:attrName>
                                        </p:attrNameLst>
                                      </p:cBhvr>
                                      <p:to>
                                        <p:strVal val="hidden"/>
                                      </p:to>
                                    </p:set>
                                  </p:childTnLst>
                                </p:cTn>
                              </p:par>
                              <p:par>
                                <p:cTn id="8" presetID="4" presetClass="exit" presetSubtype="16" fill="hold" nodeType="withEffect">
                                  <p:stCondLst>
                                    <p:cond delay="0"/>
                                  </p:stCondLst>
                                  <p:childTnLst>
                                    <p:animEffect transition="out" filter="box(in)">
                                      <p:cBhvr>
                                        <p:cTn id="9" dur="4000"/>
                                        <p:tgtEl>
                                          <p:spTgt spid="7"/>
                                        </p:tgtEl>
                                      </p:cBhvr>
                                    </p:animEffect>
                                    <p:set>
                                      <p:cBhvr>
                                        <p:cTn id="10" dur="1" fill="hold">
                                          <p:stCondLst>
                                            <p:cond delay="3999"/>
                                          </p:stCondLst>
                                        </p:cTn>
                                        <p:tgtEl>
                                          <p:spTgt spid="7"/>
                                        </p:tgtEl>
                                        <p:attrNameLst>
                                          <p:attrName>style.visibility</p:attrName>
                                        </p:attrNameLst>
                                      </p:cBhvr>
                                      <p:to>
                                        <p:strVal val="hidden"/>
                                      </p:to>
                                    </p:set>
                                  </p:childTnLst>
                                </p:cTn>
                              </p:par>
                              <p:par>
                                <p:cTn id="11" presetID="4"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ox(out)">
                                      <p:cBhvr>
                                        <p:cTn id="13" dur="4000"/>
                                        <p:tgtEl>
                                          <p:spTgt spid="4"/>
                                        </p:tgtEl>
                                      </p:cBhvr>
                                    </p:animEffect>
                                  </p:childTnLst>
                                </p:cTn>
                              </p:par>
                              <p:par>
                                <p:cTn id="14" presetID="23" presetClass="entr" presetSubtype="272"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4000" fill="hold"/>
                                        <p:tgtEl>
                                          <p:spTgt spid="4"/>
                                        </p:tgtEl>
                                        <p:attrNameLst>
                                          <p:attrName>ppt_w</p:attrName>
                                        </p:attrNameLst>
                                      </p:cBhvr>
                                      <p:tavLst>
                                        <p:tav tm="0">
                                          <p:val>
                                            <p:strVal val="2/3*#ppt_w"/>
                                          </p:val>
                                        </p:tav>
                                        <p:tav tm="100000">
                                          <p:val>
                                            <p:strVal val="#ppt_w"/>
                                          </p:val>
                                        </p:tav>
                                      </p:tavLst>
                                    </p:anim>
                                    <p:anim calcmode="lin" valueType="num">
                                      <p:cBhvr>
                                        <p:cTn id="17" dur="4000" fill="hold"/>
                                        <p:tgtEl>
                                          <p:spTgt spid="4"/>
                                        </p:tgtEl>
                                        <p:attrNameLst>
                                          <p:attrName>ppt_h</p:attrName>
                                        </p:attrNameLst>
                                      </p:cBhvr>
                                      <p:tavLst>
                                        <p:tav tm="0">
                                          <p:val>
                                            <p:strVal val="2/3*#ppt_h"/>
                                          </p:val>
                                        </p:tav>
                                        <p:tav tm="100000">
                                          <p:val>
                                            <p:strVal val="#ppt_h"/>
                                          </p:val>
                                        </p:tav>
                                      </p:tavLst>
                                    </p:anim>
                                  </p:childTnLst>
                                </p:cTn>
                              </p:par>
                            </p:childTnLst>
                          </p:cTn>
                        </p:par>
                        <p:par>
                          <p:cTn id="18" fill="hold">
                            <p:stCondLst>
                              <p:cond delay="4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9"/>
                                        </p:tgtEl>
                                        <p:attrNameLst>
                                          <p:attrName>style.visibility</p:attrName>
                                        </p:attrNameLst>
                                      </p:cBhvr>
                                      <p:to>
                                        <p:strVal val="visible"/>
                                      </p:to>
                                    </p:set>
                                    <p:animEffect transition="in" filter="fade">
                                      <p:cBhvr>
                                        <p:cTn id="21" dur="1000"/>
                                        <p:tgtEl>
                                          <p:spTgt spid="9"/>
                                        </p:tgtEl>
                                      </p:cBhvr>
                                    </p:animEffect>
                                    <p:anim calcmode="lin" valueType="num">
                                      <p:cBhvr>
                                        <p:cTn id="22" dur="1000" fill="hold"/>
                                        <p:tgtEl>
                                          <p:spTgt spid="9"/>
                                        </p:tgtEl>
                                        <p:attrNameLst>
                                          <p:attrName>ppt_x</p:attrName>
                                        </p:attrNameLst>
                                      </p:cBhvr>
                                      <p:tavLst>
                                        <p:tav tm="0">
                                          <p:val>
                                            <p:strVal val="#ppt_x-.1"/>
                                          </p:val>
                                        </p:tav>
                                        <p:tav tm="100000">
                                          <p:val>
                                            <p:strVal val="#ppt_x"/>
                                          </p:val>
                                        </p:tav>
                                      </p:tavLst>
                                    </p:anim>
                                    <p:anim calcmode="lin" valueType="num">
                                      <p:cBhvr>
                                        <p:cTn id="23"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bodeguitahabana.jpg"/>
          <p:cNvPicPr>
            <a:picLocks noGrp="1" noChangeAspect="1"/>
          </p:cNvPicPr>
          <p:nvPr>
            <p:ph idx="1"/>
          </p:nvPr>
        </p:nvPicPr>
        <p:blipFill>
          <a:blip r:embed="rId2" cstate="print"/>
          <a:srcRect/>
          <a:stretch>
            <a:fillRect/>
          </a:stretch>
        </p:blipFill>
        <p:spPr>
          <a:xfrm>
            <a:off x="0" y="-307975"/>
            <a:ext cx="9144000" cy="5688013"/>
          </a:xfrm>
        </p:spPr>
      </p:pic>
      <p:pic>
        <p:nvPicPr>
          <p:cNvPr id="8" name="3 Marcador de contenido" descr="bodeguitahabana.jpg"/>
          <p:cNvPicPr>
            <a:picLocks noChangeAspect="1"/>
          </p:cNvPicPr>
          <p:nvPr/>
        </p:nvPicPr>
        <p:blipFill>
          <a:blip r:embed="rId2" cstate="print"/>
          <a:srcRect/>
          <a:stretch>
            <a:fillRect/>
          </a:stretch>
        </p:blipFill>
        <p:spPr bwMode="auto">
          <a:xfrm>
            <a:off x="0" y="-307975"/>
            <a:ext cx="9144000" cy="5688013"/>
          </a:xfrm>
          <a:prstGeom prst="rect">
            <a:avLst/>
          </a:prstGeom>
          <a:noFill/>
          <a:ln w="9525">
            <a:noFill/>
            <a:miter lim="800000"/>
            <a:headEnd/>
            <a:tailEnd/>
          </a:ln>
        </p:spPr>
      </p:pic>
      <p:sp>
        <p:nvSpPr>
          <p:cNvPr id="6" name="5 CuadroTexto"/>
          <p:cNvSpPr txBox="1"/>
          <p:nvPr/>
        </p:nvSpPr>
        <p:spPr>
          <a:xfrm>
            <a:off x="611188" y="4084638"/>
            <a:ext cx="8353425" cy="922337"/>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Los Jardines Reales según opiniones están inspirados en los de Versalles, aunque tienen personalidad propia ya que se fusionan los parterres, la arquitectura natural y el bosque.</a:t>
            </a:r>
          </a:p>
        </p:txBody>
      </p:sp>
    </p:spTree>
  </p:cSld>
  <p:clrMapOvr>
    <a:masterClrMapping/>
  </p:clrMapOvr>
  <mc:AlternateContent xmlns:mc="http://schemas.openxmlformats.org/markup-compatibility/2006">
    <mc:Choice xmlns:p14="http://schemas.microsoft.com/office/powerpoint/2010/main" Requires="p14">
      <p:transition spd="slow" p14:dur="2000" advTm="23000">
        <p14:window dir="vert"/>
      </p:transition>
    </mc:Choice>
    <mc:Fallback>
      <p:transition spd="slow" advTm="2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xit" presetSubtype="16" fill="hold" nodeType="withEffect">
                                  <p:stCondLst>
                                    <p:cond delay="0"/>
                                  </p:stCondLst>
                                  <p:childTnLst>
                                    <p:animEffect transition="out" filter="diamond(in)">
                                      <p:cBhvr>
                                        <p:cTn id="6" dur="3000"/>
                                        <p:tgtEl>
                                          <p:spTgt spid="8"/>
                                        </p:tgtEl>
                                      </p:cBhvr>
                                    </p:animEffect>
                                    <p:set>
                                      <p:cBhvr>
                                        <p:cTn id="7" dur="1" fill="hold">
                                          <p:stCondLst>
                                            <p:cond delay="2999"/>
                                          </p:stCondLst>
                                        </p:cTn>
                                        <p:tgtEl>
                                          <p:spTgt spid="8"/>
                                        </p:tgtEl>
                                        <p:attrNameLst>
                                          <p:attrName>style.visibility</p:attrName>
                                        </p:attrNameLst>
                                      </p:cBhvr>
                                      <p:to>
                                        <p:strVal val="hidden"/>
                                      </p:to>
                                    </p:set>
                                  </p:childTnLst>
                                </p:cTn>
                              </p:par>
                              <p:par>
                                <p:cTn id="8" presetID="21" presetClass="entr" presetSubtype="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heel(8)">
                                      <p:cBhvr>
                                        <p:cTn id="10" dur="3000"/>
                                        <p:tgtEl>
                                          <p:spTgt spid="4"/>
                                        </p:tgtEl>
                                      </p:cBhvr>
                                    </p:animEffect>
                                  </p:childTnLst>
                                </p:cTn>
                              </p:par>
                            </p:childTnLst>
                          </p:cTn>
                        </p:par>
                        <p:par>
                          <p:cTn id="11" fill="hold">
                            <p:stCondLst>
                              <p:cond delay="3000"/>
                            </p:stCondLst>
                            <p:childTnLst>
                              <p:par>
                                <p:cTn id="12" presetID="40" presetClass="entr" presetSubtype="0" fill="hold" grpId="0" nodeType="afterEffect">
                                  <p:stCondLst>
                                    <p:cond delay="0"/>
                                  </p:stCondLst>
                                  <p:iterate type="lt">
                                    <p:tmPct val="10000"/>
                                  </p:iterate>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1"/>
                                          </p:val>
                                        </p:tav>
                                        <p:tav tm="100000">
                                          <p:val>
                                            <p:strVal val="#ppt_x"/>
                                          </p:val>
                                        </p:tav>
                                      </p:tavLst>
                                    </p:anim>
                                    <p:anim calcmode="lin" valueType="num">
                                      <p:cBhvr>
                                        <p:cTn id="16"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26656.jpg"/>
          <p:cNvPicPr>
            <a:picLocks noChangeAspect="1"/>
          </p:cNvPicPr>
          <p:nvPr/>
        </p:nvPicPr>
        <p:blipFill>
          <a:blip r:embed="rId2" cstate="print"/>
          <a:srcRect/>
          <a:stretch>
            <a:fillRect/>
          </a:stretch>
        </p:blipFill>
        <p:spPr bwMode="auto">
          <a:xfrm>
            <a:off x="0" y="-307975"/>
            <a:ext cx="9144000" cy="5759450"/>
          </a:xfrm>
          <a:prstGeom prst="rect">
            <a:avLst/>
          </a:prstGeom>
          <a:noFill/>
          <a:ln w="9525">
            <a:noFill/>
            <a:miter lim="800000"/>
            <a:headEnd/>
            <a:tailEnd/>
          </a:ln>
        </p:spPr>
      </p:pic>
      <p:pic>
        <p:nvPicPr>
          <p:cNvPr id="5" name="4 Imagen" descr="526656.jpg"/>
          <p:cNvPicPr>
            <a:picLocks noChangeAspect="1"/>
          </p:cNvPicPr>
          <p:nvPr/>
        </p:nvPicPr>
        <p:blipFill>
          <a:blip r:embed="rId2" cstate="print"/>
          <a:srcRect/>
          <a:stretch>
            <a:fillRect/>
          </a:stretch>
        </p:blipFill>
        <p:spPr bwMode="auto">
          <a:xfrm>
            <a:off x="0" y="-307975"/>
            <a:ext cx="9144000" cy="5759450"/>
          </a:xfrm>
          <a:prstGeom prst="rect">
            <a:avLst/>
          </a:prstGeom>
          <a:noFill/>
          <a:ln w="9525">
            <a:noFill/>
            <a:miter lim="800000"/>
            <a:headEnd/>
            <a:tailEnd/>
          </a:ln>
        </p:spPr>
      </p:pic>
      <p:sp>
        <p:nvSpPr>
          <p:cNvPr id="6" name="5 Rectángulo"/>
          <p:cNvSpPr/>
          <p:nvPr/>
        </p:nvSpPr>
        <p:spPr>
          <a:xfrm>
            <a:off x="0" y="0"/>
            <a:ext cx="9144000" cy="5143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7" name="6 CuadroTexto"/>
          <p:cNvSpPr txBox="1"/>
          <p:nvPr/>
        </p:nvSpPr>
        <p:spPr>
          <a:xfrm>
            <a:off x="539750" y="4300538"/>
            <a:ext cx="7993063" cy="646112"/>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La construcción del palacio y del jardín, según la forma inicial pensada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para el retiro del rey, se llevó a cabo entre 1720 y finales de 1723.</a:t>
            </a:r>
          </a:p>
        </p:txBody>
      </p:sp>
    </p:spTree>
  </p:cSld>
  <p:clrMapOvr>
    <a:masterClrMapping/>
  </p:clrMapOvr>
  <mc:AlternateContent xmlns:mc="http://schemas.openxmlformats.org/markup-compatibility/2006">
    <mc:Choice xmlns:p14="http://schemas.microsoft.com/office/powerpoint/2010/main" Requires="p14">
      <p:transition spd="slow" p14:dur="2000" advTm="21000">
        <p14:window/>
      </p:transition>
    </mc:Choice>
    <mc:Fallback>
      <p:transition spd="slow" advTm="21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xit" presetSubtype="10" fill="hold" nodeType="withEffect">
                                  <p:stCondLst>
                                    <p:cond delay="0"/>
                                  </p:stCondLst>
                                  <p:childTnLst>
                                    <p:anim calcmode="lin" valueType="num">
                                      <p:cBhvr>
                                        <p:cTn id="6" dur="3000"/>
                                        <p:tgtEl>
                                          <p:spTgt spid="6"/>
                                        </p:tgtEl>
                                        <p:attrNameLst>
                                          <p:attrName>ppt_w</p:attrName>
                                        </p:attrNameLst>
                                      </p:cBhvr>
                                      <p:tavLst>
                                        <p:tav tm="0">
                                          <p:val>
                                            <p:strVal val="ppt_w"/>
                                          </p:val>
                                        </p:tav>
                                        <p:tav tm="100000">
                                          <p:val>
                                            <p:fltVal val="0"/>
                                          </p:val>
                                        </p:tav>
                                      </p:tavLst>
                                    </p:anim>
                                    <p:anim calcmode="lin" valueType="num">
                                      <p:cBhvr>
                                        <p:cTn id="7" dur="3000"/>
                                        <p:tgtEl>
                                          <p:spTgt spid="6"/>
                                        </p:tgtEl>
                                        <p:attrNameLst>
                                          <p:attrName>ppt_h</p:attrName>
                                        </p:attrNameLst>
                                      </p:cBhvr>
                                      <p:tavLst>
                                        <p:tav tm="0">
                                          <p:val>
                                            <p:strVal val="ppt_h"/>
                                          </p:val>
                                        </p:tav>
                                        <p:tav tm="100000">
                                          <p:val>
                                            <p:strVal val="ppt_h"/>
                                          </p:val>
                                        </p:tav>
                                      </p:tavLst>
                                    </p:anim>
                                    <p:set>
                                      <p:cBhvr>
                                        <p:cTn id="8" dur="1" fill="hold">
                                          <p:stCondLst>
                                            <p:cond delay="2999"/>
                                          </p:stCondLst>
                                        </p:cTn>
                                        <p:tgtEl>
                                          <p:spTgt spid="6"/>
                                        </p:tgtEl>
                                        <p:attrNameLst>
                                          <p:attrName>style.visibility</p:attrName>
                                        </p:attrNameLst>
                                      </p:cBhvr>
                                      <p:to>
                                        <p:strVal val="hidden"/>
                                      </p:to>
                                    </p:set>
                                  </p:childTnLst>
                                </p:cTn>
                              </p:par>
                              <p:par>
                                <p:cTn id="9" presetID="16" presetClass="exit" presetSubtype="37" fill="hold" nodeType="withEffect">
                                  <p:stCondLst>
                                    <p:cond delay="0"/>
                                  </p:stCondLst>
                                  <p:childTnLst>
                                    <p:animEffect transition="out" filter="barn(outVertical)">
                                      <p:cBhvr>
                                        <p:cTn id="10" dur="3000"/>
                                        <p:tgtEl>
                                          <p:spTgt spid="5"/>
                                        </p:tgtEl>
                                      </p:cBhvr>
                                    </p:animEffect>
                                    <p:set>
                                      <p:cBhvr>
                                        <p:cTn id="11" dur="1" fill="hold">
                                          <p:stCondLst>
                                            <p:cond delay="2999"/>
                                          </p:stCondLst>
                                        </p:cTn>
                                        <p:tgtEl>
                                          <p:spTgt spid="5"/>
                                        </p:tgtEl>
                                        <p:attrNameLst>
                                          <p:attrName>style.visibility</p:attrName>
                                        </p:attrNameLst>
                                      </p:cBhvr>
                                      <p:to>
                                        <p:strVal val="hidden"/>
                                      </p:to>
                                    </p:set>
                                  </p:childTnLst>
                                </p:cTn>
                              </p:par>
                              <p:par>
                                <p:cTn id="12" presetID="23" presetClass="entr" presetSubtype="16"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fltVal val="0"/>
                                          </p:val>
                                        </p:tav>
                                        <p:tav tm="100000">
                                          <p:val>
                                            <p:strVal val="#ppt_w"/>
                                          </p:val>
                                        </p:tav>
                                      </p:tavLst>
                                    </p:anim>
                                    <p:anim calcmode="lin" valueType="num">
                                      <p:cBhvr>
                                        <p:cTn id="15" dur="3000" fill="hold"/>
                                        <p:tgtEl>
                                          <p:spTgt spid="4"/>
                                        </p:tgtEl>
                                        <p:attrNameLst>
                                          <p:attrName>ppt_h</p:attrName>
                                        </p:attrNameLst>
                                      </p:cBhvr>
                                      <p:tavLst>
                                        <p:tav tm="0">
                                          <p:val>
                                            <p:fltVal val="0"/>
                                          </p:val>
                                        </p:tav>
                                        <p:tav tm="100000">
                                          <p:val>
                                            <p:strVal val="#ppt_h"/>
                                          </p:val>
                                        </p:tav>
                                      </p:tavLst>
                                    </p:anim>
                                  </p:childTnLst>
                                </p:cTn>
                              </p:par>
                              <p:par>
                                <p:cTn id="16" presetID="2" presetClass="entr" presetSubtype="3"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additive="base">
                                        <p:cTn id="18" dur="3000" fill="hold"/>
                                        <p:tgtEl>
                                          <p:spTgt spid="4"/>
                                        </p:tgtEl>
                                        <p:attrNameLst>
                                          <p:attrName>ppt_x</p:attrName>
                                        </p:attrNameLst>
                                      </p:cBhvr>
                                      <p:tavLst>
                                        <p:tav tm="0">
                                          <p:val>
                                            <p:strVal val="1+#ppt_w/2"/>
                                          </p:val>
                                        </p:tav>
                                        <p:tav tm="100000">
                                          <p:val>
                                            <p:strVal val="#ppt_x"/>
                                          </p:val>
                                        </p:tav>
                                      </p:tavLst>
                                    </p:anim>
                                    <p:anim calcmode="lin" valueType="num">
                                      <p:cBhvr additive="base">
                                        <p:cTn id="19" dur="3000" fill="hold"/>
                                        <p:tgtEl>
                                          <p:spTgt spid="4"/>
                                        </p:tgtEl>
                                        <p:attrNameLst>
                                          <p:attrName>ppt_y</p:attrName>
                                        </p:attrNameLst>
                                      </p:cBhvr>
                                      <p:tavLst>
                                        <p:tav tm="0">
                                          <p:val>
                                            <p:strVal val="0-#ppt_h/2"/>
                                          </p:val>
                                        </p:tav>
                                        <p:tav tm="100000">
                                          <p:val>
                                            <p:strVal val="#ppt_y"/>
                                          </p:val>
                                        </p:tav>
                                      </p:tavLst>
                                    </p:anim>
                                  </p:childTnLst>
                                </p:cTn>
                              </p:par>
                            </p:childTnLst>
                          </p:cTn>
                        </p:par>
                        <p:par>
                          <p:cTn id="20" fill="hold">
                            <p:stCondLst>
                              <p:cond delay="30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7"/>
                                        </p:tgtEl>
                                        <p:attrNameLst>
                                          <p:attrName>style.visibility</p:attrName>
                                        </p:attrNameLst>
                                      </p:cBhvr>
                                      <p:to>
                                        <p:strVal val="visible"/>
                                      </p:to>
                                    </p:set>
                                    <p:animEffect transition="in" filter="fade">
                                      <p:cBhvr>
                                        <p:cTn id="23" dur="1000"/>
                                        <p:tgtEl>
                                          <p:spTgt spid="7"/>
                                        </p:tgtEl>
                                      </p:cBhvr>
                                    </p:animEffect>
                                    <p:anim calcmode="lin" valueType="num">
                                      <p:cBhvr>
                                        <p:cTn id="24" dur="1000" fill="hold"/>
                                        <p:tgtEl>
                                          <p:spTgt spid="7"/>
                                        </p:tgtEl>
                                        <p:attrNameLst>
                                          <p:attrName>ppt_x</p:attrName>
                                        </p:attrNameLst>
                                      </p:cBhvr>
                                      <p:tavLst>
                                        <p:tav tm="0">
                                          <p:val>
                                            <p:strVal val="#ppt_x-.1"/>
                                          </p:val>
                                        </p:tav>
                                        <p:tav tm="100000">
                                          <p:val>
                                            <p:strVal val="#ppt_x"/>
                                          </p:val>
                                        </p:tav>
                                      </p:tavLst>
                                    </p:anim>
                                    <p:anim calcmode="lin" valueType="num">
                                      <p:cBhvr>
                                        <p:cTn id="25"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4 Desembarco en la Playa Omaha en la mañana del 6 de junio de 1944.jpg"/>
          <p:cNvPicPr>
            <a:picLocks noChangeAspect="1"/>
          </p:cNvPicPr>
          <p:nvPr/>
        </p:nvPicPr>
        <p:blipFill>
          <a:blip r:embed="rId2" cstate="print"/>
          <a:srcRect/>
          <a:stretch>
            <a:fillRect/>
          </a:stretch>
        </p:blipFill>
        <p:spPr bwMode="auto">
          <a:xfrm>
            <a:off x="0" y="-236538"/>
            <a:ext cx="4356100" cy="5616576"/>
          </a:xfrm>
          <a:prstGeom prst="rect">
            <a:avLst/>
          </a:prstGeom>
          <a:noFill/>
          <a:ln w="9525">
            <a:noFill/>
            <a:miter lim="800000"/>
            <a:headEnd/>
            <a:tailEnd/>
          </a:ln>
        </p:spPr>
      </p:pic>
      <p:pic>
        <p:nvPicPr>
          <p:cNvPr id="5" name="4 Imagen" descr="04 Desembarco en la Playa Omaha en la mañana del 6 de junio de 1944.jpg"/>
          <p:cNvPicPr>
            <a:picLocks noChangeAspect="1"/>
          </p:cNvPicPr>
          <p:nvPr/>
        </p:nvPicPr>
        <p:blipFill>
          <a:blip r:embed="rId2" cstate="print"/>
          <a:srcRect/>
          <a:stretch>
            <a:fillRect/>
          </a:stretch>
        </p:blipFill>
        <p:spPr bwMode="auto">
          <a:xfrm>
            <a:off x="0" y="-236538"/>
            <a:ext cx="4356100" cy="5616576"/>
          </a:xfrm>
          <a:prstGeom prst="rect">
            <a:avLst/>
          </a:prstGeom>
          <a:noFill/>
          <a:ln w="9525">
            <a:noFill/>
            <a:miter lim="800000"/>
            <a:headEnd/>
            <a:tailEnd/>
          </a:ln>
        </p:spPr>
      </p:pic>
      <p:sp>
        <p:nvSpPr>
          <p:cNvPr id="8" name="7 CuadroTexto"/>
          <p:cNvSpPr txBox="1"/>
          <p:nvPr/>
        </p:nvSpPr>
        <p:spPr>
          <a:xfrm>
            <a:off x="5148263" y="411163"/>
            <a:ext cx="2970212" cy="461962"/>
          </a:xfrm>
          <a:prstGeom prst="rect">
            <a:avLst/>
          </a:prstGeom>
          <a:noFill/>
        </p:spPr>
        <p:txBody>
          <a:bodyPr wrap="none">
            <a:spAutoFit/>
          </a:bodyPr>
          <a:lstStyle/>
          <a:p>
            <a:pPr>
              <a:defRPr/>
            </a:pPr>
            <a:r>
              <a:rPr lang="es-ES" sz="2400" b="1" dirty="0">
                <a:effectLst>
                  <a:glow rad="101600">
                    <a:schemeClr val="accent2">
                      <a:satMod val="175000"/>
                      <a:alpha val="40000"/>
                    </a:schemeClr>
                  </a:glow>
                  <a:outerShdw blurRad="38100" dist="38100" dir="2700000" algn="tl">
                    <a:srgbClr val="000000">
                      <a:alpha val="43137"/>
                    </a:srgbClr>
                  </a:outerShdw>
                </a:effectLst>
              </a:rPr>
              <a:t>Fuente de La Fama</a:t>
            </a:r>
          </a:p>
        </p:txBody>
      </p:sp>
      <p:sp>
        <p:nvSpPr>
          <p:cNvPr id="6" name="5 CuadroTexto"/>
          <p:cNvSpPr txBox="1"/>
          <p:nvPr/>
        </p:nvSpPr>
        <p:spPr>
          <a:xfrm>
            <a:off x="4500563" y="1492250"/>
            <a:ext cx="4392612" cy="2462213"/>
          </a:xfrm>
          <a:prstGeom prst="rect">
            <a:avLst/>
          </a:prstGeom>
          <a:noFill/>
        </p:spPr>
        <p:txBody>
          <a:bodyPr>
            <a:spAutoFit/>
          </a:bodyPr>
          <a:lstStyle/>
          <a:p>
            <a:pPr>
              <a:defRPr/>
            </a:pPr>
            <a:r>
              <a:rPr lang="es-ES" sz="2200" b="1" dirty="0">
                <a:effectLst>
                  <a:glow rad="101600">
                    <a:schemeClr val="accent2">
                      <a:satMod val="175000"/>
                      <a:alpha val="40000"/>
                    </a:schemeClr>
                  </a:glow>
                  <a:outerShdw blurRad="38100" dist="38100" dir="2700000" algn="tl">
                    <a:srgbClr val="000000">
                      <a:alpha val="43137"/>
                    </a:srgbClr>
                  </a:outerShdw>
                </a:effectLst>
              </a:rPr>
              <a:t>Esta fuente representa a Fama celebrando la victoria tocando su trompeta a lomos de Pegaso, mientras la Ignorancia y la Envidia -guerreros vencidos- caen por el peñasco sobre el que está la diosa.</a:t>
            </a:r>
          </a:p>
        </p:txBody>
      </p:sp>
    </p:spTree>
  </p:cSld>
  <p:clrMapOvr>
    <a:masterClrMapping/>
  </p:clrMapOvr>
  <mc:AlternateContent xmlns:mc="http://schemas.openxmlformats.org/markup-compatibility/2006">
    <mc:Choice xmlns:p14="http://schemas.microsoft.com/office/powerpoint/2010/main" Requires="p14">
      <p:transition spd="slow" p14:dur="2000" advTm="29000">
        <p14:prism isContent="1"/>
      </p:transition>
    </mc:Choice>
    <mc:Fallback>
      <p:transition spd="slow" advTm="29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edge">
                                      <p:cBhvr>
                                        <p:cTn id="7" dur="4000"/>
                                        <p:tgtEl>
                                          <p:spTgt spid="4"/>
                                        </p:tgtEl>
                                      </p:cBhvr>
                                    </p:animEffect>
                                  </p:childTnLst>
                                </p:cTn>
                              </p:par>
                              <p:par>
                                <p:cTn id="8" presetID="23" presetClass="entr" presetSubtype="27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4000" fill="hold"/>
                                        <p:tgtEl>
                                          <p:spTgt spid="4"/>
                                        </p:tgtEl>
                                        <p:attrNameLst>
                                          <p:attrName>ppt_w</p:attrName>
                                        </p:attrNameLst>
                                      </p:cBhvr>
                                      <p:tavLst>
                                        <p:tav tm="0">
                                          <p:val>
                                            <p:strVal val="2/3*#ppt_w"/>
                                          </p:val>
                                        </p:tav>
                                        <p:tav tm="100000">
                                          <p:val>
                                            <p:strVal val="#ppt_w"/>
                                          </p:val>
                                        </p:tav>
                                      </p:tavLst>
                                    </p:anim>
                                    <p:anim calcmode="lin" valueType="num">
                                      <p:cBhvr>
                                        <p:cTn id="11" dur="4000" fill="hold"/>
                                        <p:tgtEl>
                                          <p:spTgt spid="4"/>
                                        </p:tgtEl>
                                        <p:attrNameLst>
                                          <p:attrName>ppt_h</p:attrName>
                                        </p:attrNameLst>
                                      </p:cBhvr>
                                      <p:tavLst>
                                        <p:tav tm="0">
                                          <p:val>
                                            <p:strVal val="2/3*#ppt_h"/>
                                          </p:val>
                                        </p:tav>
                                        <p:tav tm="100000">
                                          <p:val>
                                            <p:strVal val="#ppt_h"/>
                                          </p:val>
                                        </p:tav>
                                      </p:tavLst>
                                    </p:anim>
                                  </p:childTnLst>
                                </p:cTn>
                              </p:par>
                              <p:par>
                                <p:cTn id="12" presetID="8" presetClass="entr" presetSubtype="3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diamond(out)">
                                      <p:cBhvr>
                                        <p:cTn id="14" dur="4000"/>
                                        <p:tgtEl>
                                          <p:spTgt spid="5"/>
                                        </p:tgtEl>
                                      </p:cBhvr>
                                    </p:animEffect>
                                  </p:childTnLst>
                                </p:cTn>
                              </p:par>
                              <p:par>
                                <p:cTn id="15" presetID="23" presetClass="entr" presetSubtype="272"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4000" fill="hold"/>
                                        <p:tgtEl>
                                          <p:spTgt spid="5"/>
                                        </p:tgtEl>
                                        <p:attrNameLst>
                                          <p:attrName>ppt_w</p:attrName>
                                        </p:attrNameLst>
                                      </p:cBhvr>
                                      <p:tavLst>
                                        <p:tav tm="0">
                                          <p:val>
                                            <p:strVal val="2/3*#ppt_w"/>
                                          </p:val>
                                        </p:tav>
                                        <p:tav tm="100000">
                                          <p:val>
                                            <p:strVal val="#ppt_w"/>
                                          </p:val>
                                        </p:tav>
                                      </p:tavLst>
                                    </p:anim>
                                    <p:anim calcmode="lin" valueType="num">
                                      <p:cBhvr>
                                        <p:cTn id="18" dur="4000" fill="hold"/>
                                        <p:tgtEl>
                                          <p:spTgt spid="5"/>
                                        </p:tgtEl>
                                        <p:attrNameLst>
                                          <p:attrName>ppt_h</p:attrName>
                                        </p:attrNameLst>
                                      </p:cBhvr>
                                      <p:tavLst>
                                        <p:tav tm="0">
                                          <p:val>
                                            <p:strVal val="2/3*#ppt_h"/>
                                          </p:val>
                                        </p:tav>
                                        <p:tav tm="100000">
                                          <p:val>
                                            <p:strVal val="#ppt_h"/>
                                          </p:val>
                                        </p:tav>
                                      </p:tavLst>
                                    </p:anim>
                                  </p:childTnLst>
                                </p:cTn>
                              </p:par>
                            </p:childTnLst>
                          </p:cTn>
                        </p:par>
                        <p:par>
                          <p:cTn id="19" fill="hold">
                            <p:stCondLst>
                              <p:cond delay="4000"/>
                            </p:stCondLst>
                            <p:childTnLst>
                              <p:par>
                                <p:cTn id="20" presetID="23" presetClass="entr" presetSubtype="16" fill="hold" grpId="0" nodeType="after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p:cTn id="22" dur="2000" fill="hold"/>
                                        <p:tgtEl>
                                          <p:spTgt spid="8"/>
                                        </p:tgtEl>
                                        <p:attrNameLst>
                                          <p:attrName>ppt_w</p:attrName>
                                        </p:attrNameLst>
                                      </p:cBhvr>
                                      <p:tavLst>
                                        <p:tav tm="0">
                                          <p:val>
                                            <p:fltVal val="0"/>
                                          </p:val>
                                        </p:tav>
                                        <p:tav tm="100000">
                                          <p:val>
                                            <p:strVal val="#ppt_w"/>
                                          </p:val>
                                        </p:tav>
                                      </p:tavLst>
                                    </p:anim>
                                    <p:anim calcmode="lin" valueType="num">
                                      <p:cBhvr>
                                        <p:cTn id="23" dur="2000" fill="hold"/>
                                        <p:tgtEl>
                                          <p:spTgt spid="8"/>
                                        </p:tgtEl>
                                        <p:attrNameLst>
                                          <p:attrName>ppt_h</p:attrName>
                                        </p:attrNameLst>
                                      </p:cBhvr>
                                      <p:tavLst>
                                        <p:tav tm="0">
                                          <p:val>
                                            <p:fltVal val="0"/>
                                          </p:val>
                                        </p:tav>
                                        <p:tav tm="100000">
                                          <p:val>
                                            <p:strVal val="#ppt_h"/>
                                          </p:val>
                                        </p:tav>
                                      </p:tavLst>
                                    </p:anim>
                                  </p:childTnLst>
                                </p:cTn>
                              </p:par>
                            </p:childTnLst>
                          </p:cTn>
                        </p:par>
                        <p:par>
                          <p:cTn id="24" fill="hold">
                            <p:stCondLst>
                              <p:cond delay="6000"/>
                            </p:stCondLst>
                            <p:childTnLst>
                              <p:par>
                                <p:cTn id="25" presetID="40" presetClass="entr" presetSubtype="0" fill="hold" grpId="0" nodeType="afterEffect">
                                  <p:stCondLst>
                                    <p:cond delay="500"/>
                                  </p:stCondLst>
                                  <p:iterate type="lt">
                                    <p:tmPct val="10000"/>
                                  </p:iterate>
                                  <p:childTnLst>
                                    <p:set>
                                      <p:cBhvr>
                                        <p:cTn id="26" dur="1" fill="hold">
                                          <p:stCondLst>
                                            <p:cond delay="0"/>
                                          </p:stCondLst>
                                        </p:cTn>
                                        <p:tgtEl>
                                          <p:spTgt spid="6"/>
                                        </p:tgtEl>
                                        <p:attrNameLst>
                                          <p:attrName>style.visibility</p:attrName>
                                        </p:attrNameLst>
                                      </p:cBhvr>
                                      <p:to>
                                        <p:strVal val="visible"/>
                                      </p:to>
                                    </p:set>
                                    <p:animEffect transition="in" filter="fade">
                                      <p:cBhvr>
                                        <p:cTn id="27" dur="1000"/>
                                        <p:tgtEl>
                                          <p:spTgt spid="6"/>
                                        </p:tgtEl>
                                      </p:cBhvr>
                                    </p:animEffect>
                                    <p:anim calcmode="lin" valueType="num">
                                      <p:cBhvr>
                                        <p:cTn id="28" dur="1000" fill="hold"/>
                                        <p:tgtEl>
                                          <p:spTgt spid="6"/>
                                        </p:tgtEl>
                                        <p:attrNameLst>
                                          <p:attrName>ppt_x</p:attrName>
                                        </p:attrNameLst>
                                      </p:cBhvr>
                                      <p:tavLst>
                                        <p:tav tm="0">
                                          <p:val>
                                            <p:strVal val="#ppt_x-.1"/>
                                          </p:val>
                                        </p:tav>
                                        <p:tav tm="100000">
                                          <p:val>
                                            <p:strVal val="#ppt_x"/>
                                          </p:val>
                                        </p:tav>
                                      </p:tavLst>
                                    </p:anim>
                                    <p:anim calcmode="lin" valueType="num">
                                      <p:cBhvr>
                                        <p:cTn id="29"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22352.jpg"/>
          <p:cNvPicPr>
            <a:picLocks noChangeAspect="1"/>
          </p:cNvPicPr>
          <p:nvPr/>
        </p:nvPicPr>
        <p:blipFill>
          <a:blip r:embed="rId2" cstate="print"/>
          <a:srcRect/>
          <a:stretch>
            <a:fillRect/>
          </a:stretch>
        </p:blipFill>
        <p:spPr bwMode="auto">
          <a:xfrm>
            <a:off x="0" y="-381000"/>
            <a:ext cx="9144000" cy="5832475"/>
          </a:xfrm>
          <a:prstGeom prst="rect">
            <a:avLst/>
          </a:prstGeom>
          <a:noFill/>
          <a:ln w="9525">
            <a:noFill/>
            <a:miter lim="800000"/>
            <a:headEnd/>
            <a:tailEnd/>
          </a:ln>
        </p:spPr>
      </p:pic>
      <p:pic>
        <p:nvPicPr>
          <p:cNvPr id="5" name="4 Imagen" descr="222352.jpg"/>
          <p:cNvPicPr>
            <a:picLocks noChangeAspect="1"/>
          </p:cNvPicPr>
          <p:nvPr/>
        </p:nvPicPr>
        <p:blipFill>
          <a:blip r:embed="rId2" cstate="print"/>
          <a:srcRect/>
          <a:stretch>
            <a:fillRect/>
          </a:stretch>
        </p:blipFill>
        <p:spPr bwMode="auto">
          <a:xfrm>
            <a:off x="0" y="-381000"/>
            <a:ext cx="9144000" cy="5832475"/>
          </a:xfrm>
          <a:prstGeom prst="rect">
            <a:avLst/>
          </a:prstGeom>
          <a:noFill/>
          <a:ln w="9525">
            <a:noFill/>
            <a:miter lim="800000"/>
            <a:headEnd/>
            <a:tailEnd/>
          </a:ln>
        </p:spPr>
      </p:pic>
      <p:sp>
        <p:nvSpPr>
          <p:cNvPr id="6" name="5 Rectángulo"/>
          <p:cNvSpPr/>
          <p:nvPr/>
        </p:nvSpPr>
        <p:spPr>
          <a:xfrm>
            <a:off x="0" y="0"/>
            <a:ext cx="9144000" cy="51435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8" name="7 CuadroTexto"/>
          <p:cNvSpPr txBox="1"/>
          <p:nvPr/>
        </p:nvSpPr>
        <p:spPr>
          <a:xfrm>
            <a:off x="755650" y="4300538"/>
            <a:ext cx="7920038" cy="646112"/>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El espectáculo de esta fuente, debido a la altura que alcanza el chorro, 47 metros, es una auténtica sinfonía de luz y color.</a:t>
            </a:r>
          </a:p>
        </p:txBody>
      </p:sp>
    </p:spTree>
  </p:cSld>
  <p:clrMapOvr>
    <a:masterClrMapping/>
  </p:clrMapOvr>
  <mc:AlternateContent xmlns:mc="http://schemas.openxmlformats.org/markup-compatibility/2006">
    <mc:Choice xmlns:p14="http://schemas.microsoft.com/office/powerpoint/2010/main" Requires="p14">
      <p:transition spd="slow" p14:dur="2000" advTm="19000">
        <p14:prism dir="r" isContent="1"/>
      </p:transition>
    </mc:Choice>
    <mc:Fallback>
      <p:transition spd="slow" advTm="19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5" presetClass="exit" presetSubtype="0" fill="hold" nodeType="withEffect">
                                  <p:stCondLst>
                                    <p:cond delay="0"/>
                                  </p:stCondLst>
                                  <p:childTnLst>
                                    <p:anim calcmode="lin" valueType="num">
                                      <p:cBhvr>
                                        <p:cTn id="6" dur="2000"/>
                                        <p:tgtEl>
                                          <p:spTgt spid="6"/>
                                        </p:tgtEl>
                                        <p:attrNameLst>
                                          <p:attrName>ppt_w</p:attrName>
                                        </p:attrNameLst>
                                      </p:cBhvr>
                                      <p:tavLst>
                                        <p:tav tm="0">
                                          <p:val>
                                            <p:strVal val="ppt_w"/>
                                          </p:val>
                                        </p:tav>
                                        <p:tav tm="100000">
                                          <p:val>
                                            <p:strVal val="ppt_w*0.70"/>
                                          </p:val>
                                        </p:tav>
                                      </p:tavLst>
                                    </p:anim>
                                    <p:anim calcmode="lin" valueType="num">
                                      <p:cBhvr>
                                        <p:cTn id="7" dur="2000"/>
                                        <p:tgtEl>
                                          <p:spTgt spid="6"/>
                                        </p:tgtEl>
                                        <p:attrNameLst>
                                          <p:attrName>ppt_h</p:attrName>
                                        </p:attrNameLst>
                                      </p:cBhvr>
                                      <p:tavLst>
                                        <p:tav tm="0">
                                          <p:val>
                                            <p:strVal val="ppt_h"/>
                                          </p:val>
                                        </p:tav>
                                        <p:tav tm="100000">
                                          <p:val>
                                            <p:strVal val="ppt_h"/>
                                          </p:val>
                                        </p:tav>
                                      </p:tavLst>
                                    </p:anim>
                                    <p:animEffect transition="out" filter="fade">
                                      <p:cBhvr>
                                        <p:cTn id="8" dur="2000"/>
                                        <p:tgtEl>
                                          <p:spTgt spid="6"/>
                                        </p:tgtEl>
                                      </p:cBhvr>
                                    </p:animEffect>
                                    <p:set>
                                      <p:cBhvr>
                                        <p:cTn id="9" dur="1" fill="hold">
                                          <p:stCondLst>
                                            <p:cond delay="1999"/>
                                          </p:stCondLst>
                                        </p:cTn>
                                        <p:tgtEl>
                                          <p:spTgt spid="6"/>
                                        </p:tgtEl>
                                        <p:attrNameLst>
                                          <p:attrName>style.visibility</p:attrName>
                                        </p:attrNameLst>
                                      </p:cBhvr>
                                      <p:to>
                                        <p:strVal val="hidden"/>
                                      </p:to>
                                    </p:set>
                                  </p:childTnLst>
                                </p:cTn>
                              </p:par>
                              <p:par>
                                <p:cTn id="10" presetID="50" presetClass="exit" presetSubtype="0" accel="100000" fill="hold" nodeType="withEffect">
                                  <p:stCondLst>
                                    <p:cond delay="0"/>
                                  </p:stCondLst>
                                  <p:childTnLst>
                                    <p:anim calcmode="lin" valueType="num">
                                      <p:cBhvr>
                                        <p:cTn id="11" dur="3000"/>
                                        <p:tgtEl>
                                          <p:spTgt spid="5"/>
                                        </p:tgtEl>
                                        <p:attrNameLst>
                                          <p:attrName>ppt_w</p:attrName>
                                        </p:attrNameLst>
                                      </p:cBhvr>
                                      <p:tavLst>
                                        <p:tav tm="0">
                                          <p:val>
                                            <p:strVal val="ppt_w"/>
                                          </p:val>
                                        </p:tav>
                                        <p:tav tm="100000">
                                          <p:val>
                                            <p:strVal val="ppt_w+.3"/>
                                          </p:val>
                                        </p:tav>
                                      </p:tavLst>
                                    </p:anim>
                                    <p:anim calcmode="lin" valueType="num">
                                      <p:cBhvr>
                                        <p:cTn id="12" dur="3000"/>
                                        <p:tgtEl>
                                          <p:spTgt spid="5"/>
                                        </p:tgtEl>
                                        <p:attrNameLst>
                                          <p:attrName>ppt_h</p:attrName>
                                        </p:attrNameLst>
                                      </p:cBhvr>
                                      <p:tavLst>
                                        <p:tav tm="0">
                                          <p:val>
                                            <p:strVal val="ppt_h"/>
                                          </p:val>
                                        </p:tav>
                                        <p:tav tm="100000">
                                          <p:val>
                                            <p:strVal val="ppt_h"/>
                                          </p:val>
                                        </p:tav>
                                      </p:tavLst>
                                    </p:anim>
                                    <p:animEffect transition="out" filter="fade">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16"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fltVal val="0"/>
                                          </p:val>
                                        </p:tav>
                                        <p:tav tm="100000">
                                          <p:val>
                                            <p:strVal val="#ppt_w"/>
                                          </p:val>
                                        </p:tav>
                                      </p:tavLst>
                                    </p:anim>
                                    <p:anim calcmode="lin" valueType="num">
                                      <p:cBhvr>
                                        <p:cTn id="18" dur="3000" fill="hold"/>
                                        <p:tgtEl>
                                          <p:spTgt spid="4"/>
                                        </p:tgtEl>
                                        <p:attrNameLst>
                                          <p:attrName>ppt_h</p:attrName>
                                        </p:attrNameLst>
                                      </p:cBhvr>
                                      <p:tavLst>
                                        <p:tav tm="0">
                                          <p:val>
                                            <p:fltVal val="0"/>
                                          </p:val>
                                        </p:tav>
                                        <p:tav tm="100000">
                                          <p:val>
                                            <p:strVal val="#ppt_h"/>
                                          </p:val>
                                        </p:tav>
                                      </p:tavLst>
                                    </p:anim>
                                  </p:childTnLst>
                                </p:cTn>
                              </p:par>
                              <p:par>
                                <p:cTn id="19" presetID="8"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diamond(out)">
                                      <p:cBhvr>
                                        <p:cTn id="21" dur="3000"/>
                                        <p:tgtEl>
                                          <p:spTgt spid="4"/>
                                        </p:tgtEl>
                                      </p:cBhvr>
                                    </p:animEffect>
                                  </p:childTnLst>
                                </p:cTn>
                              </p:par>
                            </p:childTnLst>
                          </p:cTn>
                        </p:par>
                        <p:par>
                          <p:cTn id="22" fill="hold">
                            <p:stCondLst>
                              <p:cond delay="3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8"/>
                                        </p:tgtEl>
                                        <p:attrNameLst>
                                          <p:attrName>style.visibility</p:attrName>
                                        </p:attrNameLst>
                                      </p:cBhvr>
                                      <p:to>
                                        <p:strVal val="visible"/>
                                      </p:to>
                                    </p:set>
                                    <p:animEffect transition="in" filter="fade">
                                      <p:cBhvr>
                                        <p:cTn id="25" dur="1000"/>
                                        <p:tgtEl>
                                          <p:spTgt spid="8"/>
                                        </p:tgtEl>
                                      </p:cBhvr>
                                    </p:animEffect>
                                    <p:anim calcmode="lin" valueType="num">
                                      <p:cBhvr>
                                        <p:cTn id="26" dur="1000" fill="hold"/>
                                        <p:tgtEl>
                                          <p:spTgt spid="8"/>
                                        </p:tgtEl>
                                        <p:attrNameLst>
                                          <p:attrName>ppt_x</p:attrName>
                                        </p:attrNameLst>
                                      </p:cBhvr>
                                      <p:tavLst>
                                        <p:tav tm="0">
                                          <p:val>
                                            <p:strVal val="#ppt_x-.1"/>
                                          </p:val>
                                        </p:tav>
                                        <p:tav tm="100000">
                                          <p:val>
                                            <p:strVal val="#ppt_x"/>
                                          </p:val>
                                        </p:tav>
                                      </p:tavLst>
                                    </p:anim>
                                    <p:anim calcmode="lin" valueType="num">
                                      <p:cBhvr>
                                        <p:cTn id="27"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6668956241_0591eff548_b.jpg"/>
          <p:cNvPicPr>
            <a:picLocks noChangeAspect="1"/>
          </p:cNvPicPr>
          <p:nvPr/>
        </p:nvPicPr>
        <p:blipFill>
          <a:blip r:embed="rId2" cstate="print"/>
          <a:srcRect/>
          <a:stretch>
            <a:fillRect/>
          </a:stretch>
        </p:blipFill>
        <p:spPr bwMode="auto">
          <a:xfrm>
            <a:off x="-180975" y="-236538"/>
            <a:ext cx="9324975" cy="5688013"/>
          </a:xfrm>
          <a:prstGeom prst="rect">
            <a:avLst/>
          </a:prstGeom>
          <a:noFill/>
          <a:ln w="9525">
            <a:noFill/>
            <a:miter lim="800000"/>
            <a:headEnd/>
            <a:tailEnd/>
          </a:ln>
        </p:spPr>
      </p:pic>
      <p:pic>
        <p:nvPicPr>
          <p:cNvPr id="5" name="4 Imagen" descr="6668956241_0591eff548_b.jpg"/>
          <p:cNvPicPr>
            <a:picLocks noChangeAspect="1"/>
          </p:cNvPicPr>
          <p:nvPr/>
        </p:nvPicPr>
        <p:blipFill>
          <a:blip r:embed="rId2" cstate="print"/>
          <a:srcRect/>
          <a:stretch>
            <a:fillRect/>
          </a:stretch>
        </p:blipFill>
        <p:spPr bwMode="auto">
          <a:xfrm>
            <a:off x="-180975" y="-236538"/>
            <a:ext cx="9324975" cy="5688013"/>
          </a:xfrm>
          <a:prstGeom prst="rect">
            <a:avLst/>
          </a:prstGeom>
          <a:noFill/>
          <a:ln w="9525">
            <a:noFill/>
            <a:miter lim="800000"/>
            <a:headEnd/>
            <a:tailEnd/>
          </a:ln>
        </p:spPr>
      </p:pic>
      <p:sp>
        <p:nvSpPr>
          <p:cNvPr id="6" name="5 CuadroTexto"/>
          <p:cNvSpPr txBox="1"/>
          <p:nvPr/>
        </p:nvSpPr>
        <p:spPr>
          <a:xfrm>
            <a:off x="5929313" y="2517775"/>
            <a:ext cx="3429000" cy="800100"/>
          </a:xfrm>
          <a:prstGeom prst="rect">
            <a:avLst/>
          </a:prstGeom>
          <a:noFill/>
        </p:spPr>
        <p:txBody>
          <a:bodyPr>
            <a:spAutoFit/>
          </a:bodyPr>
          <a:lstStyle/>
          <a:p>
            <a:pPr algn="ctr">
              <a:defRPr/>
            </a:pPr>
            <a:r>
              <a:rPr lang="es-ES">
                <a:latin typeface="Calibri" pitchFamily="34" charset="0"/>
                <a:cs typeface="Arial" pitchFamily="34" charset="0"/>
              </a:rPr>
              <a:t/>
            </a:r>
            <a:br>
              <a:rPr lang="es-ES">
                <a:latin typeface="Calibri" pitchFamily="34" charset="0"/>
                <a:cs typeface="Arial" pitchFamily="34" charset="0"/>
              </a:rPr>
            </a:br>
            <a:endParaRPr lang="es-ES" sz="2800">
              <a:solidFill>
                <a:srgbClr val="FFFF00"/>
              </a:solidFill>
              <a:effectLst>
                <a:outerShdw blurRad="38100" dist="38100" dir="2700000" algn="tl">
                  <a:srgbClr val="FFFFFF"/>
                </a:outerShdw>
              </a:effectLst>
              <a:latin typeface="Calibri" pitchFamily="34" charset="0"/>
              <a:cs typeface="Arial" pitchFamily="34" charset="0"/>
            </a:endParaRPr>
          </a:p>
        </p:txBody>
      </p:sp>
      <p:sp>
        <p:nvSpPr>
          <p:cNvPr id="7" name="6 CuadroTexto"/>
          <p:cNvSpPr txBox="1"/>
          <p:nvPr/>
        </p:nvSpPr>
        <p:spPr>
          <a:xfrm>
            <a:off x="611188" y="3795713"/>
            <a:ext cx="8135937" cy="1200150"/>
          </a:xfrm>
          <a:prstGeom prst="rect">
            <a:avLst/>
          </a:prstGeom>
          <a:noFill/>
        </p:spPr>
        <p:txBody>
          <a:bodyPr wrap="none">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“Si uno se va a vivir al campo es para poder tener un jardín más vasto y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magnífico. En ese caso lo mejor es contentarse con una casa pequeña,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acompañada por un gran jardín”, decía </a:t>
            </a:r>
            <a:r>
              <a:rPr lang="es-ES" b="1" dirty="0" err="1">
                <a:effectLst>
                  <a:glow rad="101600">
                    <a:schemeClr val="accent2">
                      <a:satMod val="175000"/>
                      <a:alpha val="40000"/>
                    </a:schemeClr>
                  </a:glow>
                  <a:outerShdw blurRad="38100" dist="38100" dir="2700000" algn="tl">
                    <a:srgbClr val="000000">
                      <a:alpha val="43137"/>
                    </a:srgbClr>
                  </a:outerShdw>
                </a:effectLst>
              </a:rPr>
              <a:t>Dézallier</a:t>
            </a:r>
            <a:r>
              <a:rPr lang="es-ES" b="1" dirty="0">
                <a:effectLst>
                  <a:glow rad="101600">
                    <a:schemeClr val="accent2">
                      <a:satMod val="175000"/>
                      <a:alpha val="40000"/>
                    </a:schemeClr>
                  </a:glow>
                  <a:outerShdw blurRad="38100" dist="38100" dir="2700000" algn="tl">
                    <a:srgbClr val="000000">
                      <a:alpha val="43137"/>
                    </a:srgbClr>
                  </a:outerShdw>
                </a:effectLst>
              </a:rPr>
              <a:t>, el gran teórico francés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de jardinería.</a:t>
            </a:r>
          </a:p>
        </p:txBody>
      </p:sp>
      <p:sp>
        <p:nvSpPr>
          <p:cNvPr id="8" name="7 CuadroTexto"/>
          <p:cNvSpPr txBox="1"/>
          <p:nvPr/>
        </p:nvSpPr>
        <p:spPr>
          <a:xfrm>
            <a:off x="3348038" y="1563688"/>
            <a:ext cx="2509837" cy="461962"/>
          </a:xfrm>
          <a:prstGeom prst="rect">
            <a:avLst/>
          </a:prstGeom>
          <a:noFill/>
        </p:spPr>
        <p:txBody>
          <a:bodyPr wrap="none">
            <a:spAutoFit/>
          </a:bodyPr>
          <a:lstStyle/>
          <a:p>
            <a:pPr>
              <a:defRPr/>
            </a:pPr>
            <a:r>
              <a:rPr lang="es-ES" sz="2400" b="1" dirty="0">
                <a:effectLst>
                  <a:glow rad="101600">
                    <a:schemeClr val="accent2">
                      <a:satMod val="175000"/>
                      <a:alpha val="40000"/>
                    </a:schemeClr>
                  </a:glow>
                  <a:outerShdw blurRad="38100" dist="38100" dir="2700000" algn="tl">
                    <a:srgbClr val="000000">
                      <a:alpha val="43137"/>
                    </a:srgbClr>
                  </a:outerShdw>
                </a:effectLst>
              </a:rPr>
              <a:t>Calle de </a:t>
            </a:r>
            <a:r>
              <a:rPr lang="es-ES" sz="2400" b="1" dirty="0" err="1">
                <a:effectLst>
                  <a:glow rad="101600">
                    <a:schemeClr val="accent2">
                      <a:satMod val="175000"/>
                      <a:alpha val="40000"/>
                    </a:schemeClr>
                  </a:glow>
                  <a:outerShdw blurRad="38100" dist="38100" dir="2700000" algn="tl">
                    <a:srgbClr val="000000">
                      <a:alpha val="43137"/>
                    </a:srgbClr>
                  </a:outerShdw>
                </a:effectLst>
              </a:rPr>
              <a:t>Valsaín</a:t>
            </a:r>
            <a:endParaRPr lang="es-ES" sz="2400" b="1" dirty="0">
              <a:effectLst>
                <a:glow rad="101600">
                  <a:schemeClr val="accent2">
                    <a:satMod val="175000"/>
                    <a:alpha val="40000"/>
                  </a:scheme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31000">
        <p14:conveyor dir="l"/>
      </p:transition>
    </mc:Choice>
    <mc:Fallback>
      <p:transition spd="slow" advTm="31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xit" presetSubtype="32" fill="hold" nodeType="withEffect">
                                  <p:stCondLst>
                                    <p:cond delay="0"/>
                                  </p:stCondLst>
                                  <p:childTnLst>
                                    <p:animEffect transition="out" filter="box(ou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21" presetClass="entr" presetSubtype="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heel(8)">
                                      <p:cBhvr>
                                        <p:cTn id="10" dur="3000"/>
                                        <p:tgtEl>
                                          <p:spTgt spid="4"/>
                                        </p:tgtEl>
                                      </p:cBhvr>
                                    </p:animEffect>
                                  </p:childTnLst>
                                </p:cTn>
                              </p:par>
                              <p:par>
                                <p:cTn id="11" presetID="23" presetClass="entr" presetSubtype="28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4000" fill="hold"/>
                                        <p:tgtEl>
                                          <p:spTgt spid="4"/>
                                        </p:tgtEl>
                                        <p:attrNameLst>
                                          <p:attrName>ppt_w</p:attrName>
                                        </p:attrNameLst>
                                      </p:cBhvr>
                                      <p:tavLst>
                                        <p:tav tm="0">
                                          <p:val>
                                            <p:strVal val="4/3*#ppt_w"/>
                                          </p:val>
                                        </p:tav>
                                        <p:tav tm="100000">
                                          <p:val>
                                            <p:strVal val="#ppt_w"/>
                                          </p:val>
                                        </p:tav>
                                      </p:tavLst>
                                    </p:anim>
                                    <p:anim calcmode="lin" valueType="num">
                                      <p:cBhvr>
                                        <p:cTn id="14" dur="4000" fill="hold"/>
                                        <p:tgtEl>
                                          <p:spTgt spid="4"/>
                                        </p:tgtEl>
                                        <p:attrNameLst>
                                          <p:attrName>ppt_h</p:attrName>
                                        </p:attrNameLst>
                                      </p:cBhvr>
                                      <p:tavLst>
                                        <p:tav tm="0">
                                          <p:val>
                                            <p:strVal val="4/3*#ppt_h"/>
                                          </p:val>
                                        </p:tav>
                                        <p:tav tm="100000">
                                          <p:val>
                                            <p:strVal val="#ppt_h"/>
                                          </p:val>
                                        </p:tav>
                                      </p:tavLst>
                                    </p:anim>
                                  </p:childTnLst>
                                </p:cTn>
                              </p:par>
                            </p:childTnLst>
                          </p:cTn>
                        </p:par>
                        <p:par>
                          <p:cTn id="15" fill="hold">
                            <p:stCondLst>
                              <p:cond delay="4000"/>
                            </p:stCondLst>
                            <p:childTnLst>
                              <p:par>
                                <p:cTn id="16" presetID="23" presetClass="entr" presetSubtype="16" fill="hold" nodeType="afterEffect">
                                  <p:stCondLst>
                                    <p:cond delay="0"/>
                                  </p:stCondLst>
                                  <p:childTnLst>
                                    <p:set>
                                      <p:cBhvr>
                                        <p:cTn id="17" dur="1" fill="hold">
                                          <p:stCondLst>
                                            <p:cond delay="0"/>
                                          </p:stCondLst>
                                        </p:cTn>
                                        <p:tgtEl>
                                          <p:spTgt spid="8">
                                            <p:txEl>
                                              <p:pRg st="0" end="0"/>
                                            </p:txEl>
                                          </p:spTgt>
                                        </p:tgtEl>
                                        <p:attrNameLst>
                                          <p:attrName>style.visibility</p:attrName>
                                        </p:attrNameLst>
                                      </p:cBhvr>
                                      <p:to>
                                        <p:strVal val="visible"/>
                                      </p:to>
                                    </p:set>
                                    <p:anim calcmode="lin" valueType="num">
                                      <p:cBhvr>
                                        <p:cTn id="18" dur="2000" fill="hold"/>
                                        <p:tgtEl>
                                          <p:spTgt spid="8">
                                            <p:txEl>
                                              <p:pRg st="0" end="0"/>
                                            </p:txEl>
                                          </p:spTgt>
                                        </p:tgtEl>
                                        <p:attrNameLst>
                                          <p:attrName>ppt_w</p:attrName>
                                        </p:attrNameLst>
                                      </p:cBhvr>
                                      <p:tavLst>
                                        <p:tav tm="0">
                                          <p:val>
                                            <p:fltVal val="0"/>
                                          </p:val>
                                        </p:tav>
                                        <p:tav tm="100000">
                                          <p:val>
                                            <p:strVal val="#ppt_w"/>
                                          </p:val>
                                        </p:tav>
                                      </p:tavLst>
                                    </p:anim>
                                    <p:anim calcmode="lin" valueType="num">
                                      <p:cBhvr>
                                        <p:cTn id="19" dur="2000" fill="hold"/>
                                        <p:tgtEl>
                                          <p:spTgt spid="8">
                                            <p:txEl>
                                              <p:pRg st="0" end="0"/>
                                            </p:txEl>
                                          </p:spTgt>
                                        </p:tgtEl>
                                        <p:attrNameLst>
                                          <p:attrName>ppt_h</p:attrName>
                                        </p:attrNameLst>
                                      </p:cBhvr>
                                      <p:tavLst>
                                        <p:tav tm="0">
                                          <p:val>
                                            <p:fltVal val="0"/>
                                          </p:val>
                                        </p:tav>
                                        <p:tav tm="100000">
                                          <p:val>
                                            <p:strVal val="#ppt_h"/>
                                          </p:val>
                                        </p:tav>
                                      </p:tavLst>
                                    </p:anim>
                                  </p:childTnLst>
                                </p:cTn>
                              </p:par>
                            </p:childTnLst>
                          </p:cTn>
                        </p:par>
                        <p:par>
                          <p:cTn id="20" fill="hold">
                            <p:stCondLst>
                              <p:cond delay="6000"/>
                            </p:stCondLst>
                            <p:childTnLst>
                              <p:par>
                                <p:cTn id="21" presetID="40" presetClass="entr" presetSubtype="0" fill="hold" grpId="0" nodeType="afterEffect">
                                  <p:stCondLst>
                                    <p:cond delay="500"/>
                                  </p:stCondLst>
                                  <p:iterate type="lt">
                                    <p:tmPct val="10000"/>
                                  </p:iterate>
                                  <p:childTnLst>
                                    <p:set>
                                      <p:cBhvr>
                                        <p:cTn id="22" dur="1" fill="hold">
                                          <p:stCondLst>
                                            <p:cond delay="0"/>
                                          </p:stCondLst>
                                        </p:cTn>
                                        <p:tgtEl>
                                          <p:spTgt spid="7"/>
                                        </p:tgtEl>
                                        <p:attrNameLst>
                                          <p:attrName>style.visibility</p:attrName>
                                        </p:attrNameLst>
                                      </p:cBhvr>
                                      <p:to>
                                        <p:strVal val="visible"/>
                                      </p:to>
                                    </p:set>
                                    <p:animEffect transition="in" filter="fade">
                                      <p:cBhvr>
                                        <p:cTn id="23" dur="1000"/>
                                        <p:tgtEl>
                                          <p:spTgt spid="7"/>
                                        </p:tgtEl>
                                      </p:cBhvr>
                                    </p:animEffect>
                                    <p:anim calcmode="lin" valueType="num">
                                      <p:cBhvr>
                                        <p:cTn id="24" dur="1000" fill="hold"/>
                                        <p:tgtEl>
                                          <p:spTgt spid="7"/>
                                        </p:tgtEl>
                                        <p:attrNameLst>
                                          <p:attrName>ppt_x</p:attrName>
                                        </p:attrNameLst>
                                      </p:cBhvr>
                                      <p:tavLst>
                                        <p:tav tm="0">
                                          <p:val>
                                            <p:strVal val="#ppt_x-.1"/>
                                          </p:val>
                                        </p:tav>
                                        <p:tav tm="100000">
                                          <p:val>
                                            <p:strVal val="#ppt_x"/>
                                          </p:val>
                                        </p:tav>
                                      </p:tavLst>
                                    </p:anim>
                                    <p:anim calcmode="lin" valueType="num">
                                      <p:cBhvr>
                                        <p:cTn id="25"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nyc017.jpg"/>
          <p:cNvPicPr>
            <a:picLocks noChangeAspect="1"/>
          </p:cNvPicPr>
          <p:nvPr/>
        </p:nvPicPr>
        <p:blipFill>
          <a:blip r:embed="rId2" cstate="print"/>
          <a:srcRect/>
          <a:stretch>
            <a:fillRect/>
          </a:stretch>
        </p:blipFill>
        <p:spPr bwMode="auto">
          <a:xfrm>
            <a:off x="0" y="-236538"/>
            <a:ext cx="9144000" cy="5688013"/>
          </a:xfrm>
          <a:prstGeom prst="rect">
            <a:avLst/>
          </a:prstGeom>
          <a:noFill/>
          <a:ln w="9525">
            <a:noFill/>
            <a:miter lim="800000"/>
            <a:headEnd/>
            <a:tailEnd/>
          </a:ln>
        </p:spPr>
      </p:pic>
      <p:sp>
        <p:nvSpPr>
          <p:cNvPr id="5" name="4 Rombo"/>
          <p:cNvSpPr/>
          <p:nvPr/>
        </p:nvSpPr>
        <p:spPr>
          <a:xfrm>
            <a:off x="0" y="0"/>
            <a:ext cx="9144000" cy="5143500"/>
          </a:xfrm>
          <a:prstGeom prst="diamo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6" name="5 Triángulo rectángulo"/>
          <p:cNvSpPr/>
          <p:nvPr/>
        </p:nvSpPr>
        <p:spPr>
          <a:xfrm flipV="1">
            <a:off x="0" y="0"/>
            <a:ext cx="4572000" cy="2716213"/>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7" name="6 Triángulo rectángulo"/>
          <p:cNvSpPr/>
          <p:nvPr/>
        </p:nvSpPr>
        <p:spPr>
          <a:xfrm flipH="1" flipV="1">
            <a:off x="4572000" y="0"/>
            <a:ext cx="4572000" cy="2643188"/>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8" name="7 Triángulo rectángulo"/>
          <p:cNvSpPr/>
          <p:nvPr/>
        </p:nvSpPr>
        <p:spPr>
          <a:xfrm>
            <a:off x="0" y="2571750"/>
            <a:ext cx="4716463" cy="2571750"/>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9" name="8 Triángulo rectángulo"/>
          <p:cNvSpPr/>
          <p:nvPr/>
        </p:nvSpPr>
        <p:spPr>
          <a:xfrm flipH="1">
            <a:off x="4427538" y="2571750"/>
            <a:ext cx="4716462" cy="2571750"/>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11" name="10 CuadroTexto"/>
          <p:cNvSpPr txBox="1"/>
          <p:nvPr/>
        </p:nvSpPr>
        <p:spPr>
          <a:xfrm>
            <a:off x="539750" y="4084638"/>
            <a:ext cx="8186738" cy="922337"/>
          </a:xfrm>
          <a:prstGeom prst="rect">
            <a:avLst/>
          </a:prstGeom>
          <a:noFill/>
        </p:spPr>
        <p:txBody>
          <a:bodyPr wrap="none">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Siguiendo este principio, en La Granja, el jardín era más importante que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el palacio. Felipe V se atuvo al principio de especialización en el trabajo,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más que a la unidad del gusto.</a:t>
            </a:r>
          </a:p>
        </p:txBody>
      </p:sp>
    </p:spTree>
  </p:cSld>
  <p:clrMapOvr>
    <a:masterClrMapping/>
  </p:clrMapOvr>
  <mc:AlternateContent xmlns:mc="http://schemas.openxmlformats.org/markup-compatibility/2006">
    <mc:Choice xmlns:p14="http://schemas.microsoft.com/office/powerpoint/2010/main" Requires="p14">
      <p:transition spd="slow" p14:dur="2000" advTm="24000">
        <p14:conveyor dir="r"/>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xit" presetSubtype="5" fill="hold" nodeType="withEffect">
                                  <p:stCondLst>
                                    <p:cond delay="0"/>
                                  </p:stCondLst>
                                  <p:childTnLst>
                                    <p:animEffect transition="out" filter="blinds(vertical)">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3" presetClass="exit" presetSubtype="10" fill="hold" nodeType="withEffect">
                                  <p:stCondLst>
                                    <p:cond delay="0"/>
                                  </p:stCondLst>
                                  <p:childTnLst>
                                    <p:animEffect transition="out" filter="blinds(horizontal)">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3" presetClass="exit" presetSubtype="10" fill="hold" nodeType="withEffect">
                                  <p:stCondLst>
                                    <p:cond delay="0"/>
                                  </p:stCondLst>
                                  <p:childTnLst>
                                    <p:animEffect transition="out" filter="blinds(horizontal)">
                                      <p:cBhvr>
                                        <p:cTn id="12" dur="3000"/>
                                        <p:tgtEl>
                                          <p:spTgt spid="7"/>
                                        </p:tgtEl>
                                      </p:cBhvr>
                                    </p:animEffect>
                                    <p:set>
                                      <p:cBhvr>
                                        <p:cTn id="13" dur="1" fill="hold">
                                          <p:stCondLst>
                                            <p:cond delay="2999"/>
                                          </p:stCondLst>
                                        </p:cTn>
                                        <p:tgtEl>
                                          <p:spTgt spid="7"/>
                                        </p:tgtEl>
                                        <p:attrNameLst>
                                          <p:attrName>style.visibility</p:attrName>
                                        </p:attrNameLst>
                                      </p:cBhvr>
                                      <p:to>
                                        <p:strVal val="hidden"/>
                                      </p:to>
                                    </p:set>
                                  </p:childTnLst>
                                </p:cTn>
                              </p:par>
                              <p:par>
                                <p:cTn id="14" presetID="3" presetClass="exit" presetSubtype="10" fill="hold" nodeType="withEffect">
                                  <p:stCondLst>
                                    <p:cond delay="0"/>
                                  </p:stCondLst>
                                  <p:childTnLst>
                                    <p:animEffect transition="out" filter="blinds(horizontal)">
                                      <p:cBhvr>
                                        <p:cTn id="15" dur="3000"/>
                                        <p:tgtEl>
                                          <p:spTgt spid="9"/>
                                        </p:tgtEl>
                                      </p:cBhvr>
                                    </p:animEffect>
                                    <p:set>
                                      <p:cBhvr>
                                        <p:cTn id="16" dur="1" fill="hold">
                                          <p:stCondLst>
                                            <p:cond delay="2999"/>
                                          </p:stCondLst>
                                        </p:cTn>
                                        <p:tgtEl>
                                          <p:spTgt spid="9"/>
                                        </p:tgtEl>
                                        <p:attrNameLst>
                                          <p:attrName>style.visibility</p:attrName>
                                        </p:attrNameLst>
                                      </p:cBhvr>
                                      <p:to>
                                        <p:strVal val="hidden"/>
                                      </p:to>
                                    </p:set>
                                  </p:childTnLst>
                                </p:cTn>
                              </p:par>
                              <p:par>
                                <p:cTn id="17" presetID="3" presetClass="exit" presetSubtype="10" fill="hold" nodeType="withEffect">
                                  <p:stCondLst>
                                    <p:cond delay="0"/>
                                  </p:stCondLst>
                                  <p:childTnLst>
                                    <p:animEffect transition="out" filter="blinds(horizontal)">
                                      <p:cBhvr>
                                        <p:cTn id="18" dur="3000"/>
                                        <p:tgtEl>
                                          <p:spTgt spid="8"/>
                                        </p:tgtEl>
                                      </p:cBhvr>
                                    </p:animEffect>
                                    <p:set>
                                      <p:cBhvr>
                                        <p:cTn id="19" dur="1" fill="hold">
                                          <p:stCondLst>
                                            <p:cond delay="2999"/>
                                          </p:stCondLst>
                                        </p:cTn>
                                        <p:tgtEl>
                                          <p:spTgt spid="8"/>
                                        </p:tgtEl>
                                        <p:attrNameLst>
                                          <p:attrName>style.visibility</p:attrName>
                                        </p:attrNameLst>
                                      </p:cBhvr>
                                      <p:to>
                                        <p:strVal val="hidden"/>
                                      </p:to>
                                    </p:set>
                                  </p:childTnLst>
                                </p:cTn>
                              </p:par>
                              <p:par>
                                <p:cTn id="20" presetID="3" presetClass="entr" presetSubtype="10"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blinds(horizontal)">
                                      <p:cBhvr>
                                        <p:cTn id="22" dur="3000"/>
                                        <p:tgtEl>
                                          <p:spTgt spid="4"/>
                                        </p:tgtEl>
                                      </p:cBhvr>
                                    </p:animEffect>
                                  </p:childTnLst>
                                </p:cTn>
                              </p:par>
                              <p:par>
                                <p:cTn id="23" presetID="23" presetClass="entr" presetSubtype="288"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3500" fill="hold"/>
                                        <p:tgtEl>
                                          <p:spTgt spid="4"/>
                                        </p:tgtEl>
                                        <p:attrNameLst>
                                          <p:attrName>ppt_w</p:attrName>
                                        </p:attrNameLst>
                                      </p:cBhvr>
                                      <p:tavLst>
                                        <p:tav tm="0">
                                          <p:val>
                                            <p:strVal val="4/3*#ppt_w"/>
                                          </p:val>
                                        </p:tav>
                                        <p:tav tm="100000">
                                          <p:val>
                                            <p:strVal val="#ppt_w"/>
                                          </p:val>
                                        </p:tav>
                                      </p:tavLst>
                                    </p:anim>
                                    <p:anim calcmode="lin" valueType="num">
                                      <p:cBhvr>
                                        <p:cTn id="26" dur="3500" fill="hold"/>
                                        <p:tgtEl>
                                          <p:spTgt spid="4"/>
                                        </p:tgtEl>
                                        <p:attrNameLst>
                                          <p:attrName>ppt_h</p:attrName>
                                        </p:attrNameLst>
                                      </p:cBhvr>
                                      <p:tavLst>
                                        <p:tav tm="0">
                                          <p:val>
                                            <p:strVal val="4/3*#ppt_h"/>
                                          </p:val>
                                        </p:tav>
                                        <p:tav tm="100000">
                                          <p:val>
                                            <p:strVal val="#ppt_h"/>
                                          </p:val>
                                        </p:tav>
                                      </p:tavLst>
                                    </p:anim>
                                  </p:childTnLst>
                                </p:cTn>
                              </p:par>
                            </p:childTnLst>
                          </p:cTn>
                        </p:par>
                        <p:par>
                          <p:cTn id="27" fill="hold">
                            <p:stCondLst>
                              <p:cond delay="3500"/>
                            </p:stCondLst>
                            <p:childTnLst>
                              <p:par>
                                <p:cTn id="28" presetID="40" presetClass="entr" presetSubtype="0" fill="hold" grpId="0" nodeType="afterEffect">
                                  <p:stCondLst>
                                    <p:cond delay="0"/>
                                  </p:stCondLst>
                                  <p:iterate type="lt">
                                    <p:tmPct val="10000"/>
                                  </p:iterate>
                                  <p:childTnLst>
                                    <p:set>
                                      <p:cBhvr>
                                        <p:cTn id="29" dur="1" fill="hold">
                                          <p:stCondLst>
                                            <p:cond delay="0"/>
                                          </p:stCondLst>
                                        </p:cTn>
                                        <p:tgtEl>
                                          <p:spTgt spid="11"/>
                                        </p:tgtEl>
                                        <p:attrNameLst>
                                          <p:attrName>style.visibility</p:attrName>
                                        </p:attrNameLst>
                                      </p:cBhvr>
                                      <p:to>
                                        <p:strVal val="visible"/>
                                      </p:to>
                                    </p:set>
                                    <p:animEffect transition="in" filter="fade">
                                      <p:cBhvr>
                                        <p:cTn id="30" dur="1000"/>
                                        <p:tgtEl>
                                          <p:spTgt spid="11"/>
                                        </p:tgtEl>
                                      </p:cBhvr>
                                    </p:animEffect>
                                    <p:anim calcmode="lin" valueType="num">
                                      <p:cBhvr>
                                        <p:cTn id="31" dur="1000" fill="hold"/>
                                        <p:tgtEl>
                                          <p:spTgt spid="11"/>
                                        </p:tgtEl>
                                        <p:attrNameLst>
                                          <p:attrName>ppt_x</p:attrName>
                                        </p:attrNameLst>
                                      </p:cBhvr>
                                      <p:tavLst>
                                        <p:tav tm="0">
                                          <p:val>
                                            <p:strVal val="#ppt_x-.1"/>
                                          </p:val>
                                        </p:tav>
                                        <p:tav tm="100000">
                                          <p:val>
                                            <p:strVal val="#ppt_x"/>
                                          </p:val>
                                        </p:tav>
                                      </p:tavLst>
                                    </p:anim>
                                    <p:anim calcmode="lin" valueType="num">
                                      <p:cBhvr>
                                        <p:cTn id="32"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nyc016.jpg"/>
          <p:cNvPicPr>
            <a:picLocks noChangeAspect="1"/>
          </p:cNvPicPr>
          <p:nvPr/>
        </p:nvPicPr>
        <p:blipFill>
          <a:blip r:embed="rId2" cstate="print"/>
          <a:srcRect/>
          <a:stretch>
            <a:fillRect/>
          </a:stretch>
        </p:blipFill>
        <p:spPr bwMode="auto">
          <a:xfrm>
            <a:off x="0" y="-307975"/>
            <a:ext cx="9144000" cy="5903913"/>
          </a:xfrm>
          <a:prstGeom prst="rect">
            <a:avLst/>
          </a:prstGeom>
          <a:noFill/>
          <a:ln w="9525">
            <a:noFill/>
            <a:miter lim="800000"/>
            <a:headEnd/>
            <a:tailEnd/>
          </a:ln>
        </p:spPr>
      </p:pic>
      <p:sp>
        <p:nvSpPr>
          <p:cNvPr id="6" name="5 Rectángulo"/>
          <p:cNvSpPr/>
          <p:nvPr/>
        </p:nvSpPr>
        <p:spPr>
          <a:xfrm>
            <a:off x="0" y="0"/>
            <a:ext cx="9144000" cy="5143500"/>
          </a:xfrm>
          <a:prstGeom prst="rect">
            <a:avLst/>
          </a:prstGeom>
          <a:solidFill>
            <a:schemeClr val="accent3">
              <a:lumMod val="50000"/>
              <a:alpha val="54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7" name="6 Rectángulo"/>
          <p:cNvSpPr/>
          <p:nvPr/>
        </p:nvSpPr>
        <p:spPr>
          <a:xfrm>
            <a:off x="250825" y="268288"/>
            <a:ext cx="8713788" cy="4606925"/>
          </a:xfrm>
          <a:prstGeom prst="rect">
            <a:avLst/>
          </a:prstGeom>
          <a:solidFill>
            <a:schemeClr val="accent3">
              <a:lumMod val="75000"/>
              <a:alpha val="54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8" name="7 Rectángulo"/>
          <p:cNvSpPr/>
          <p:nvPr/>
        </p:nvSpPr>
        <p:spPr>
          <a:xfrm>
            <a:off x="539750" y="519113"/>
            <a:ext cx="8135938" cy="4089400"/>
          </a:xfrm>
          <a:prstGeom prst="rect">
            <a:avLst/>
          </a:prstGeom>
          <a:solidFill>
            <a:schemeClr val="tx1">
              <a:lumMod val="95000"/>
              <a:alpha val="54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9" name="8 Rectángulo"/>
          <p:cNvSpPr/>
          <p:nvPr/>
        </p:nvSpPr>
        <p:spPr>
          <a:xfrm>
            <a:off x="827088" y="700088"/>
            <a:ext cx="7561262" cy="3708400"/>
          </a:xfrm>
          <a:prstGeom prst="rect">
            <a:avLst/>
          </a:prstGeom>
          <a:solidFill>
            <a:schemeClr val="tx1">
              <a:alpha val="54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11" name="10 CuadroTexto"/>
          <p:cNvSpPr txBox="1"/>
          <p:nvPr/>
        </p:nvSpPr>
        <p:spPr>
          <a:xfrm>
            <a:off x="827088" y="4084638"/>
            <a:ext cx="7353300" cy="922337"/>
          </a:xfrm>
          <a:prstGeom prst="rect">
            <a:avLst/>
          </a:prstGeom>
          <a:noFill/>
        </p:spPr>
        <p:txBody>
          <a:bodyPr wrap="none">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En La Granja, Felipe V no pretendía emular la vasta escenografía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monárquica de su abuelo en Versalles, sino construir un palacio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con jardines para su retiro.</a:t>
            </a:r>
          </a:p>
        </p:txBody>
      </p:sp>
    </p:spTree>
  </p:cSld>
  <p:clrMapOvr>
    <a:masterClrMapping/>
  </p:clrMapOvr>
  <mc:AlternateContent xmlns:mc="http://schemas.openxmlformats.org/markup-compatibility/2006" xmlns:p14="http://schemas.microsoft.com/office/powerpoint/2010/main">
    <mc:Choice Requires="p14">
      <p:transition spd="slow" p14:dur="2000" advTm="26000">
        <p14:ferris dir="l"/>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5"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linds(vertical)">
                                      <p:cBhvr>
                                        <p:cTn id="7" dur="3000"/>
                                        <p:tgtEl>
                                          <p:spTgt spid="9"/>
                                        </p:tgtEl>
                                      </p:cBhvr>
                                    </p:animEffect>
                                  </p:childTnLst>
                                </p:cTn>
                              </p:par>
                              <p:par>
                                <p:cTn id="8" presetID="3" presetClass="entr" presetSubtype="5"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blinds(vertical)">
                                      <p:cBhvr>
                                        <p:cTn id="10" dur="3000"/>
                                        <p:tgtEl>
                                          <p:spTgt spid="8"/>
                                        </p:tgtEl>
                                      </p:cBhvr>
                                    </p:animEffect>
                                  </p:childTnLst>
                                </p:cTn>
                              </p:par>
                              <p:par>
                                <p:cTn id="11" presetID="3" presetClass="entr" presetSubtype="5"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linds(vertical)">
                                      <p:cBhvr>
                                        <p:cTn id="13" dur="3000"/>
                                        <p:tgtEl>
                                          <p:spTgt spid="7"/>
                                        </p:tgtEl>
                                      </p:cBhvr>
                                    </p:animEffect>
                                  </p:childTnLst>
                                </p:cTn>
                              </p:par>
                              <p:par>
                                <p:cTn id="14" presetID="3" presetClass="entr" presetSubtype="5"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linds(vertical)">
                                      <p:cBhvr>
                                        <p:cTn id="16" dur="3000"/>
                                        <p:tgtEl>
                                          <p:spTgt spid="6"/>
                                        </p:tgtEl>
                                      </p:cBhvr>
                                    </p:animEffect>
                                  </p:childTnLst>
                                </p:cTn>
                              </p:par>
                            </p:childTnLst>
                          </p:cTn>
                        </p:par>
                        <p:par>
                          <p:cTn id="17" fill="hold" nodeType="afterGroup">
                            <p:stCondLst>
                              <p:cond delay="3000"/>
                            </p:stCondLst>
                            <p:childTnLst>
                              <p:par>
                                <p:cTn id="18" presetID="20" presetClass="exit" presetSubtype="0" fill="hold" nodeType="afterEffect">
                                  <p:stCondLst>
                                    <p:cond delay="0"/>
                                  </p:stCondLst>
                                  <p:childTnLst>
                                    <p:animEffect transition="out" filter="wedge">
                                      <p:cBhvr>
                                        <p:cTn id="19" dur="3000"/>
                                        <p:tgtEl>
                                          <p:spTgt spid="9"/>
                                        </p:tgtEl>
                                      </p:cBhvr>
                                    </p:animEffect>
                                    <p:set>
                                      <p:cBhvr>
                                        <p:cTn id="20" dur="1" fill="hold">
                                          <p:stCondLst>
                                            <p:cond delay="2999"/>
                                          </p:stCondLst>
                                        </p:cTn>
                                        <p:tgtEl>
                                          <p:spTgt spid="9"/>
                                        </p:tgtEl>
                                        <p:attrNameLst>
                                          <p:attrName>style.visibility</p:attrName>
                                        </p:attrNameLst>
                                      </p:cBhvr>
                                      <p:to>
                                        <p:strVal val="hidden"/>
                                      </p:to>
                                    </p:set>
                                  </p:childTnLst>
                                </p:cTn>
                              </p:par>
                              <p:par>
                                <p:cTn id="21" presetID="20" presetClass="exit" presetSubtype="0" fill="hold" nodeType="withEffect">
                                  <p:stCondLst>
                                    <p:cond delay="0"/>
                                  </p:stCondLst>
                                  <p:childTnLst>
                                    <p:animEffect transition="out" filter="wedge">
                                      <p:cBhvr>
                                        <p:cTn id="22" dur="3500"/>
                                        <p:tgtEl>
                                          <p:spTgt spid="8"/>
                                        </p:tgtEl>
                                      </p:cBhvr>
                                    </p:animEffect>
                                    <p:set>
                                      <p:cBhvr>
                                        <p:cTn id="23" dur="1" fill="hold">
                                          <p:stCondLst>
                                            <p:cond delay="3499"/>
                                          </p:stCondLst>
                                        </p:cTn>
                                        <p:tgtEl>
                                          <p:spTgt spid="8"/>
                                        </p:tgtEl>
                                        <p:attrNameLst>
                                          <p:attrName>style.visibility</p:attrName>
                                        </p:attrNameLst>
                                      </p:cBhvr>
                                      <p:to>
                                        <p:strVal val="hidden"/>
                                      </p:to>
                                    </p:set>
                                  </p:childTnLst>
                                </p:cTn>
                              </p:par>
                              <p:par>
                                <p:cTn id="24" presetID="20" presetClass="exit" presetSubtype="0" fill="hold" nodeType="withEffect">
                                  <p:stCondLst>
                                    <p:cond delay="0"/>
                                  </p:stCondLst>
                                  <p:childTnLst>
                                    <p:animEffect transition="out" filter="wedge">
                                      <p:cBhvr>
                                        <p:cTn id="25" dur="3500"/>
                                        <p:tgtEl>
                                          <p:spTgt spid="7"/>
                                        </p:tgtEl>
                                      </p:cBhvr>
                                    </p:animEffect>
                                    <p:set>
                                      <p:cBhvr>
                                        <p:cTn id="26" dur="1" fill="hold">
                                          <p:stCondLst>
                                            <p:cond delay="3499"/>
                                          </p:stCondLst>
                                        </p:cTn>
                                        <p:tgtEl>
                                          <p:spTgt spid="7"/>
                                        </p:tgtEl>
                                        <p:attrNameLst>
                                          <p:attrName>style.visibility</p:attrName>
                                        </p:attrNameLst>
                                      </p:cBhvr>
                                      <p:to>
                                        <p:strVal val="hidden"/>
                                      </p:to>
                                    </p:set>
                                  </p:childTnLst>
                                </p:cTn>
                              </p:par>
                              <p:par>
                                <p:cTn id="27" presetID="20" presetClass="exit" presetSubtype="0" fill="hold" nodeType="withEffect">
                                  <p:stCondLst>
                                    <p:cond delay="0"/>
                                  </p:stCondLst>
                                  <p:childTnLst>
                                    <p:animEffect transition="out" filter="wedge">
                                      <p:cBhvr>
                                        <p:cTn id="28" dur="4000"/>
                                        <p:tgtEl>
                                          <p:spTgt spid="6"/>
                                        </p:tgtEl>
                                      </p:cBhvr>
                                    </p:animEffect>
                                    <p:set>
                                      <p:cBhvr>
                                        <p:cTn id="29" dur="1" fill="hold">
                                          <p:stCondLst>
                                            <p:cond delay="3999"/>
                                          </p:stCondLst>
                                        </p:cTn>
                                        <p:tgtEl>
                                          <p:spTgt spid="6"/>
                                        </p:tgtEl>
                                        <p:attrNameLst>
                                          <p:attrName>style.visibility</p:attrName>
                                        </p:attrNameLst>
                                      </p:cBhvr>
                                      <p:to>
                                        <p:strVal val="hidden"/>
                                      </p:to>
                                    </p:set>
                                  </p:childTnLst>
                                </p:cTn>
                              </p:par>
                              <p:par>
                                <p:cTn id="30" presetID="8" presetClass="entr" presetSubtype="32" fill="hold" nodeType="withEffect">
                                  <p:stCondLst>
                                    <p:cond delay="0"/>
                                  </p:stCondLst>
                                  <p:childTnLst>
                                    <p:set>
                                      <p:cBhvr>
                                        <p:cTn id="31" dur="1" fill="hold">
                                          <p:stCondLst>
                                            <p:cond delay="0"/>
                                          </p:stCondLst>
                                        </p:cTn>
                                        <p:tgtEl>
                                          <p:spTgt spid="4"/>
                                        </p:tgtEl>
                                        <p:attrNameLst>
                                          <p:attrName>style.visibility</p:attrName>
                                        </p:attrNameLst>
                                      </p:cBhvr>
                                      <p:to>
                                        <p:strVal val="visible"/>
                                      </p:to>
                                    </p:set>
                                    <p:animEffect transition="in" filter="diamond(out)">
                                      <p:cBhvr>
                                        <p:cTn id="32" dur="4000"/>
                                        <p:tgtEl>
                                          <p:spTgt spid="4"/>
                                        </p:tgtEl>
                                      </p:cBhvr>
                                    </p:animEffect>
                                  </p:childTnLst>
                                </p:cTn>
                              </p:par>
                            </p:childTnLst>
                          </p:cTn>
                        </p:par>
                        <p:par>
                          <p:cTn id="33" fill="hold">
                            <p:stCondLst>
                              <p:cond delay="7000"/>
                            </p:stCondLst>
                            <p:childTnLst>
                              <p:par>
                                <p:cTn id="34" presetID="40" presetClass="entr" presetSubtype="0" fill="hold" grpId="0" nodeType="afterEffect">
                                  <p:stCondLst>
                                    <p:cond delay="0"/>
                                  </p:stCondLst>
                                  <p:iterate type="lt">
                                    <p:tmPct val="10000"/>
                                  </p:iterate>
                                  <p:childTnLst>
                                    <p:set>
                                      <p:cBhvr>
                                        <p:cTn id="35" dur="1" fill="hold">
                                          <p:stCondLst>
                                            <p:cond delay="0"/>
                                          </p:stCondLst>
                                        </p:cTn>
                                        <p:tgtEl>
                                          <p:spTgt spid="11"/>
                                        </p:tgtEl>
                                        <p:attrNameLst>
                                          <p:attrName>style.visibility</p:attrName>
                                        </p:attrNameLst>
                                      </p:cBhvr>
                                      <p:to>
                                        <p:strVal val="visible"/>
                                      </p:to>
                                    </p:set>
                                    <p:animEffect transition="in" filter="fade">
                                      <p:cBhvr>
                                        <p:cTn id="36" dur="1000"/>
                                        <p:tgtEl>
                                          <p:spTgt spid="11"/>
                                        </p:tgtEl>
                                      </p:cBhvr>
                                    </p:animEffect>
                                    <p:anim calcmode="lin" valueType="num">
                                      <p:cBhvr>
                                        <p:cTn id="37" dur="1000" fill="hold"/>
                                        <p:tgtEl>
                                          <p:spTgt spid="11"/>
                                        </p:tgtEl>
                                        <p:attrNameLst>
                                          <p:attrName>ppt_x</p:attrName>
                                        </p:attrNameLst>
                                      </p:cBhvr>
                                      <p:tavLst>
                                        <p:tav tm="0">
                                          <p:val>
                                            <p:strVal val="#ppt_x-.1"/>
                                          </p:val>
                                        </p:tav>
                                        <p:tav tm="100000">
                                          <p:val>
                                            <p:strVal val="#ppt_x"/>
                                          </p:val>
                                        </p:tav>
                                      </p:tavLst>
                                    </p:anim>
                                    <p:anim calcmode="lin" valueType="num">
                                      <p:cBhvr>
                                        <p:cTn id="38"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093339.jpg"/>
          <p:cNvPicPr>
            <a:picLocks noChangeAspect="1"/>
          </p:cNvPicPr>
          <p:nvPr/>
        </p:nvPicPr>
        <p:blipFill>
          <a:blip r:embed="rId3" cstate="print"/>
          <a:srcRect/>
          <a:stretch>
            <a:fillRect/>
          </a:stretch>
        </p:blipFill>
        <p:spPr bwMode="auto">
          <a:xfrm>
            <a:off x="0" y="-236538"/>
            <a:ext cx="9144000" cy="5761038"/>
          </a:xfrm>
          <a:prstGeom prst="rect">
            <a:avLst/>
          </a:prstGeom>
          <a:noFill/>
          <a:ln w="9525">
            <a:noFill/>
            <a:miter lim="800000"/>
            <a:headEnd/>
            <a:tailEnd/>
          </a:ln>
        </p:spPr>
      </p:pic>
      <p:pic>
        <p:nvPicPr>
          <p:cNvPr id="5" name="4 Imagen" descr="1093339.jpg"/>
          <p:cNvPicPr>
            <a:picLocks noChangeAspect="1"/>
          </p:cNvPicPr>
          <p:nvPr/>
        </p:nvPicPr>
        <p:blipFill>
          <a:blip r:embed="rId3" cstate="print"/>
          <a:srcRect/>
          <a:stretch>
            <a:fillRect/>
          </a:stretch>
        </p:blipFill>
        <p:spPr bwMode="auto">
          <a:xfrm>
            <a:off x="0" y="-236538"/>
            <a:ext cx="9144000" cy="5761038"/>
          </a:xfrm>
          <a:prstGeom prst="rect">
            <a:avLst/>
          </a:prstGeom>
          <a:noFill/>
          <a:ln w="9525">
            <a:noFill/>
            <a:miter lim="800000"/>
            <a:headEnd/>
            <a:tailEnd/>
          </a:ln>
        </p:spPr>
      </p:pic>
      <p:pic>
        <p:nvPicPr>
          <p:cNvPr id="11" name="10 Imagen" descr="1093339.jpg"/>
          <p:cNvPicPr>
            <a:picLocks noChangeAspect="1"/>
          </p:cNvPicPr>
          <p:nvPr/>
        </p:nvPicPr>
        <p:blipFill>
          <a:blip r:embed="rId3" cstate="print"/>
          <a:srcRect/>
          <a:stretch>
            <a:fillRect/>
          </a:stretch>
        </p:blipFill>
        <p:spPr bwMode="auto">
          <a:xfrm>
            <a:off x="0" y="-236538"/>
            <a:ext cx="9144000" cy="5761038"/>
          </a:xfrm>
          <a:prstGeom prst="rect">
            <a:avLst/>
          </a:prstGeom>
          <a:noFill/>
          <a:ln w="9525">
            <a:noFill/>
            <a:miter lim="800000"/>
            <a:headEnd/>
            <a:tailEnd/>
          </a:ln>
        </p:spPr>
      </p:pic>
      <p:sp>
        <p:nvSpPr>
          <p:cNvPr id="6" name="5 CuadroTexto"/>
          <p:cNvSpPr txBox="1"/>
          <p:nvPr/>
        </p:nvSpPr>
        <p:spPr>
          <a:xfrm>
            <a:off x="323850" y="4219575"/>
            <a:ext cx="8640763"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Pasear por los Jardines de La Granja de San Ildefonso es una gozada. Respiras aire puro, y ves las montañas de la Sierra de Guadarrama desde cualquier ángulo. Un poco de contacto con la naturaleza siempre viene bien.</a:t>
            </a:r>
          </a:p>
        </p:txBody>
      </p:sp>
    </p:spTree>
  </p:cSld>
  <p:clrMapOvr>
    <a:masterClrMapping/>
  </p:clrMapOvr>
  <mc:AlternateContent xmlns:mc="http://schemas.openxmlformats.org/markup-compatibility/2006" xmlns:p14="http://schemas.microsoft.com/office/powerpoint/2010/main">
    <mc:Choice Requires="p14">
      <p:transition spd="slow" p14:dur="2000" advTm="27000">
        <p14:ferris dir="r"/>
      </p:transition>
    </mc:Choice>
    <mc:Fallback xmlns="">
      <p:transition spd="slow" advTm="27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xit" presetSubtype="12" fill="hold" nodeType="withEffect">
                                  <p:stCondLst>
                                    <p:cond delay="0"/>
                                  </p:stCondLst>
                                  <p:childTnLst>
                                    <p:animEffect transition="out" filter="strips(downLef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18" presetClass="exit" presetSubtype="6" fill="hold" nodeType="withEffect">
                                  <p:stCondLst>
                                    <p:cond delay="0"/>
                                  </p:stCondLst>
                                  <p:childTnLst>
                                    <p:animEffect transition="out" filter="strips(downRight)">
                                      <p:cBhvr>
                                        <p:cTn id="9" dur="3000"/>
                                        <p:tgtEl>
                                          <p:spTgt spid="11"/>
                                        </p:tgtEl>
                                      </p:cBhvr>
                                    </p:animEffect>
                                    <p:set>
                                      <p:cBhvr>
                                        <p:cTn id="10" dur="1" fill="hold">
                                          <p:stCondLst>
                                            <p:cond delay="2999"/>
                                          </p:stCondLst>
                                        </p:cTn>
                                        <p:tgtEl>
                                          <p:spTgt spid="11"/>
                                        </p:tgtEl>
                                        <p:attrNameLst>
                                          <p:attrName>style.visibility</p:attrName>
                                        </p:attrNameLst>
                                      </p:cBhvr>
                                      <p:to>
                                        <p:strVal val="hidden"/>
                                      </p:to>
                                    </p:set>
                                  </p:childTnLst>
                                </p:cTn>
                              </p:par>
                              <p:par>
                                <p:cTn id="11" presetID="2" presetClass="entr" presetSubtype="1"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3000" fill="hold"/>
                                        <p:tgtEl>
                                          <p:spTgt spid="4"/>
                                        </p:tgtEl>
                                        <p:attrNameLst>
                                          <p:attrName>ppt_x</p:attrName>
                                        </p:attrNameLst>
                                      </p:cBhvr>
                                      <p:tavLst>
                                        <p:tav tm="0">
                                          <p:val>
                                            <p:strVal val="#ppt_x"/>
                                          </p:val>
                                        </p:tav>
                                        <p:tav tm="100000">
                                          <p:val>
                                            <p:strVal val="#ppt_x"/>
                                          </p:val>
                                        </p:tav>
                                      </p:tavLst>
                                    </p:anim>
                                    <p:anim calcmode="lin" valueType="num">
                                      <p:cBhvr additive="base">
                                        <p:cTn id="14" dur="3000" fill="hold"/>
                                        <p:tgtEl>
                                          <p:spTgt spid="4"/>
                                        </p:tgtEl>
                                        <p:attrNameLst>
                                          <p:attrName>ppt_y</p:attrName>
                                        </p:attrNameLst>
                                      </p:cBhvr>
                                      <p:tavLst>
                                        <p:tav tm="0">
                                          <p:val>
                                            <p:strVal val="0-#ppt_h/2"/>
                                          </p:val>
                                        </p:tav>
                                        <p:tav tm="100000">
                                          <p:val>
                                            <p:strVal val="#ppt_y"/>
                                          </p:val>
                                        </p:tav>
                                      </p:tavLst>
                                    </p:anim>
                                  </p:childTnLst>
                                </p:cTn>
                              </p:par>
                              <p:par>
                                <p:cTn id="15" presetID="23" presetClass="entr" presetSubtype="16"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fltVal val="0"/>
                                          </p:val>
                                        </p:tav>
                                        <p:tav tm="100000">
                                          <p:val>
                                            <p:strVal val="#ppt_w"/>
                                          </p:val>
                                        </p:tav>
                                      </p:tavLst>
                                    </p:anim>
                                    <p:anim calcmode="lin" valueType="num">
                                      <p:cBhvr>
                                        <p:cTn id="18" dur="3000" fill="hold"/>
                                        <p:tgtEl>
                                          <p:spTgt spid="4"/>
                                        </p:tgtEl>
                                        <p:attrNameLst>
                                          <p:attrName>ppt_h</p:attrName>
                                        </p:attrNameLst>
                                      </p:cBhvr>
                                      <p:tavLst>
                                        <p:tav tm="0">
                                          <p:val>
                                            <p:fltVal val="0"/>
                                          </p:val>
                                        </p:tav>
                                        <p:tav tm="100000">
                                          <p:val>
                                            <p:strVal val="#ppt_h"/>
                                          </p:val>
                                        </p:tav>
                                      </p:tavLst>
                                    </p:anim>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4080458415_3644c14d9c_o.jpg"/>
          <p:cNvPicPr>
            <a:picLocks noChangeAspect="1"/>
          </p:cNvPicPr>
          <p:nvPr/>
        </p:nvPicPr>
        <p:blipFill>
          <a:blip r:embed="rId2" cstate="print"/>
          <a:srcRect/>
          <a:stretch>
            <a:fillRect/>
          </a:stretch>
        </p:blipFill>
        <p:spPr bwMode="auto">
          <a:xfrm>
            <a:off x="0" y="-236538"/>
            <a:ext cx="9144000" cy="5688013"/>
          </a:xfrm>
          <a:prstGeom prst="rect">
            <a:avLst/>
          </a:prstGeom>
          <a:noFill/>
          <a:ln w="9525">
            <a:noFill/>
            <a:miter lim="800000"/>
            <a:headEnd/>
            <a:tailEnd/>
          </a:ln>
        </p:spPr>
      </p:pic>
      <p:pic>
        <p:nvPicPr>
          <p:cNvPr id="5" name="4 Imagen" descr="4080458415_3644c14d9c_o.jpg"/>
          <p:cNvPicPr>
            <a:picLocks noChangeAspect="1"/>
          </p:cNvPicPr>
          <p:nvPr/>
        </p:nvPicPr>
        <p:blipFill>
          <a:blip r:embed="rId2" cstate="print"/>
          <a:srcRect/>
          <a:stretch>
            <a:fillRect/>
          </a:stretch>
        </p:blipFill>
        <p:spPr bwMode="auto">
          <a:xfrm>
            <a:off x="0" y="-236538"/>
            <a:ext cx="9144000" cy="5688013"/>
          </a:xfrm>
          <a:prstGeom prst="rect">
            <a:avLst/>
          </a:prstGeom>
          <a:noFill/>
          <a:ln w="9525">
            <a:noFill/>
            <a:miter lim="800000"/>
            <a:headEnd/>
            <a:tailEnd/>
          </a:ln>
        </p:spPr>
      </p:pic>
      <p:sp>
        <p:nvSpPr>
          <p:cNvPr id="6" name="5 CuadroTexto"/>
          <p:cNvSpPr txBox="1"/>
          <p:nvPr/>
        </p:nvSpPr>
        <p:spPr>
          <a:xfrm>
            <a:off x="755650" y="3795713"/>
            <a:ext cx="7993063" cy="120015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Los Jardines Reales ocupan una extensión de 146 hectáreas y según opiniones están inspirados en los de Versalles, aunque nadie se atreverá a negar la personalidad propia y especial de estos jardines en los que se fusionan los parterres, la arquitectura natural y el bosque.</a:t>
            </a:r>
          </a:p>
        </p:txBody>
      </p:sp>
    </p:spTree>
  </p:cSld>
  <p:clrMapOvr>
    <a:masterClrMapping/>
  </p:clrMapOvr>
  <mc:AlternateContent xmlns:mc="http://schemas.openxmlformats.org/markup-compatibility/2006">
    <mc:Choice xmlns:p14="http://schemas.microsoft.com/office/powerpoint/2010/main" Requires="p14">
      <p:transition spd="slow" p14:dur="2000" advTm="32000">
        <p14:warp dir="in"/>
      </p:transition>
    </mc:Choice>
    <mc:Fallback>
      <p:transition spd="slow" advTm="3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3" presetClass="exit" presetSubtype="32" fill="hold" nodeType="withEffect">
                                  <p:stCondLst>
                                    <p:cond delay="0"/>
                                  </p:stCondLst>
                                  <p:childTnLst>
                                    <p:animEffect transition="out" filter="plus(ou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20"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edge">
                                      <p:cBhvr>
                                        <p:cTn id="10" dur="3000"/>
                                        <p:tgtEl>
                                          <p:spTgt spid="4"/>
                                        </p:tgtEl>
                                      </p:cBhvr>
                                    </p:animEffect>
                                  </p:childTnLst>
                                </p:cTn>
                              </p:par>
                              <p:par>
                                <p:cTn id="11" presetID="50" presetClass="entr" presetSubtype="0" decel="10000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strVal val="#ppt_w+.3"/>
                                          </p:val>
                                        </p:tav>
                                        <p:tav tm="100000">
                                          <p:val>
                                            <p:strVal val="#ppt_w"/>
                                          </p:val>
                                        </p:tav>
                                      </p:tavLst>
                                    </p:anim>
                                    <p:anim calcmode="lin" valueType="num">
                                      <p:cBhvr>
                                        <p:cTn id="14" dur="3000" fill="hold"/>
                                        <p:tgtEl>
                                          <p:spTgt spid="4"/>
                                        </p:tgtEl>
                                        <p:attrNameLst>
                                          <p:attrName>ppt_h</p:attrName>
                                        </p:attrNameLst>
                                      </p:cBhvr>
                                      <p:tavLst>
                                        <p:tav tm="0">
                                          <p:val>
                                            <p:strVal val="#ppt_h"/>
                                          </p:val>
                                        </p:tav>
                                        <p:tav tm="100000">
                                          <p:val>
                                            <p:strVal val="#ppt_h"/>
                                          </p:val>
                                        </p:tav>
                                      </p:tavLst>
                                    </p:anim>
                                    <p:animEffect transition="in" filter="fade">
                                      <p:cBhvr>
                                        <p:cTn id="15" dur="3000"/>
                                        <p:tgtEl>
                                          <p:spTgt spid="4"/>
                                        </p:tgtEl>
                                      </p:cBhvr>
                                    </p:animEffect>
                                  </p:childTnLst>
                                </p:cTn>
                              </p:par>
                            </p:childTnLst>
                          </p:cTn>
                        </p:par>
                        <p:par>
                          <p:cTn id="16" fill="hold">
                            <p:stCondLst>
                              <p:cond delay="3000"/>
                            </p:stCondLst>
                            <p:childTnLst>
                              <p:par>
                                <p:cTn id="17" presetID="40" presetClass="entr" presetSubtype="0" fill="hold" grpId="0" nodeType="afterEffect">
                                  <p:stCondLst>
                                    <p:cond delay="0"/>
                                  </p:stCondLst>
                                  <p:iterate type="lt">
                                    <p:tmPct val="10000"/>
                                  </p:iterate>
                                  <p:childTnLst>
                                    <p:set>
                                      <p:cBhvr>
                                        <p:cTn id="18" dur="1" fill="hold">
                                          <p:stCondLst>
                                            <p:cond delay="0"/>
                                          </p:stCondLst>
                                        </p:cTn>
                                        <p:tgtEl>
                                          <p:spTgt spid="6"/>
                                        </p:tgtEl>
                                        <p:attrNameLst>
                                          <p:attrName>style.visibility</p:attrName>
                                        </p:attrNameLst>
                                      </p:cBhvr>
                                      <p:to>
                                        <p:strVal val="visible"/>
                                      </p:to>
                                    </p:set>
                                    <p:animEffect transition="in" filter="fade">
                                      <p:cBhvr>
                                        <p:cTn id="19" dur="1000"/>
                                        <p:tgtEl>
                                          <p:spTgt spid="6"/>
                                        </p:tgtEl>
                                      </p:cBhvr>
                                    </p:animEffect>
                                    <p:anim calcmode="lin" valueType="num">
                                      <p:cBhvr>
                                        <p:cTn id="20" dur="1000" fill="hold"/>
                                        <p:tgtEl>
                                          <p:spTgt spid="6"/>
                                        </p:tgtEl>
                                        <p:attrNameLst>
                                          <p:attrName>ppt_x</p:attrName>
                                        </p:attrNameLst>
                                      </p:cBhvr>
                                      <p:tavLst>
                                        <p:tav tm="0">
                                          <p:val>
                                            <p:strVal val="#ppt_x-.1"/>
                                          </p:val>
                                        </p:tav>
                                        <p:tav tm="100000">
                                          <p:val>
                                            <p:strVal val="#ppt_x"/>
                                          </p:val>
                                        </p:tav>
                                      </p:tavLst>
                                    </p:anim>
                                    <p:anim calcmode="lin" valueType="num">
                                      <p:cBhvr>
                                        <p:cTn id="21"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266646.jpg"/>
          <p:cNvPicPr>
            <a:picLocks noChangeAspect="1"/>
          </p:cNvPicPr>
          <p:nvPr/>
        </p:nvPicPr>
        <p:blipFill>
          <a:blip r:embed="rId2" cstate="print"/>
          <a:srcRect/>
          <a:stretch>
            <a:fillRect/>
          </a:stretch>
        </p:blipFill>
        <p:spPr bwMode="auto">
          <a:xfrm>
            <a:off x="0" y="-523875"/>
            <a:ext cx="9144000" cy="5903913"/>
          </a:xfrm>
          <a:prstGeom prst="rect">
            <a:avLst/>
          </a:prstGeom>
          <a:noFill/>
          <a:ln w="9525">
            <a:noFill/>
            <a:miter lim="800000"/>
            <a:headEnd/>
            <a:tailEnd/>
          </a:ln>
        </p:spPr>
      </p:pic>
      <p:pic>
        <p:nvPicPr>
          <p:cNvPr id="5" name="4 Imagen" descr="3266646.jpg"/>
          <p:cNvPicPr>
            <a:picLocks noChangeAspect="1"/>
          </p:cNvPicPr>
          <p:nvPr/>
        </p:nvPicPr>
        <p:blipFill>
          <a:blip r:embed="rId2" cstate="print"/>
          <a:srcRect/>
          <a:stretch>
            <a:fillRect/>
          </a:stretch>
        </p:blipFill>
        <p:spPr bwMode="auto">
          <a:xfrm>
            <a:off x="0" y="-523875"/>
            <a:ext cx="9144000" cy="5903913"/>
          </a:xfrm>
          <a:prstGeom prst="rect">
            <a:avLst/>
          </a:prstGeom>
          <a:noFill/>
          <a:ln w="9525">
            <a:noFill/>
            <a:miter lim="800000"/>
            <a:headEnd/>
            <a:tailEnd/>
          </a:ln>
        </p:spPr>
      </p:pic>
      <p:sp>
        <p:nvSpPr>
          <p:cNvPr id="6" name="5 Rectángulo"/>
          <p:cNvSpPr/>
          <p:nvPr/>
        </p:nvSpPr>
        <p:spPr>
          <a:xfrm>
            <a:off x="0" y="0"/>
            <a:ext cx="9144000" cy="5143500"/>
          </a:xfrm>
          <a:prstGeom prst="rect">
            <a:avLst/>
          </a:prstGeom>
          <a:solidFill>
            <a:srgbClr val="CA6E6C">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9" name="8 CuadroTexto"/>
          <p:cNvSpPr txBox="1"/>
          <p:nvPr/>
        </p:nvSpPr>
        <p:spPr>
          <a:xfrm>
            <a:off x="2195513" y="1276350"/>
            <a:ext cx="4302125" cy="430213"/>
          </a:xfrm>
          <a:prstGeom prst="rect">
            <a:avLst/>
          </a:prstGeom>
          <a:noFill/>
        </p:spPr>
        <p:txBody>
          <a:bodyPr wrap="none">
            <a:spAutoFit/>
          </a:bodyPr>
          <a:lstStyle/>
          <a:p>
            <a:pPr>
              <a:defRPr/>
            </a:pPr>
            <a:r>
              <a:rPr lang="es-ES" sz="2200" b="1" dirty="0">
                <a:effectLst>
                  <a:glow rad="101600">
                    <a:schemeClr val="accent2">
                      <a:satMod val="175000"/>
                      <a:alpha val="40000"/>
                    </a:schemeClr>
                  </a:glow>
                  <a:outerShdw blurRad="38100" dist="38100" dir="2700000" algn="tl">
                    <a:srgbClr val="000000">
                      <a:alpha val="43137"/>
                    </a:srgbClr>
                  </a:outerShdw>
                </a:effectLst>
              </a:rPr>
              <a:t>Fuente de Los Baños de Diana</a:t>
            </a:r>
          </a:p>
        </p:txBody>
      </p:sp>
      <p:sp>
        <p:nvSpPr>
          <p:cNvPr id="10" name="9 CuadroTexto"/>
          <p:cNvSpPr txBox="1"/>
          <p:nvPr/>
        </p:nvSpPr>
        <p:spPr>
          <a:xfrm>
            <a:off x="468313" y="3943350"/>
            <a:ext cx="8135937" cy="120015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El conjunto escultórico da la espalda a un alto murallón en cuyo cuerpo central hay un jarrón con flores y en sus laterales dos pilastras que, con sus diferentes niveles decrecientes, hacen que el juego del agua al caer sea espectacular. </a:t>
            </a:r>
          </a:p>
        </p:txBody>
      </p:sp>
    </p:spTree>
  </p:cSld>
  <p:clrMapOvr>
    <a:masterClrMapping/>
  </p:clrMapOvr>
  <mc:AlternateContent xmlns:mc="http://schemas.openxmlformats.org/markup-compatibility/2006">
    <mc:Choice xmlns:p14="http://schemas.microsoft.com/office/powerpoint/2010/main" Requires="p14">
      <p:transition spd="slow" p14:dur="2000" advTm="31000">
        <p14:warp/>
      </p:transition>
    </mc:Choice>
    <mc:Fallback>
      <p:transition spd="slow" advTm="31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xit" presetSubtype="10" fill="hold" nodeType="withEffect">
                                  <p:stCondLst>
                                    <p:cond delay="0"/>
                                  </p:stCondLst>
                                  <p:childTnLst>
                                    <p:animEffect transition="out" filter="blinds(horizontal)">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3" presetClass="exit" presetSubtype="5" fill="hold" nodeType="withEffect">
                                  <p:stCondLst>
                                    <p:cond delay="0"/>
                                  </p:stCondLst>
                                  <p:childTnLst>
                                    <p:animEffect transition="out" filter="blinds(vertical)">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fltVal val="0"/>
                                          </p:val>
                                        </p:tav>
                                        <p:tav tm="100000">
                                          <p:val>
                                            <p:strVal val="#ppt_h"/>
                                          </p:val>
                                        </p:tav>
                                      </p:tavLst>
                                    </p:anim>
                                  </p:childTnLst>
                                </p:cTn>
                              </p:par>
                              <p:par>
                                <p:cTn id="15" presetID="14" presetClass="entr" presetSubtype="1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randombar(horizontal)">
                                      <p:cBhvr>
                                        <p:cTn id="17" dur="3000"/>
                                        <p:tgtEl>
                                          <p:spTgt spid="4"/>
                                        </p:tgtEl>
                                      </p:cBhvr>
                                    </p:animEffect>
                                  </p:childTnLst>
                                </p:cTn>
                              </p:par>
                            </p:childTnLst>
                          </p:cTn>
                        </p:par>
                        <p:par>
                          <p:cTn id="18" fill="hold">
                            <p:stCondLst>
                              <p:cond delay="3000"/>
                            </p:stCondLst>
                            <p:childTnLst>
                              <p:par>
                                <p:cTn id="19" presetID="23" presetClass="entr" presetSubtype="16" fill="hold" grpId="0" nodeType="after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p:cTn id="21" dur="2000" fill="hold"/>
                                        <p:tgtEl>
                                          <p:spTgt spid="9"/>
                                        </p:tgtEl>
                                        <p:attrNameLst>
                                          <p:attrName>ppt_w</p:attrName>
                                        </p:attrNameLst>
                                      </p:cBhvr>
                                      <p:tavLst>
                                        <p:tav tm="0">
                                          <p:val>
                                            <p:fltVal val="0"/>
                                          </p:val>
                                        </p:tav>
                                        <p:tav tm="100000">
                                          <p:val>
                                            <p:strVal val="#ppt_w"/>
                                          </p:val>
                                        </p:tav>
                                      </p:tavLst>
                                    </p:anim>
                                    <p:anim calcmode="lin" valueType="num">
                                      <p:cBhvr>
                                        <p:cTn id="22" dur="2000" fill="hold"/>
                                        <p:tgtEl>
                                          <p:spTgt spid="9"/>
                                        </p:tgtEl>
                                        <p:attrNameLst>
                                          <p:attrName>ppt_h</p:attrName>
                                        </p:attrNameLst>
                                      </p:cBhvr>
                                      <p:tavLst>
                                        <p:tav tm="0">
                                          <p:val>
                                            <p:fltVal val="0"/>
                                          </p:val>
                                        </p:tav>
                                        <p:tav tm="100000">
                                          <p:val>
                                            <p:strVal val="#ppt_h"/>
                                          </p:val>
                                        </p:tav>
                                      </p:tavLst>
                                    </p:anim>
                                  </p:childTnLst>
                                </p:cTn>
                              </p:par>
                            </p:childTnLst>
                          </p:cTn>
                        </p:par>
                        <p:par>
                          <p:cTn id="23" fill="hold">
                            <p:stCondLst>
                              <p:cond delay="5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10"/>
                                        </p:tgtEl>
                                        <p:attrNameLst>
                                          <p:attrName>style.visibility</p:attrName>
                                        </p:attrNameLst>
                                      </p:cBhvr>
                                      <p:to>
                                        <p:strVal val="visible"/>
                                      </p:to>
                                    </p:set>
                                    <p:animEffect transition="in" filter="fade">
                                      <p:cBhvr>
                                        <p:cTn id="26" dur="1000"/>
                                        <p:tgtEl>
                                          <p:spTgt spid="10"/>
                                        </p:tgtEl>
                                      </p:cBhvr>
                                    </p:animEffect>
                                    <p:anim calcmode="lin" valueType="num">
                                      <p:cBhvr>
                                        <p:cTn id="27" dur="1000" fill="hold"/>
                                        <p:tgtEl>
                                          <p:spTgt spid="10"/>
                                        </p:tgtEl>
                                        <p:attrNameLst>
                                          <p:attrName>ppt_x</p:attrName>
                                        </p:attrNameLst>
                                      </p:cBhvr>
                                      <p:tavLst>
                                        <p:tav tm="0">
                                          <p:val>
                                            <p:strVal val="#ppt_x-.1"/>
                                          </p:val>
                                        </p:tav>
                                        <p:tav tm="100000">
                                          <p:val>
                                            <p:strVal val="#ppt_x"/>
                                          </p:val>
                                        </p:tav>
                                      </p:tavLst>
                                    </p:anim>
                                    <p:anim calcmode="lin" valueType="num">
                                      <p:cBhvr>
                                        <p:cTn id="28"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441787.jpg"/>
          <p:cNvPicPr>
            <a:picLocks noChangeAspect="1"/>
          </p:cNvPicPr>
          <p:nvPr/>
        </p:nvPicPr>
        <p:blipFill>
          <a:blip r:embed="rId2" cstate="print"/>
          <a:srcRect/>
          <a:stretch>
            <a:fillRect/>
          </a:stretch>
        </p:blipFill>
        <p:spPr bwMode="auto">
          <a:xfrm>
            <a:off x="0" y="-165100"/>
            <a:ext cx="9144000" cy="5545138"/>
          </a:xfrm>
          <a:prstGeom prst="rect">
            <a:avLst/>
          </a:prstGeom>
          <a:noFill/>
          <a:ln w="9525">
            <a:noFill/>
            <a:miter lim="800000"/>
            <a:headEnd/>
            <a:tailEnd/>
          </a:ln>
        </p:spPr>
      </p:pic>
      <p:pic>
        <p:nvPicPr>
          <p:cNvPr id="5" name="4 Imagen" descr="3441787.jpg"/>
          <p:cNvPicPr>
            <a:picLocks noChangeAspect="1"/>
          </p:cNvPicPr>
          <p:nvPr/>
        </p:nvPicPr>
        <p:blipFill>
          <a:blip r:embed="rId2" cstate="print"/>
          <a:srcRect/>
          <a:stretch>
            <a:fillRect/>
          </a:stretch>
        </p:blipFill>
        <p:spPr bwMode="auto">
          <a:xfrm>
            <a:off x="0" y="-165100"/>
            <a:ext cx="9144000" cy="5545138"/>
          </a:xfrm>
          <a:prstGeom prst="rect">
            <a:avLst/>
          </a:prstGeom>
          <a:noFill/>
          <a:ln w="9525">
            <a:noFill/>
            <a:miter lim="800000"/>
            <a:headEnd/>
            <a:tailEnd/>
          </a:ln>
        </p:spPr>
      </p:pic>
      <p:sp>
        <p:nvSpPr>
          <p:cNvPr id="6" name="5 Rectángulo"/>
          <p:cNvSpPr/>
          <p:nvPr/>
        </p:nvSpPr>
        <p:spPr>
          <a:xfrm>
            <a:off x="0" y="0"/>
            <a:ext cx="9144000" cy="5197475"/>
          </a:xfrm>
          <a:prstGeom prst="rect">
            <a:avLst/>
          </a:prstGeom>
          <a:solidFill>
            <a:srgbClr val="CA6E6C">
              <a:alpha val="7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10" name="9 CuadroTexto"/>
          <p:cNvSpPr txBox="1"/>
          <p:nvPr/>
        </p:nvSpPr>
        <p:spPr>
          <a:xfrm>
            <a:off x="755650" y="3913188"/>
            <a:ext cx="8064500" cy="1260475"/>
          </a:xfrm>
          <a:prstGeom prst="rect">
            <a:avLst/>
          </a:prstGeom>
          <a:noFill/>
        </p:spPr>
        <p:txBody>
          <a:bodyPr>
            <a:spAutoFit/>
          </a:bodyPr>
          <a:lstStyle/>
          <a:p>
            <a:pPr>
              <a:defRPr/>
            </a:pPr>
            <a:r>
              <a:rPr lang="es-ES" sz="2200" b="1" dirty="0">
                <a:effectLst>
                  <a:glow rad="101600">
                    <a:schemeClr val="accent2">
                      <a:satMod val="175000"/>
                      <a:alpha val="40000"/>
                    </a:schemeClr>
                  </a:glow>
                  <a:outerShdw blurRad="38100" dist="38100" dir="2700000" algn="tl">
                    <a:srgbClr val="000000">
                      <a:alpha val="43137"/>
                    </a:srgbClr>
                  </a:outerShdw>
                </a:effectLst>
              </a:rPr>
              <a:t>Personajes mitológicos: </a:t>
            </a:r>
            <a:r>
              <a:rPr lang="es-ES" b="1" dirty="0">
                <a:effectLst>
                  <a:glow rad="101600">
                    <a:schemeClr val="accent2">
                      <a:satMod val="175000"/>
                      <a:alpha val="40000"/>
                    </a:schemeClr>
                  </a:glow>
                  <a:outerShdw blurRad="38100" dist="38100" dir="2700000" algn="tl">
                    <a:srgbClr val="000000">
                      <a:alpha val="43137"/>
                    </a:srgbClr>
                  </a:outerShdw>
                </a:effectLst>
              </a:rPr>
              <a:t>Diana, </a:t>
            </a:r>
            <a:r>
              <a:rPr lang="es-ES" b="1" dirty="0" err="1">
                <a:effectLst>
                  <a:glow rad="101600">
                    <a:schemeClr val="accent2">
                      <a:satMod val="175000"/>
                      <a:alpha val="40000"/>
                    </a:schemeClr>
                  </a:glow>
                  <a:outerShdw blurRad="38100" dist="38100" dir="2700000" algn="tl">
                    <a:srgbClr val="000000">
                      <a:alpha val="43137"/>
                    </a:srgbClr>
                  </a:outerShdw>
                </a:effectLst>
              </a:rPr>
              <a:t>Acteón</a:t>
            </a:r>
            <a:r>
              <a:rPr lang="es-ES" b="1" dirty="0">
                <a:effectLst>
                  <a:glow rad="101600">
                    <a:schemeClr val="accent2">
                      <a:satMod val="175000"/>
                      <a:alpha val="40000"/>
                    </a:schemeClr>
                  </a:glow>
                  <a:outerShdw blurRad="38100" dist="38100" dir="2700000" algn="tl">
                    <a:srgbClr val="000000">
                      <a:alpha val="43137"/>
                    </a:srgbClr>
                  </a:outerShdw>
                </a:effectLst>
              </a:rPr>
              <a:t>, Ninfas. Es la última fuente que se construyó y cuentan que Felipe V en su inauguración comentó: 'Tres minutos me has divertido pero tres millones me has costado' (Tres millones de reales de vellón).</a:t>
            </a:r>
          </a:p>
        </p:txBody>
      </p:sp>
    </p:spTree>
  </p:cSld>
  <p:clrMapOvr>
    <a:masterClrMapping/>
  </p:clrMapOvr>
  <mc:AlternateContent xmlns:mc="http://schemas.openxmlformats.org/markup-compatibility/2006">
    <mc:Choice xmlns:p14="http://schemas.microsoft.com/office/powerpoint/2010/main" Requires="p14">
      <p:transition spd="slow" p14:dur="2000" advTm="29000">
        <p14:prism isInverted="1"/>
      </p:transition>
    </mc:Choice>
    <mc:Fallback>
      <p:transition spd="slow" advTm="29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3" presetClass="exit" presetSubtype="32" fill="hold" nodeType="withEffect">
                                  <p:stCondLst>
                                    <p:cond delay="0"/>
                                  </p:stCondLst>
                                  <p:childTnLst>
                                    <p:animEffect transition="out" filter="plus(out)">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13" presetClass="exit" presetSubtype="32" fill="hold" nodeType="withEffect">
                                  <p:stCondLst>
                                    <p:cond delay="0"/>
                                  </p:stCondLst>
                                  <p:childTnLst>
                                    <p:animEffect transition="out" filter="plus(out)">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fltVal val="0"/>
                                          </p:val>
                                        </p:tav>
                                        <p:tav tm="100000">
                                          <p:val>
                                            <p:strVal val="#ppt_h"/>
                                          </p:val>
                                        </p:tav>
                                      </p:tavLst>
                                    </p:anim>
                                  </p:childTnLst>
                                </p:cTn>
                              </p:par>
                              <p:par>
                                <p:cTn id="15" presetID="3" presetClass="entr" presetSubtype="5"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linds(vertical)">
                                      <p:cBhvr>
                                        <p:cTn id="17" dur="3000"/>
                                        <p:tgtEl>
                                          <p:spTgt spid="4"/>
                                        </p:tgtEl>
                                      </p:cBhvr>
                                    </p:animEffect>
                                  </p:childTnLst>
                                </p:cTn>
                              </p:par>
                            </p:childTnLst>
                          </p:cTn>
                        </p:par>
                        <p:par>
                          <p:cTn id="18" fill="hold">
                            <p:stCondLst>
                              <p:cond delay="3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10"/>
                                        </p:tgtEl>
                                        <p:attrNameLst>
                                          <p:attrName>style.visibility</p:attrName>
                                        </p:attrNameLst>
                                      </p:cBhvr>
                                      <p:to>
                                        <p:strVal val="visible"/>
                                      </p:to>
                                    </p:set>
                                    <p:animEffect transition="in" filter="fade">
                                      <p:cBhvr>
                                        <p:cTn id="21" dur="1000"/>
                                        <p:tgtEl>
                                          <p:spTgt spid="10"/>
                                        </p:tgtEl>
                                      </p:cBhvr>
                                    </p:animEffect>
                                    <p:anim calcmode="lin" valueType="num">
                                      <p:cBhvr>
                                        <p:cTn id="22" dur="1000" fill="hold"/>
                                        <p:tgtEl>
                                          <p:spTgt spid="10"/>
                                        </p:tgtEl>
                                        <p:attrNameLst>
                                          <p:attrName>ppt_x</p:attrName>
                                        </p:attrNameLst>
                                      </p:cBhvr>
                                      <p:tavLst>
                                        <p:tav tm="0">
                                          <p:val>
                                            <p:strVal val="#ppt_x-.1"/>
                                          </p:val>
                                        </p:tav>
                                        <p:tav tm="100000">
                                          <p:val>
                                            <p:strVal val="#ppt_x"/>
                                          </p:val>
                                        </p:tav>
                                      </p:tavLst>
                                    </p:anim>
                                    <p:anim calcmode="lin" valueType="num">
                                      <p:cBhvr>
                                        <p:cTn id="23"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nyc029.jpg"/>
          <p:cNvPicPr>
            <a:picLocks noChangeAspect="1"/>
          </p:cNvPicPr>
          <p:nvPr/>
        </p:nvPicPr>
        <p:blipFill>
          <a:blip r:embed="rId2" cstate="print"/>
          <a:srcRect/>
          <a:stretch>
            <a:fillRect/>
          </a:stretch>
        </p:blipFill>
        <p:spPr bwMode="auto">
          <a:xfrm>
            <a:off x="0" y="-307975"/>
            <a:ext cx="9144000" cy="5759450"/>
          </a:xfrm>
          <a:prstGeom prst="rect">
            <a:avLst/>
          </a:prstGeom>
          <a:noFill/>
          <a:ln w="9525">
            <a:noFill/>
            <a:miter lim="800000"/>
            <a:headEnd/>
            <a:tailEnd/>
          </a:ln>
        </p:spPr>
      </p:pic>
      <p:sp>
        <p:nvSpPr>
          <p:cNvPr id="5" name="4 Franja diagonal"/>
          <p:cNvSpPr/>
          <p:nvPr/>
        </p:nvSpPr>
        <p:spPr>
          <a:xfrm>
            <a:off x="0" y="0"/>
            <a:ext cx="1000125" cy="1274763"/>
          </a:xfrm>
          <a:prstGeom prst="diagStrip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6" name="5 Franja diagonal"/>
          <p:cNvSpPr/>
          <p:nvPr/>
        </p:nvSpPr>
        <p:spPr>
          <a:xfrm>
            <a:off x="0" y="0"/>
            <a:ext cx="1928813" cy="2303463"/>
          </a:xfrm>
          <a:prstGeom prst="diagStripe">
            <a:avLst>
              <a:gd name="adj" fmla="val 70897"/>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7" name="6 Franja diagonal"/>
          <p:cNvSpPr/>
          <p:nvPr/>
        </p:nvSpPr>
        <p:spPr>
          <a:xfrm>
            <a:off x="0" y="0"/>
            <a:ext cx="3143250" cy="3106738"/>
          </a:xfrm>
          <a:prstGeom prst="diagStripe">
            <a:avLst>
              <a:gd name="adj" fmla="val 76607"/>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8" name="7 Franja diagonal"/>
          <p:cNvSpPr/>
          <p:nvPr/>
        </p:nvSpPr>
        <p:spPr>
          <a:xfrm>
            <a:off x="0" y="0"/>
            <a:ext cx="4857750" cy="3857625"/>
          </a:xfrm>
          <a:prstGeom prst="diagStripe">
            <a:avLst>
              <a:gd name="adj" fmla="val 8230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9" name="8 Franja diagonal"/>
          <p:cNvSpPr/>
          <p:nvPr/>
        </p:nvSpPr>
        <p:spPr>
          <a:xfrm>
            <a:off x="0" y="0"/>
            <a:ext cx="6786563" cy="4608513"/>
          </a:xfrm>
          <a:prstGeom prst="diagStripe">
            <a:avLst>
              <a:gd name="adj" fmla="val 86213"/>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0" name="9 Franja diagonal"/>
          <p:cNvSpPr/>
          <p:nvPr/>
        </p:nvSpPr>
        <p:spPr>
          <a:xfrm>
            <a:off x="0" y="0"/>
            <a:ext cx="9144000" cy="5143500"/>
          </a:xfrm>
          <a:prstGeom prst="diagStripe">
            <a:avLst>
              <a:gd name="adj" fmla="val 90581"/>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1" name="10 Franja diagonal"/>
          <p:cNvSpPr/>
          <p:nvPr/>
        </p:nvSpPr>
        <p:spPr>
          <a:xfrm rot="16200000" flipV="1">
            <a:off x="3571875" y="-428624"/>
            <a:ext cx="3214687" cy="7929562"/>
          </a:xfrm>
          <a:prstGeom prst="diagStripe">
            <a:avLst>
              <a:gd name="adj" fmla="val 89051"/>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chemeClr val="tx1"/>
              </a:solidFill>
            </a:endParaRPr>
          </a:p>
        </p:txBody>
      </p:sp>
      <p:sp>
        <p:nvSpPr>
          <p:cNvPr id="12" name="11 Franja diagonal"/>
          <p:cNvSpPr/>
          <p:nvPr/>
        </p:nvSpPr>
        <p:spPr>
          <a:xfrm rot="16200000" flipV="1">
            <a:off x="2375694" y="-1624806"/>
            <a:ext cx="4392612" cy="9144000"/>
          </a:xfrm>
          <a:prstGeom prst="diagStripe">
            <a:avLst>
              <a:gd name="adj" fmla="val 89956"/>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3" name="12 Franja diagonal"/>
          <p:cNvSpPr/>
          <p:nvPr/>
        </p:nvSpPr>
        <p:spPr>
          <a:xfrm rot="16200000" flipV="1">
            <a:off x="4607719" y="607219"/>
            <a:ext cx="2143125" cy="6929437"/>
          </a:xfrm>
          <a:prstGeom prst="diagStripe">
            <a:avLst>
              <a:gd name="adj" fmla="val 83376"/>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4" name="13 Franja diagonal"/>
          <p:cNvSpPr/>
          <p:nvPr/>
        </p:nvSpPr>
        <p:spPr>
          <a:xfrm rot="16200000" flipV="1">
            <a:off x="5554663" y="1554163"/>
            <a:ext cx="1392237" cy="5786437"/>
          </a:xfrm>
          <a:prstGeom prst="diagStripe">
            <a:avLst>
              <a:gd name="adj" fmla="val 73756"/>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5" name="14 Franja diagonal"/>
          <p:cNvSpPr/>
          <p:nvPr/>
        </p:nvSpPr>
        <p:spPr>
          <a:xfrm rot="16200000" flipV="1">
            <a:off x="6723857" y="2723356"/>
            <a:ext cx="696912" cy="4143375"/>
          </a:xfrm>
          <a:prstGeom prst="diagStripe">
            <a:avLst>
              <a:gd name="adj" fmla="val 59678"/>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8" name="17 CuadroTexto"/>
          <p:cNvSpPr txBox="1"/>
          <p:nvPr/>
        </p:nvSpPr>
        <p:spPr>
          <a:xfrm>
            <a:off x="539750" y="4219575"/>
            <a:ext cx="7848600" cy="923925"/>
          </a:xfrm>
          <a:prstGeom prst="rect">
            <a:avLst/>
          </a:prstGeom>
          <a:noFill/>
        </p:spPr>
        <p:txBody>
          <a:bodyPr>
            <a:spAutoFit/>
          </a:bodyPr>
          <a:lstStyle/>
          <a:p>
            <a:pPr>
              <a:defRPr/>
            </a:pPr>
            <a:r>
              <a:rPr lang="es-ES" b="1" dirty="0" err="1">
                <a:effectLst>
                  <a:glow rad="101600">
                    <a:schemeClr val="accent2">
                      <a:satMod val="175000"/>
                      <a:alpha val="40000"/>
                    </a:schemeClr>
                  </a:glow>
                  <a:outerShdw blurRad="38100" dist="38100" dir="2700000" algn="tl">
                    <a:srgbClr val="000000">
                      <a:alpha val="43137"/>
                    </a:srgbClr>
                  </a:outerShdw>
                </a:effectLst>
              </a:rPr>
              <a:t>Acteón</a:t>
            </a:r>
            <a:r>
              <a:rPr lang="es-ES" b="1" dirty="0">
                <a:effectLst>
                  <a:glow rad="101600">
                    <a:schemeClr val="accent2">
                      <a:satMod val="175000"/>
                      <a:alpha val="40000"/>
                    </a:schemeClr>
                  </a:glow>
                  <a:outerShdw blurRad="38100" dist="38100" dir="2700000" algn="tl">
                    <a:srgbClr val="000000">
                      <a:alpha val="43137"/>
                    </a:srgbClr>
                  </a:outerShdw>
                </a:effectLst>
              </a:rPr>
              <a:t> toca la flauta mientras Diana disfruta de un baño ayudada por sus ninfas. Esta fuente representa el momento antes de que la diosa se dé cuenta de que </a:t>
            </a:r>
            <a:r>
              <a:rPr lang="es-ES" b="1" dirty="0" err="1">
                <a:effectLst>
                  <a:glow rad="101600">
                    <a:schemeClr val="accent2">
                      <a:satMod val="175000"/>
                      <a:alpha val="40000"/>
                    </a:schemeClr>
                  </a:glow>
                  <a:outerShdw blurRad="38100" dist="38100" dir="2700000" algn="tl">
                    <a:srgbClr val="000000">
                      <a:alpha val="43137"/>
                    </a:srgbClr>
                  </a:outerShdw>
                </a:effectLst>
              </a:rPr>
              <a:t>Acteón</a:t>
            </a:r>
            <a:r>
              <a:rPr lang="es-ES" b="1" dirty="0">
                <a:effectLst>
                  <a:glow rad="101600">
                    <a:schemeClr val="accent2">
                      <a:satMod val="175000"/>
                      <a:alpha val="40000"/>
                    </a:schemeClr>
                  </a:glow>
                  <a:outerShdw blurRad="38100" dist="38100" dir="2700000" algn="tl">
                    <a:srgbClr val="000000">
                      <a:alpha val="43137"/>
                    </a:srgbClr>
                  </a:outerShdw>
                </a:effectLst>
              </a:rPr>
              <a:t> la está mirando….</a:t>
            </a:r>
          </a:p>
        </p:txBody>
      </p:sp>
    </p:spTree>
  </p:cSld>
  <p:clrMapOvr>
    <a:masterClrMapping/>
  </p:clrMapOvr>
  <mc:AlternateContent xmlns:mc="http://schemas.openxmlformats.org/markup-compatibility/2006">
    <mc:Choice xmlns:p14="http://schemas.microsoft.com/office/powerpoint/2010/main" Requires="p14">
      <p:transition spd="slow" p14:dur="2000" advTm="26000">
        <p14:prism dir="r" isInverted="1"/>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xit" presetSubtype="10" fill="hold" nodeType="withEffect">
                                  <p:stCondLst>
                                    <p:cond delay="0"/>
                                  </p:stCondLst>
                                  <p:childTnLst>
                                    <p:animEffect transition="out" filter="blinds(horizontal)">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3" presetClass="exit" presetSubtype="10" fill="hold" nodeType="withEffect">
                                  <p:stCondLst>
                                    <p:cond delay="0"/>
                                  </p:stCondLst>
                                  <p:childTnLst>
                                    <p:animEffect transition="out" filter="blinds(horizontal)">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3" presetClass="exit" presetSubtype="10" fill="hold" nodeType="withEffect">
                                  <p:stCondLst>
                                    <p:cond delay="0"/>
                                  </p:stCondLst>
                                  <p:childTnLst>
                                    <p:animEffect transition="out" filter="blinds(horizontal)">
                                      <p:cBhvr>
                                        <p:cTn id="12" dur="3000"/>
                                        <p:tgtEl>
                                          <p:spTgt spid="7"/>
                                        </p:tgtEl>
                                      </p:cBhvr>
                                    </p:animEffect>
                                    <p:set>
                                      <p:cBhvr>
                                        <p:cTn id="13" dur="1" fill="hold">
                                          <p:stCondLst>
                                            <p:cond delay="2999"/>
                                          </p:stCondLst>
                                        </p:cTn>
                                        <p:tgtEl>
                                          <p:spTgt spid="7"/>
                                        </p:tgtEl>
                                        <p:attrNameLst>
                                          <p:attrName>style.visibility</p:attrName>
                                        </p:attrNameLst>
                                      </p:cBhvr>
                                      <p:to>
                                        <p:strVal val="hidden"/>
                                      </p:to>
                                    </p:set>
                                  </p:childTnLst>
                                </p:cTn>
                              </p:par>
                              <p:par>
                                <p:cTn id="14" presetID="3" presetClass="exit" presetSubtype="10" fill="hold" nodeType="withEffect">
                                  <p:stCondLst>
                                    <p:cond delay="0"/>
                                  </p:stCondLst>
                                  <p:childTnLst>
                                    <p:animEffect transition="out" filter="blinds(horizontal)">
                                      <p:cBhvr>
                                        <p:cTn id="15" dur="3000"/>
                                        <p:tgtEl>
                                          <p:spTgt spid="8"/>
                                        </p:tgtEl>
                                      </p:cBhvr>
                                    </p:animEffect>
                                    <p:set>
                                      <p:cBhvr>
                                        <p:cTn id="16" dur="1" fill="hold">
                                          <p:stCondLst>
                                            <p:cond delay="2999"/>
                                          </p:stCondLst>
                                        </p:cTn>
                                        <p:tgtEl>
                                          <p:spTgt spid="8"/>
                                        </p:tgtEl>
                                        <p:attrNameLst>
                                          <p:attrName>style.visibility</p:attrName>
                                        </p:attrNameLst>
                                      </p:cBhvr>
                                      <p:to>
                                        <p:strVal val="hidden"/>
                                      </p:to>
                                    </p:set>
                                  </p:childTnLst>
                                </p:cTn>
                              </p:par>
                              <p:par>
                                <p:cTn id="17" presetID="3" presetClass="exit" presetSubtype="10" fill="hold" nodeType="withEffect">
                                  <p:stCondLst>
                                    <p:cond delay="0"/>
                                  </p:stCondLst>
                                  <p:childTnLst>
                                    <p:animEffect transition="out" filter="blinds(horizontal)">
                                      <p:cBhvr>
                                        <p:cTn id="18" dur="3000"/>
                                        <p:tgtEl>
                                          <p:spTgt spid="9"/>
                                        </p:tgtEl>
                                      </p:cBhvr>
                                    </p:animEffect>
                                    <p:set>
                                      <p:cBhvr>
                                        <p:cTn id="19" dur="1" fill="hold">
                                          <p:stCondLst>
                                            <p:cond delay="2999"/>
                                          </p:stCondLst>
                                        </p:cTn>
                                        <p:tgtEl>
                                          <p:spTgt spid="9"/>
                                        </p:tgtEl>
                                        <p:attrNameLst>
                                          <p:attrName>style.visibility</p:attrName>
                                        </p:attrNameLst>
                                      </p:cBhvr>
                                      <p:to>
                                        <p:strVal val="hidden"/>
                                      </p:to>
                                    </p:set>
                                  </p:childTnLst>
                                </p:cTn>
                              </p:par>
                              <p:par>
                                <p:cTn id="20" presetID="3" presetClass="exit" presetSubtype="10" fill="hold" nodeType="withEffect">
                                  <p:stCondLst>
                                    <p:cond delay="0"/>
                                  </p:stCondLst>
                                  <p:childTnLst>
                                    <p:animEffect transition="out" filter="blinds(horizontal)">
                                      <p:cBhvr>
                                        <p:cTn id="21" dur="3000"/>
                                        <p:tgtEl>
                                          <p:spTgt spid="10"/>
                                        </p:tgtEl>
                                      </p:cBhvr>
                                    </p:animEffect>
                                    <p:set>
                                      <p:cBhvr>
                                        <p:cTn id="22" dur="1" fill="hold">
                                          <p:stCondLst>
                                            <p:cond delay="2999"/>
                                          </p:stCondLst>
                                        </p:cTn>
                                        <p:tgtEl>
                                          <p:spTgt spid="10"/>
                                        </p:tgtEl>
                                        <p:attrNameLst>
                                          <p:attrName>style.visibility</p:attrName>
                                        </p:attrNameLst>
                                      </p:cBhvr>
                                      <p:to>
                                        <p:strVal val="hidden"/>
                                      </p:to>
                                    </p:set>
                                  </p:childTnLst>
                                </p:cTn>
                              </p:par>
                              <p:par>
                                <p:cTn id="23" presetID="3" presetClass="exit" presetSubtype="10" fill="hold" nodeType="withEffect">
                                  <p:stCondLst>
                                    <p:cond delay="0"/>
                                  </p:stCondLst>
                                  <p:childTnLst>
                                    <p:animEffect transition="out" filter="blinds(horizontal)">
                                      <p:cBhvr>
                                        <p:cTn id="24" dur="3000"/>
                                        <p:tgtEl>
                                          <p:spTgt spid="12"/>
                                        </p:tgtEl>
                                      </p:cBhvr>
                                    </p:animEffect>
                                    <p:set>
                                      <p:cBhvr>
                                        <p:cTn id="25" dur="1" fill="hold">
                                          <p:stCondLst>
                                            <p:cond delay="2999"/>
                                          </p:stCondLst>
                                        </p:cTn>
                                        <p:tgtEl>
                                          <p:spTgt spid="12"/>
                                        </p:tgtEl>
                                        <p:attrNameLst>
                                          <p:attrName>style.visibility</p:attrName>
                                        </p:attrNameLst>
                                      </p:cBhvr>
                                      <p:to>
                                        <p:strVal val="hidden"/>
                                      </p:to>
                                    </p:set>
                                  </p:childTnLst>
                                </p:cTn>
                              </p:par>
                              <p:par>
                                <p:cTn id="26" presetID="3" presetClass="exit" presetSubtype="10" fill="hold" nodeType="withEffect">
                                  <p:stCondLst>
                                    <p:cond delay="0"/>
                                  </p:stCondLst>
                                  <p:childTnLst>
                                    <p:animEffect transition="out" filter="blinds(horizontal)">
                                      <p:cBhvr>
                                        <p:cTn id="27" dur="3000"/>
                                        <p:tgtEl>
                                          <p:spTgt spid="11"/>
                                        </p:tgtEl>
                                      </p:cBhvr>
                                    </p:animEffect>
                                    <p:set>
                                      <p:cBhvr>
                                        <p:cTn id="28" dur="1" fill="hold">
                                          <p:stCondLst>
                                            <p:cond delay="2999"/>
                                          </p:stCondLst>
                                        </p:cTn>
                                        <p:tgtEl>
                                          <p:spTgt spid="11"/>
                                        </p:tgtEl>
                                        <p:attrNameLst>
                                          <p:attrName>style.visibility</p:attrName>
                                        </p:attrNameLst>
                                      </p:cBhvr>
                                      <p:to>
                                        <p:strVal val="hidden"/>
                                      </p:to>
                                    </p:set>
                                  </p:childTnLst>
                                </p:cTn>
                              </p:par>
                              <p:par>
                                <p:cTn id="29" presetID="3" presetClass="exit" presetSubtype="10" fill="hold" nodeType="withEffect">
                                  <p:stCondLst>
                                    <p:cond delay="0"/>
                                  </p:stCondLst>
                                  <p:childTnLst>
                                    <p:animEffect transition="out" filter="blinds(horizontal)">
                                      <p:cBhvr>
                                        <p:cTn id="30" dur="3000"/>
                                        <p:tgtEl>
                                          <p:spTgt spid="13"/>
                                        </p:tgtEl>
                                      </p:cBhvr>
                                    </p:animEffect>
                                    <p:set>
                                      <p:cBhvr>
                                        <p:cTn id="31" dur="1" fill="hold">
                                          <p:stCondLst>
                                            <p:cond delay="2999"/>
                                          </p:stCondLst>
                                        </p:cTn>
                                        <p:tgtEl>
                                          <p:spTgt spid="13"/>
                                        </p:tgtEl>
                                        <p:attrNameLst>
                                          <p:attrName>style.visibility</p:attrName>
                                        </p:attrNameLst>
                                      </p:cBhvr>
                                      <p:to>
                                        <p:strVal val="hidden"/>
                                      </p:to>
                                    </p:set>
                                  </p:childTnLst>
                                </p:cTn>
                              </p:par>
                              <p:par>
                                <p:cTn id="32" presetID="3" presetClass="exit" presetSubtype="10" fill="hold" nodeType="withEffect">
                                  <p:stCondLst>
                                    <p:cond delay="0"/>
                                  </p:stCondLst>
                                  <p:childTnLst>
                                    <p:animEffect transition="out" filter="blinds(horizontal)">
                                      <p:cBhvr>
                                        <p:cTn id="33" dur="3000"/>
                                        <p:tgtEl>
                                          <p:spTgt spid="14"/>
                                        </p:tgtEl>
                                      </p:cBhvr>
                                    </p:animEffect>
                                    <p:set>
                                      <p:cBhvr>
                                        <p:cTn id="34" dur="1" fill="hold">
                                          <p:stCondLst>
                                            <p:cond delay="2999"/>
                                          </p:stCondLst>
                                        </p:cTn>
                                        <p:tgtEl>
                                          <p:spTgt spid="14"/>
                                        </p:tgtEl>
                                        <p:attrNameLst>
                                          <p:attrName>style.visibility</p:attrName>
                                        </p:attrNameLst>
                                      </p:cBhvr>
                                      <p:to>
                                        <p:strVal val="hidden"/>
                                      </p:to>
                                    </p:set>
                                  </p:childTnLst>
                                </p:cTn>
                              </p:par>
                              <p:par>
                                <p:cTn id="35" presetID="3" presetClass="exit" presetSubtype="10" fill="hold" nodeType="withEffect">
                                  <p:stCondLst>
                                    <p:cond delay="0"/>
                                  </p:stCondLst>
                                  <p:childTnLst>
                                    <p:animEffect transition="out" filter="blinds(horizontal)">
                                      <p:cBhvr>
                                        <p:cTn id="36" dur="3000"/>
                                        <p:tgtEl>
                                          <p:spTgt spid="15"/>
                                        </p:tgtEl>
                                      </p:cBhvr>
                                    </p:animEffect>
                                    <p:set>
                                      <p:cBhvr>
                                        <p:cTn id="37" dur="1" fill="hold">
                                          <p:stCondLst>
                                            <p:cond delay="2999"/>
                                          </p:stCondLst>
                                        </p:cTn>
                                        <p:tgtEl>
                                          <p:spTgt spid="15"/>
                                        </p:tgtEl>
                                        <p:attrNameLst>
                                          <p:attrName>style.visibility</p:attrName>
                                        </p:attrNameLst>
                                      </p:cBhvr>
                                      <p:to>
                                        <p:strVal val="hidden"/>
                                      </p:to>
                                    </p:set>
                                  </p:childTnLst>
                                </p:cTn>
                              </p:par>
                              <p:par>
                                <p:cTn id="38" presetID="21" presetClass="entr" presetSubtype="1" fill="hold" nodeType="withEffect">
                                  <p:stCondLst>
                                    <p:cond delay="0"/>
                                  </p:stCondLst>
                                  <p:childTnLst>
                                    <p:set>
                                      <p:cBhvr>
                                        <p:cTn id="39" dur="1" fill="hold">
                                          <p:stCondLst>
                                            <p:cond delay="0"/>
                                          </p:stCondLst>
                                        </p:cTn>
                                        <p:tgtEl>
                                          <p:spTgt spid="4"/>
                                        </p:tgtEl>
                                        <p:attrNameLst>
                                          <p:attrName>style.visibility</p:attrName>
                                        </p:attrNameLst>
                                      </p:cBhvr>
                                      <p:to>
                                        <p:strVal val="visible"/>
                                      </p:to>
                                    </p:set>
                                    <p:animEffect transition="in" filter="wheel(1)">
                                      <p:cBhvr>
                                        <p:cTn id="40" dur="3000"/>
                                        <p:tgtEl>
                                          <p:spTgt spid="4"/>
                                        </p:tgtEl>
                                      </p:cBhvr>
                                    </p:animEffect>
                                  </p:childTnLst>
                                </p:cTn>
                              </p:par>
                              <p:par>
                                <p:cTn id="41" presetID="23" presetClass="entr" presetSubtype="288" fill="hold" nodeType="withEffect">
                                  <p:stCondLst>
                                    <p:cond delay="0"/>
                                  </p:stCondLst>
                                  <p:childTnLst>
                                    <p:set>
                                      <p:cBhvr>
                                        <p:cTn id="42" dur="1" fill="hold">
                                          <p:stCondLst>
                                            <p:cond delay="0"/>
                                          </p:stCondLst>
                                        </p:cTn>
                                        <p:tgtEl>
                                          <p:spTgt spid="4"/>
                                        </p:tgtEl>
                                        <p:attrNameLst>
                                          <p:attrName>style.visibility</p:attrName>
                                        </p:attrNameLst>
                                      </p:cBhvr>
                                      <p:to>
                                        <p:strVal val="visible"/>
                                      </p:to>
                                    </p:set>
                                    <p:anim calcmode="lin" valueType="num">
                                      <p:cBhvr>
                                        <p:cTn id="43" dur="3500" fill="hold"/>
                                        <p:tgtEl>
                                          <p:spTgt spid="4"/>
                                        </p:tgtEl>
                                        <p:attrNameLst>
                                          <p:attrName>ppt_w</p:attrName>
                                        </p:attrNameLst>
                                      </p:cBhvr>
                                      <p:tavLst>
                                        <p:tav tm="0">
                                          <p:val>
                                            <p:strVal val="4/3*#ppt_w"/>
                                          </p:val>
                                        </p:tav>
                                        <p:tav tm="100000">
                                          <p:val>
                                            <p:strVal val="#ppt_w"/>
                                          </p:val>
                                        </p:tav>
                                      </p:tavLst>
                                    </p:anim>
                                    <p:anim calcmode="lin" valueType="num">
                                      <p:cBhvr>
                                        <p:cTn id="44" dur="3500" fill="hold"/>
                                        <p:tgtEl>
                                          <p:spTgt spid="4"/>
                                        </p:tgtEl>
                                        <p:attrNameLst>
                                          <p:attrName>ppt_h</p:attrName>
                                        </p:attrNameLst>
                                      </p:cBhvr>
                                      <p:tavLst>
                                        <p:tav tm="0">
                                          <p:val>
                                            <p:strVal val="4/3*#ppt_h"/>
                                          </p:val>
                                        </p:tav>
                                        <p:tav tm="100000">
                                          <p:val>
                                            <p:strVal val="#ppt_h"/>
                                          </p:val>
                                        </p:tav>
                                      </p:tavLst>
                                    </p:anim>
                                  </p:childTnLst>
                                </p:cTn>
                              </p:par>
                            </p:childTnLst>
                          </p:cTn>
                        </p:par>
                        <p:par>
                          <p:cTn id="45" fill="hold">
                            <p:stCondLst>
                              <p:cond delay="3500"/>
                            </p:stCondLst>
                            <p:childTnLst>
                              <p:par>
                                <p:cTn id="46" presetID="40" presetClass="entr" presetSubtype="0" fill="hold" grpId="0" nodeType="afterEffect">
                                  <p:stCondLst>
                                    <p:cond delay="0"/>
                                  </p:stCondLst>
                                  <p:iterate type="lt">
                                    <p:tmPct val="10000"/>
                                  </p:iterate>
                                  <p:childTnLst>
                                    <p:set>
                                      <p:cBhvr>
                                        <p:cTn id="47" dur="1" fill="hold">
                                          <p:stCondLst>
                                            <p:cond delay="0"/>
                                          </p:stCondLst>
                                        </p:cTn>
                                        <p:tgtEl>
                                          <p:spTgt spid="18"/>
                                        </p:tgtEl>
                                        <p:attrNameLst>
                                          <p:attrName>style.visibility</p:attrName>
                                        </p:attrNameLst>
                                      </p:cBhvr>
                                      <p:to>
                                        <p:strVal val="visible"/>
                                      </p:to>
                                    </p:set>
                                    <p:animEffect transition="in" filter="fade">
                                      <p:cBhvr>
                                        <p:cTn id="48" dur="1000"/>
                                        <p:tgtEl>
                                          <p:spTgt spid="18"/>
                                        </p:tgtEl>
                                      </p:cBhvr>
                                    </p:animEffect>
                                    <p:anim calcmode="lin" valueType="num">
                                      <p:cBhvr>
                                        <p:cTn id="49" dur="1000" fill="hold"/>
                                        <p:tgtEl>
                                          <p:spTgt spid="18"/>
                                        </p:tgtEl>
                                        <p:attrNameLst>
                                          <p:attrName>ppt_x</p:attrName>
                                        </p:attrNameLst>
                                      </p:cBhvr>
                                      <p:tavLst>
                                        <p:tav tm="0">
                                          <p:val>
                                            <p:strVal val="#ppt_x-.1"/>
                                          </p:val>
                                        </p:tav>
                                        <p:tav tm="100000">
                                          <p:val>
                                            <p:strVal val="#ppt_x"/>
                                          </p:val>
                                        </p:tav>
                                      </p:tavLst>
                                    </p:anim>
                                    <p:anim calcmode="lin" valueType="num">
                                      <p:cBhvr>
                                        <p:cTn id="50" dur="1000" fill="hold"/>
                                        <p:tgtEl>
                                          <p:spTgt spid="1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7.jpg"/>
          <p:cNvPicPr>
            <a:picLocks noChangeAspect="1"/>
          </p:cNvPicPr>
          <p:nvPr/>
        </p:nvPicPr>
        <p:blipFill>
          <a:blip r:embed="rId2" cstate="print"/>
          <a:srcRect/>
          <a:stretch>
            <a:fillRect/>
          </a:stretch>
        </p:blipFill>
        <p:spPr bwMode="auto">
          <a:xfrm>
            <a:off x="0" y="-236538"/>
            <a:ext cx="9144000" cy="5761038"/>
          </a:xfrm>
          <a:prstGeom prst="rect">
            <a:avLst/>
          </a:prstGeom>
          <a:noFill/>
          <a:ln w="9525">
            <a:noFill/>
            <a:miter lim="800000"/>
            <a:headEnd/>
            <a:tailEnd/>
          </a:ln>
        </p:spPr>
      </p:pic>
      <p:pic>
        <p:nvPicPr>
          <p:cNvPr id="5" name="4 Imagen" descr="Imagen7.jpg"/>
          <p:cNvPicPr>
            <a:picLocks noChangeAspect="1"/>
          </p:cNvPicPr>
          <p:nvPr/>
        </p:nvPicPr>
        <p:blipFill>
          <a:blip r:embed="rId2" cstate="print"/>
          <a:srcRect/>
          <a:stretch>
            <a:fillRect/>
          </a:stretch>
        </p:blipFill>
        <p:spPr bwMode="auto">
          <a:xfrm>
            <a:off x="0" y="-236538"/>
            <a:ext cx="9144000" cy="5761038"/>
          </a:xfrm>
          <a:prstGeom prst="rect">
            <a:avLst/>
          </a:prstGeom>
          <a:noFill/>
          <a:ln w="9525">
            <a:noFill/>
            <a:miter lim="800000"/>
            <a:headEnd/>
            <a:tailEnd/>
          </a:ln>
        </p:spPr>
      </p:pic>
      <p:sp>
        <p:nvSpPr>
          <p:cNvPr id="6" name="5 CuadroTexto"/>
          <p:cNvSpPr txBox="1"/>
          <p:nvPr/>
        </p:nvSpPr>
        <p:spPr>
          <a:xfrm>
            <a:off x="827088" y="4371975"/>
            <a:ext cx="7777162" cy="646113"/>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….y desea convertirle en ciervo, deseo que se cumple y que provoca que el hijo de Aristeo acabe devorado por sus propios perros.</a:t>
            </a:r>
            <a:endParaRPr lang="es-ES" dirty="0"/>
          </a:p>
        </p:txBody>
      </p:sp>
    </p:spTree>
  </p:cSld>
  <p:clrMapOvr>
    <a:masterClrMapping/>
  </p:clrMapOvr>
  <mc:AlternateContent xmlns:mc="http://schemas.openxmlformats.org/markup-compatibility/2006">
    <mc:Choice xmlns:p14="http://schemas.microsoft.com/office/powerpoint/2010/main" Requires="p14">
      <p:transition spd="slow" p14:dur="2000" advTm="18000">
        <p14:flip dir="r"/>
      </p:transition>
    </mc:Choice>
    <mc:Fallback>
      <p:transition spd="slow" advTm="1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3" presetClass="exit" presetSubtype="32" fill="hold" nodeType="withEffect">
                                  <p:stCondLst>
                                    <p:cond delay="0"/>
                                  </p:stCondLst>
                                  <p:childTnLst>
                                    <p:animEffect transition="out" filter="plus(out)">
                                      <p:cBhvr>
                                        <p:cTn id="6" dur="2000"/>
                                        <p:tgtEl>
                                          <p:spTgt spid="5"/>
                                        </p:tgtEl>
                                      </p:cBhvr>
                                    </p:animEffect>
                                    <p:set>
                                      <p:cBhvr>
                                        <p:cTn id="7" dur="1" fill="hold">
                                          <p:stCondLst>
                                            <p:cond delay="1999"/>
                                          </p:stCondLst>
                                        </p:cTn>
                                        <p:tgtEl>
                                          <p:spTgt spid="5"/>
                                        </p:tgtEl>
                                        <p:attrNameLst>
                                          <p:attrName>style.visibility</p:attrName>
                                        </p:attrNameLst>
                                      </p:cBhvr>
                                      <p:to>
                                        <p:strVal val="hidden"/>
                                      </p:to>
                                    </p:set>
                                  </p:childTnLst>
                                </p:cTn>
                              </p:par>
                              <p:par>
                                <p:cTn id="8" presetID="21" presetClass="entr" presetSubtype="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heel(8)">
                                      <p:cBhvr>
                                        <p:cTn id="10" dur="3000"/>
                                        <p:tgtEl>
                                          <p:spTgt spid="4"/>
                                        </p:tgtEl>
                                      </p:cBhvr>
                                    </p:animEffect>
                                  </p:childTnLst>
                                </p:cTn>
                              </p:par>
                              <p:par>
                                <p:cTn id="11" presetID="50" presetClass="entr" presetSubtype="0" decel="10000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strVal val="#ppt_w+.3"/>
                                          </p:val>
                                        </p:tav>
                                        <p:tav tm="100000">
                                          <p:val>
                                            <p:strVal val="#ppt_w"/>
                                          </p:val>
                                        </p:tav>
                                      </p:tavLst>
                                    </p:anim>
                                    <p:anim calcmode="lin" valueType="num">
                                      <p:cBhvr>
                                        <p:cTn id="14" dur="3000" fill="hold"/>
                                        <p:tgtEl>
                                          <p:spTgt spid="4"/>
                                        </p:tgtEl>
                                        <p:attrNameLst>
                                          <p:attrName>ppt_h</p:attrName>
                                        </p:attrNameLst>
                                      </p:cBhvr>
                                      <p:tavLst>
                                        <p:tav tm="0">
                                          <p:val>
                                            <p:strVal val="#ppt_h"/>
                                          </p:val>
                                        </p:tav>
                                        <p:tav tm="100000">
                                          <p:val>
                                            <p:strVal val="#ppt_h"/>
                                          </p:val>
                                        </p:tav>
                                      </p:tavLst>
                                    </p:anim>
                                    <p:animEffect transition="in" filter="fade">
                                      <p:cBhvr>
                                        <p:cTn id="15" dur="3000"/>
                                        <p:tgtEl>
                                          <p:spTgt spid="4"/>
                                        </p:tgtEl>
                                      </p:cBhvr>
                                    </p:animEffect>
                                  </p:childTnLst>
                                </p:cTn>
                              </p:par>
                            </p:childTnLst>
                          </p:cTn>
                        </p:par>
                        <p:par>
                          <p:cTn id="16" fill="hold">
                            <p:stCondLst>
                              <p:cond delay="3000"/>
                            </p:stCondLst>
                            <p:childTnLst>
                              <p:par>
                                <p:cTn id="17" presetID="40" presetClass="entr" presetSubtype="0" fill="hold" grpId="0" nodeType="afterEffect">
                                  <p:stCondLst>
                                    <p:cond delay="0"/>
                                  </p:stCondLst>
                                  <p:iterate type="lt">
                                    <p:tmPct val="10000"/>
                                  </p:iterate>
                                  <p:childTnLst>
                                    <p:set>
                                      <p:cBhvr>
                                        <p:cTn id="18" dur="1" fill="hold">
                                          <p:stCondLst>
                                            <p:cond delay="0"/>
                                          </p:stCondLst>
                                        </p:cTn>
                                        <p:tgtEl>
                                          <p:spTgt spid="6"/>
                                        </p:tgtEl>
                                        <p:attrNameLst>
                                          <p:attrName>style.visibility</p:attrName>
                                        </p:attrNameLst>
                                      </p:cBhvr>
                                      <p:to>
                                        <p:strVal val="visible"/>
                                      </p:to>
                                    </p:set>
                                    <p:animEffect transition="in" filter="fade">
                                      <p:cBhvr>
                                        <p:cTn id="19" dur="1000"/>
                                        <p:tgtEl>
                                          <p:spTgt spid="6"/>
                                        </p:tgtEl>
                                      </p:cBhvr>
                                    </p:animEffect>
                                    <p:anim calcmode="lin" valueType="num">
                                      <p:cBhvr>
                                        <p:cTn id="20" dur="1000" fill="hold"/>
                                        <p:tgtEl>
                                          <p:spTgt spid="6"/>
                                        </p:tgtEl>
                                        <p:attrNameLst>
                                          <p:attrName>ppt_x</p:attrName>
                                        </p:attrNameLst>
                                      </p:cBhvr>
                                      <p:tavLst>
                                        <p:tav tm="0">
                                          <p:val>
                                            <p:strVal val="#ppt_x-.1"/>
                                          </p:val>
                                        </p:tav>
                                        <p:tav tm="100000">
                                          <p:val>
                                            <p:strVal val="#ppt_x"/>
                                          </p:val>
                                        </p:tav>
                                      </p:tavLst>
                                    </p:anim>
                                    <p:anim calcmode="lin" valueType="num">
                                      <p:cBhvr>
                                        <p:cTn id="21"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nyc031.jpg"/>
          <p:cNvPicPr>
            <a:picLocks noChangeAspect="1"/>
          </p:cNvPicPr>
          <p:nvPr/>
        </p:nvPicPr>
        <p:blipFill>
          <a:blip r:embed="rId2" cstate="print"/>
          <a:srcRect/>
          <a:stretch>
            <a:fillRect/>
          </a:stretch>
        </p:blipFill>
        <p:spPr bwMode="auto">
          <a:xfrm>
            <a:off x="0" y="-307975"/>
            <a:ext cx="9144000" cy="5759450"/>
          </a:xfrm>
          <a:prstGeom prst="rect">
            <a:avLst/>
          </a:prstGeom>
          <a:noFill/>
          <a:ln w="9525">
            <a:noFill/>
            <a:miter lim="800000"/>
            <a:headEnd/>
            <a:tailEnd/>
          </a:ln>
        </p:spPr>
      </p:pic>
      <p:sp>
        <p:nvSpPr>
          <p:cNvPr id="5" name="4 Rectángulo"/>
          <p:cNvSpPr/>
          <p:nvPr/>
        </p:nvSpPr>
        <p:spPr>
          <a:xfrm>
            <a:off x="0" y="0"/>
            <a:ext cx="9144000" cy="51435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6" name="5 Rectángulo"/>
          <p:cNvSpPr/>
          <p:nvPr/>
        </p:nvSpPr>
        <p:spPr>
          <a:xfrm>
            <a:off x="179388" y="195263"/>
            <a:ext cx="8785225" cy="475297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8" name="7 CuadroTexto"/>
          <p:cNvSpPr txBox="1"/>
          <p:nvPr/>
        </p:nvSpPr>
        <p:spPr>
          <a:xfrm>
            <a:off x="684213" y="4300538"/>
            <a:ext cx="7559675" cy="646112"/>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¡Me encantan las Fuentes de La Granja de San Ildefonso! Cada una con su nombre, al más puro estilo de Versalles. </a:t>
            </a:r>
            <a:endParaRPr lang="es-ES" dirty="0"/>
          </a:p>
        </p:txBody>
      </p:sp>
    </p:spTree>
  </p:cSld>
  <p:clrMapOvr>
    <a:masterClrMapping/>
  </p:clrMapOvr>
  <mc:AlternateContent xmlns:mc="http://schemas.openxmlformats.org/markup-compatibility/2006">
    <mc:Choice xmlns:p14="http://schemas.microsoft.com/office/powerpoint/2010/main" Requires="p14">
      <p:transition spd="slow" p14:dur="2000" advTm="18000">
        <p14:flip dir="l"/>
      </p:transition>
    </mc:Choice>
    <mc:Fallback>
      <p:transition spd="slow" advTm="1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 presetClass="exit" presetSubtype="10" fill="hold" nodeType="withEffect">
                                  <p:stCondLst>
                                    <p:cond delay="0"/>
                                  </p:stCondLst>
                                  <p:childTnLst>
                                    <p:animEffect transition="out" filter="checkerboard(across)">
                                      <p:cBhvr>
                                        <p:cTn id="6" dur="2000"/>
                                        <p:tgtEl>
                                          <p:spTgt spid="5"/>
                                        </p:tgtEl>
                                      </p:cBhvr>
                                    </p:animEffect>
                                    <p:set>
                                      <p:cBhvr>
                                        <p:cTn id="7" dur="1" fill="hold">
                                          <p:stCondLst>
                                            <p:cond delay="1999"/>
                                          </p:stCondLst>
                                        </p:cTn>
                                        <p:tgtEl>
                                          <p:spTgt spid="5"/>
                                        </p:tgtEl>
                                        <p:attrNameLst>
                                          <p:attrName>style.visibility</p:attrName>
                                        </p:attrNameLst>
                                      </p:cBhvr>
                                      <p:to>
                                        <p:strVal val="hidden"/>
                                      </p:to>
                                    </p:set>
                                  </p:childTnLst>
                                </p:cTn>
                              </p:par>
                              <p:par>
                                <p:cTn id="8" presetID="5" presetClass="exit" presetSubtype="10" fill="hold" nodeType="withEffect">
                                  <p:stCondLst>
                                    <p:cond delay="0"/>
                                  </p:stCondLst>
                                  <p:childTnLst>
                                    <p:animEffect transition="out" filter="checkerboard(across)">
                                      <p:cBhvr>
                                        <p:cTn id="9" dur="2000"/>
                                        <p:tgtEl>
                                          <p:spTgt spid="6"/>
                                        </p:tgtEl>
                                      </p:cBhvr>
                                    </p:animEffect>
                                    <p:set>
                                      <p:cBhvr>
                                        <p:cTn id="10" dur="1" fill="hold">
                                          <p:stCondLst>
                                            <p:cond delay="1999"/>
                                          </p:stCondLst>
                                        </p:cTn>
                                        <p:tgtEl>
                                          <p:spTgt spid="6"/>
                                        </p:tgtEl>
                                        <p:attrNameLst>
                                          <p:attrName>style.visibility</p:attrName>
                                        </p:attrNameLst>
                                      </p:cBhvr>
                                      <p:to>
                                        <p:strVal val="hidden"/>
                                      </p:to>
                                    </p:set>
                                  </p:childTnLst>
                                </p:cTn>
                              </p:par>
                              <p:par>
                                <p:cTn id="11" presetID="8"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amond(out)">
                                      <p:cBhvr>
                                        <p:cTn id="13" dur="3000"/>
                                        <p:tgtEl>
                                          <p:spTgt spid="4"/>
                                        </p:tgtEl>
                                      </p:cBhvr>
                                    </p:animEffect>
                                  </p:childTnLst>
                                </p:cTn>
                              </p:par>
                              <p:par>
                                <p:cTn id="14" presetID="50" presetClass="entr" presetSubtype="0" decel="10000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strVal val="#ppt_w+.3"/>
                                          </p:val>
                                        </p:tav>
                                        <p:tav tm="100000">
                                          <p:val>
                                            <p:strVal val="#ppt_w"/>
                                          </p:val>
                                        </p:tav>
                                      </p:tavLst>
                                    </p:anim>
                                    <p:anim calcmode="lin" valueType="num">
                                      <p:cBhvr>
                                        <p:cTn id="17" dur="3000" fill="hold"/>
                                        <p:tgtEl>
                                          <p:spTgt spid="4"/>
                                        </p:tgtEl>
                                        <p:attrNameLst>
                                          <p:attrName>ppt_h</p:attrName>
                                        </p:attrNameLst>
                                      </p:cBhvr>
                                      <p:tavLst>
                                        <p:tav tm="0">
                                          <p:val>
                                            <p:strVal val="#ppt_h"/>
                                          </p:val>
                                        </p:tav>
                                        <p:tav tm="100000">
                                          <p:val>
                                            <p:strVal val="#ppt_h"/>
                                          </p:val>
                                        </p:tav>
                                      </p:tavLst>
                                    </p:anim>
                                    <p:animEffect transition="in" filter="fade">
                                      <p:cBhvr>
                                        <p:cTn id="18" dur="3000"/>
                                        <p:tgtEl>
                                          <p:spTgt spid="4"/>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8"/>
                                        </p:tgtEl>
                                        <p:attrNameLst>
                                          <p:attrName>style.visibility</p:attrName>
                                        </p:attrNameLst>
                                      </p:cBhvr>
                                      <p:to>
                                        <p:strVal val="visible"/>
                                      </p:to>
                                    </p:set>
                                    <p:animEffect transition="in" filter="fade">
                                      <p:cBhvr>
                                        <p:cTn id="22" dur="1000"/>
                                        <p:tgtEl>
                                          <p:spTgt spid="8"/>
                                        </p:tgtEl>
                                      </p:cBhvr>
                                    </p:animEffect>
                                    <p:anim calcmode="lin" valueType="num">
                                      <p:cBhvr>
                                        <p:cTn id="23" dur="1000" fill="hold"/>
                                        <p:tgtEl>
                                          <p:spTgt spid="8"/>
                                        </p:tgtEl>
                                        <p:attrNameLst>
                                          <p:attrName>ppt_x</p:attrName>
                                        </p:attrNameLst>
                                      </p:cBhvr>
                                      <p:tavLst>
                                        <p:tav tm="0">
                                          <p:val>
                                            <p:strVal val="#ppt_x-.1"/>
                                          </p:val>
                                        </p:tav>
                                        <p:tav tm="100000">
                                          <p:val>
                                            <p:strVal val="#ppt_x"/>
                                          </p:val>
                                        </p:tav>
                                      </p:tavLst>
                                    </p:anim>
                                    <p:anim calcmode="lin" valueType="num">
                                      <p:cBhvr>
                                        <p:cTn id="24"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Habana_noche_Christophe_Faugere.jpg"/>
          <p:cNvPicPr>
            <a:picLocks noChangeAspect="1"/>
          </p:cNvPicPr>
          <p:nvPr/>
        </p:nvPicPr>
        <p:blipFill>
          <a:blip r:embed="rId2" cstate="print"/>
          <a:srcRect/>
          <a:stretch>
            <a:fillRect/>
          </a:stretch>
        </p:blipFill>
        <p:spPr bwMode="auto">
          <a:xfrm>
            <a:off x="0" y="-307975"/>
            <a:ext cx="9144000" cy="5975350"/>
          </a:xfrm>
          <a:prstGeom prst="rect">
            <a:avLst/>
          </a:prstGeom>
          <a:noFill/>
          <a:ln w="9525">
            <a:noFill/>
            <a:miter lim="800000"/>
            <a:headEnd/>
            <a:tailEnd/>
          </a:ln>
        </p:spPr>
      </p:pic>
      <p:pic>
        <p:nvPicPr>
          <p:cNvPr id="5" name="4 Imagen" descr="Habana_noche_Christophe_Faugere.jpg"/>
          <p:cNvPicPr>
            <a:picLocks noChangeAspect="1"/>
          </p:cNvPicPr>
          <p:nvPr/>
        </p:nvPicPr>
        <p:blipFill>
          <a:blip r:embed="rId2" cstate="print"/>
          <a:srcRect/>
          <a:stretch>
            <a:fillRect/>
          </a:stretch>
        </p:blipFill>
        <p:spPr bwMode="auto">
          <a:xfrm>
            <a:off x="0" y="-307975"/>
            <a:ext cx="9144000" cy="5975350"/>
          </a:xfrm>
          <a:prstGeom prst="rect">
            <a:avLst/>
          </a:prstGeom>
          <a:noFill/>
          <a:ln w="9525">
            <a:noFill/>
            <a:miter lim="800000"/>
            <a:headEnd/>
            <a:tailEnd/>
          </a:ln>
        </p:spPr>
      </p:pic>
      <p:sp>
        <p:nvSpPr>
          <p:cNvPr id="6" name="5 CuadroTexto"/>
          <p:cNvSpPr txBox="1"/>
          <p:nvPr/>
        </p:nvSpPr>
        <p:spPr>
          <a:xfrm>
            <a:off x="395288" y="3943350"/>
            <a:ext cx="8424862" cy="120015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Sus esculturas en color bronce emanan chorros de agua convirtiéndolo en uno de los atractivos turísticos más importantes de Segovia. Verlas es todo un espectáculo, la única pega es que con la escasez de agua han reducido a tres los días de funcionamiento de las fuentes. </a:t>
            </a:r>
          </a:p>
        </p:txBody>
      </p:sp>
    </p:spTree>
  </p:cSld>
  <p:clrMapOvr>
    <a:masterClrMapping/>
  </p:clrMapOvr>
  <mc:AlternateContent xmlns:mc="http://schemas.openxmlformats.org/markup-compatibility/2006">
    <mc:Choice xmlns:p14="http://schemas.microsoft.com/office/powerpoint/2010/main" Requires="p14">
      <p:transition spd="slow" p14:dur="2000" advTm="31000">
        <p14:shred/>
      </p:transition>
    </mc:Choice>
    <mc:Fallback>
      <p:transition spd="slow" advTm="31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3" presetClass="exit" presetSubtype="32" fill="hold" nodeType="withEffect">
                                  <p:stCondLst>
                                    <p:cond delay="0"/>
                                  </p:stCondLst>
                                  <p:childTnLst>
                                    <p:animEffect transition="out" filter="plus(out)">
                                      <p:cBhvr>
                                        <p:cTn id="6" dur="2000"/>
                                        <p:tgtEl>
                                          <p:spTgt spid="5"/>
                                        </p:tgtEl>
                                      </p:cBhvr>
                                    </p:animEffect>
                                    <p:set>
                                      <p:cBhvr>
                                        <p:cTn id="7" dur="1" fill="hold">
                                          <p:stCondLst>
                                            <p:cond delay="1999"/>
                                          </p:stCondLst>
                                        </p:cTn>
                                        <p:tgtEl>
                                          <p:spTgt spid="5"/>
                                        </p:tgtEl>
                                        <p:attrNameLst>
                                          <p:attrName>style.visibility</p:attrName>
                                        </p:attrNameLst>
                                      </p:cBhvr>
                                      <p:to>
                                        <p:strVal val="hidden"/>
                                      </p:to>
                                    </p:set>
                                  </p:childTnLst>
                                </p:cTn>
                              </p:par>
                              <p:par>
                                <p:cTn id="8" presetID="16" presetClass="entr" presetSubtype="4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arn(outHorizontal)">
                                      <p:cBhvr>
                                        <p:cTn id="10" dur="3000"/>
                                        <p:tgtEl>
                                          <p:spTgt spid="4"/>
                                        </p:tgtEl>
                                      </p:cBhvr>
                                    </p:animEffect>
                                  </p:childTnLst>
                                </p:cTn>
                              </p:par>
                              <p:par>
                                <p:cTn id="11" presetID="23" presetClass="entr" presetSubtype="28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strVal val="4/3*#ppt_w"/>
                                          </p:val>
                                        </p:tav>
                                        <p:tav tm="100000">
                                          <p:val>
                                            <p:strVal val="#ppt_w"/>
                                          </p:val>
                                        </p:tav>
                                      </p:tavLst>
                                    </p:anim>
                                    <p:anim calcmode="lin" valueType="num">
                                      <p:cBhvr>
                                        <p:cTn id="14" dur="3000" fill="hold"/>
                                        <p:tgtEl>
                                          <p:spTgt spid="4"/>
                                        </p:tgtEl>
                                        <p:attrNameLst>
                                          <p:attrName>ppt_h</p:attrName>
                                        </p:attrNameLst>
                                      </p:cBhvr>
                                      <p:tavLst>
                                        <p:tav tm="0">
                                          <p:val>
                                            <p:strVal val="4/3*#ppt_h"/>
                                          </p:val>
                                        </p:tav>
                                        <p:tav tm="100000">
                                          <p:val>
                                            <p:strVal val="#ppt_h"/>
                                          </p:val>
                                        </p:tav>
                                      </p:tavLst>
                                    </p:anim>
                                  </p:childTnLst>
                                </p:cTn>
                              </p:par>
                            </p:childTnLst>
                          </p:cTn>
                        </p:par>
                        <p:par>
                          <p:cTn id="15" fill="hold">
                            <p:stCondLst>
                              <p:cond delay="3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6"/>
                                        </p:tgtEl>
                                        <p:attrNameLst>
                                          <p:attrName>style.visibility</p:attrName>
                                        </p:attrNameLst>
                                      </p:cBhvr>
                                      <p:to>
                                        <p:strVal val="visible"/>
                                      </p:to>
                                    </p:set>
                                    <p:animEffect transition="in" filter="fade">
                                      <p:cBhvr>
                                        <p:cTn id="18" dur="1000"/>
                                        <p:tgtEl>
                                          <p:spTgt spid="6"/>
                                        </p:tgtEl>
                                      </p:cBhvr>
                                    </p:animEffect>
                                    <p:anim calcmode="lin" valueType="num">
                                      <p:cBhvr>
                                        <p:cTn id="19" dur="1000" fill="hold"/>
                                        <p:tgtEl>
                                          <p:spTgt spid="6"/>
                                        </p:tgtEl>
                                        <p:attrNameLst>
                                          <p:attrName>ppt_x</p:attrName>
                                        </p:attrNameLst>
                                      </p:cBhvr>
                                      <p:tavLst>
                                        <p:tav tm="0">
                                          <p:val>
                                            <p:strVal val="#ppt_x-.1"/>
                                          </p:val>
                                        </p:tav>
                                        <p:tav tm="100000">
                                          <p:val>
                                            <p:strVal val="#ppt_x"/>
                                          </p:val>
                                        </p:tav>
                                      </p:tavLst>
                                    </p:anim>
                                    <p:anim calcmode="lin" valueType="num">
                                      <p:cBhvr>
                                        <p:cTn id="20"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2298987811.jpg"/>
          <p:cNvPicPr>
            <a:picLocks noChangeAspect="1"/>
          </p:cNvPicPr>
          <p:nvPr/>
        </p:nvPicPr>
        <p:blipFill>
          <a:blip r:embed="rId2" cstate="print"/>
          <a:srcRect/>
          <a:stretch>
            <a:fillRect/>
          </a:stretch>
        </p:blipFill>
        <p:spPr bwMode="auto">
          <a:xfrm>
            <a:off x="0" y="-381000"/>
            <a:ext cx="9144000" cy="5761038"/>
          </a:xfrm>
          <a:prstGeom prst="rect">
            <a:avLst/>
          </a:prstGeom>
          <a:noFill/>
          <a:ln w="9525">
            <a:noFill/>
            <a:miter lim="800000"/>
            <a:headEnd/>
            <a:tailEnd/>
          </a:ln>
        </p:spPr>
      </p:pic>
      <p:pic>
        <p:nvPicPr>
          <p:cNvPr id="5" name="4 Imagen" descr="52298987811.jpg"/>
          <p:cNvPicPr>
            <a:picLocks noChangeAspect="1"/>
          </p:cNvPicPr>
          <p:nvPr/>
        </p:nvPicPr>
        <p:blipFill>
          <a:blip r:embed="rId2" cstate="print"/>
          <a:srcRect/>
          <a:stretch>
            <a:fillRect/>
          </a:stretch>
        </p:blipFill>
        <p:spPr bwMode="auto">
          <a:xfrm>
            <a:off x="0" y="-381000"/>
            <a:ext cx="9144000" cy="5761038"/>
          </a:xfrm>
          <a:prstGeom prst="rect">
            <a:avLst/>
          </a:prstGeom>
          <a:noFill/>
          <a:ln w="9525">
            <a:noFill/>
            <a:miter lim="800000"/>
            <a:headEnd/>
            <a:tailEnd/>
          </a:ln>
        </p:spPr>
      </p:pic>
      <p:sp>
        <p:nvSpPr>
          <p:cNvPr id="7" name="6 Rectángulo"/>
          <p:cNvSpPr/>
          <p:nvPr/>
        </p:nvSpPr>
        <p:spPr>
          <a:xfrm>
            <a:off x="0" y="0"/>
            <a:ext cx="9144000" cy="5143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6" name="5 CuadroTexto"/>
          <p:cNvSpPr txBox="1"/>
          <p:nvPr/>
        </p:nvSpPr>
        <p:spPr>
          <a:xfrm>
            <a:off x="611188" y="3795713"/>
            <a:ext cx="8137525" cy="120015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Sí, has leído bien, solo tres días al año ponen a funcionar los chorros de agua de estas fuentes tan espectaculares. Nosotros también nos quedamos sorprendidos cuando nos lo dijeron, ya nos hubiera gustado verlas funcionando.</a:t>
            </a:r>
            <a:endParaRPr lang="es-ES" dirty="0"/>
          </a:p>
        </p:txBody>
      </p:sp>
    </p:spTree>
  </p:cSld>
  <p:clrMapOvr>
    <a:masterClrMapping/>
  </p:clrMapOvr>
  <mc:AlternateContent xmlns:mc="http://schemas.openxmlformats.org/markup-compatibility/2006">
    <mc:Choice xmlns:p14="http://schemas.microsoft.com/office/powerpoint/2010/main" Requires="p14">
      <p:transition spd="slow" p14:dur="2000" advTm="27000">
        <p14:shred dir="out"/>
      </p:transition>
    </mc:Choice>
    <mc:Fallback>
      <p:transition spd="slow" advTm="27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0" presetClass="exit" presetSubtype="0" fill="hold" grpId="0" nodeType="withEffect">
                                  <p:stCondLst>
                                    <p:cond delay="0"/>
                                  </p:stCondLst>
                                  <p:childTnLst>
                                    <p:animEffect transition="out" filter="wedge">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10" presetClass="exit" presetSubtype="0" fill="hold" nodeType="withEffect">
                                  <p:stCondLst>
                                    <p:cond delay="0"/>
                                  </p:stCondLst>
                                  <p:childTnLst>
                                    <p:animEffect transition="out" filter="fade">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2000" fill="hold"/>
                                        <p:tgtEl>
                                          <p:spTgt spid="4"/>
                                        </p:tgtEl>
                                        <p:attrNameLst>
                                          <p:attrName>ppt_w</p:attrName>
                                        </p:attrNameLst>
                                      </p:cBhvr>
                                      <p:tavLst>
                                        <p:tav tm="0">
                                          <p:val>
                                            <p:fltVal val="0"/>
                                          </p:val>
                                        </p:tav>
                                        <p:tav tm="100000">
                                          <p:val>
                                            <p:strVal val="#ppt_w"/>
                                          </p:val>
                                        </p:tav>
                                      </p:tavLst>
                                    </p:anim>
                                    <p:anim calcmode="lin" valueType="num">
                                      <p:cBhvr>
                                        <p:cTn id="14" dur="2000" fill="hold"/>
                                        <p:tgtEl>
                                          <p:spTgt spid="4"/>
                                        </p:tgtEl>
                                        <p:attrNameLst>
                                          <p:attrName>ppt_h</p:attrName>
                                        </p:attrNameLst>
                                      </p:cBhvr>
                                      <p:tavLst>
                                        <p:tav tm="0">
                                          <p:val>
                                            <p:fltVal val="0"/>
                                          </p:val>
                                        </p:tav>
                                        <p:tav tm="100000">
                                          <p:val>
                                            <p:strVal val="#ppt_h"/>
                                          </p:val>
                                        </p:tav>
                                      </p:tavLst>
                                    </p:anim>
                                  </p:childTnLst>
                                </p:cTn>
                              </p:par>
                              <p:par>
                                <p:cTn id="15" presetID="16" presetClass="entr" presetSubtype="37"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arn(outVertical)">
                                      <p:cBhvr>
                                        <p:cTn id="17" dur="3000"/>
                                        <p:tgtEl>
                                          <p:spTgt spid="4"/>
                                        </p:tgtEl>
                                      </p:cBhvr>
                                    </p:animEffect>
                                  </p:childTnLst>
                                </p:cTn>
                              </p:par>
                            </p:childTnLst>
                          </p:cTn>
                        </p:par>
                        <p:par>
                          <p:cTn id="18" fill="hold">
                            <p:stCondLst>
                              <p:cond delay="3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6"/>
                                        </p:tgtEl>
                                        <p:attrNameLst>
                                          <p:attrName>style.visibility</p:attrName>
                                        </p:attrNameLst>
                                      </p:cBhvr>
                                      <p:to>
                                        <p:strVal val="visible"/>
                                      </p:to>
                                    </p:set>
                                    <p:animEffect transition="in" filter="fade">
                                      <p:cBhvr>
                                        <p:cTn id="21" dur="1000"/>
                                        <p:tgtEl>
                                          <p:spTgt spid="6"/>
                                        </p:tgtEl>
                                      </p:cBhvr>
                                    </p:animEffect>
                                    <p:anim calcmode="lin" valueType="num">
                                      <p:cBhvr>
                                        <p:cTn id="22" dur="1000" fill="hold"/>
                                        <p:tgtEl>
                                          <p:spTgt spid="6"/>
                                        </p:tgtEl>
                                        <p:attrNameLst>
                                          <p:attrName>ppt_x</p:attrName>
                                        </p:attrNameLst>
                                      </p:cBhvr>
                                      <p:tavLst>
                                        <p:tav tm="0">
                                          <p:val>
                                            <p:strVal val="#ppt_x-.1"/>
                                          </p:val>
                                        </p:tav>
                                        <p:tav tm="100000">
                                          <p:val>
                                            <p:strVal val="#ppt_x"/>
                                          </p:val>
                                        </p:tav>
                                      </p:tavLst>
                                    </p:anim>
                                    <p:anim calcmode="lin" valueType="num">
                                      <p:cBhvr>
                                        <p:cTn id="23"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6"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nyc033.jpg"/>
          <p:cNvPicPr>
            <a:picLocks noChangeAspect="1"/>
          </p:cNvPicPr>
          <p:nvPr/>
        </p:nvPicPr>
        <p:blipFill>
          <a:blip r:embed="rId2" cstate="print"/>
          <a:srcRect/>
          <a:stretch>
            <a:fillRect/>
          </a:stretch>
        </p:blipFill>
        <p:spPr bwMode="auto">
          <a:xfrm>
            <a:off x="0" y="-236538"/>
            <a:ext cx="9144000" cy="5616576"/>
          </a:xfrm>
          <a:prstGeom prst="rect">
            <a:avLst/>
          </a:prstGeom>
          <a:noFill/>
          <a:ln w="9525">
            <a:noFill/>
            <a:miter lim="800000"/>
            <a:headEnd/>
            <a:tailEnd/>
          </a:ln>
        </p:spPr>
      </p:pic>
      <p:sp>
        <p:nvSpPr>
          <p:cNvPr id="5" name="4 Triángulo isósceles"/>
          <p:cNvSpPr/>
          <p:nvPr/>
        </p:nvSpPr>
        <p:spPr>
          <a:xfrm rot="5400000">
            <a:off x="2830512" y="-1169987"/>
            <a:ext cx="3482975" cy="9144000"/>
          </a:xfrm>
          <a:prstGeom prst="triangle">
            <a:avLst>
              <a:gd name="adj" fmla="val 48986"/>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6" name="5 Triángulo isósceles"/>
          <p:cNvSpPr/>
          <p:nvPr/>
        </p:nvSpPr>
        <p:spPr>
          <a:xfrm rot="5400000" flipV="1">
            <a:off x="2817812" y="-2817812"/>
            <a:ext cx="3508375" cy="9144000"/>
          </a:xfrm>
          <a:prstGeom prst="triangle">
            <a:avLst>
              <a:gd name="adj" fmla="val 47535"/>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7" name="6 Triángulo rectángulo"/>
          <p:cNvSpPr/>
          <p:nvPr/>
        </p:nvSpPr>
        <p:spPr>
          <a:xfrm flipH="1" flipV="1">
            <a:off x="0" y="0"/>
            <a:ext cx="9144000" cy="1500188"/>
          </a:xfrm>
          <a:prstGeom prst="rtTriangl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8" name="7 Triángulo rectángulo"/>
          <p:cNvSpPr/>
          <p:nvPr/>
        </p:nvSpPr>
        <p:spPr>
          <a:xfrm rot="5400000">
            <a:off x="3717925" y="-3717925"/>
            <a:ext cx="1708150" cy="9144000"/>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9" name="8 Triángulo rectángulo"/>
          <p:cNvSpPr/>
          <p:nvPr/>
        </p:nvSpPr>
        <p:spPr>
          <a:xfrm flipH="1">
            <a:off x="0" y="3292475"/>
            <a:ext cx="9144000" cy="1851025"/>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10" name="9 CuadroTexto"/>
          <p:cNvSpPr txBox="1"/>
          <p:nvPr/>
        </p:nvSpPr>
        <p:spPr>
          <a:xfrm>
            <a:off x="684213" y="4084638"/>
            <a:ext cx="7777162" cy="922337"/>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Los 3 días al año que funcionan las fuentes son: el 30 de mayo (San Fernando) a las 17:30, el 25 de julio (Fiesta de Santiago) a las 17:30 y el 25 de agosto (Fiesta de San Luis)….</a:t>
            </a:r>
          </a:p>
        </p:txBody>
      </p:sp>
    </p:spTree>
  </p:cSld>
  <p:clrMapOvr>
    <a:masterClrMapping/>
  </p:clrMapOvr>
  <mc:AlternateContent xmlns:mc="http://schemas.openxmlformats.org/markup-compatibility/2006">
    <mc:Choice xmlns:p14="http://schemas.microsoft.com/office/powerpoint/2010/main" Requires="p14">
      <p:transition spd="slow" p14:dur="2000" advTm="22000">
        <p14:honeycomb/>
      </p:transition>
    </mc:Choice>
    <mc:Fallback>
      <p:transition spd="slow" advTm="2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xit" presetSubtype="5" fill="hold" grpId="0" nodeType="withEffect">
                                  <p:stCondLst>
                                    <p:cond delay="0"/>
                                  </p:stCondLst>
                                  <p:childTnLst>
                                    <p:animEffect transition="out" filter="blinds(vertical)">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3" presetClass="exit" presetSubtype="5" fill="hold" grpId="0" nodeType="withEffect">
                                  <p:stCondLst>
                                    <p:cond delay="0"/>
                                  </p:stCondLst>
                                  <p:childTnLst>
                                    <p:animEffect transition="out" filter="blinds(vertical)">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3" presetClass="exit" presetSubtype="10" fill="hold" grpId="0" nodeType="withEffect">
                                  <p:stCondLst>
                                    <p:cond delay="0"/>
                                  </p:stCondLst>
                                  <p:childTnLst>
                                    <p:animEffect transition="out" filter="blinds(horizontal)">
                                      <p:cBhvr>
                                        <p:cTn id="12" dur="3000"/>
                                        <p:tgtEl>
                                          <p:spTgt spid="8"/>
                                        </p:tgtEl>
                                      </p:cBhvr>
                                    </p:animEffect>
                                    <p:set>
                                      <p:cBhvr>
                                        <p:cTn id="13" dur="1" fill="hold">
                                          <p:stCondLst>
                                            <p:cond delay="2999"/>
                                          </p:stCondLst>
                                        </p:cTn>
                                        <p:tgtEl>
                                          <p:spTgt spid="8"/>
                                        </p:tgtEl>
                                        <p:attrNameLst>
                                          <p:attrName>style.visibility</p:attrName>
                                        </p:attrNameLst>
                                      </p:cBhvr>
                                      <p:to>
                                        <p:strVal val="hidden"/>
                                      </p:to>
                                    </p:set>
                                  </p:childTnLst>
                                </p:cTn>
                              </p:par>
                              <p:par>
                                <p:cTn id="14" presetID="3" presetClass="exit" presetSubtype="10" fill="hold" grpId="0" nodeType="withEffect">
                                  <p:stCondLst>
                                    <p:cond delay="0"/>
                                  </p:stCondLst>
                                  <p:childTnLst>
                                    <p:animEffect transition="out" filter="blinds(horizontal)">
                                      <p:cBhvr>
                                        <p:cTn id="15" dur="3000"/>
                                        <p:tgtEl>
                                          <p:spTgt spid="9"/>
                                        </p:tgtEl>
                                      </p:cBhvr>
                                    </p:animEffect>
                                    <p:set>
                                      <p:cBhvr>
                                        <p:cTn id="16" dur="1" fill="hold">
                                          <p:stCondLst>
                                            <p:cond delay="2999"/>
                                          </p:stCondLst>
                                        </p:cTn>
                                        <p:tgtEl>
                                          <p:spTgt spid="9"/>
                                        </p:tgtEl>
                                        <p:attrNameLst>
                                          <p:attrName>style.visibility</p:attrName>
                                        </p:attrNameLst>
                                      </p:cBhvr>
                                      <p:to>
                                        <p:strVal val="hidden"/>
                                      </p:to>
                                    </p:set>
                                  </p:childTnLst>
                                </p:cTn>
                              </p:par>
                              <p:par>
                                <p:cTn id="17" presetID="4" presetClass="entr" presetSubtype="3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box(out)">
                                      <p:cBhvr>
                                        <p:cTn id="19" dur="3000"/>
                                        <p:tgtEl>
                                          <p:spTgt spid="4"/>
                                        </p:tgtEl>
                                      </p:cBhvr>
                                    </p:animEffect>
                                  </p:childTnLst>
                                </p:cTn>
                              </p:par>
                              <p:par>
                                <p:cTn id="20" presetID="50" presetClass="entr" presetSubtype="0" decel="100000"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3000" fill="hold"/>
                                        <p:tgtEl>
                                          <p:spTgt spid="4"/>
                                        </p:tgtEl>
                                        <p:attrNameLst>
                                          <p:attrName>ppt_w</p:attrName>
                                        </p:attrNameLst>
                                      </p:cBhvr>
                                      <p:tavLst>
                                        <p:tav tm="0">
                                          <p:val>
                                            <p:strVal val="#ppt_w+.3"/>
                                          </p:val>
                                        </p:tav>
                                        <p:tav tm="100000">
                                          <p:val>
                                            <p:strVal val="#ppt_w"/>
                                          </p:val>
                                        </p:tav>
                                      </p:tavLst>
                                    </p:anim>
                                    <p:anim calcmode="lin" valueType="num">
                                      <p:cBhvr>
                                        <p:cTn id="23" dur="3000" fill="hold"/>
                                        <p:tgtEl>
                                          <p:spTgt spid="4"/>
                                        </p:tgtEl>
                                        <p:attrNameLst>
                                          <p:attrName>ppt_h</p:attrName>
                                        </p:attrNameLst>
                                      </p:cBhvr>
                                      <p:tavLst>
                                        <p:tav tm="0">
                                          <p:val>
                                            <p:strVal val="#ppt_h"/>
                                          </p:val>
                                        </p:tav>
                                        <p:tav tm="100000">
                                          <p:val>
                                            <p:strVal val="#ppt_h"/>
                                          </p:val>
                                        </p:tav>
                                      </p:tavLst>
                                    </p:anim>
                                    <p:animEffect transition="in" filter="fade">
                                      <p:cBhvr>
                                        <p:cTn id="24" dur="3000"/>
                                        <p:tgtEl>
                                          <p:spTgt spid="4"/>
                                        </p:tgtEl>
                                      </p:cBhvr>
                                    </p:animEffect>
                                  </p:childTnLst>
                                </p:cTn>
                              </p:par>
                            </p:childTnLst>
                          </p:cTn>
                        </p:par>
                        <p:par>
                          <p:cTn id="25" fill="hold">
                            <p:stCondLst>
                              <p:cond delay="3000"/>
                            </p:stCondLst>
                            <p:childTnLst>
                              <p:par>
                                <p:cTn id="26" presetID="40" presetClass="entr" presetSubtype="0" fill="hold" grpId="0" nodeType="afterEffect">
                                  <p:stCondLst>
                                    <p:cond delay="0"/>
                                  </p:stCondLst>
                                  <p:iterate type="lt">
                                    <p:tmPct val="10000"/>
                                  </p:iterate>
                                  <p:childTnLst>
                                    <p:set>
                                      <p:cBhvr>
                                        <p:cTn id="27" dur="1" fill="hold">
                                          <p:stCondLst>
                                            <p:cond delay="0"/>
                                          </p:stCondLst>
                                        </p:cTn>
                                        <p:tgtEl>
                                          <p:spTgt spid="10"/>
                                        </p:tgtEl>
                                        <p:attrNameLst>
                                          <p:attrName>style.visibility</p:attrName>
                                        </p:attrNameLst>
                                      </p:cBhvr>
                                      <p:to>
                                        <p:strVal val="visible"/>
                                      </p:to>
                                    </p:set>
                                    <p:animEffect transition="in" filter="fade">
                                      <p:cBhvr>
                                        <p:cTn id="28" dur="1000"/>
                                        <p:tgtEl>
                                          <p:spTgt spid="10"/>
                                        </p:tgtEl>
                                      </p:cBhvr>
                                    </p:animEffect>
                                    <p:anim calcmode="lin" valueType="num">
                                      <p:cBhvr>
                                        <p:cTn id="29" dur="1000" fill="hold"/>
                                        <p:tgtEl>
                                          <p:spTgt spid="10"/>
                                        </p:tgtEl>
                                        <p:attrNameLst>
                                          <p:attrName>ppt_x</p:attrName>
                                        </p:attrNameLst>
                                      </p:cBhvr>
                                      <p:tavLst>
                                        <p:tav tm="0">
                                          <p:val>
                                            <p:strVal val="#ppt_x-.1"/>
                                          </p:val>
                                        </p:tav>
                                        <p:tav tm="100000">
                                          <p:val>
                                            <p:strVal val="#ppt_x"/>
                                          </p:val>
                                        </p:tav>
                                      </p:tavLst>
                                    </p:anim>
                                    <p:anim calcmode="lin" valueType="num">
                                      <p:cBhvr>
                                        <p:cTn id="30"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8" grpId="0" animBg="1"/>
      <p:bldP spid="9" grpId="0" animBg="1"/>
      <p:bldP spid="10"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521622705_f628f623bd_b.jpg"/>
          <p:cNvPicPr>
            <a:picLocks noChangeAspect="1"/>
          </p:cNvPicPr>
          <p:nvPr/>
        </p:nvPicPr>
        <p:blipFill>
          <a:blip r:embed="rId2" cstate="print"/>
          <a:srcRect/>
          <a:stretch>
            <a:fillRect/>
          </a:stretch>
        </p:blipFill>
        <p:spPr bwMode="auto">
          <a:xfrm>
            <a:off x="0" y="-452438"/>
            <a:ext cx="9144000" cy="5903913"/>
          </a:xfrm>
          <a:prstGeom prst="rect">
            <a:avLst/>
          </a:prstGeom>
          <a:noFill/>
          <a:ln w="9525">
            <a:noFill/>
            <a:miter lim="800000"/>
            <a:headEnd/>
            <a:tailEnd/>
          </a:ln>
        </p:spPr>
      </p:pic>
      <p:pic>
        <p:nvPicPr>
          <p:cNvPr id="5" name="4 Imagen" descr="2521622705_f628f623bd_b.jpg"/>
          <p:cNvPicPr>
            <a:picLocks noChangeAspect="1"/>
          </p:cNvPicPr>
          <p:nvPr/>
        </p:nvPicPr>
        <p:blipFill>
          <a:blip r:embed="rId2" cstate="print"/>
          <a:srcRect/>
          <a:stretch>
            <a:fillRect/>
          </a:stretch>
        </p:blipFill>
        <p:spPr bwMode="auto">
          <a:xfrm>
            <a:off x="0" y="-452438"/>
            <a:ext cx="9144000" cy="5903913"/>
          </a:xfrm>
          <a:prstGeom prst="rect">
            <a:avLst/>
          </a:prstGeom>
          <a:noFill/>
          <a:ln w="9525">
            <a:noFill/>
            <a:miter lim="800000"/>
            <a:headEnd/>
            <a:tailEnd/>
          </a:ln>
        </p:spPr>
      </p:pic>
      <p:sp>
        <p:nvSpPr>
          <p:cNvPr id="8" name="7 CuadroTexto"/>
          <p:cNvSpPr txBox="1"/>
          <p:nvPr/>
        </p:nvSpPr>
        <p:spPr>
          <a:xfrm>
            <a:off x="1692275" y="555625"/>
            <a:ext cx="3775075" cy="461963"/>
          </a:xfrm>
          <a:prstGeom prst="rect">
            <a:avLst/>
          </a:prstGeom>
          <a:noFill/>
        </p:spPr>
        <p:txBody>
          <a:bodyPr wrap="none">
            <a:spAutoFit/>
          </a:bodyPr>
          <a:lstStyle/>
          <a:p>
            <a:pPr>
              <a:defRPr/>
            </a:pPr>
            <a:r>
              <a:rPr lang="es-ES" sz="24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Fuente de los dragones</a:t>
            </a:r>
          </a:p>
        </p:txBody>
      </p:sp>
      <p:sp>
        <p:nvSpPr>
          <p:cNvPr id="6" name="5 CuadroTexto"/>
          <p:cNvSpPr txBox="1"/>
          <p:nvPr/>
        </p:nvSpPr>
        <p:spPr>
          <a:xfrm>
            <a:off x="539750" y="4084638"/>
            <a:ext cx="8135938" cy="922337"/>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….esto es lo que a nosotros nos dijeron. También preguntamos a uno de los de seguridad y nos dijo que solo funcionaban en primavera, por el tema de la sequía.</a:t>
            </a:r>
            <a:endParaRPr lang="es-ES" dirty="0"/>
          </a:p>
        </p:txBody>
      </p:sp>
    </p:spTree>
  </p:cSld>
  <p:clrMapOvr>
    <a:masterClrMapping/>
  </p:clrMapOvr>
  <mc:AlternateContent xmlns:mc="http://schemas.openxmlformats.org/markup-compatibility/2006">
    <mc:Choice xmlns:p14="http://schemas.microsoft.com/office/powerpoint/2010/main" Requires="p14">
      <p:transition spd="slow" p14:dur="2000" advTm="23000">
        <p14:ripple/>
      </p:transition>
    </mc:Choice>
    <mc:Fallback>
      <p:transition spd="slow" advTm="2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xit" presetSubtype="32" fill="hold" nodeType="withEffect">
                                  <p:stCondLst>
                                    <p:cond delay="0"/>
                                  </p:stCondLst>
                                  <p:childTnLst>
                                    <p:animEffect transition="out" filter="diamond(ou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5" presetClass="entr" presetSubtype="1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checkerboard(across)">
                                      <p:cBhvr>
                                        <p:cTn id="10" dur="3000"/>
                                        <p:tgtEl>
                                          <p:spTgt spid="4"/>
                                        </p:tgtEl>
                                      </p:cBhvr>
                                    </p:animEffect>
                                  </p:childTnLst>
                                </p:cTn>
                              </p:par>
                              <p:par>
                                <p:cTn id="11" presetID="50" presetClass="entr" presetSubtype="0" decel="10000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strVal val="#ppt_w+.3"/>
                                          </p:val>
                                        </p:tav>
                                        <p:tav tm="100000">
                                          <p:val>
                                            <p:strVal val="#ppt_w"/>
                                          </p:val>
                                        </p:tav>
                                      </p:tavLst>
                                    </p:anim>
                                    <p:anim calcmode="lin" valueType="num">
                                      <p:cBhvr>
                                        <p:cTn id="14" dur="3000" fill="hold"/>
                                        <p:tgtEl>
                                          <p:spTgt spid="4"/>
                                        </p:tgtEl>
                                        <p:attrNameLst>
                                          <p:attrName>ppt_h</p:attrName>
                                        </p:attrNameLst>
                                      </p:cBhvr>
                                      <p:tavLst>
                                        <p:tav tm="0">
                                          <p:val>
                                            <p:strVal val="#ppt_h"/>
                                          </p:val>
                                        </p:tav>
                                        <p:tav tm="100000">
                                          <p:val>
                                            <p:strVal val="#ppt_h"/>
                                          </p:val>
                                        </p:tav>
                                      </p:tavLst>
                                    </p:anim>
                                    <p:animEffect transition="in" filter="fade">
                                      <p:cBhvr>
                                        <p:cTn id="15" dur="3000"/>
                                        <p:tgtEl>
                                          <p:spTgt spid="4"/>
                                        </p:tgtEl>
                                      </p:cBhvr>
                                    </p:animEffect>
                                  </p:childTnLst>
                                </p:cTn>
                              </p:par>
                            </p:childTnLst>
                          </p:cTn>
                        </p:par>
                        <p:par>
                          <p:cTn id="16" fill="hold">
                            <p:stCondLst>
                              <p:cond delay="3000"/>
                            </p:stCondLst>
                            <p:childTnLst>
                              <p:par>
                                <p:cTn id="17" presetID="23" presetClass="entr" presetSubtype="16" fill="hold" grpId="0" nodeType="after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p:cTn id="19" dur="2000" fill="hold"/>
                                        <p:tgtEl>
                                          <p:spTgt spid="8"/>
                                        </p:tgtEl>
                                        <p:attrNameLst>
                                          <p:attrName>ppt_w</p:attrName>
                                        </p:attrNameLst>
                                      </p:cBhvr>
                                      <p:tavLst>
                                        <p:tav tm="0">
                                          <p:val>
                                            <p:fltVal val="0"/>
                                          </p:val>
                                        </p:tav>
                                        <p:tav tm="100000">
                                          <p:val>
                                            <p:strVal val="#ppt_w"/>
                                          </p:val>
                                        </p:tav>
                                      </p:tavLst>
                                    </p:anim>
                                    <p:anim calcmode="lin" valueType="num">
                                      <p:cBhvr>
                                        <p:cTn id="20" dur="2000" fill="hold"/>
                                        <p:tgtEl>
                                          <p:spTgt spid="8"/>
                                        </p:tgtEl>
                                        <p:attrNameLst>
                                          <p:attrName>ppt_h</p:attrName>
                                        </p:attrNameLst>
                                      </p:cBhvr>
                                      <p:tavLst>
                                        <p:tav tm="0">
                                          <p:val>
                                            <p:fltVal val="0"/>
                                          </p:val>
                                        </p:tav>
                                        <p:tav tm="100000">
                                          <p:val>
                                            <p:strVal val="#ppt_h"/>
                                          </p:val>
                                        </p:tav>
                                      </p:tavLst>
                                    </p:anim>
                                  </p:childTnLst>
                                </p:cTn>
                              </p:par>
                            </p:childTnLst>
                          </p:cTn>
                        </p:par>
                        <p:par>
                          <p:cTn id="21" fill="hold">
                            <p:stCondLst>
                              <p:cond delay="5000"/>
                            </p:stCondLst>
                            <p:childTnLst>
                              <p:par>
                                <p:cTn id="22" presetID="40" presetClass="entr" presetSubtype="0" fill="hold" grpId="0" nodeType="afterEffect">
                                  <p:stCondLst>
                                    <p:cond delay="500"/>
                                  </p:stCondLst>
                                  <p:iterate type="lt">
                                    <p:tmPct val="10000"/>
                                  </p:iterate>
                                  <p:childTnLst>
                                    <p:set>
                                      <p:cBhvr>
                                        <p:cTn id="23" dur="1" fill="hold">
                                          <p:stCondLst>
                                            <p:cond delay="0"/>
                                          </p:stCondLst>
                                        </p:cTn>
                                        <p:tgtEl>
                                          <p:spTgt spid="6"/>
                                        </p:tgtEl>
                                        <p:attrNameLst>
                                          <p:attrName>style.visibility</p:attrName>
                                        </p:attrNameLst>
                                      </p:cBhvr>
                                      <p:to>
                                        <p:strVal val="visible"/>
                                      </p:to>
                                    </p:set>
                                    <p:animEffect transition="in" filter="fade">
                                      <p:cBhvr>
                                        <p:cTn id="24" dur="1000"/>
                                        <p:tgtEl>
                                          <p:spTgt spid="6"/>
                                        </p:tgtEl>
                                      </p:cBhvr>
                                    </p:animEffect>
                                    <p:anim calcmode="lin" valueType="num">
                                      <p:cBhvr>
                                        <p:cTn id="25" dur="1000" fill="hold"/>
                                        <p:tgtEl>
                                          <p:spTgt spid="6"/>
                                        </p:tgtEl>
                                        <p:attrNameLst>
                                          <p:attrName>ppt_x</p:attrName>
                                        </p:attrNameLst>
                                      </p:cBhvr>
                                      <p:tavLst>
                                        <p:tav tm="0">
                                          <p:val>
                                            <p:strVal val="#ppt_x-.1"/>
                                          </p:val>
                                        </p:tav>
                                        <p:tav tm="100000">
                                          <p:val>
                                            <p:strVal val="#ppt_x"/>
                                          </p:val>
                                        </p:tav>
                                      </p:tavLst>
                                    </p:anim>
                                    <p:anim calcmode="lin" valueType="num">
                                      <p:cBhvr>
                                        <p:cTn id="26"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6"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nyc048.jpg"/>
          <p:cNvPicPr>
            <a:picLocks noChangeAspect="1"/>
          </p:cNvPicPr>
          <p:nvPr/>
        </p:nvPicPr>
        <p:blipFill>
          <a:blip r:embed="rId2" cstate="print"/>
          <a:srcRect/>
          <a:stretch>
            <a:fillRect/>
          </a:stretch>
        </p:blipFill>
        <p:spPr bwMode="auto">
          <a:xfrm>
            <a:off x="0" y="-165100"/>
            <a:ext cx="9144000" cy="5616575"/>
          </a:xfrm>
          <a:prstGeom prst="rect">
            <a:avLst/>
          </a:prstGeom>
          <a:noFill/>
          <a:ln w="9525">
            <a:noFill/>
            <a:miter lim="800000"/>
            <a:headEnd/>
            <a:tailEnd/>
          </a:ln>
        </p:spPr>
      </p:pic>
      <p:sp>
        <p:nvSpPr>
          <p:cNvPr id="5" name="4 Rectángulo"/>
          <p:cNvSpPr/>
          <p:nvPr/>
        </p:nvSpPr>
        <p:spPr>
          <a:xfrm>
            <a:off x="0" y="0"/>
            <a:ext cx="9144000" cy="5143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7" name="6 CuadroTexto"/>
          <p:cNvSpPr txBox="1"/>
          <p:nvPr/>
        </p:nvSpPr>
        <p:spPr>
          <a:xfrm>
            <a:off x="539750" y="4371975"/>
            <a:ext cx="8207375" cy="646113"/>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Las Fuentes Monumentales. En los jardines del palacio existen Veintiséis fuentes monumentales, todas ellas basadas en la mitología clásica.</a:t>
            </a:r>
          </a:p>
        </p:txBody>
      </p:sp>
    </p:spTree>
  </p:cSld>
  <p:clrMapOvr>
    <a:masterClrMapping/>
  </p:clrMapOvr>
  <mc:AlternateContent xmlns:mc="http://schemas.openxmlformats.org/markup-compatibility/2006">
    <mc:Choice xmlns:p14="http://schemas.microsoft.com/office/powerpoint/2010/main" Requires="p14">
      <p:transition spd="slow" p14:dur="2000" advTm="20000">
        <p14:ripple dir="lu"/>
      </p:transition>
    </mc:Choice>
    <mc:Fallback>
      <p:transition spd="slow" advTm="2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xit" presetSubtype="5" fill="hold" nodeType="withEffect">
                                  <p:stCondLst>
                                    <p:cond delay="0"/>
                                  </p:stCondLst>
                                  <p:childTnLst>
                                    <p:animEffect transition="out" filter="blinds(vertical)">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3" presetClass="entr" presetSubtype="1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linds(horizontal)">
                                      <p:cBhvr>
                                        <p:cTn id="10" dur="3000"/>
                                        <p:tgtEl>
                                          <p:spTgt spid="4"/>
                                        </p:tgtEl>
                                      </p:cBhvr>
                                    </p:animEffect>
                                  </p:childTnLst>
                                </p:cTn>
                              </p:par>
                            </p:childTnLst>
                          </p:cTn>
                        </p:par>
                        <p:par>
                          <p:cTn id="11" fill="hold">
                            <p:stCondLst>
                              <p:cond delay="3000"/>
                            </p:stCondLst>
                            <p:childTnLst>
                              <p:par>
                                <p:cTn id="12" presetID="40" presetClass="entr" presetSubtype="0" fill="hold" grpId="0" nodeType="afterEffect">
                                  <p:stCondLst>
                                    <p:cond delay="0"/>
                                  </p:stCondLst>
                                  <p:iterate type="lt">
                                    <p:tmPct val="10000"/>
                                  </p:iterate>
                                  <p:childTnLst>
                                    <p:set>
                                      <p:cBhvr>
                                        <p:cTn id="13" dur="1" fill="hold">
                                          <p:stCondLst>
                                            <p:cond delay="0"/>
                                          </p:stCondLst>
                                        </p:cTn>
                                        <p:tgtEl>
                                          <p:spTgt spid="7"/>
                                        </p:tgtEl>
                                        <p:attrNameLst>
                                          <p:attrName>style.visibility</p:attrName>
                                        </p:attrNameLst>
                                      </p:cBhvr>
                                      <p:to>
                                        <p:strVal val="visible"/>
                                      </p:to>
                                    </p:set>
                                    <p:animEffect transition="in" filter="fade">
                                      <p:cBhvr>
                                        <p:cTn id="14" dur="1000"/>
                                        <p:tgtEl>
                                          <p:spTgt spid="7"/>
                                        </p:tgtEl>
                                      </p:cBhvr>
                                    </p:animEffect>
                                    <p:anim calcmode="lin" valueType="num">
                                      <p:cBhvr>
                                        <p:cTn id="15" dur="1000" fill="hold"/>
                                        <p:tgtEl>
                                          <p:spTgt spid="7"/>
                                        </p:tgtEl>
                                        <p:attrNameLst>
                                          <p:attrName>ppt_x</p:attrName>
                                        </p:attrNameLst>
                                      </p:cBhvr>
                                      <p:tavLst>
                                        <p:tav tm="0">
                                          <p:val>
                                            <p:strVal val="#ppt_x-.1"/>
                                          </p:val>
                                        </p:tav>
                                        <p:tav tm="100000">
                                          <p:val>
                                            <p:strVal val="#ppt_x"/>
                                          </p:val>
                                        </p:tav>
                                      </p:tavLst>
                                    </p:anim>
                                    <p:anim calcmode="lin" valueType="num">
                                      <p:cBhvr>
                                        <p:cTn id="16"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254767.jpg"/>
          <p:cNvPicPr>
            <a:picLocks noChangeAspect="1"/>
          </p:cNvPicPr>
          <p:nvPr/>
        </p:nvPicPr>
        <p:blipFill>
          <a:blip r:embed="rId2" cstate="print"/>
          <a:srcRect/>
          <a:stretch>
            <a:fillRect/>
          </a:stretch>
        </p:blipFill>
        <p:spPr bwMode="auto">
          <a:xfrm>
            <a:off x="0" y="-307975"/>
            <a:ext cx="9144000" cy="5688013"/>
          </a:xfrm>
          <a:prstGeom prst="rect">
            <a:avLst/>
          </a:prstGeom>
          <a:noFill/>
          <a:ln w="9525">
            <a:noFill/>
            <a:miter lim="800000"/>
            <a:headEnd/>
            <a:tailEnd/>
          </a:ln>
        </p:spPr>
      </p:pic>
      <p:pic>
        <p:nvPicPr>
          <p:cNvPr id="5" name="4 Imagen" descr="5254767.jpg"/>
          <p:cNvPicPr>
            <a:picLocks noChangeAspect="1"/>
          </p:cNvPicPr>
          <p:nvPr/>
        </p:nvPicPr>
        <p:blipFill>
          <a:blip r:embed="rId2" cstate="print"/>
          <a:srcRect/>
          <a:stretch>
            <a:fillRect/>
          </a:stretch>
        </p:blipFill>
        <p:spPr bwMode="auto">
          <a:xfrm>
            <a:off x="0" y="-307975"/>
            <a:ext cx="9144000" cy="5688013"/>
          </a:xfrm>
          <a:prstGeom prst="rect">
            <a:avLst/>
          </a:prstGeom>
          <a:noFill/>
          <a:ln w="9525">
            <a:noFill/>
            <a:miter lim="800000"/>
            <a:headEnd/>
            <a:tailEnd/>
          </a:ln>
        </p:spPr>
      </p:pic>
      <p:sp>
        <p:nvSpPr>
          <p:cNvPr id="6" name="5 Rectángulo"/>
          <p:cNvSpPr/>
          <p:nvPr/>
        </p:nvSpPr>
        <p:spPr>
          <a:xfrm>
            <a:off x="0" y="0"/>
            <a:ext cx="9144000" cy="5143500"/>
          </a:xfrm>
          <a:prstGeom prst="rect">
            <a:avLst/>
          </a:prstGeom>
          <a:solidFill>
            <a:schemeClr val="accent2">
              <a:lumMod val="50000"/>
              <a:alpha val="6549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7" name="6 CuadroTexto"/>
          <p:cNvSpPr txBox="1"/>
          <p:nvPr/>
        </p:nvSpPr>
        <p:spPr>
          <a:xfrm>
            <a:off x="468313" y="4371975"/>
            <a:ext cx="7991475" cy="646113"/>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Las fuentes se construyeron en plomo para evitar la corrosión y fueron pintadas para simular una estructura de bronce, material noble.</a:t>
            </a:r>
          </a:p>
        </p:txBody>
      </p:sp>
      <p:sp>
        <p:nvSpPr>
          <p:cNvPr id="8" name="7 CuadroTexto"/>
          <p:cNvSpPr txBox="1"/>
          <p:nvPr/>
        </p:nvSpPr>
        <p:spPr>
          <a:xfrm>
            <a:off x="468313" y="555625"/>
            <a:ext cx="3603625" cy="400050"/>
          </a:xfrm>
          <a:prstGeom prst="rect">
            <a:avLst/>
          </a:prstGeom>
          <a:noFill/>
        </p:spPr>
        <p:txBody>
          <a:bodyPr wrap="none">
            <a:spAutoFit/>
          </a:bodyPr>
          <a:lstStyle/>
          <a:p>
            <a:pPr>
              <a:defRPr/>
            </a:pPr>
            <a:r>
              <a:rPr lang="es-ES" sz="2000" b="1" dirty="0">
                <a:effectLst>
                  <a:glow rad="101600">
                    <a:schemeClr val="accent2">
                      <a:satMod val="175000"/>
                      <a:alpha val="40000"/>
                    </a:schemeClr>
                  </a:glow>
                  <a:outerShdw blurRad="38100" dist="38100" dir="2700000" algn="tl">
                    <a:srgbClr val="000000">
                      <a:alpha val="43137"/>
                    </a:srgbClr>
                  </a:outerShdw>
                </a:effectLst>
              </a:rPr>
              <a:t>Fuentes de Las Ocho Calles</a:t>
            </a:r>
          </a:p>
        </p:txBody>
      </p:sp>
    </p:spTree>
  </p:cSld>
  <p:clrMapOvr>
    <a:masterClrMapping/>
  </p:clrMapOvr>
  <mc:AlternateContent xmlns:mc="http://schemas.openxmlformats.org/markup-compatibility/2006">
    <mc:Choice xmlns:p14="http://schemas.microsoft.com/office/powerpoint/2010/main" Requires="p14">
      <p:transition spd="slow" p14:dur="2000" advTm="22000">
        <p14:switch dir="l"/>
      </p:transition>
    </mc:Choice>
    <mc:Fallback>
      <p:transition spd="slow" advTm="2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3" presetClass="exit" presetSubtype="32" fill="hold" grpId="0" nodeType="withEffect">
                                  <p:stCondLst>
                                    <p:cond delay="0"/>
                                  </p:stCondLst>
                                  <p:childTnLst>
                                    <p:animEffect transition="out" filter="plus(out)">
                                      <p:cBhvr>
                                        <p:cTn id="6" dur="2500"/>
                                        <p:tgtEl>
                                          <p:spTgt spid="6"/>
                                        </p:tgtEl>
                                      </p:cBhvr>
                                    </p:animEffect>
                                    <p:set>
                                      <p:cBhvr>
                                        <p:cTn id="7" dur="1" fill="hold">
                                          <p:stCondLst>
                                            <p:cond delay="2499"/>
                                          </p:stCondLst>
                                        </p:cTn>
                                        <p:tgtEl>
                                          <p:spTgt spid="6"/>
                                        </p:tgtEl>
                                        <p:attrNameLst>
                                          <p:attrName>style.visibility</p:attrName>
                                        </p:attrNameLst>
                                      </p:cBhvr>
                                      <p:to>
                                        <p:strVal val="hidden"/>
                                      </p:to>
                                    </p:set>
                                  </p:childTnLst>
                                </p:cTn>
                              </p:par>
                              <p:par>
                                <p:cTn id="8" presetID="13" presetClass="exit" presetSubtype="32" fill="hold" nodeType="withEffect">
                                  <p:stCondLst>
                                    <p:cond delay="0"/>
                                  </p:stCondLst>
                                  <p:childTnLst>
                                    <p:animEffect transition="out" filter="plus(out)">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16" presetClass="entr" presetSubtype="37"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outVertical)">
                                      <p:cBhvr>
                                        <p:cTn id="13" dur="3000"/>
                                        <p:tgtEl>
                                          <p:spTgt spid="4"/>
                                        </p:tgtEl>
                                      </p:cBhvr>
                                    </p:animEffect>
                                  </p:childTnLst>
                                </p:cTn>
                              </p:par>
                              <p:par>
                                <p:cTn id="14" presetID="23" presetClass="entr" presetSubtype="16"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fltVal val="0"/>
                                          </p:val>
                                        </p:tav>
                                        <p:tav tm="100000">
                                          <p:val>
                                            <p:strVal val="#ppt_w"/>
                                          </p:val>
                                        </p:tav>
                                      </p:tavLst>
                                    </p:anim>
                                    <p:anim calcmode="lin" valueType="num">
                                      <p:cBhvr>
                                        <p:cTn id="17" dur="3000" fill="hold"/>
                                        <p:tgtEl>
                                          <p:spTgt spid="4"/>
                                        </p:tgtEl>
                                        <p:attrNameLst>
                                          <p:attrName>ppt_h</p:attrName>
                                        </p:attrNameLst>
                                      </p:cBhvr>
                                      <p:tavLst>
                                        <p:tav tm="0">
                                          <p:val>
                                            <p:fltVal val="0"/>
                                          </p:val>
                                        </p:tav>
                                        <p:tav tm="100000">
                                          <p:val>
                                            <p:strVal val="#ppt_h"/>
                                          </p:val>
                                        </p:tav>
                                      </p:tavLst>
                                    </p:anim>
                                  </p:childTnLst>
                                </p:cTn>
                              </p:par>
                            </p:childTnLst>
                          </p:cTn>
                        </p:par>
                        <p:par>
                          <p:cTn id="18" fill="hold">
                            <p:stCondLst>
                              <p:cond delay="3000"/>
                            </p:stCondLst>
                            <p:childTnLst>
                              <p:par>
                                <p:cTn id="19" presetID="23" presetClass="entr" presetSubtype="16" fill="hold" grpId="0" nodeType="after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p:cTn id="21" dur="2000" fill="hold"/>
                                        <p:tgtEl>
                                          <p:spTgt spid="8"/>
                                        </p:tgtEl>
                                        <p:attrNameLst>
                                          <p:attrName>ppt_w</p:attrName>
                                        </p:attrNameLst>
                                      </p:cBhvr>
                                      <p:tavLst>
                                        <p:tav tm="0">
                                          <p:val>
                                            <p:fltVal val="0"/>
                                          </p:val>
                                        </p:tav>
                                        <p:tav tm="100000">
                                          <p:val>
                                            <p:strVal val="#ppt_w"/>
                                          </p:val>
                                        </p:tav>
                                      </p:tavLst>
                                    </p:anim>
                                    <p:anim calcmode="lin" valueType="num">
                                      <p:cBhvr>
                                        <p:cTn id="22" dur="2000" fill="hold"/>
                                        <p:tgtEl>
                                          <p:spTgt spid="8"/>
                                        </p:tgtEl>
                                        <p:attrNameLst>
                                          <p:attrName>ppt_h</p:attrName>
                                        </p:attrNameLst>
                                      </p:cBhvr>
                                      <p:tavLst>
                                        <p:tav tm="0">
                                          <p:val>
                                            <p:fltVal val="0"/>
                                          </p:val>
                                        </p:tav>
                                        <p:tav tm="100000">
                                          <p:val>
                                            <p:strVal val="#ppt_h"/>
                                          </p:val>
                                        </p:tav>
                                      </p:tavLst>
                                    </p:anim>
                                  </p:childTnLst>
                                </p:cTn>
                              </p:par>
                            </p:childTnLst>
                          </p:cTn>
                        </p:par>
                        <p:par>
                          <p:cTn id="23" fill="hold">
                            <p:stCondLst>
                              <p:cond delay="5000"/>
                            </p:stCondLst>
                            <p:childTnLst>
                              <p:par>
                                <p:cTn id="24" presetID="40" presetClass="entr" presetSubtype="0" fill="hold" grpId="0" nodeType="afterEffect">
                                  <p:stCondLst>
                                    <p:cond delay="500"/>
                                  </p:stCondLst>
                                  <p:iterate type="lt">
                                    <p:tmPct val="10000"/>
                                  </p:iterate>
                                  <p:childTnLst>
                                    <p:set>
                                      <p:cBhvr>
                                        <p:cTn id="25" dur="1" fill="hold">
                                          <p:stCondLst>
                                            <p:cond delay="0"/>
                                          </p:stCondLst>
                                        </p:cTn>
                                        <p:tgtEl>
                                          <p:spTgt spid="7"/>
                                        </p:tgtEl>
                                        <p:attrNameLst>
                                          <p:attrName>style.visibility</p:attrName>
                                        </p:attrNameLst>
                                      </p:cBhvr>
                                      <p:to>
                                        <p:strVal val="visible"/>
                                      </p:to>
                                    </p:set>
                                    <p:animEffect transition="in" filter="fade">
                                      <p:cBhvr>
                                        <p:cTn id="26" dur="1000"/>
                                        <p:tgtEl>
                                          <p:spTgt spid="7"/>
                                        </p:tgtEl>
                                      </p:cBhvr>
                                    </p:animEffect>
                                    <p:anim calcmode="lin" valueType="num">
                                      <p:cBhvr>
                                        <p:cTn id="27" dur="1000" fill="hold"/>
                                        <p:tgtEl>
                                          <p:spTgt spid="7"/>
                                        </p:tgtEl>
                                        <p:attrNameLst>
                                          <p:attrName>ppt_x</p:attrName>
                                        </p:attrNameLst>
                                      </p:cBhvr>
                                      <p:tavLst>
                                        <p:tav tm="0">
                                          <p:val>
                                            <p:strVal val="#ppt_x-.1"/>
                                          </p:val>
                                        </p:tav>
                                        <p:tav tm="100000">
                                          <p:val>
                                            <p:strVal val="#ppt_x"/>
                                          </p:val>
                                        </p:tav>
                                      </p:tavLst>
                                    </p:anim>
                                    <p:anim calcmode="lin" valueType="num">
                                      <p:cBhvr>
                                        <p:cTn id="28"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p:bldP spid="8"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112939.jpg"/>
          <p:cNvPicPr>
            <a:picLocks noChangeAspect="1"/>
          </p:cNvPicPr>
          <p:nvPr/>
        </p:nvPicPr>
        <p:blipFill>
          <a:blip r:embed="rId2" cstate="print"/>
          <a:srcRect/>
          <a:stretch>
            <a:fillRect/>
          </a:stretch>
        </p:blipFill>
        <p:spPr bwMode="auto">
          <a:xfrm>
            <a:off x="0" y="-307975"/>
            <a:ext cx="9144000" cy="5759450"/>
          </a:xfrm>
          <a:prstGeom prst="rect">
            <a:avLst/>
          </a:prstGeom>
          <a:noFill/>
          <a:ln w="9525">
            <a:noFill/>
            <a:miter lim="800000"/>
            <a:headEnd/>
            <a:tailEnd/>
          </a:ln>
        </p:spPr>
      </p:pic>
      <p:pic>
        <p:nvPicPr>
          <p:cNvPr id="5" name="4 Imagen" descr="1112939.jpg"/>
          <p:cNvPicPr>
            <a:picLocks noChangeAspect="1"/>
          </p:cNvPicPr>
          <p:nvPr/>
        </p:nvPicPr>
        <p:blipFill>
          <a:blip r:embed="rId2" cstate="print"/>
          <a:srcRect/>
          <a:stretch>
            <a:fillRect/>
          </a:stretch>
        </p:blipFill>
        <p:spPr bwMode="auto">
          <a:xfrm>
            <a:off x="0" y="-307975"/>
            <a:ext cx="9144000" cy="5759450"/>
          </a:xfrm>
          <a:prstGeom prst="rect">
            <a:avLst/>
          </a:prstGeom>
          <a:noFill/>
          <a:ln w="9525">
            <a:noFill/>
            <a:miter lim="800000"/>
            <a:headEnd/>
            <a:tailEnd/>
          </a:ln>
        </p:spPr>
      </p:pic>
      <p:sp>
        <p:nvSpPr>
          <p:cNvPr id="6" name="5 Rectángulo"/>
          <p:cNvSpPr/>
          <p:nvPr/>
        </p:nvSpPr>
        <p:spPr>
          <a:xfrm>
            <a:off x="0" y="0"/>
            <a:ext cx="9144000" cy="5143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7" name="6 CuadroTexto"/>
          <p:cNvSpPr txBox="1"/>
          <p:nvPr/>
        </p:nvSpPr>
        <p:spPr>
          <a:xfrm>
            <a:off x="395288" y="4084638"/>
            <a:ext cx="8424862" cy="922337"/>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Hay un lago artificial que se conoce como el Mar de San </a:t>
            </a:r>
            <a:r>
              <a:rPr lang="es-ES"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Ildefonso</a:t>
            </a:r>
            <a:r>
              <a:rPr lang="es-ES" b="1" dirty="0">
                <a:effectLst>
                  <a:glow rad="101600">
                    <a:schemeClr val="accent2">
                      <a:satMod val="175000"/>
                      <a:alpha val="40000"/>
                    </a:schemeClr>
                  </a:glow>
                  <a:outerShdw blurRad="38100" dist="38100" dir="2700000" algn="tl">
                    <a:srgbClr val="000000">
                      <a:alpha val="43137"/>
                    </a:srgbClr>
                  </a:outerShdw>
                </a:effectLst>
              </a:rPr>
              <a:t>, se encuentra en el punto más alto del parque, y proporciona el agua que se puede contemplar en cada una de las fuentes.</a:t>
            </a:r>
          </a:p>
        </p:txBody>
      </p:sp>
    </p:spTree>
  </p:cSld>
  <p:clrMapOvr>
    <a:masterClrMapping/>
  </p:clrMapOvr>
  <mc:AlternateContent xmlns:mc="http://schemas.openxmlformats.org/markup-compatibility/2006">
    <mc:Choice xmlns:p14="http://schemas.microsoft.com/office/powerpoint/2010/main" Requires="p14">
      <p:transition spd="slow" p14:dur="2000" advTm="23000">
        <p14:switch dir="r"/>
      </p:transition>
    </mc:Choice>
    <mc:Fallback>
      <p:transition spd="slow" advTm="2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xit" presetSubtype="42" fill="hold" nodeType="withEffect">
                                  <p:stCondLst>
                                    <p:cond delay="0"/>
                                  </p:stCondLst>
                                  <p:childTnLst>
                                    <p:animEffect transition="out" filter="barn(outHorizontal)">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50" presetClass="exit" presetSubtype="0" accel="100000" fill="hold" nodeType="withEffect">
                                  <p:stCondLst>
                                    <p:cond delay="0"/>
                                  </p:stCondLst>
                                  <p:childTnLst>
                                    <p:anim calcmode="lin" valueType="num">
                                      <p:cBhvr>
                                        <p:cTn id="9" dur="2000"/>
                                        <p:tgtEl>
                                          <p:spTgt spid="5"/>
                                        </p:tgtEl>
                                        <p:attrNameLst>
                                          <p:attrName>ppt_w</p:attrName>
                                        </p:attrNameLst>
                                      </p:cBhvr>
                                      <p:tavLst>
                                        <p:tav tm="0">
                                          <p:val>
                                            <p:strVal val="ppt_w"/>
                                          </p:val>
                                        </p:tav>
                                        <p:tav tm="100000">
                                          <p:val>
                                            <p:strVal val="ppt_w+.3"/>
                                          </p:val>
                                        </p:tav>
                                      </p:tavLst>
                                    </p:anim>
                                    <p:anim calcmode="lin" valueType="num">
                                      <p:cBhvr>
                                        <p:cTn id="10" dur="2000"/>
                                        <p:tgtEl>
                                          <p:spTgt spid="5"/>
                                        </p:tgtEl>
                                        <p:attrNameLst>
                                          <p:attrName>ppt_h</p:attrName>
                                        </p:attrNameLst>
                                      </p:cBhvr>
                                      <p:tavLst>
                                        <p:tav tm="0">
                                          <p:val>
                                            <p:strVal val="ppt_h"/>
                                          </p:val>
                                        </p:tav>
                                        <p:tav tm="100000">
                                          <p:val>
                                            <p:strVal val="ppt_h"/>
                                          </p:val>
                                        </p:tav>
                                      </p:tavLst>
                                    </p:anim>
                                    <p:animEffect transition="out" filter="fade">
                                      <p:cBhvr>
                                        <p:cTn id="11" dur="2000"/>
                                        <p:tgtEl>
                                          <p:spTgt spid="5"/>
                                        </p:tgtEl>
                                      </p:cBhvr>
                                    </p:animEffect>
                                    <p:set>
                                      <p:cBhvr>
                                        <p:cTn id="12" dur="1" fill="hold">
                                          <p:stCondLst>
                                            <p:cond delay="1999"/>
                                          </p:stCondLst>
                                        </p:cTn>
                                        <p:tgtEl>
                                          <p:spTgt spid="5"/>
                                        </p:tgtEl>
                                        <p:attrNameLst>
                                          <p:attrName>style.visibility</p:attrName>
                                        </p:attrNameLst>
                                      </p:cBhvr>
                                      <p:to>
                                        <p:strVal val="hidden"/>
                                      </p:to>
                                    </p:set>
                                  </p:childTnLst>
                                </p:cTn>
                              </p:par>
                              <p:par>
                                <p:cTn id="13" presetID="23" presetClass="entr" presetSubtype="16"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3000" fill="hold"/>
                                        <p:tgtEl>
                                          <p:spTgt spid="4"/>
                                        </p:tgtEl>
                                        <p:attrNameLst>
                                          <p:attrName>ppt_w</p:attrName>
                                        </p:attrNameLst>
                                      </p:cBhvr>
                                      <p:tavLst>
                                        <p:tav tm="0">
                                          <p:val>
                                            <p:fltVal val="0"/>
                                          </p:val>
                                        </p:tav>
                                        <p:tav tm="100000">
                                          <p:val>
                                            <p:strVal val="#ppt_w"/>
                                          </p:val>
                                        </p:tav>
                                      </p:tavLst>
                                    </p:anim>
                                    <p:anim calcmode="lin" valueType="num">
                                      <p:cBhvr>
                                        <p:cTn id="16" dur="3000" fill="hold"/>
                                        <p:tgtEl>
                                          <p:spTgt spid="4"/>
                                        </p:tgtEl>
                                        <p:attrNameLst>
                                          <p:attrName>ppt_h</p:attrName>
                                        </p:attrNameLst>
                                      </p:cBhvr>
                                      <p:tavLst>
                                        <p:tav tm="0">
                                          <p:val>
                                            <p:fltVal val="0"/>
                                          </p:val>
                                        </p:tav>
                                        <p:tav tm="100000">
                                          <p:val>
                                            <p:strVal val="#ppt_h"/>
                                          </p:val>
                                        </p:tav>
                                      </p:tavLst>
                                    </p:anim>
                                  </p:childTnLst>
                                </p:cTn>
                              </p:par>
                              <p:par>
                                <p:cTn id="17" presetID="50" presetClass="entr" presetSubtype="0" decel="100000"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3000" fill="hold"/>
                                        <p:tgtEl>
                                          <p:spTgt spid="4"/>
                                        </p:tgtEl>
                                        <p:attrNameLst>
                                          <p:attrName>ppt_w</p:attrName>
                                        </p:attrNameLst>
                                      </p:cBhvr>
                                      <p:tavLst>
                                        <p:tav tm="0">
                                          <p:val>
                                            <p:strVal val="#ppt_w+.3"/>
                                          </p:val>
                                        </p:tav>
                                        <p:tav tm="100000">
                                          <p:val>
                                            <p:strVal val="#ppt_w"/>
                                          </p:val>
                                        </p:tav>
                                      </p:tavLst>
                                    </p:anim>
                                    <p:anim calcmode="lin" valueType="num">
                                      <p:cBhvr>
                                        <p:cTn id="20" dur="3000" fill="hold"/>
                                        <p:tgtEl>
                                          <p:spTgt spid="4"/>
                                        </p:tgtEl>
                                        <p:attrNameLst>
                                          <p:attrName>ppt_h</p:attrName>
                                        </p:attrNameLst>
                                      </p:cBhvr>
                                      <p:tavLst>
                                        <p:tav tm="0">
                                          <p:val>
                                            <p:strVal val="#ppt_h"/>
                                          </p:val>
                                        </p:tav>
                                        <p:tav tm="100000">
                                          <p:val>
                                            <p:strVal val="#ppt_h"/>
                                          </p:val>
                                        </p:tav>
                                      </p:tavLst>
                                    </p:anim>
                                    <p:animEffect transition="in" filter="fade">
                                      <p:cBhvr>
                                        <p:cTn id="21" dur="3000"/>
                                        <p:tgtEl>
                                          <p:spTgt spid="4"/>
                                        </p:tgtEl>
                                      </p:cBhvr>
                                    </p:animEffect>
                                  </p:childTnLst>
                                </p:cTn>
                              </p:par>
                            </p:childTnLst>
                          </p:cTn>
                        </p:par>
                        <p:par>
                          <p:cTn id="22" fill="hold">
                            <p:stCondLst>
                              <p:cond delay="3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7"/>
                                        </p:tgtEl>
                                        <p:attrNameLst>
                                          <p:attrName>style.visibility</p:attrName>
                                        </p:attrNameLst>
                                      </p:cBhvr>
                                      <p:to>
                                        <p:strVal val="visible"/>
                                      </p:to>
                                    </p:set>
                                    <p:animEffect transition="in" filter="fade">
                                      <p:cBhvr>
                                        <p:cTn id="25" dur="1000"/>
                                        <p:tgtEl>
                                          <p:spTgt spid="7"/>
                                        </p:tgtEl>
                                      </p:cBhvr>
                                    </p:animEffect>
                                    <p:anim calcmode="lin" valueType="num">
                                      <p:cBhvr>
                                        <p:cTn id="26" dur="1000" fill="hold"/>
                                        <p:tgtEl>
                                          <p:spTgt spid="7"/>
                                        </p:tgtEl>
                                        <p:attrNameLst>
                                          <p:attrName>ppt_x</p:attrName>
                                        </p:attrNameLst>
                                      </p:cBhvr>
                                      <p:tavLst>
                                        <p:tav tm="0">
                                          <p:val>
                                            <p:strVal val="#ppt_x-.1"/>
                                          </p:val>
                                        </p:tav>
                                        <p:tav tm="100000">
                                          <p:val>
                                            <p:strVal val="#ppt_x"/>
                                          </p:val>
                                        </p:tav>
                                      </p:tavLst>
                                    </p:anim>
                                    <p:anim calcmode="lin" valueType="num">
                                      <p:cBhvr>
                                        <p:cTn id="27"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dvinski, la iglesia católica romana. 1912.jpg"/>
          <p:cNvPicPr>
            <a:picLocks noChangeAspect="1"/>
          </p:cNvPicPr>
          <p:nvPr/>
        </p:nvPicPr>
        <p:blipFill>
          <a:blip r:embed="rId2" cstate="print"/>
          <a:srcRect/>
          <a:stretch>
            <a:fillRect/>
          </a:stretch>
        </p:blipFill>
        <p:spPr bwMode="auto">
          <a:xfrm>
            <a:off x="0" y="0"/>
            <a:ext cx="9144000" cy="5667375"/>
          </a:xfrm>
          <a:prstGeom prst="rect">
            <a:avLst/>
          </a:prstGeom>
          <a:noFill/>
          <a:ln w="9525">
            <a:noFill/>
            <a:miter lim="800000"/>
            <a:headEnd/>
            <a:tailEnd/>
          </a:ln>
        </p:spPr>
      </p:pic>
      <p:sp>
        <p:nvSpPr>
          <p:cNvPr id="6" name="5 Triángulo rectángulo"/>
          <p:cNvSpPr/>
          <p:nvPr/>
        </p:nvSpPr>
        <p:spPr>
          <a:xfrm>
            <a:off x="0" y="0"/>
            <a:ext cx="9144000" cy="5143500"/>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7" name="6 Triángulo rectángulo"/>
          <p:cNvSpPr/>
          <p:nvPr/>
        </p:nvSpPr>
        <p:spPr>
          <a:xfrm flipH="1" flipV="1">
            <a:off x="-180975" y="0"/>
            <a:ext cx="9324975" cy="5380038"/>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5" name="4 CuadroTexto"/>
          <p:cNvSpPr txBox="1"/>
          <p:nvPr/>
        </p:nvSpPr>
        <p:spPr>
          <a:xfrm>
            <a:off x="250825" y="4371975"/>
            <a:ext cx="8424863" cy="646113"/>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Es por ello que, al no existir aún las bombas de motor en el siglo XVIII, el agua llega hasta las fuentes por la simple fuerza de la gravedad de la tierra.</a:t>
            </a:r>
          </a:p>
        </p:txBody>
      </p:sp>
    </p:spTree>
  </p:cSld>
  <p:clrMapOvr>
    <a:masterClrMapping/>
  </p:clrMapOvr>
  <mc:AlternateContent xmlns:mc="http://schemas.openxmlformats.org/markup-compatibility/2006">
    <mc:Choice xmlns:p14="http://schemas.microsoft.com/office/powerpoint/2010/main" Requires="p14">
      <p:transition spd="slow" p14:dur="2000" advTm="22000">
        <p14:glitter pattern="hexagon"/>
      </p:transition>
    </mc:Choice>
    <mc:Fallback>
      <p:transition spd="slow" advTm="2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xit" presetSubtype="10" fill="hold" grpId="0" nodeType="withEffect">
                                  <p:stCondLst>
                                    <p:cond delay="0"/>
                                  </p:stCondLst>
                                  <p:childTnLst>
                                    <p:animEffect transition="out" filter="blinds(horizontal)">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3" presetClass="exit" presetSubtype="5" fill="hold" grpId="0" nodeType="withEffect">
                                  <p:stCondLst>
                                    <p:cond delay="0"/>
                                  </p:stCondLst>
                                  <p:childTnLst>
                                    <p:animEffect transition="out" filter="blinds(vertical)">
                                      <p:cBhvr>
                                        <p:cTn id="9" dur="3000"/>
                                        <p:tgtEl>
                                          <p:spTgt spid="7"/>
                                        </p:tgtEl>
                                      </p:cBhvr>
                                    </p:animEffect>
                                    <p:set>
                                      <p:cBhvr>
                                        <p:cTn id="10" dur="1" fill="hold">
                                          <p:stCondLst>
                                            <p:cond delay="2999"/>
                                          </p:stCondLst>
                                        </p:cTn>
                                        <p:tgtEl>
                                          <p:spTgt spid="7"/>
                                        </p:tgtEl>
                                        <p:attrNameLst>
                                          <p:attrName>style.visibility</p:attrName>
                                        </p:attrNameLst>
                                      </p:cBhvr>
                                      <p:to>
                                        <p:strVal val="hidden"/>
                                      </p:to>
                                    </p:set>
                                  </p:childTnLst>
                                </p:cTn>
                              </p:par>
                              <p:par>
                                <p:cTn id="11" presetID="4"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ox(out)">
                                      <p:cBhvr>
                                        <p:cTn id="13" dur="3500"/>
                                        <p:tgtEl>
                                          <p:spTgt spid="4"/>
                                        </p:tgtEl>
                                      </p:cBhvr>
                                    </p:animEffect>
                                  </p:childTnLst>
                                </p:cTn>
                              </p:par>
                            </p:childTnLst>
                          </p:cTn>
                        </p:par>
                        <p:par>
                          <p:cTn id="14" fill="hold">
                            <p:stCondLst>
                              <p:cond delay="35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anim calcmode="lin" valueType="num">
                                      <p:cBhvr>
                                        <p:cTn id="18" dur="1000" fill="hold"/>
                                        <p:tgtEl>
                                          <p:spTgt spid="5"/>
                                        </p:tgtEl>
                                        <p:attrNameLst>
                                          <p:attrName>ppt_x</p:attrName>
                                        </p:attrNameLst>
                                      </p:cBhvr>
                                      <p:tavLst>
                                        <p:tav tm="0">
                                          <p:val>
                                            <p:strVal val="#ppt_x-.1"/>
                                          </p:val>
                                        </p:tav>
                                        <p:tav tm="100000">
                                          <p:val>
                                            <p:strVal val="#ppt_x"/>
                                          </p:val>
                                        </p:tav>
                                      </p:tavLst>
                                    </p:anim>
                                    <p:anim calcmode="lin" valueType="num">
                                      <p:cBhvr>
                                        <p:cTn id="19"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5"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ctrTitle"/>
          </p:nvPr>
        </p:nvSpPr>
        <p:spPr>
          <a:xfrm>
            <a:off x="685800" y="1598613"/>
            <a:ext cx="7772400" cy="1101725"/>
          </a:xfrm>
        </p:spPr>
        <p:txBody>
          <a:bodyPr/>
          <a:lstStyle/>
          <a:p>
            <a:pPr eaLnBrk="1" hangingPunct="1"/>
            <a:endParaRPr lang="es-ES" altLang="es-ES" smtClean="0"/>
          </a:p>
        </p:txBody>
      </p:sp>
      <p:sp>
        <p:nvSpPr>
          <p:cNvPr id="28675" name="Rectangle 3"/>
          <p:cNvSpPr>
            <a:spLocks noGrp="1" noChangeArrowheads="1"/>
          </p:cNvSpPr>
          <p:nvPr>
            <p:ph type="subTitle" idx="1"/>
          </p:nvPr>
        </p:nvSpPr>
        <p:spPr/>
        <p:txBody>
          <a:bodyPr/>
          <a:lstStyle/>
          <a:p>
            <a:pPr eaLnBrk="1" hangingPunct="1"/>
            <a:endParaRPr lang="es-ES" altLang="es-ES" smtClean="0">
              <a:solidFill>
                <a:srgbClr val="FFFFFF"/>
              </a:solidFill>
            </a:endParaRPr>
          </a:p>
        </p:txBody>
      </p:sp>
      <p:pic>
        <p:nvPicPr>
          <p:cNvPr id="15364" name="Picture 5" descr="lovebirdsjjpeg"/>
          <p:cNvPicPr>
            <a:picLocks noChangeAspect="1" noChangeArrowheads="1"/>
          </p:cNvPicPr>
          <p:nvPr/>
        </p:nvPicPr>
        <p:blipFill>
          <a:blip r:embed="rId2" cstate="print"/>
          <a:srcRect/>
          <a:stretch>
            <a:fillRect/>
          </a:stretch>
        </p:blipFill>
        <p:spPr bwMode="auto">
          <a:xfrm>
            <a:off x="0" y="-236538"/>
            <a:ext cx="9144000" cy="5616576"/>
          </a:xfrm>
          <a:prstGeom prst="rect">
            <a:avLst/>
          </a:prstGeom>
          <a:noFill/>
          <a:ln w="9525">
            <a:noFill/>
            <a:miter lim="800000"/>
            <a:headEnd/>
            <a:tailEnd/>
          </a:ln>
        </p:spPr>
      </p:pic>
      <p:sp>
        <p:nvSpPr>
          <p:cNvPr id="22535" name="AutoShape 7"/>
          <p:cNvSpPr>
            <a:spLocks noChangeArrowheads="1"/>
          </p:cNvSpPr>
          <p:nvPr/>
        </p:nvSpPr>
        <p:spPr bwMode="auto">
          <a:xfrm>
            <a:off x="-180975" y="-165100"/>
            <a:ext cx="9505950" cy="5473700"/>
          </a:xfrm>
          <a:prstGeom prst="flowChartMerge">
            <a:avLst/>
          </a:prstGeom>
          <a:solidFill>
            <a:schemeClr val="bg1"/>
          </a:solidFill>
          <a:ln w="9525">
            <a:noFill/>
            <a:miter lim="800000"/>
            <a:headEnd/>
            <a:tailEnd/>
          </a:ln>
        </p:spPr>
        <p:txBody>
          <a:bodyPr wrap="none" lIns="74049" tIns="37025" rIns="74049" bIns="37025" anchor="ctr"/>
          <a:lstStyle/>
          <a:p>
            <a:pPr hangingPunct="0">
              <a:lnSpc>
                <a:spcPct val="93000"/>
              </a:lnSpc>
              <a:buClr>
                <a:srgbClr val="000000"/>
              </a:buClr>
              <a:buSzPct val="45000"/>
              <a:buFont typeface="Wingdings" pitchFamily="2" charset="2"/>
              <a:buNone/>
            </a:pPr>
            <a:endParaRPr lang="es-ES" altLang="es-ES"/>
          </a:p>
        </p:txBody>
      </p:sp>
      <p:sp>
        <p:nvSpPr>
          <p:cNvPr id="22536" name="AutoShape 8"/>
          <p:cNvSpPr>
            <a:spLocks noChangeArrowheads="1"/>
          </p:cNvSpPr>
          <p:nvPr/>
        </p:nvSpPr>
        <p:spPr bwMode="auto">
          <a:xfrm>
            <a:off x="-180975" y="-236538"/>
            <a:ext cx="4752975" cy="5380038"/>
          </a:xfrm>
          <a:prstGeom prst="rtTriangle">
            <a:avLst/>
          </a:prstGeom>
          <a:solidFill>
            <a:schemeClr val="bg1"/>
          </a:solidFill>
          <a:ln w="9525">
            <a:noFill/>
            <a:miter lim="800000"/>
            <a:headEnd/>
            <a:tailEnd/>
          </a:ln>
        </p:spPr>
        <p:txBody>
          <a:bodyPr wrap="none" lIns="74049" tIns="37025" rIns="74049" bIns="37025" anchor="ctr"/>
          <a:lstStyle/>
          <a:p>
            <a:pPr hangingPunct="0">
              <a:lnSpc>
                <a:spcPct val="93000"/>
              </a:lnSpc>
              <a:buClr>
                <a:srgbClr val="000000"/>
              </a:buClr>
              <a:buSzPct val="45000"/>
              <a:buFont typeface="Wingdings" pitchFamily="2" charset="2"/>
              <a:buNone/>
            </a:pPr>
            <a:endParaRPr lang="es-ES" altLang="es-ES"/>
          </a:p>
        </p:txBody>
      </p:sp>
      <p:sp>
        <p:nvSpPr>
          <p:cNvPr id="22537" name="AutoShape 9"/>
          <p:cNvSpPr>
            <a:spLocks noChangeArrowheads="1"/>
          </p:cNvSpPr>
          <p:nvPr/>
        </p:nvSpPr>
        <p:spPr bwMode="auto">
          <a:xfrm flipH="1">
            <a:off x="4572000" y="-165100"/>
            <a:ext cx="4752975" cy="5308600"/>
          </a:xfrm>
          <a:prstGeom prst="rtTriangle">
            <a:avLst/>
          </a:prstGeom>
          <a:solidFill>
            <a:schemeClr val="bg1"/>
          </a:solidFill>
          <a:ln w="9525">
            <a:noFill/>
            <a:miter lim="800000"/>
            <a:headEnd/>
            <a:tailEnd/>
          </a:ln>
        </p:spPr>
        <p:txBody>
          <a:bodyPr wrap="none" lIns="74049" tIns="37025" rIns="74049" bIns="37025" anchor="ctr"/>
          <a:lstStyle/>
          <a:p>
            <a:pPr hangingPunct="0">
              <a:lnSpc>
                <a:spcPct val="93000"/>
              </a:lnSpc>
              <a:buClr>
                <a:srgbClr val="000000"/>
              </a:buClr>
              <a:buSzPct val="45000"/>
              <a:buFont typeface="Wingdings" pitchFamily="2" charset="2"/>
              <a:buNone/>
            </a:pPr>
            <a:endParaRPr lang="es-ES" altLang="es-ES"/>
          </a:p>
        </p:txBody>
      </p:sp>
      <p:sp>
        <p:nvSpPr>
          <p:cNvPr id="22538" name="AutoShape 10"/>
          <p:cNvSpPr>
            <a:spLocks noChangeArrowheads="1"/>
          </p:cNvSpPr>
          <p:nvPr/>
        </p:nvSpPr>
        <p:spPr bwMode="auto">
          <a:xfrm>
            <a:off x="-180975" y="1836738"/>
            <a:ext cx="4752975" cy="3306762"/>
          </a:xfrm>
          <a:prstGeom prst="rtTriangle">
            <a:avLst/>
          </a:prstGeom>
          <a:solidFill>
            <a:schemeClr val="bg1"/>
          </a:solidFill>
          <a:ln w="9525">
            <a:noFill/>
            <a:miter lim="800000"/>
            <a:headEnd/>
            <a:tailEnd/>
          </a:ln>
        </p:spPr>
        <p:txBody>
          <a:bodyPr wrap="none" lIns="74049" tIns="37025" rIns="74049" bIns="37025" anchor="ctr"/>
          <a:lstStyle/>
          <a:p>
            <a:pPr hangingPunct="0">
              <a:lnSpc>
                <a:spcPct val="93000"/>
              </a:lnSpc>
              <a:buClr>
                <a:srgbClr val="000000"/>
              </a:buClr>
              <a:buSzPct val="45000"/>
              <a:buFont typeface="Wingdings" pitchFamily="2" charset="2"/>
              <a:buNone/>
            </a:pPr>
            <a:endParaRPr lang="es-ES" altLang="es-ES"/>
          </a:p>
        </p:txBody>
      </p:sp>
      <p:sp>
        <p:nvSpPr>
          <p:cNvPr id="22539" name="AutoShape 11"/>
          <p:cNvSpPr>
            <a:spLocks noChangeArrowheads="1"/>
          </p:cNvSpPr>
          <p:nvPr/>
        </p:nvSpPr>
        <p:spPr bwMode="auto">
          <a:xfrm flipH="1">
            <a:off x="4572000" y="1641475"/>
            <a:ext cx="4752975" cy="3502025"/>
          </a:xfrm>
          <a:prstGeom prst="rtTriangle">
            <a:avLst/>
          </a:prstGeom>
          <a:solidFill>
            <a:schemeClr val="bg1">
              <a:alpha val="67842"/>
            </a:schemeClr>
          </a:solidFill>
          <a:ln w="9525">
            <a:noFill/>
            <a:miter lim="800000"/>
            <a:headEnd/>
            <a:tailEnd/>
          </a:ln>
        </p:spPr>
        <p:txBody>
          <a:bodyPr wrap="none" lIns="74049" tIns="37025" rIns="74049" bIns="37025" anchor="ctr"/>
          <a:lstStyle/>
          <a:p>
            <a:pPr hangingPunct="0">
              <a:lnSpc>
                <a:spcPct val="93000"/>
              </a:lnSpc>
              <a:buClr>
                <a:srgbClr val="000000"/>
              </a:buClr>
              <a:buSzPct val="45000"/>
              <a:buFont typeface="Wingdings" pitchFamily="2" charset="2"/>
              <a:buNone/>
            </a:pPr>
            <a:endParaRPr lang="es-ES" altLang="es-ES"/>
          </a:p>
        </p:txBody>
      </p:sp>
      <p:sp>
        <p:nvSpPr>
          <p:cNvPr id="22540" name="AutoShape 12"/>
          <p:cNvSpPr>
            <a:spLocks noChangeArrowheads="1"/>
          </p:cNvSpPr>
          <p:nvPr/>
        </p:nvSpPr>
        <p:spPr bwMode="auto">
          <a:xfrm>
            <a:off x="0" y="3452813"/>
            <a:ext cx="4572000" cy="1690687"/>
          </a:xfrm>
          <a:prstGeom prst="rtTriangle">
            <a:avLst/>
          </a:prstGeom>
          <a:solidFill>
            <a:schemeClr val="bg1"/>
          </a:solidFill>
          <a:ln w="9525">
            <a:noFill/>
            <a:miter lim="800000"/>
            <a:headEnd/>
            <a:tailEnd/>
          </a:ln>
        </p:spPr>
        <p:txBody>
          <a:bodyPr wrap="none" lIns="74049" tIns="37025" rIns="74049" bIns="37025" anchor="ctr"/>
          <a:lstStyle/>
          <a:p>
            <a:pPr hangingPunct="0">
              <a:lnSpc>
                <a:spcPct val="93000"/>
              </a:lnSpc>
              <a:buClr>
                <a:srgbClr val="000000"/>
              </a:buClr>
              <a:buSzPct val="45000"/>
              <a:buFont typeface="Wingdings" pitchFamily="2" charset="2"/>
              <a:buNone/>
            </a:pPr>
            <a:endParaRPr lang="es-ES" altLang="es-ES"/>
          </a:p>
        </p:txBody>
      </p:sp>
      <p:sp>
        <p:nvSpPr>
          <p:cNvPr id="22541" name="AutoShape 13"/>
          <p:cNvSpPr>
            <a:spLocks noChangeArrowheads="1"/>
          </p:cNvSpPr>
          <p:nvPr/>
        </p:nvSpPr>
        <p:spPr bwMode="auto">
          <a:xfrm flipH="1">
            <a:off x="4572000" y="3355975"/>
            <a:ext cx="4572000" cy="1787525"/>
          </a:xfrm>
          <a:prstGeom prst="rtTriangle">
            <a:avLst/>
          </a:prstGeom>
          <a:solidFill>
            <a:schemeClr val="bg1"/>
          </a:solidFill>
          <a:ln w="9525">
            <a:noFill/>
            <a:miter lim="800000"/>
            <a:headEnd/>
            <a:tailEnd/>
          </a:ln>
        </p:spPr>
        <p:txBody>
          <a:bodyPr wrap="none" lIns="74049" tIns="37025" rIns="74049" bIns="37025" anchor="ctr"/>
          <a:lstStyle/>
          <a:p>
            <a:pPr hangingPunct="0">
              <a:lnSpc>
                <a:spcPct val="93000"/>
              </a:lnSpc>
              <a:buClr>
                <a:srgbClr val="000000"/>
              </a:buClr>
              <a:buSzPct val="45000"/>
              <a:buFont typeface="Wingdings" pitchFamily="2" charset="2"/>
              <a:buNone/>
            </a:pPr>
            <a:endParaRPr lang="es-ES" altLang="es-ES"/>
          </a:p>
        </p:txBody>
      </p:sp>
      <p:sp>
        <p:nvSpPr>
          <p:cNvPr id="12" name="11 CuadroTexto"/>
          <p:cNvSpPr txBox="1"/>
          <p:nvPr/>
        </p:nvSpPr>
        <p:spPr>
          <a:xfrm>
            <a:off x="468313" y="3795713"/>
            <a:ext cx="8424862" cy="120015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Lo que estamos viendo son las Fuentes de las Ocho Calles. Alrededor de una gran plaza circular, donde desembocan ocho calles están situadas las ocho fuentes que representan a Neptuno, La Victoria, Marte, Cibeles, Saturno, Minerva, Hércules y Ceres. </a:t>
            </a:r>
          </a:p>
        </p:txBody>
      </p:sp>
    </p:spTree>
  </p:cSld>
  <p:clrMapOvr>
    <a:masterClrMapping/>
  </p:clrMapOvr>
  <mc:AlternateContent xmlns:mc="http://schemas.openxmlformats.org/markup-compatibility/2006">
    <mc:Choice xmlns:p14="http://schemas.microsoft.com/office/powerpoint/2010/main" Requires="p14">
      <p:transition spd="slow" p14:dur="2000" advTm="30000">
        <p14:glitter dir="r" pattern="hexagon"/>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xit" presetSubtype="2" fill="hold" grpId="0" nodeType="withEffect">
                                  <p:stCondLst>
                                    <p:cond delay="0"/>
                                  </p:stCondLst>
                                  <p:childTnLst>
                                    <p:anim calcmode="lin" valueType="num">
                                      <p:cBhvr>
                                        <p:cTn id="6" dur="3000"/>
                                        <p:tgtEl>
                                          <p:spTgt spid="22541"/>
                                        </p:tgtEl>
                                        <p:attrNameLst>
                                          <p:attrName>ppt_x</p:attrName>
                                        </p:attrNameLst>
                                      </p:cBhvr>
                                      <p:tavLst>
                                        <p:tav tm="0">
                                          <p:val>
                                            <p:strVal val="ppt_x"/>
                                          </p:val>
                                        </p:tav>
                                        <p:tav tm="100000">
                                          <p:val>
                                            <p:strVal val="ppt_x+ppt_w/2"/>
                                          </p:val>
                                        </p:tav>
                                      </p:tavLst>
                                    </p:anim>
                                    <p:anim calcmode="lin" valueType="num">
                                      <p:cBhvr>
                                        <p:cTn id="7" dur="3000"/>
                                        <p:tgtEl>
                                          <p:spTgt spid="22541"/>
                                        </p:tgtEl>
                                        <p:attrNameLst>
                                          <p:attrName>ppt_y</p:attrName>
                                        </p:attrNameLst>
                                      </p:cBhvr>
                                      <p:tavLst>
                                        <p:tav tm="0">
                                          <p:val>
                                            <p:strVal val="ppt_y"/>
                                          </p:val>
                                        </p:tav>
                                        <p:tav tm="100000">
                                          <p:val>
                                            <p:strVal val="ppt_y"/>
                                          </p:val>
                                        </p:tav>
                                      </p:tavLst>
                                    </p:anim>
                                    <p:anim calcmode="lin" valueType="num">
                                      <p:cBhvr>
                                        <p:cTn id="8" dur="3000"/>
                                        <p:tgtEl>
                                          <p:spTgt spid="22541"/>
                                        </p:tgtEl>
                                        <p:attrNameLst>
                                          <p:attrName>ppt_w</p:attrName>
                                        </p:attrNameLst>
                                      </p:cBhvr>
                                      <p:tavLst>
                                        <p:tav tm="0">
                                          <p:val>
                                            <p:strVal val="ppt_w"/>
                                          </p:val>
                                        </p:tav>
                                        <p:tav tm="100000">
                                          <p:val>
                                            <p:fltVal val="0"/>
                                          </p:val>
                                        </p:tav>
                                      </p:tavLst>
                                    </p:anim>
                                    <p:anim calcmode="lin" valueType="num">
                                      <p:cBhvr>
                                        <p:cTn id="9" dur="3000"/>
                                        <p:tgtEl>
                                          <p:spTgt spid="22541"/>
                                        </p:tgtEl>
                                        <p:attrNameLst>
                                          <p:attrName>ppt_h</p:attrName>
                                        </p:attrNameLst>
                                      </p:cBhvr>
                                      <p:tavLst>
                                        <p:tav tm="0">
                                          <p:val>
                                            <p:strVal val="ppt_h"/>
                                          </p:val>
                                        </p:tav>
                                        <p:tav tm="100000">
                                          <p:val>
                                            <p:strVal val="ppt_h"/>
                                          </p:val>
                                        </p:tav>
                                      </p:tavLst>
                                    </p:anim>
                                    <p:set>
                                      <p:cBhvr>
                                        <p:cTn id="10" dur="1" fill="hold">
                                          <p:stCondLst>
                                            <p:cond delay="2999"/>
                                          </p:stCondLst>
                                        </p:cTn>
                                        <p:tgtEl>
                                          <p:spTgt spid="22541"/>
                                        </p:tgtEl>
                                        <p:attrNameLst>
                                          <p:attrName>style.visibility</p:attrName>
                                        </p:attrNameLst>
                                      </p:cBhvr>
                                      <p:to>
                                        <p:strVal val="hidden"/>
                                      </p:to>
                                    </p:set>
                                  </p:childTnLst>
                                </p:cTn>
                              </p:par>
                              <p:par>
                                <p:cTn id="11" presetID="17" presetClass="exit" presetSubtype="2" fill="hold" grpId="0" nodeType="withEffect">
                                  <p:stCondLst>
                                    <p:cond delay="0"/>
                                  </p:stCondLst>
                                  <p:childTnLst>
                                    <p:anim calcmode="lin" valueType="num">
                                      <p:cBhvr>
                                        <p:cTn id="12" dur="3000"/>
                                        <p:tgtEl>
                                          <p:spTgt spid="22539"/>
                                        </p:tgtEl>
                                        <p:attrNameLst>
                                          <p:attrName>ppt_x</p:attrName>
                                        </p:attrNameLst>
                                      </p:cBhvr>
                                      <p:tavLst>
                                        <p:tav tm="0">
                                          <p:val>
                                            <p:strVal val="ppt_x"/>
                                          </p:val>
                                        </p:tav>
                                        <p:tav tm="100000">
                                          <p:val>
                                            <p:strVal val="ppt_x+ppt_w/2"/>
                                          </p:val>
                                        </p:tav>
                                      </p:tavLst>
                                    </p:anim>
                                    <p:anim calcmode="lin" valueType="num">
                                      <p:cBhvr>
                                        <p:cTn id="13" dur="3000"/>
                                        <p:tgtEl>
                                          <p:spTgt spid="22539"/>
                                        </p:tgtEl>
                                        <p:attrNameLst>
                                          <p:attrName>ppt_y</p:attrName>
                                        </p:attrNameLst>
                                      </p:cBhvr>
                                      <p:tavLst>
                                        <p:tav tm="0">
                                          <p:val>
                                            <p:strVal val="ppt_y"/>
                                          </p:val>
                                        </p:tav>
                                        <p:tav tm="100000">
                                          <p:val>
                                            <p:strVal val="ppt_y"/>
                                          </p:val>
                                        </p:tav>
                                      </p:tavLst>
                                    </p:anim>
                                    <p:anim calcmode="lin" valueType="num">
                                      <p:cBhvr>
                                        <p:cTn id="14" dur="3000"/>
                                        <p:tgtEl>
                                          <p:spTgt spid="22539"/>
                                        </p:tgtEl>
                                        <p:attrNameLst>
                                          <p:attrName>ppt_w</p:attrName>
                                        </p:attrNameLst>
                                      </p:cBhvr>
                                      <p:tavLst>
                                        <p:tav tm="0">
                                          <p:val>
                                            <p:strVal val="ppt_w"/>
                                          </p:val>
                                        </p:tav>
                                        <p:tav tm="100000">
                                          <p:val>
                                            <p:fltVal val="0"/>
                                          </p:val>
                                        </p:tav>
                                      </p:tavLst>
                                    </p:anim>
                                    <p:anim calcmode="lin" valueType="num">
                                      <p:cBhvr>
                                        <p:cTn id="15" dur="3000"/>
                                        <p:tgtEl>
                                          <p:spTgt spid="22539"/>
                                        </p:tgtEl>
                                        <p:attrNameLst>
                                          <p:attrName>ppt_h</p:attrName>
                                        </p:attrNameLst>
                                      </p:cBhvr>
                                      <p:tavLst>
                                        <p:tav tm="0">
                                          <p:val>
                                            <p:strVal val="ppt_h"/>
                                          </p:val>
                                        </p:tav>
                                        <p:tav tm="100000">
                                          <p:val>
                                            <p:strVal val="ppt_h"/>
                                          </p:val>
                                        </p:tav>
                                      </p:tavLst>
                                    </p:anim>
                                    <p:set>
                                      <p:cBhvr>
                                        <p:cTn id="16" dur="1" fill="hold">
                                          <p:stCondLst>
                                            <p:cond delay="2999"/>
                                          </p:stCondLst>
                                        </p:cTn>
                                        <p:tgtEl>
                                          <p:spTgt spid="22539"/>
                                        </p:tgtEl>
                                        <p:attrNameLst>
                                          <p:attrName>style.visibility</p:attrName>
                                        </p:attrNameLst>
                                      </p:cBhvr>
                                      <p:to>
                                        <p:strVal val="hidden"/>
                                      </p:to>
                                    </p:set>
                                  </p:childTnLst>
                                </p:cTn>
                              </p:par>
                              <p:par>
                                <p:cTn id="17" presetID="17" presetClass="exit" presetSubtype="2" fill="hold" grpId="0" nodeType="withEffect">
                                  <p:stCondLst>
                                    <p:cond delay="0"/>
                                  </p:stCondLst>
                                  <p:childTnLst>
                                    <p:anim calcmode="lin" valueType="num">
                                      <p:cBhvr>
                                        <p:cTn id="18" dur="3000"/>
                                        <p:tgtEl>
                                          <p:spTgt spid="22537"/>
                                        </p:tgtEl>
                                        <p:attrNameLst>
                                          <p:attrName>ppt_x</p:attrName>
                                        </p:attrNameLst>
                                      </p:cBhvr>
                                      <p:tavLst>
                                        <p:tav tm="0">
                                          <p:val>
                                            <p:strVal val="ppt_x"/>
                                          </p:val>
                                        </p:tav>
                                        <p:tav tm="100000">
                                          <p:val>
                                            <p:strVal val="ppt_x+ppt_w/2"/>
                                          </p:val>
                                        </p:tav>
                                      </p:tavLst>
                                    </p:anim>
                                    <p:anim calcmode="lin" valueType="num">
                                      <p:cBhvr>
                                        <p:cTn id="19" dur="3000"/>
                                        <p:tgtEl>
                                          <p:spTgt spid="22537"/>
                                        </p:tgtEl>
                                        <p:attrNameLst>
                                          <p:attrName>ppt_y</p:attrName>
                                        </p:attrNameLst>
                                      </p:cBhvr>
                                      <p:tavLst>
                                        <p:tav tm="0">
                                          <p:val>
                                            <p:strVal val="ppt_y"/>
                                          </p:val>
                                        </p:tav>
                                        <p:tav tm="100000">
                                          <p:val>
                                            <p:strVal val="ppt_y"/>
                                          </p:val>
                                        </p:tav>
                                      </p:tavLst>
                                    </p:anim>
                                    <p:anim calcmode="lin" valueType="num">
                                      <p:cBhvr>
                                        <p:cTn id="20" dur="3000"/>
                                        <p:tgtEl>
                                          <p:spTgt spid="22537"/>
                                        </p:tgtEl>
                                        <p:attrNameLst>
                                          <p:attrName>ppt_w</p:attrName>
                                        </p:attrNameLst>
                                      </p:cBhvr>
                                      <p:tavLst>
                                        <p:tav tm="0">
                                          <p:val>
                                            <p:strVal val="ppt_w"/>
                                          </p:val>
                                        </p:tav>
                                        <p:tav tm="100000">
                                          <p:val>
                                            <p:fltVal val="0"/>
                                          </p:val>
                                        </p:tav>
                                      </p:tavLst>
                                    </p:anim>
                                    <p:anim calcmode="lin" valueType="num">
                                      <p:cBhvr>
                                        <p:cTn id="21" dur="3000"/>
                                        <p:tgtEl>
                                          <p:spTgt spid="22537"/>
                                        </p:tgtEl>
                                        <p:attrNameLst>
                                          <p:attrName>ppt_h</p:attrName>
                                        </p:attrNameLst>
                                      </p:cBhvr>
                                      <p:tavLst>
                                        <p:tav tm="0">
                                          <p:val>
                                            <p:strVal val="ppt_h"/>
                                          </p:val>
                                        </p:tav>
                                        <p:tav tm="100000">
                                          <p:val>
                                            <p:strVal val="ppt_h"/>
                                          </p:val>
                                        </p:tav>
                                      </p:tavLst>
                                    </p:anim>
                                    <p:set>
                                      <p:cBhvr>
                                        <p:cTn id="22" dur="1" fill="hold">
                                          <p:stCondLst>
                                            <p:cond delay="2999"/>
                                          </p:stCondLst>
                                        </p:cTn>
                                        <p:tgtEl>
                                          <p:spTgt spid="22537"/>
                                        </p:tgtEl>
                                        <p:attrNameLst>
                                          <p:attrName>style.visibility</p:attrName>
                                        </p:attrNameLst>
                                      </p:cBhvr>
                                      <p:to>
                                        <p:strVal val="hidden"/>
                                      </p:to>
                                    </p:set>
                                  </p:childTnLst>
                                </p:cTn>
                              </p:par>
                              <p:par>
                                <p:cTn id="23" presetID="17" presetClass="exit" presetSubtype="8" fill="hold" grpId="0" nodeType="withEffect">
                                  <p:stCondLst>
                                    <p:cond delay="0"/>
                                  </p:stCondLst>
                                  <p:childTnLst>
                                    <p:anim calcmode="lin" valueType="num">
                                      <p:cBhvr>
                                        <p:cTn id="24" dur="3000"/>
                                        <p:tgtEl>
                                          <p:spTgt spid="22540"/>
                                        </p:tgtEl>
                                        <p:attrNameLst>
                                          <p:attrName>ppt_x</p:attrName>
                                        </p:attrNameLst>
                                      </p:cBhvr>
                                      <p:tavLst>
                                        <p:tav tm="0">
                                          <p:val>
                                            <p:strVal val="ppt_x"/>
                                          </p:val>
                                        </p:tav>
                                        <p:tav tm="100000">
                                          <p:val>
                                            <p:strVal val="ppt_x-ppt_w/2"/>
                                          </p:val>
                                        </p:tav>
                                      </p:tavLst>
                                    </p:anim>
                                    <p:anim calcmode="lin" valueType="num">
                                      <p:cBhvr>
                                        <p:cTn id="25" dur="3000"/>
                                        <p:tgtEl>
                                          <p:spTgt spid="22540"/>
                                        </p:tgtEl>
                                        <p:attrNameLst>
                                          <p:attrName>ppt_y</p:attrName>
                                        </p:attrNameLst>
                                      </p:cBhvr>
                                      <p:tavLst>
                                        <p:tav tm="0">
                                          <p:val>
                                            <p:strVal val="ppt_y"/>
                                          </p:val>
                                        </p:tav>
                                        <p:tav tm="100000">
                                          <p:val>
                                            <p:strVal val="ppt_y"/>
                                          </p:val>
                                        </p:tav>
                                      </p:tavLst>
                                    </p:anim>
                                    <p:anim calcmode="lin" valueType="num">
                                      <p:cBhvr>
                                        <p:cTn id="26" dur="3000"/>
                                        <p:tgtEl>
                                          <p:spTgt spid="22540"/>
                                        </p:tgtEl>
                                        <p:attrNameLst>
                                          <p:attrName>ppt_w</p:attrName>
                                        </p:attrNameLst>
                                      </p:cBhvr>
                                      <p:tavLst>
                                        <p:tav tm="0">
                                          <p:val>
                                            <p:strVal val="ppt_w"/>
                                          </p:val>
                                        </p:tav>
                                        <p:tav tm="100000">
                                          <p:val>
                                            <p:fltVal val="0"/>
                                          </p:val>
                                        </p:tav>
                                      </p:tavLst>
                                    </p:anim>
                                    <p:anim calcmode="lin" valueType="num">
                                      <p:cBhvr>
                                        <p:cTn id="27" dur="3000"/>
                                        <p:tgtEl>
                                          <p:spTgt spid="22540"/>
                                        </p:tgtEl>
                                        <p:attrNameLst>
                                          <p:attrName>ppt_h</p:attrName>
                                        </p:attrNameLst>
                                      </p:cBhvr>
                                      <p:tavLst>
                                        <p:tav tm="0">
                                          <p:val>
                                            <p:strVal val="ppt_h"/>
                                          </p:val>
                                        </p:tav>
                                        <p:tav tm="100000">
                                          <p:val>
                                            <p:strVal val="ppt_h"/>
                                          </p:val>
                                        </p:tav>
                                      </p:tavLst>
                                    </p:anim>
                                    <p:set>
                                      <p:cBhvr>
                                        <p:cTn id="28" dur="1" fill="hold">
                                          <p:stCondLst>
                                            <p:cond delay="2999"/>
                                          </p:stCondLst>
                                        </p:cTn>
                                        <p:tgtEl>
                                          <p:spTgt spid="22540"/>
                                        </p:tgtEl>
                                        <p:attrNameLst>
                                          <p:attrName>style.visibility</p:attrName>
                                        </p:attrNameLst>
                                      </p:cBhvr>
                                      <p:to>
                                        <p:strVal val="hidden"/>
                                      </p:to>
                                    </p:set>
                                  </p:childTnLst>
                                </p:cTn>
                              </p:par>
                              <p:par>
                                <p:cTn id="29" presetID="17" presetClass="exit" presetSubtype="8" fill="hold" grpId="0" nodeType="withEffect">
                                  <p:stCondLst>
                                    <p:cond delay="0"/>
                                  </p:stCondLst>
                                  <p:childTnLst>
                                    <p:anim calcmode="lin" valueType="num">
                                      <p:cBhvr>
                                        <p:cTn id="30" dur="3000"/>
                                        <p:tgtEl>
                                          <p:spTgt spid="22538"/>
                                        </p:tgtEl>
                                        <p:attrNameLst>
                                          <p:attrName>ppt_x</p:attrName>
                                        </p:attrNameLst>
                                      </p:cBhvr>
                                      <p:tavLst>
                                        <p:tav tm="0">
                                          <p:val>
                                            <p:strVal val="ppt_x"/>
                                          </p:val>
                                        </p:tav>
                                        <p:tav tm="100000">
                                          <p:val>
                                            <p:strVal val="ppt_x-ppt_w/2"/>
                                          </p:val>
                                        </p:tav>
                                      </p:tavLst>
                                    </p:anim>
                                    <p:anim calcmode="lin" valueType="num">
                                      <p:cBhvr>
                                        <p:cTn id="31" dur="3000"/>
                                        <p:tgtEl>
                                          <p:spTgt spid="22538"/>
                                        </p:tgtEl>
                                        <p:attrNameLst>
                                          <p:attrName>ppt_y</p:attrName>
                                        </p:attrNameLst>
                                      </p:cBhvr>
                                      <p:tavLst>
                                        <p:tav tm="0">
                                          <p:val>
                                            <p:strVal val="ppt_y"/>
                                          </p:val>
                                        </p:tav>
                                        <p:tav tm="100000">
                                          <p:val>
                                            <p:strVal val="ppt_y"/>
                                          </p:val>
                                        </p:tav>
                                      </p:tavLst>
                                    </p:anim>
                                    <p:anim calcmode="lin" valueType="num">
                                      <p:cBhvr>
                                        <p:cTn id="32" dur="3000"/>
                                        <p:tgtEl>
                                          <p:spTgt spid="22538"/>
                                        </p:tgtEl>
                                        <p:attrNameLst>
                                          <p:attrName>ppt_w</p:attrName>
                                        </p:attrNameLst>
                                      </p:cBhvr>
                                      <p:tavLst>
                                        <p:tav tm="0">
                                          <p:val>
                                            <p:strVal val="ppt_w"/>
                                          </p:val>
                                        </p:tav>
                                        <p:tav tm="100000">
                                          <p:val>
                                            <p:fltVal val="0"/>
                                          </p:val>
                                        </p:tav>
                                      </p:tavLst>
                                    </p:anim>
                                    <p:anim calcmode="lin" valueType="num">
                                      <p:cBhvr>
                                        <p:cTn id="33" dur="3000"/>
                                        <p:tgtEl>
                                          <p:spTgt spid="22538"/>
                                        </p:tgtEl>
                                        <p:attrNameLst>
                                          <p:attrName>ppt_h</p:attrName>
                                        </p:attrNameLst>
                                      </p:cBhvr>
                                      <p:tavLst>
                                        <p:tav tm="0">
                                          <p:val>
                                            <p:strVal val="ppt_h"/>
                                          </p:val>
                                        </p:tav>
                                        <p:tav tm="100000">
                                          <p:val>
                                            <p:strVal val="ppt_h"/>
                                          </p:val>
                                        </p:tav>
                                      </p:tavLst>
                                    </p:anim>
                                    <p:set>
                                      <p:cBhvr>
                                        <p:cTn id="34" dur="1" fill="hold">
                                          <p:stCondLst>
                                            <p:cond delay="2999"/>
                                          </p:stCondLst>
                                        </p:cTn>
                                        <p:tgtEl>
                                          <p:spTgt spid="22538"/>
                                        </p:tgtEl>
                                        <p:attrNameLst>
                                          <p:attrName>style.visibility</p:attrName>
                                        </p:attrNameLst>
                                      </p:cBhvr>
                                      <p:to>
                                        <p:strVal val="hidden"/>
                                      </p:to>
                                    </p:set>
                                  </p:childTnLst>
                                </p:cTn>
                              </p:par>
                              <p:par>
                                <p:cTn id="35" presetID="17" presetClass="exit" presetSubtype="8" fill="hold" grpId="0" nodeType="withEffect">
                                  <p:stCondLst>
                                    <p:cond delay="0"/>
                                  </p:stCondLst>
                                  <p:childTnLst>
                                    <p:anim calcmode="lin" valueType="num">
                                      <p:cBhvr>
                                        <p:cTn id="36" dur="3000"/>
                                        <p:tgtEl>
                                          <p:spTgt spid="22536"/>
                                        </p:tgtEl>
                                        <p:attrNameLst>
                                          <p:attrName>ppt_x</p:attrName>
                                        </p:attrNameLst>
                                      </p:cBhvr>
                                      <p:tavLst>
                                        <p:tav tm="0">
                                          <p:val>
                                            <p:strVal val="ppt_x"/>
                                          </p:val>
                                        </p:tav>
                                        <p:tav tm="100000">
                                          <p:val>
                                            <p:strVal val="ppt_x-ppt_w/2"/>
                                          </p:val>
                                        </p:tav>
                                      </p:tavLst>
                                    </p:anim>
                                    <p:anim calcmode="lin" valueType="num">
                                      <p:cBhvr>
                                        <p:cTn id="37" dur="3000"/>
                                        <p:tgtEl>
                                          <p:spTgt spid="22536"/>
                                        </p:tgtEl>
                                        <p:attrNameLst>
                                          <p:attrName>ppt_y</p:attrName>
                                        </p:attrNameLst>
                                      </p:cBhvr>
                                      <p:tavLst>
                                        <p:tav tm="0">
                                          <p:val>
                                            <p:strVal val="ppt_y"/>
                                          </p:val>
                                        </p:tav>
                                        <p:tav tm="100000">
                                          <p:val>
                                            <p:strVal val="ppt_y"/>
                                          </p:val>
                                        </p:tav>
                                      </p:tavLst>
                                    </p:anim>
                                    <p:anim calcmode="lin" valueType="num">
                                      <p:cBhvr>
                                        <p:cTn id="38" dur="3000"/>
                                        <p:tgtEl>
                                          <p:spTgt spid="22536"/>
                                        </p:tgtEl>
                                        <p:attrNameLst>
                                          <p:attrName>ppt_w</p:attrName>
                                        </p:attrNameLst>
                                      </p:cBhvr>
                                      <p:tavLst>
                                        <p:tav tm="0">
                                          <p:val>
                                            <p:strVal val="ppt_w"/>
                                          </p:val>
                                        </p:tav>
                                        <p:tav tm="100000">
                                          <p:val>
                                            <p:fltVal val="0"/>
                                          </p:val>
                                        </p:tav>
                                      </p:tavLst>
                                    </p:anim>
                                    <p:anim calcmode="lin" valueType="num">
                                      <p:cBhvr>
                                        <p:cTn id="39" dur="3000"/>
                                        <p:tgtEl>
                                          <p:spTgt spid="22536"/>
                                        </p:tgtEl>
                                        <p:attrNameLst>
                                          <p:attrName>ppt_h</p:attrName>
                                        </p:attrNameLst>
                                      </p:cBhvr>
                                      <p:tavLst>
                                        <p:tav tm="0">
                                          <p:val>
                                            <p:strVal val="ppt_h"/>
                                          </p:val>
                                        </p:tav>
                                        <p:tav tm="100000">
                                          <p:val>
                                            <p:strVal val="ppt_h"/>
                                          </p:val>
                                        </p:tav>
                                      </p:tavLst>
                                    </p:anim>
                                    <p:set>
                                      <p:cBhvr>
                                        <p:cTn id="40" dur="1" fill="hold">
                                          <p:stCondLst>
                                            <p:cond delay="2999"/>
                                          </p:stCondLst>
                                        </p:cTn>
                                        <p:tgtEl>
                                          <p:spTgt spid="22536"/>
                                        </p:tgtEl>
                                        <p:attrNameLst>
                                          <p:attrName>style.visibility</p:attrName>
                                        </p:attrNameLst>
                                      </p:cBhvr>
                                      <p:to>
                                        <p:strVal val="hidden"/>
                                      </p:to>
                                    </p:set>
                                  </p:childTnLst>
                                </p:cTn>
                              </p:par>
                              <p:par>
                                <p:cTn id="41" presetID="17" presetClass="exit" presetSubtype="1" fill="hold" grpId="0" nodeType="withEffect">
                                  <p:stCondLst>
                                    <p:cond delay="0"/>
                                  </p:stCondLst>
                                  <p:childTnLst>
                                    <p:anim calcmode="lin" valueType="num">
                                      <p:cBhvr>
                                        <p:cTn id="42" dur="3000"/>
                                        <p:tgtEl>
                                          <p:spTgt spid="22535"/>
                                        </p:tgtEl>
                                        <p:attrNameLst>
                                          <p:attrName>ppt_x</p:attrName>
                                        </p:attrNameLst>
                                      </p:cBhvr>
                                      <p:tavLst>
                                        <p:tav tm="0">
                                          <p:val>
                                            <p:strVal val="ppt_x"/>
                                          </p:val>
                                        </p:tav>
                                        <p:tav tm="100000">
                                          <p:val>
                                            <p:strVal val="ppt_x"/>
                                          </p:val>
                                        </p:tav>
                                      </p:tavLst>
                                    </p:anim>
                                    <p:anim calcmode="lin" valueType="num">
                                      <p:cBhvr>
                                        <p:cTn id="43" dur="3000"/>
                                        <p:tgtEl>
                                          <p:spTgt spid="22535"/>
                                        </p:tgtEl>
                                        <p:attrNameLst>
                                          <p:attrName>ppt_y</p:attrName>
                                        </p:attrNameLst>
                                      </p:cBhvr>
                                      <p:tavLst>
                                        <p:tav tm="0">
                                          <p:val>
                                            <p:strVal val="ppt_y"/>
                                          </p:val>
                                        </p:tav>
                                        <p:tav tm="100000">
                                          <p:val>
                                            <p:strVal val="ppt_y-ppt_h/2"/>
                                          </p:val>
                                        </p:tav>
                                      </p:tavLst>
                                    </p:anim>
                                    <p:anim calcmode="lin" valueType="num">
                                      <p:cBhvr>
                                        <p:cTn id="44" dur="3000"/>
                                        <p:tgtEl>
                                          <p:spTgt spid="22535"/>
                                        </p:tgtEl>
                                        <p:attrNameLst>
                                          <p:attrName>ppt_w</p:attrName>
                                        </p:attrNameLst>
                                      </p:cBhvr>
                                      <p:tavLst>
                                        <p:tav tm="0">
                                          <p:val>
                                            <p:strVal val="ppt_w"/>
                                          </p:val>
                                        </p:tav>
                                        <p:tav tm="100000">
                                          <p:val>
                                            <p:strVal val="ppt_w"/>
                                          </p:val>
                                        </p:tav>
                                      </p:tavLst>
                                    </p:anim>
                                    <p:anim calcmode="lin" valueType="num">
                                      <p:cBhvr>
                                        <p:cTn id="45" dur="3000"/>
                                        <p:tgtEl>
                                          <p:spTgt spid="22535"/>
                                        </p:tgtEl>
                                        <p:attrNameLst>
                                          <p:attrName>ppt_h</p:attrName>
                                        </p:attrNameLst>
                                      </p:cBhvr>
                                      <p:tavLst>
                                        <p:tav tm="0">
                                          <p:val>
                                            <p:strVal val="ppt_h"/>
                                          </p:val>
                                        </p:tav>
                                        <p:tav tm="100000">
                                          <p:val>
                                            <p:fltVal val="0"/>
                                          </p:val>
                                        </p:tav>
                                      </p:tavLst>
                                    </p:anim>
                                    <p:set>
                                      <p:cBhvr>
                                        <p:cTn id="46" dur="1" fill="hold">
                                          <p:stCondLst>
                                            <p:cond delay="2999"/>
                                          </p:stCondLst>
                                        </p:cTn>
                                        <p:tgtEl>
                                          <p:spTgt spid="22535"/>
                                        </p:tgtEl>
                                        <p:attrNameLst>
                                          <p:attrName>style.visibility</p:attrName>
                                        </p:attrNameLst>
                                      </p:cBhvr>
                                      <p:to>
                                        <p:strVal val="hidden"/>
                                      </p:to>
                                    </p:set>
                                  </p:childTnLst>
                                </p:cTn>
                              </p:par>
                              <p:par>
                                <p:cTn id="47" presetID="23" presetClass="entr" presetSubtype="288" fill="hold" nodeType="withEffect">
                                  <p:stCondLst>
                                    <p:cond delay="0"/>
                                  </p:stCondLst>
                                  <p:childTnLst>
                                    <p:set>
                                      <p:cBhvr>
                                        <p:cTn id="48" dur="1" fill="hold">
                                          <p:stCondLst>
                                            <p:cond delay="0"/>
                                          </p:stCondLst>
                                        </p:cTn>
                                        <p:tgtEl>
                                          <p:spTgt spid="15364"/>
                                        </p:tgtEl>
                                        <p:attrNameLst>
                                          <p:attrName>style.visibility</p:attrName>
                                        </p:attrNameLst>
                                      </p:cBhvr>
                                      <p:to>
                                        <p:strVal val="visible"/>
                                      </p:to>
                                    </p:set>
                                    <p:anim calcmode="lin" valueType="num">
                                      <p:cBhvr>
                                        <p:cTn id="49" dur="3000" fill="hold"/>
                                        <p:tgtEl>
                                          <p:spTgt spid="15364"/>
                                        </p:tgtEl>
                                        <p:attrNameLst>
                                          <p:attrName>ppt_w</p:attrName>
                                        </p:attrNameLst>
                                      </p:cBhvr>
                                      <p:tavLst>
                                        <p:tav tm="0">
                                          <p:val>
                                            <p:strVal val="4/3*#ppt_w"/>
                                          </p:val>
                                        </p:tav>
                                        <p:tav tm="100000">
                                          <p:val>
                                            <p:strVal val="#ppt_w"/>
                                          </p:val>
                                        </p:tav>
                                      </p:tavLst>
                                    </p:anim>
                                    <p:anim calcmode="lin" valueType="num">
                                      <p:cBhvr>
                                        <p:cTn id="50" dur="3000" fill="hold"/>
                                        <p:tgtEl>
                                          <p:spTgt spid="15364"/>
                                        </p:tgtEl>
                                        <p:attrNameLst>
                                          <p:attrName>ppt_h</p:attrName>
                                        </p:attrNameLst>
                                      </p:cBhvr>
                                      <p:tavLst>
                                        <p:tav tm="0">
                                          <p:val>
                                            <p:strVal val="4/3*#ppt_h"/>
                                          </p:val>
                                        </p:tav>
                                        <p:tav tm="100000">
                                          <p:val>
                                            <p:strVal val="#ppt_h"/>
                                          </p:val>
                                        </p:tav>
                                      </p:tavLst>
                                    </p:anim>
                                  </p:childTnLst>
                                </p:cTn>
                              </p:par>
                            </p:childTnLst>
                          </p:cTn>
                        </p:par>
                        <p:par>
                          <p:cTn id="51" fill="hold">
                            <p:stCondLst>
                              <p:cond delay="3000"/>
                            </p:stCondLst>
                            <p:childTnLst>
                              <p:par>
                                <p:cTn id="52" presetID="40" presetClass="entr" presetSubtype="0" fill="hold" grpId="0" nodeType="afterEffect">
                                  <p:stCondLst>
                                    <p:cond delay="0"/>
                                  </p:stCondLst>
                                  <p:iterate type="lt">
                                    <p:tmPct val="10000"/>
                                  </p:iterate>
                                  <p:childTnLst>
                                    <p:set>
                                      <p:cBhvr>
                                        <p:cTn id="53" dur="1" fill="hold">
                                          <p:stCondLst>
                                            <p:cond delay="0"/>
                                          </p:stCondLst>
                                        </p:cTn>
                                        <p:tgtEl>
                                          <p:spTgt spid="12"/>
                                        </p:tgtEl>
                                        <p:attrNameLst>
                                          <p:attrName>style.visibility</p:attrName>
                                        </p:attrNameLst>
                                      </p:cBhvr>
                                      <p:to>
                                        <p:strVal val="visible"/>
                                      </p:to>
                                    </p:set>
                                    <p:animEffect transition="in" filter="fade">
                                      <p:cBhvr>
                                        <p:cTn id="54" dur="1000"/>
                                        <p:tgtEl>
                                          <p:spTgt spid="12"/>
                                        </p:tgtEl>
                                      </p:cBhvr>
                                    </p:animEffect>
                                    <p:anim calcmode="lin" valueType="num">
                                      <p:cBhvr>
                                        <p:cTn id="55" dur="1000" fill="hold"/>
                                        <p:tgtEl>
                                          <p:spTgt spid="12"/>
                                        </p:tgtEl>
                                        <p:attrNameLst>
                                          <p:attrName>ppt_x</p:attrName>
                                        </p:attrNameLst>
                                      </p:cBhvr>
                                      <p:tavLst>
                                        <p:tav tm="0">
                                          <p:val>
                                            <p:strVal val="#ppt_x-.1"/>
                                          </p:val>
                                        </p:tav>
                                        <p:tav tm="100000">
                                          <p:val>
                                            <p:strVal val="#ppt_x"/>
                                          </p:val>
                                        </p:tav>
                                      </p:tavLst>
                                    </p:anim>
                                    <p:anim calcmode="lin" valueType="num">
                                      <p:cBhvr>
                                        <p:cTn id="56" dur="10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5" grpId="0" animBg="1"/>
      <p:bldP spid="22536" grpId="0" animBg="1"/>
      <p:bldP spid="22537" grpId="0" animBg="1"/>
      <p:bldP spid="22538" grpId="0" animBg="1"/>
      <p:bldP spid="22539" grpId="0" animBg="1"/>
      <p:bldP spid="22540" grpId="0" animBg="1"/>
      <p:bldP spid="22541" grpId="0" animBg="1"/>
      <p:bldP spid="12"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3-- 13 - 1 (41).jpg"/>
          <p:cNvPicPr>
            <a:picLocks noChangeAspect="1"/>
          </p:cNvPicPr>
          <p:nvPr/>
        </p:nvPicPr>
        <p:blipFill>
          <a:blip r:embed="rId2" cstate="print"/>
          <a:srcRect/>
          <a:stretch>
            <a:fillRect/>
          </a:stretch>
        </p:blipFill>
        <p:spPr bwMode="auto">
          <a:xfrm>
            <a:off x="0" y="0"/>
            <a:ext cx="4140200" cy="5143500"/>
          </a:xfrm>
          <a:prstGeom prst="rect">
            <a:avLst/>
          </a:prstGeom>
          <a:noFill/>
          <a:ln w="9525">
            <a:noFill/>
            <a:miter lim="800000"/>
            <a:headEnd/>
            <a:tailEnd/>
          </a:ln>
        </p:spPr>
      </p:pic>
      <p:pic>
        <p:nvPicPr>
          <p:cNvPr id="6" name="5 Imagen" descr="3-- 13 - 1 (41).jpg"/>
          <p:cNvPicPr>
            <a:picLocks noChangeAspect="1"/>
          </p:cNvPicPr>
          <p:nvPr/>
        </p:nvPicPr>
        <p:blipFill>
          <a:blip r:embed="rId2" cstate="print"/>
          <a:srcRect/>
          <a:stretch>
            <a:fillRect/>
          </a:stretch>
        </p:blipFill>
        <p:spPr bwMode="auto">
          <a:xfrm>
            <a:off x="0" y="0"/>
            <a:ext cx="4140200" cy="5143500"/>
          </a:xfrm>
          <a:prstGeom prst="rect">
            <a:avLst/>
          </a:prstGeom>
          <a:noFill/>
          <a:ln w="9525">
            <a:noFill/>
            <a:miter lim="800000"/>
            <a:headEnd/>
            <a:tailEnd/>
          </a:ln>
        </p:spPr>
      </p:pic>
      <p:sp>
        <p:nvSpPr>
          <p:cNvPr id="4" name="3 CuadroTexto"/>
          <p:cNvSpPr txBox="1"/>
          <p:nvPr/>
        </p:nvSpPr>
        <p:spPr>
          <a:xfrm>
            <a:off x="4284663" y="1347788"/>
            <a:ext cx="4608512" cy="3416300"/>
          </a:xfrm>
          <a:prstGeom prst="rect">
            <a:avLst/>
          </a:prstGeom>
          <a:noFill/>
        </p:spPr>
        <p:txBody>
          <a:bodyPr>
            <a:spAutoFit/>
          </a:bodyPr>
          <a:lstStyle/>
          <a:p>
            <a:pPr>
              <a:defRPr/>
            </a:pPr>
            <a:r>
              <a:rPr lang="es-ES" sz="2400" b="1" dirty="0">
                <a:effectLst>
                  <a:glow rad="101600">
                    <a:schemeClr val="accent2">
                      <a:satMod val="175000"/>
                      <a:alpha val="40000"/>
                    </a:schemeClr>
                  </a:glow>
                  <a:outerShdw blurRad="38100" dist="38100" dir="2700000" algn="tl">
                    <a:srgbClr val="000000">
                      <a:alpha val="43137"/>
                    </a:srgbClr>
                  </a:outerShdw>
                </a:effectLst>
              </a:rPr>
              <a:t>En el centro hay un pedestal de mármol, sobre el que se asienta un grupo de figuras: Psiquis, Mercurio y </a:t>
            </a:r>
            <a:r>
              <a:rPr lang="es-ES" sz="2400" b="1" dirty="0" err="1">
                <a:effectLst>
                  <a:glow rad="101600">
                    <a:schemeClr val="accent2">
                      <a:satMod val="175000"/>
                      <a:alpha val="40000"/>
                    </a:schemeClr>
                  </a:glow>
                  <a:outerShdw blurRad="38100" dist="38100" dir="2700000" algn="tl">
                    <a:srgbClr val="000000">
                      <a:alpha val="43137"/>
                    </a:srgbClr>
                  </a:outerShdw>
                </a:effectLst>
              </a:rPr>
              <a:t>Cefirillo</a:t>
            </a:r>
            <a:r>
              <a:rPr lang="es-ES" sz="2400" b="1" dirty="0">
                <a:effectLst>
                  <a:glow rad="101600">
                    <a:schemeClr val="accent2">
                      <a:satMod val="175000"/>
                      <a:alpha val="40000"/>
                    </a:schemeClr>
                  </a:glow>
                  <a:outerShdw blurRad="38100" dist="38100" dir="2700000" algn="tl">
                    <a:srgbClr val="000000">
                      <a:alpha val="43137"/>
                    </a:srgbClr>
                  </a:outerShdw>
                </a:effectLst>
              </a:rPr>
              <a:t>.</a:t>
            </a:r>
          </a:p>
          <a:p>
            <a:pPr>
              <a:defRPr/>
            </a:pPr>
            <a:r>
              <a:rPr lang="es-ES" sz="2400" b="1" dirty="0">
                <a:effectLst>
                  <a:glow rad="101600">
                    <a:schemeClr val="accent2">
                      <a:satMod val="175000"/>
                      <a:alpha val="40000"/>
                    </a:schemeClr>
                  </a:glow>
                  <a:outerShdw blurRad="38100" dist="38100" dir="2700000" algn="tl">
                    <a:srgbClr val="000000">
                      <a:alpha val="43137"/>
                    </a:srgbClr>
                  </a:outerShdw>
                </a:effectLst>
              </a:rPr>
              <a:t>Por cierto que hay algunos pedestales como este, que dan pena mirarlos, están en una situación como si hiciera años que están abandonados.</a:t>
            </a:r>
          </a:p>
        </p:txBody>
      </p:sp>
    </p:spTree>
  </p:cSld>
  <p:clrMapOvr>
    <a:masterClrMapping/>
  </p:clrMapOvr>
  <mc:AlternateContent xmlns:mc="http://schemas.openxmlformats.org/markup-compatibility/2006">
    <mc:Choice xmlns:p14="http://schemas.microsoft.com/office/powerpoint/2010/main" Requires="p14">
      <p:transition spd="slow" p14:dur="2000" advTm="30000">
        <p14:vortex dir="r"/>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3" presetClass="entr" presetSubtype="1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plus(in)">
                                      <p:cBhvr>
                                        <p:cTn id="7" dur="2000"/>
                                        <p:tgtEl>
                                          <p:spTgt spid="5"/>
                                        </p:tgtEl>
                                      </p:cBhvr>
                                    </p:animEffect>
                                  </p:childTnLst>
                                </p:cTn>
                              </p:par>
                              <p:par>
                                <p:cTn id="8" presetID="17" presetClass="entr" presetSubtype="1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2000" fill="hold"/>
                                        <p:tgtEl>
                                          <p:spTgt spid="5"/>
                                        </p:tgtEl>
                                        <p:attrNameLst>
                                          <p:attrName>ppt_w</p:attrName>
                                        </p:attrNameLst>
                                      </p:cBhvr>
                                      <p:tavLst>
                                        <p:tav tm="0">
                                          <p:val>
                                            <p:fltVal val="0"/>
                                          </p:val>
                                        </p:tav>
                                        <p:tav tm="100000">
                                          <p:val>
                                            <p:strVal val="#ppt_w"/>
                                          </p:val>
                                        </p:tav>
                                      </p:tavLst>
                                    </p:anim>
                                    <p:anim calcmode="lin" valueType="num">
                                      <p:cBhvr>
                                        <p:cTn id="11" dur="2000" fill="hold"/>
                                        <p:tgtEl>
                                          <p:spTgt spid="5"/>
                                        </p:tgtEl>
                                        <p:attrNameLst>
                                          <p:attrName>ppt_h</p:attrName>
                                        </p:attrNameLst>
                                      </p:cBhvr>
                                      <p:tavLst>
                                        <p:tav tm="0">
                                          <p:val>
                                            <p:strVal val="#ppt_h"/>
                                          </p:val>
                                        </p:tav>
                                        <p:tav tm="100000">
                                          <p:val>
                                            <p:strVal val="#ppt_h"/>
                                          </p:val>
                                        </p:tav>
                                      </p:tavLst>
                                    </p:anim>
                                  </p:childTnLst>
                                </p:cTn>
                              </p:par>
                              <p:par>
                                <p:cTn id="12" presetID="23" presetClass="entr" presetSubtype="288"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3000" fill="hold"/>
                                        <p:tgtEl>
                                          <p:spTgt spid="6"/>
                                        </p:tgtEl>
                                        <p:attrNameLst>
                                          <p:attrName>ppt_w</p:attrName>
                                        </p:attrNameLst>
                                      </p:cBhvr>
                                      <p:tavLst>
                                        <p:tav tm="0">
                                          <p:val>
                                            <p:strVal val="4/3*#ppt_w"/>
                                          </p:val>
                                        </p:tav>
                                        <p:tav tm="100000">
                                          <p:val>
                                            <p:strVal val="#ppt_w"/>
                                          </p:val>
                                        </p:tav>
                                      </p:tavLst>
                                    </p:anim>
                                    <p:anim calcmode="lin" valueType="num">
                                      <p:cBhvr>
                                        <p:cTn id="15" dur="3000" fill="hold"/>
                                        <p:tgtEl>
                                          <p:spTgt spid="6"/>
                                        </p:tgtEl>
                                        <p:attrNameLst>
                                          <p:attrName>ppt_h</p:attrName>
                                        </p:attrNameLst>
                                      </p:cBhvr>
                                      <p:tavLst>
                                        <p:tav tm="0">
                                          <p:val>
                                            <p:strVal val="4/3*#ppt_h"/>
                                          </p:val>
                                        </p:tav>
                                        <p:tav tm="100000">
                                          <p:val>
                                            <p:strVal val="#ppt_h"/>
                                          </p:val>
                                        </p:tav>
                                      </p:tavLst>
                                    </p:anim>
                                  </p:childTnLst>
                                </p:cTn>
                              </p:par>
                              <p:par>
                                <p:cTn id="16" presetID="8" presetClass="entr" presetSubtype="16"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diamond(in)">
                                      <p:cBhvr>
                                        <p:cTn id="18" dur="3000"/>
                                        <p:tgtEl>
                                          <p:spTgt spid="6"/>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8" name="Picture 5" descr="1266531578nx1146k"/>
          <p:cNvPicPr>
            <a:picLocks noChangeAspect="1" noChangeArrowheads="1"/>
          </p:cNvPicPr>
          <p:nvPr/>
        </p:nvPicPr>
        <p:blipFill>
          <a:blip r:embed="rId2" cstate="print"/>
          <a:srcRect/>
          <a:stretch>
            <a:fillRect/>
          </a:stretch>
        </p:blipFill>
        <p:spPr bwMode="auto">
          <a:xfrm>
            <a:off x="0" y="-165100"/>
            <a:ext cx="9144000" cy="5761038"/>
          </a:xfrm>
          <a:prstGeom prst="rect">
            <a:avLst/>
          </a:prstGeom>
          <a:noFill/>
          <a:ln w="9525">
            <a:noFill/>
            <a:miter lim="800000"/>
            <a:headEnd/>
            <a:tailEnd/>
          </a:ln>
        </p:spPr>
      </p:pic>
      <p:sp>
        <p:nvSpPr>
          <p:cNvPr id="23559" name="AutoShape 7"/>
          <p:cNvSpPr>
            <a:spLocks noChangeArrowheads="1"/>
          </p:cNvSpPr>
          <p:nvPr/>
        </p:nvSpPr>
        <p:spPr bwMode="auto">
          <a:xfrm rot="5400000">
            <a:off x="2000250" y="-2000250"/>
            <a:ext cx="5143500" cy="9144000"/>
          </a:xfrm>
          <a:prstGeom prst="flowChartExtract">
            <a:avLst/>
          </a:prstGeom>
          <a:solidFill>
            <a:schemeClr val="accent3">
              <a:lumMod val="50000"/>
              <a:alpha val="65097"/>
            </a:schemeClr>
          </a:solidFill>
          <a:ln w="9525">
            <a:noFill/>
            <a:miter lim="800000"/>
            <a:headEnd/>
            <a:tailEnd/>
          </a:ln>
        </p:spPr>
        <p:txBody>
          <a:bodyPr wrap="none" lIns="74049" tIns="37025" rIns="74049" bIns="37025" anchor="ctr"/>
          <a:lstStyle/>
          <a:p>
            <a:pPr hangingPunct="0">
              <a:lnSpc>
                <a:spcPct val="93000"/>
              </a:lnSpc>
              <a:buClr>
                <a:srgbClr val="000000"/>
              </a:buClr>
              <a:buSzPct val="45000"/>
              <a:buFont typeface="Wingdings" pitchFamily="2" charset="2"/>
              <a:buNone/>
              <a:defRPr/>
            </a:pPr>
            <a:endParaRPr lang="es-ES"/>
          </a:p>
        </p:txBody>
      </p:sp>
      <p:sp>
        <p:nvSpPr>
          <p:cNvPr id="23560" name="AutoShape 8"/>
          <p:cNvSpPr>
            <a:spLocks noChangeArrowheads="1"/>
          </p:cNvSpPr>
          <p:nvPr/>
        </p:nvSpPr>
        <p:spPr bwMode="auto">
          <a:xfrm flipH="1" flipV="1">
            <a:off x="0" y="0"/>
            <a:ext cx="9144000" cy="2571750"/>
          </a:xfrm>
          <a:prstGeom prst="rtTriangle">
            <a:avLst/>
          </a:prstGeom>
          <a:solidFill>
            <a:srgbClr val="CA6E6C">
              <a:alpha val="65097"/>
            </a:srgbClr>
          </a:solidFill>
          <a:ln w="9525">
            <a:noFill/>
            <a:miter lim="800000"/>
            <a:headEnd/>
            <a:tailEnd/>
          </a:ln>
        </p:spPr>
        <p:txBody>
          <a:bodyPr wrap="none" lIns="74049" tIns="37025" rIns="74049" bIns="37025" anchor="ctr"/>
          <a:lstStyle/>
          <a:p>
            <a:pPr hangingPunct="0">
              <a:lnSpc>
                <a:spcPct val="93000"/>
              </a:lnSpc>
              <a:buClr>
                <a:srgbClr val="000000"/>
              </a:buClr>
              <a:buSzPct val="45000"/>
              <a:buFont typeface="Wingdings" pitchFamily="2" charset="2"/>
              <a:buNone/>
            </a:pPr>
            <a:endParaRPr lang="es-ES" altLang="es-ES"/>
          </a:p>
        </p:txBody>
      </p:sp>
      <p:sp>
        <p:nvSpPr>
          <p:cNvPr id="23561" name="AutoShape 9"/>
          <p:cNvSpPr>
            <a:spLocks noChangeArrowheads="1"/>
          </p:cNvSpPr>
          <p:nvPr/>
        </p:nvSpPr>
        <p:spPr bwMode="auto">
          <a:xfrm flipH="1">
            <a:off x="0" y="2571750"/>
            <a:ext cx="9144000" cy="2571750"/>
          </a:xfrm>
          <a:prstGeom prst="rtTriangle">
            <a:avLst/>
          </a:prstGeom>
          <a:solidFill>
            <a:srgbClr val="CA6E6C">
              <a:alpha val="65097"/>
            </a:srgbClr>
          </a:solidFill>
          <a:ln w="9525">
            <a:noFill/>
            <a:miter lim="800000"/>
            <a:headEnd/>
            <a:tailEnd/>
          </a:ln>
        </p:spPr>
        <p:txBody>
          <a:bodyPr wrap="none" lIns="74049" tIns="37025" rIns="74049" bIns="37025" anchor="ctr"/>
          <a:lstStyle/>
          <a:p>
            <a:pPr hangingPunct="0">
              <a:lnSpc>
                <a:spcPct val="93000"/>
              </a:lnSpc>
              <a:buClr>
                <a:srgbClr val="000000"/>
              </a:buClr>
              <a:buSzPct val="45000"/>
              <a:buFont typeface="Wingdings" pitchFamily="2" charset="2"/>
              <a:buNone/>
            </a:pPr>
            <a:endParaRPr lang="es-ES" altLang="es-ES"/>
          </a:p>
        </p:txBody>
      </p:sp>
      <p:sp>
        <p:nvSpPr>
          <p:cNvPr id="23562" name="AutoShape 10"/>
          <p:cNvSpPr>
            <a:spLocks noChangeArrowheads="1"/>
          </p:cNvSpPr>
          <p:nvPr/>
        </p:nvSpPr>
        <p:spPr bwMode="auto">
          <a:xfrm flipH="1">
            <a:off x="0" y="3111500"/>
            <a:ext cx="9144000" cy="2032000"/>
          </a:xfrm>
          <a:prstGeom prst="rtTriangle">
            <a:avLst/>
          </a:prstGeom>
          <a:solidFill>
            <a:schemeClr val="accent2">
              <a:lumMod val="60000"/>
              <a:lumOff val="40000"/>
              <a:alpha val="65000"/>
            </a:schemeClr>
          </a:solidFill>
          <a:ln w="9525">
            <a:noFill/>
            <a:miter lim="800000"/>
            <a:headEnd/>
            <a:tailEnd/>
          </a:ln>
        </p:spPr>
        <p:txBody>
          <a:bodyPr wrap="none" lIns="74049" tIns="37025" rIns="74049" bIns="37025" anchor="ctr"/>
          <a:lstStyle/>
          <a:p>
            <a:pPr hangingPunct="0">
              <a:lnSpc>
                <a:spcPct val="93000"/>
              </a:lnSpc>
              <a:buClr>
                <a:srgbClr val="000000"/>
              </a:buClr>
              <a:buSzPct val="45000"/>
              <a:buFont typeface="Wingdings" pitchFamily="2" charset="2"/>
              <a:buNone/>
              <a:defRPr/>
            </a:pPr>
            <a:endParaRPr lang="es-ES">
              <a:latin typeface="Arial" pitchFamily="34" charset="0"/>
              <a:cs typeface="Arial" pitchFamily="34" charset="0"/>
            </a:endParaRPr>
          </a:p>
        </p:txBody>
      </p:sp>
      <p:sp>
        <p:nvSpPr>
          <p:cNvPr id="23563" name="AutoShape 11"/>
          <p:cNvSpPr>
            <a:spLocks noChangeArrowheads="1"/>
          </p:cNvSpPr>
          <p:nvPr/>
        </p:nvSpPr>
        <p:spPr bwMode="auto">
          <a:xfrm flipH="1" flipV="1">
            <a:off x="0" y="0"/>
            <a:ext cx="9144000" cy="1836738"/>
          </a:xfrm>
          <a:prstGeom prst="rtTriangle">
            <a:avLst/>
          </a:prstGeom>
          <a:solidFill>
            <a:schemeClr val="accent2">
              <a:lumMod val="60000"/>
              <a:lumOff val="40000"/>
            </a:schemeClr>
          </a:solidFill>
          <a:ln w="9525">
            <a:noFill/>
            <a:miter lim="800000"/>
            <a:headEnd/>
            <a:tailEnd/>
          </a:ln>
        </p:spPr>
        <p:txBody>
          <a:bodyPr wrap="none" lIns="74049" tIns="37025" rIns="74049" bIns="37025" anchor="ctr"/>
          <a:lstStyle/>
          <a:p>
            <a:pPr hangingPunct="0">
              <a:lnSpc>
                <a:spcPct val="93000"/>
              </a:lnSpc>
              <a:buClr>
                <a:srgbClr val="000000"/>
              </a:buClr>
              <a:buSzPct val="45000"/>
              <a:buFont typeface="Wingdings" pitchFamily="2" charset="2"/>
              <a:buNone/>
              <a:defRPr/>
            </a:pPr>
            <a:endParaRPr lang="es-ES">
              <a:latin typeface="Arial" pitchFamily="34" charset="0"/>
              <a:cs typeface="Arial" pitchFamily="34" charset="0"/>
            </a:endParaRPr>
          </a:p>
        </p:txBody>
      </p:sp>
      <p:sp>
        <p:nvSpPr>
          <p:cNvPr id="23564" name="AutoShape 12"/>
          <p:cNvSpPr>
            <a:spLocks noChangeArrowheads="1"/>
          </p:cNvSpPr>
          <p:nvPr/>
        </p:nvSpPr>
        <p:spPr bwMode="auto">
          <a:xfrm flipH="1">
            <a:off x="0" y="3844925"/>
            <a:ext cx="9144000" cy="1298575"/>
          </a:xfrm>
          <a:prstGeom prst="rtTriangle">
            <a:avLst/>
          </a:prstGeom>
          <a:solidFill>
            <a:schemeClr val="accent3">
              <a:lumMod val="75000"/>
              <a:alpha val="65000"/>
            </a:schemeClr>
          </a:solidFill>
          <a:ln w="9525">
            <a:noFill/>
            <a:miter lim="800000"/>
            <a:headEnd/>
            <a:tailEnd/>
          </a:ln>
        </p:spPr>
        <p:txBody>
          <a:bodyPr wrap="none" lIns="74049" tIns="37025" rIns="74049" bIns="37025" anchor="ctr"/>
          <a:lstStyle/>
          <a:p>
            <a:pPr hangingPunct="0">
              <a:lnSpc>
                <a:spcPct val="93000"/>
              </a:lnSpc>
              <a:buClr>
                <a:srgbClr val="000000"/>
              </a:buClr>
              <a:buSzPct val="45000"/>
              <a:buFont typeface="Wingdings" pitchFamily="2" charset="2"/>
              <a:buNone/>
              <a:defRPr/>
            </a:pPr>
            <a:endParaRPr lang="es-ES">
              <a:latin typeface="Arial" pitchFamily="34" charset="0"/>
              <a:cs typeface="Arial" pitchFamily="34" charset="0"/>
            </a:endParaRPr>
          </a:p>
        </p:txBody>
      </p:sp>
      <p:sp>
        <p:nvSpPr>
          <p:cNvPr id="23565" name="AutoShape 13"/>
          <p:cNvSpPr>
            <a:spLocks noChangeArrowheads="1"/>
          </p:cNvSpPr>
          <p:nvPr/>
        </p:nvSpPr>
        <p:spPr bwMode="auto">
          <a:xfrm flipH="1" flipV="1">
            <a:off x="0" y="0"/>
            <a:ext cx="9144000" cy="1150938"/>
          </a:xfrm>
          <a:prstGeom prst="rtTriangle">
            <a:avLst/>
          </a:prstGeom>
          <a:solidFill>
            <a:schemeClr val="accent3">
              <a:lumMod val="75000"/>
              <a:alpha val="65000"/>
            </a:schemeClr>
          </a:solidFill>
          <a:ln w="9525">
            <a:noFill/>
            <a:miter lim="800000"/>
            <a:headEnd/>
            <a:tailEnd/>
          </a:ln>
        </p:spPr>
        <p:txBody>
          <a:bodyPr wrap="none" lIns="74049" tIns="37025" rIns="74049" bIns="37025" anchor="ctr"/>
          <a:lstStyle/>
          <a:p>
            <a:pPr hangingPunct="0">
              <a:lnSpc>
                <a:spcPct val="93000"/>
              </a:lnSpc>
              <a:buClr>
                <a:srgbClr val="000000"/>
              </a:buClr>
              <a:buSzPct val="45000"/>
              <a:buFont typeface="Wingdings" pitchFamily="2" charset="2"/>
              <a:buNone/>
              <a:defRPr/>
            </a:pPr>
            <a:endParaRPr lang="es-ES">
              <a:latin typeface="Arial" pitchFamily="34" charset="0"/>
              <a:cs typeface="Arial" pitchFamily="34" charset="0"/>
            </a:endParaRPr>
          </a:p>
        </p:txBody>
      </p:sp>
      <p:sp>
        <p:nvSpPr>
          <p:cNvPr id="23566" name="AutoShape 14"/>
          <p:cNvSpPr>
            <a:spLocks noChangeArrowheads="1"/>
          </p:cNvSpPr>
          <p:nvPr/>
        </p:nvSpPr>
        <p:spPr bwMode="auto">
          <a:xfrm flipH="1" flipV="1">
            <a:off x="0" y="0"/>
            <a:ext cx="9144000" cy="514350"/>
          </a:xfrm>
          <a:prstGeom prst="rtTriangle">
            <a:avLst/>
          </a:prstGeom>
          <a:solidFill>
            <a:schemeClr val="accent3">
              <a:lumMod val="60000"/>
              <a:lumOff val="40000"/>
            </a:schemeClr>
          </a:solidFill>
          <a:ln w="9525">
            <a:noFill/>
            <a:miter lim="800000"/>
            <a:headEnd/>
            <a:tailEnd/>
          </a:ln>
        </p:spPr>
        <p:txBody>
          <a:bodyPr wrap="none" lIns="74049" tIns="37025" rIns="74049" bIns="37025" anchor="ctr"/>
          <a:lstStyle/>
          <a:p>
            <a:pPr hangingPunct="0">
              <a:lnSpc>
                <a:spcPct val="93000"/>
              </a:lnSpc>
              <a:buClr>
                <a:srgbClr val="000000"/>
              </a:buClr>
              <a:buSzPct val="45000"/>
              <a:buFont typeface="Wingdings" pitchFamily="2" charset="2"/>
              <a:buNone/>
              <a:defRPr/>
            </a:pPr>
            <a:endParaRPr lang="es-ES">
              <a:latin typeface="Arial" pitchFamily="34" charset="0"/>
              <a:cs typeface="Arial" pitchFamily="34" charset="0"/>
            </a:endParaRPr>
          </a:p>
        </p:txBody>
      </p:sp>
      <p:sp>
        <p:nvSpPr>
          <p:cNvPr id="23567" name="AutoShape 15"/>
          <p:cNvSpPr>
            <a:spLocks noChangeArrowheads="1"/>
          </p:cNvSpPr>
          <p:nvPr/>
        </p:nvSpPr>
        <p:spPr bwMode="auto">
          <a:xfrm flipH="1">
            <a:off x="0" y="4530725"/>
            <a:ext cx="9144000" cy="612775"/>
          </a:xfrm>
          <a:prstGeom prst="rtTriangle">
            <a:avLst/>
          </a:prstGeom>
          <a:solidFill>
            <a:schemeClr val="accent3">
              <a:lumMod val="60000"/>
              <a:lumOff val="40000"/>
              <a:alpha val="65000"/>
            </a:schemeClr>
          </a:solidFill>
          <a:ln w="9525">
            <a:noFill/>
            <a:miter lim="800000"/>
            <a:headEnd/>
            <a:tailEnd/>
          </a:ln>
        </p:spPr>
        <p:txBody>
          <a:bodyPr wrap="none" lIns="74049" tIns="37025" rIns="74049" bIns="37025" anchor="ctr"/>
          <a:lstStyle/>
          <a:p>
            <a:pPr hangingPunct="0">
              <a:lnSpc>
                <a:spcPct val="93000"/>
              </a:lnSpc>
              <a:buClr>
                <a:srgbClr val="000000"/>
              </a:buClr>
              <a:buSzPct val="45000"/>
              <a:buFont typeface="Wingdings" pitchFamily="2" charset="2"/>
              <a:buNone/>
              <a:defRPr/>
            </a:pPr>
            <a:endParaRPr lang="es-ES">
              <a:latin typeface="Arial" pitchFamily="34" charset="0"/>
              <a:cs typeface="Arial" pitchFamily="34" charset="0"/>
            </a:endParaRPr>
          </a:p>
        </p:txBody>
      </p:sp>
      <p:sp>
        <p:nvSpPr>
          <p:cNvPr id="12" name="11 CuadroTexto"/>
          <p:cNvSpPr txBox="1"/>
          <p:nvPr/>
        </p:nvSpPr>
        <p:spPr>
          <a:xfrm>
            <a:off x="827088" y="4371975"/>
            <a:ext cx="7921625" cy="646113"/>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En total hay 21 fuentes con más de 300 surtidores de agua. Las tuberías tienen una longitud aproximada de 13 kilómetros.</a:t>
            </a:r>
          </a:p>
        </p:txBody>
      </p:sp>
      <p:sp>
        <p:nvSpPr>
          <p:cNvPr id="13" name="12 CuadroTexto"/>
          <p:cNvSpPr txBox="1"/>
          <p:nvPr/>
        </p:nvSpPr>
        <p:spPr>
          <a:xfrm>
            <a:off x="468313" y="627063"/>
            <a:ext cx="2928937" cy="431800"/>
          </a:xfrm>
          <a:prstGeom prst="rect">
            <a:avLst/>
          </a:prstGeom>
          <a:noFill/>
        </p:spPr>
        <p:txBody>
          <a:bodyPr wrap="none">
            <a:spAutoFit/>
          </a:bodyPr>
          <a:lstStyle/>
          <a:p>
            <a:pPr>
              <a:defRPr/>
            </a:pPr>
            <a:r>
              <a:rPr lang="es-ES" sz="2200" b="1" dirty="0">
                <a:effectLst>
                  <a:glow rad="101600">
                    <a:schemeClr val="accent2">
                      <a:satMod val="175000"/>
                      <a:alpha val="40000"/>
                    </a:schemeClr>
                  </a:glow>
                  <a:outerShdw blurRad="38100" dist="38100" dir="2700000" algn="tl">
                    <a:srgbClr val="000000">
                      <a:alpha val="43137"/>
                    </a:srgbClr>
                  </a:outerShdw>
                </a:effectLst>
              </a:rPr>
              <a:t>Fuente de Las Tazas</a:t>
            </a:r>
          </a:p>
        </p:txBody>
      </p:sp>
    </p:spTree>
  </p:cSld>
  <p:clrMapOvr>
    <a:masterClrMapping/>
  </p:clrMapOvr>
  <mc:AlternateContent xmlns:mc="http://schemas.openxmlformats.org/markup-compatibility/2006">
    <mc:Choice xmlns:p14="http://schemas.microsoft.com/office/powerpoint/2010/main" Requires="p14">
      <p:transition spd="slow" p14:dur="2000" advTm="20000">
        <p14:vortex/>
      </p:transition>
    </mc:Choice>
    <mc:Fallback>
      <p:transition spd="slow" advTm="2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xit" presetSubtype="4" fill="hold" grpId="0" nodeType="withEffect">
                                  <p:stCondLst>
                                    <p:cond delay="0"/>
                                  </p:stCondLst>
                                  <p:childTnLst>
                                    <p:anim calcmode="lin" valueType="num">
                                      <p:cBhvr>
                                        <p:cTn id="6" dur="3000"/>
                                        <p:tgtEl>
                                          <p:spTgt spid="23567"/>
                                        </p:tgtEl>
                                        <p:attrNameLst>
                                          <p:attrName>ppt_x</p:attrName>
                                        </p:attrNameLst>
                                      </p:cBhvr>
                                      <p:tavLst>
                                        <p:tav tm="0">
                                          <p:val>
                                            <p:strVal val="ppt_x"/>
                                          </p:val>
                                        </p:tav>
                                        <p:tav tm="100000">
                                          <p:val>
                                            <p:strVal val="ppt_x"/>
                                          </p:val>
                                        </p:tav>
                                      </p:tavLst>
                                    </p:anim>
                                    <p:anim calcmode="lin" valueType="num">
                                      <p:cBhvr>
                                        <p:cTn id="7" dur="3000"/>
                                        <p:tgtEl>
                                          <p:spTgt spid="23567"/>
                                        </p:tgtEl>
                                        <p:attrNameLst>
                                          <p:attrName>ppt_y</p:attrName>
                                        </p:attrNameLst>
                                      </p:cBhvr>
                                      <p:tavLst>
                                        <p:tav tm="0">
                                          <p:val>
                                            <p:strVal val="ppt_y"/>
                                          </p:val>
                                        </p:tav>
                                        <p:tav tm="100000">
                                          <p:val>
                                            <p:strVal val="ppt_y+ppt_h/2"/>
                                          </p:val>
                                        </p:tav>
                                      </p:tavLst>
                                    </p:anim>
                                    <p:anim calcmode="lin" valueType="num">
                                      <p:cBhvr>
                                        <p:cTn id="8" dur="3000"/>
                                        <p:tgtEl>
                                          <p:spTgt spid="23567"/>
                                        </p:tgtEl>
                                        <p:attrNameLst>
                                          <p:attrName>ppt_w</p:attrName>
                                        </p:attrNameLst>
                                      </p:cBhvr>
                                      <p:tavLst>
                                        <p:tav tm="0">
                                          <p:val>
                                            <p:strVal val="ppt_w"/>
                                          </p:val>
                                        </p:tav>
                                        <p:tav tm="100000">
                                          <p:val>
                                            <p:strVal val="ppt_w"/>
                                          </p:val>
                                        </p:tav>
                                      </p:tavLst>
                                    </p:anim>
                                    <p:anim calcmode="lin" valueType="num">
                                      <p:cBhvr>
                                        <p:cTn id="9" dur="3000"/>
                                        <p:tgtEl>
                                          <p:spTgt spid="23567"/>
                                        </p:tgtEl>
                                        <p:attrNameLst>
                                          <p:attrName>ppt_h</p:attrName>
                                        </p:attrNameLst>
                                      </p:cBhvr>
                                      <p:tavLst>
                                        <p:tav tm="0">
                                          <p:val>
                                            <p:strVal val="ppt_h"/>
                                          </p:val>
                                        </p:tav>
                                        <p:tav tm="100000">
                                          <p:val>
                                            <p:fltVal val="0"/>
                                          </p:val>
                                        </p:tav>
                                      </p:tavLst>
                                    </p:anim>
                                    <p:set>
                                      <p:cBhvr>
                                        <p:cTn id="10" dur="1" fill="hold">
                                          <p:stCondLst>
                                            <p:cond delay="2999"/>
                                          </p:stCondLst>
                                        </p:cTn>
                                        <p:tgtEl>
                                          <p:spTgt spid="23567"/>
                                        </p:tgtEl>
                                        <p:attrNameLst>
                                          <p:attrName>style.visibility</p:attrName>
                                        </p:attrNameLst>
                                      </p:cBhvr>
                                      <p:to>
                                        <p:strVal val="hidden"/>
                                      </p:to>
                                    </p:set>
                                  </p:childTnLst>
                                </p:cTn>
                              </p:par>
                              <p:par>
                                <p:cTn id="11" presetID="17" presetClass="exit" presetSubtype="4" fill="hold" grpId="0" nodeType="withEffect">
                                  <p:stCondLst>
                                    <p:cond delay="0"/>
                                  </p:stCondLst>
                                  <p:childTnLst>
                                    <p:anim calcmode="lin" valueType="num">
                                      <p:cBhvr>
                                        <p:cTn id="12" dur="3000"/>
                                        <p:tgtEl>
                                          <p:spTgt spid="23564"/>
                                        </p:tgtEl>
                                        <p:attrNameLst>
                                          <p:attrName>ppt_x</p:attrName>
                                        </p:attrNameLst>
                                      </p:cBhvr>
                                      <p:tavLst>
                                        <p:tav tm="0">
                                          <p:val>
                                            <p:strVal val="ppt_x"/>
                                          </p:val>
                                        </p:tav>
                                        <p:tav tm="100000">
                                          <p:val>
                                            <p:strVal val="ppt_x"/>
                                          </p:val>
                                        </p:tav>
                                      </p:tavLst>
                                    </p:anim>
                                    <p:anim calcmode="lin" valueType="num">
                                      <p:cBhvr>
                                        <p:cTn id="13" dur="3000"/>
                                        <p:tgtEl>
                                          <p:spTgt spid="23564"/>
                                        </p:tgtEl>
                                        <p:attrNameLst>
                                          <p:attrName>ppt_y</p:attrName>
                                        </p:attrNameLst>
                                      </p:cBhvr>
                                      <p:tavLst>
                                        <p:tav tm="0">
                                          <p:val>
                                            <p:strVal val="ppt_y"/>
                                          </p:val>
                                        </p:tav>
                                        <p:tav tm="100000">
                                          <p:val>
                                            <p:strVal val="ppt_y+ppt_h/2"/>
                                          </p:val>
                                        </p:tav>
                                      </p:tavLst>
                                    </p:anim>
                                    <p:anim calcmode="lin" valueType="num">
                                      <p:cBhvr>
                                        <p:cTn id="14" dur="3000"/>
                                        <p:tgtEl>
                                          <p:spTgt spid="23564"/>
                                        </p:tgtEl>
                                        <p:attrNameLst>
                                          <p:attrName>ppt_w</p:attrName>
                                        </p:attrNameLst>
                                      </p:cBhvr>
                                      <p:tavLst>
                                        <p:tav tm="0">
                                          <p:val>
                                            <p:strVal val="ppt_w"/>
                                          </p:val>
                                        </p:tav>
                                        <p:tav tm="100000">
                                          <p:val>
                                            <p:strVal val="ppt_w"/>
                                          </p:val>
                                        </p:tav>
                                      </p:tavLst>
                                    </p:anim>
                                    <p:anim calcmode="lin" valueType="num">
                                      <p:cBhvr>
                                        <p:cTn id="15" dur="3000"/>
                                        <p:tgtEl>
                                          <p:spTgt spid="23564"/>
                                        </p:tgtEl>
                                        <p:attrNameLst>
                                          <p:attrName>ppt_h</p:attrName>
                                        </p:attrNameLst>
                                      </p:cBhvr>
                                      <p:tavLst>
                                        <p:tav tm="0">
                                          <p:val>
                                            <p:strVal val="ppt_h"/>
                                          </p:val>
                                        </p:tav>
                                        <p:tav tm="100000">
                                          <p:val>
                                            <p:fltVal val="0"/>
                                          </p:val>
                                        </p:tav>
                                      </p:tavLst>
                                    </p:anim>
                                    <p:set>
                                      <p:cBhvr>
                                        <p:cTn id="16" dur="1" fill="hold">
                                          <p:stCondLst>
                                            <p:cond delay="2999"/>
                                          </p:stCondLst>
                                        </p:cTn>
                                        <p:tgtEl>
                                          <p:spTgt spid="23564"/>
                                        </p:tgtEl>
                                        <p:attrNameLst>
                                          <p:attrName>style.visibility</p:attrName>
                                        </p:attrNameLst>
                                      </p:cBhvr>
                                      <p:to>
                                        <p:strVal val="hidden"/>
                                      </p:to>
                                    </p:set>
                                  </p:childTnLst>
                                </p:cTn>
                              </p:par>
                              <p:par>
                                <p:cTn id="17" presetID="17" presetClass="exit" presetSubtype="4" fill="hold" grpId="0" nodeType="withEffect">
                                  <p:stCondLst>
                                    <p:cond delay="0"/>
                                  </p:stCondLst>
                                  <p:childTnLst>
                                    <p:anim calcmode="lin" valueType="num">
                                      <p:cBhvr>
                                        <p:cTn id="18" dur="3000"/>
                                        <p:tgtEl>
                                          <p:spTgt spid="23562"/>
                                        </p:tgtEl>
                                        <p:attrNameLst>
                                          <p:attrName>ppt_x</p:attrName>
                                        </p:attrNameLst>
                                      </p:cBhvr>
                                      <p:tavLst>
                                        <p:tav tm="0">
                                          <p:val>
                                            <p:strVal val="ppt_x"/>
                                          </p:val>
                                        </p:tav>
                                        <p:tav tm="100000">
                                          <p:val>
                                            <p:strVal val="ppt_x"/>
                                          </p:val>
                                        </p:tav>
                                      </p:tavLst>
                                    </p:anim>
                                    <p:anim calcmode="lin" valueType="num">
                                      <p:cBhvr>
                                        <p:cTn id="19" dur="3000"/>
                                        <p:tgtEl>
                                          <p:spTgt spid="23562"/>
                                        </p:tgtEl>
                                        <p:attrNameLst>
                                          <p:attrName>ppt_y</p:attrName>
                                        </p:attrNameLst>
                                      </p:cBhvr>
                                      <p:tavLst>
                                        <p:tav tm="0">
                                          <p:val>
                                            <p:strVal val="ppt_y"/>
                                          </p:val>
                                        </p:tav>
                                        <p:tav tm="100000">
                                          <p:val>
                                            <p:strVal val="ppt_y+ppt_h/2"/>
                                          </p:val>
                                        </p:tav>
                                      </p:tavLst>
                                    </p:anim>
                                    <p:anim calcmode="lin" valueType="num">
                                      <p:cBhvr>
                                        <p:cTn id="20" dur="3000"/>
                                        <p:tgtEl>
                                          <p:spTgt spid="23562"/>
                                        </p:tgtEl>
                                        <p:attrNameLst>
                                          <p:attrName>ppt_w</p:attrName>
                                        </p:attrNameLst>
                                      </p:cBhvr>
                                      <p:tavLst>
                                        <p:tav tm="0">
                                          <p:val>
                                            <p:strVal val="ppt_w"/>
                                          </p:val>
                                        </p:tav>
                                        <p:tav tm="100000">
                                          <p:val>
                                            <p:strVal val="ppt_w"/>
                                          </p:val>
                                        </p:tav>
                                      </p:tavLst>
                                    </p:anim>
                                    <p:anim calcmode="lin" valueType="num">
                                      <p:cBhvr>
                                        <p:cTn id="21" dur="3000"/>
                                        <p:tgtEl>
                                          <p:spTgt spid="23562"/>
                                        </p:tgtEl>
                                        <p:attrNameLst>
                                          <p:attrName>ppt_h</p:attrName>
                                        </p:attrNameLst>
                                      </p:cBhvr>
                                      <p:tavLst>
                                        <p:tav tm="0">
                                          <p:val>
                                            <p:strVal val="ppt_h"/>
                                          </p:val>
                                        </p:tav>
                                        <p:tav tm="100000">
                                          <p:val>
                                            <p:fltVal val="0"/>
                                          </p:val>
                                        </p:tav>
                                      </p:tavLst>
                                    </p:anim>
                                    <p:set>
                                      <p:cBhvr>
                                        <p:cTn id="22" dur="1" fill="hold">
                                          <p:stCondLst>
                                            <p:cond delay="2999"/>
                                          </p:stCondLst>
                                        </p:cTn>
                                        <p:tgtEl>
                                          <p:spTgt spid="23562"/>
                                        </p:tgtEl>
                                        <p:attrNameLst>
                                          <p:attrName>style.visibility</p:attrName>
                                        </p:attrNameLst>
                                      </p:cBhvr>
                                      <p:to>
                                        <p:strVal val="hidden"/>
                                      </p:to>
                                    </p:set>
                                  </p:childTnLst>
                                </p:cTn>
                              </p:par>
                              <p:par>
                                <p:cTn id="23" presetID="17" presetClass="exit" presetSubtype="4" fill="hold" grpId="0" nodeType="withEffect">
                                  <p:stCondLst>
                                    <p:cond delay="0"/>
                                  </p:stCondLst>
                                  <p:childTnLst>
                                    <p:anim calcmode="lin" valueType="num">
                                      <p:cBhvr>
                                        <p:cTn id="24" dur="3000"/>
                                        <p:tgtEl>
                                          <p:spTgt spid="23561"/>
                                        </p:tgtEl>
                                        <p:attrNameLst>
                                          <p:attrName>ppt_x</p:attrName>
                                        </p:attrNameLst>
                                      </p:cBhvr>
                                      <p:tavLst>
                                        <p:tav tm="0">
                                          <p:val>
                                            <p:strVal val="ppt_x"/>
                                          </p:val>
                                        </p:tav>
                                        <p:tav tm="100000">
                                          <p:val>
                                            <p:strVal val="ppt_x"/>
                                          </p:val>
                                        </p:tav>
                                      </p:tavLst>
                                    </p:anim>
                                    <p:anim calcmode="lin" valueType="num">
                                      <p:cBhvr>
                                        <p:cTn id="25" dur="3000"/>
                                        <p:tgtEl>
                                          <p:spTgt spid="23561"/>
                                        </p:tgtEl>
                                        <p:attrNameLst>
                                          <p:attrName>ppt_y</p:attrName>
                                        </p:attrNameLst>
                                      </p:cBhvr>
                                      <p:tavLst>
                                        <p:tav tm="0">
                                          <p:val>
                                            <p:strVal val="ppt_y"/>
                                          </p:val>
                                        </p:tav>
                                        <p:tav tm="100000">
                                          <p:val>
                                            <p:strVal val="ppt_y+ppt_h/2"/>
                                          </p:val>
                                        </p:tav>
                                      </p:tavLst>
                                    </p:anim>
                                    <p:anim calcmode="lin" valueType="num">
                                      <p:cBhvr>
                                        <p:cTn id="26" dur="3000"/>
                                        <p:tgtEl>
                                          <p:spTgt spid="23561"/>
                                        </p:tgtEl>
                                        <p:attrNameLst>
                                          <p:attrName>ppt_w</p:attrName>
                                        </p:attrNameLst>
                                      </p:cBhvr>
                                      <p:tavLst>
                                        <p:tav tm="0">
                                          <p:val>
                                            <p:strVal val="ppt_w"/>
                                          </p:val>
                                        </p:tav>
                                        <p:tav tm="100000">
                                          <p:val>
                                            <p:strVal val="ppt_w"/>
                                          </p:val>
                                        </p:tav>
                                      </p:tavLst>
                                    </p:anim>
                                    <p:anim calcmode="lin" valueType="num">
                                      <p:cBhvr>
                                        <p:cTn id="27" dur="3000"/>
                                        <p:tgtEl>
                                          <p:spTgt spid="23561"/>
                                        </p:tgtEl>
                                        <p:attrNameLst>
                                          <p:attrName>ppt_h</p:attrName>
                                        </p:attrNameLst>
                                      </p:cBhvr>
                                      <p:tavLst>
                                        <p:tav tm="0">
                                          <p:val>
                                            <p:strVal val="ppt_h"/>
                                          </p:val>
                                        </p:tav>
                                        <p:tav tm="100000">
                                          <p:val>
                                            <p:fltVal val="0"/>
                                          </p:val>
                                        </p:tav>
                                      </p:tavLst>
                                    </p:anim>
                                    <p:set>
                                      <p:cBhvr>
                                        <p:cTn id="28" dur="1" fill="hold">
                                          <p:stCondLst>
                                            <p:cond delay="2999"/>
                                          </p:stCondLst>
                                        </p:cTn>
                                        <p:tgtEl>
                                          <p:spTgt spid="23561"/>
                                        </p:tgtEl>
                                        <p:attrNameLst>
                                          <p:attrName>style.visibility</p:attrName>
                                        </p:attrNameLst>
                                      </p:cBhvr>
                                      <p:to>
                                        <p:strVal val="hidden"/>
                                      </p:to>
                                    </p:set>
                                  </p:childTnLst>
                                </p:cTn>
                              </p:par>
                              <p:par>
                                <p:cTn id="29" presetID="17" presetClass="exit" presetSubtype="1" fill="hold" grpId="0" nodeType="withEffect">
                                  <p:stCondLst>
                                    <p:cond delay="0"/>
                                  </p:stCondLst>
                                  <p:childTnLst>
                                    <p:anim calcmode="lin" valueType="num">
                                      <p:cBhvr>
                                        <p:cTn id="30" dur="3000"/>
                                        <p:tgtEl>
                                          <p:spTgt spid="23566"/>
                                        </p:tgtEl>
                                        <p:attrNameLst>
                                          <p:attrName>ppt_x</p:attrName>
                                        </p:attrNameLst>
                                      </p:cBhvr>
                                      <p:tavLst>
                                        <p:tav tm="0">
                                          <p:val>
                                            <p:strVal val="ppt_x"/>
                                          </p:val>
                                        </p:tav>
                                        <p:tav tm="100000">
                                          <p:val>
                                            <p:strVal val="ppt_x"/>
                                          </p:val>
                                        </p:tav>
                                      </p:tavLst>
                                    </p:anim>
                                    <p:anim calcmode="lin" valueType="num">
                                      <p:cBhvr>
                                        <p:cTn id="31" dur="3000"/>
                                        <p:tgtEl>
                                          <p:spTgt spid="23566"/>
                                        </p:tgtEl>
                                        <p:attrNameLst>
                                          <p:attrName>ppt_y</p:attrName>
                                        </p:attrNameLst>
                                      </p:cBhvr>
                                      <p:tavLst>
                                        <p:tav tm="0">
                                          <p:val>
                                            <p:strVal val="ppt_y"/>
                                          </p:val>
                                        </p:tav>
                                        <p:tav tm="100000">
                                          <p:val>
                                            <p:strVal val="ppt_y-ppt_h/2"/>
                                          </p:val>
                                        </p:tav>
                                      </p:tavLst>
                                    </p:anim>
                                    <p:anim calcmode="lin" valueType="num">
                                      <p:cBhvr>
                                        <p:cTn id="32" dur="3000"/>
                                        <p:tgtEl>
                                          <p:spTgt spid="23566"/>
                                        </p:tgtEl>
                                        <p:attrNameLst>
                                          <p:attrName>ppt_w</p:attrName>
                                        </p:attrNameLst>
                                      </p:cBhvr>
                                      <p:tavLst>
                                        <p:tav tm="0">
                                          <p:val>
                                            <p:strVal val="ppt_w"/>
                                          </p:val>
                                        </p:tav>
                                        <p:tav tm="100000">
                                          <p:val>
                                            <p:strVal val="ppt_w"/>
                                          </p:val>
                                        </p:tav>
                                      </p:tavLst>
                                    </p:anim>
                                    <p:anim calcmode="lin" valueType="num">
                                      <p:cBhvr>
                                        <p:cTn id="33" dur="3000"/>
                                        <p:tgtEl>
                                          <p:spTgt spid="23566"/>
                                        </p:tgtEl>
                                        <p:attrNameLst>
                                          <p:attrName>ppt_h</p:attrName>
                                        </p:attrNameLst>
                                      </p:cBhvr>
                                      <p:tavLst>
                                        <p:tav tm="0">
                                          <p:val>
                                            <p:strVal val="ppt_h"/>
                                          </p:val>
                                        </p:tav>
                                        <p:tav tm="100000">
                                          <p:val>
                                            <p:fltVal val="0"/>
                                          </p:val>
                                        </p:tav>
                                      </p:tavLst>
                                    </p:anim>
                                    <p:set>
                                      <p:cBhvr>
                                        <p:cTn id="34" dur="1" fill="hold">
                                          <p:stCondLst>
                                            <p:cond delay="2999"/>
                                          </p:stCondLst>
                                        </p:cTn>
                                        <p:tgtEl>
                                          <p:spTgt spid="23566"/>
                                        </p:tgtEl>
                                        <p:attrNameLst>
                                          <p:attrName>style.visibility</p:attrName>
                                        </p:attrNameLst>
                                      </p:cBhvr>
                                      <p:to>
                                        <p:strVal val="hidden"/>
                                      </p:to>
                                    </p:set>
                                  </p:childTnLst>
                                </p:cTn>
                              </p:par>
                              <p:par>
                                <p:cTn id="35" presetID="17" presetClass="exit" presetSubtype="1" fill="hold" grpId="0" nodeType="withEffect">
                                  <p:stCondLst>
                                    <p:cond delay="0"/>
                                  </p:stCondLst>
                                  <p:childTnLst>
                                    <p:anim calcmode="lin" valueType="num">
                                      <p:cBhvr>
                                        <p:cTn id="36" dur="3000"/>
                                        <p:tgtEl>
                                          <p:spTgt spid="23565"/>
                                        </p:tgtEl>
                                        <p:attrNameLst>
                                          <p:attrName>ppt_x</p:attrName>
                                        </p:attrNameLst>
                                      </p:cBhvr>
                                      <p:tavLst>
                                        <p:tav tm="0">
                                          <p:val>
                                            <p:strVal val="ppt_x"/>
                                          </p:val>
                                        </p:tav>
                                        <p:tav tm="100000">
                                          <p:val>
                                            <p:strVal val="ppt_x"/>
                                          </p:val>
                                        </p:tav>
                                      </p:tavLst>
                                    </p:anim>
                                    <p:anim calcmode="lin" valueType="num">
                                      <p:cBhvr>
                                        <p:cTn id="37" dur="3000"/>
                                        <p:tgtEl>
                                          <p:spTgt spid="23565"/>
                                        </p:tgtEl>
                                        <p:attrNameLst>
                                          <p:attrName>ppt_y</p:attrName>
                                        </p:attrNameLst>
                                      </p:cBhvr>
                                      <p:tavLst>
                                        <p:tav tm="0">
                                          <p:val>
                                            <p:strVal val="ppt_y"/>
                                          </p:val>
                                        </p:tav>
                                        <p:tav tm="100000">
                                          <p:val>
                                            <p:strVal val="ppt_y-ppt_h/2"/>
                                          </p:val>
                                        </p:tav>
                                      </p:tavLst>
                                    </p:anim>
                                    <p:anim calcmode="lin" valueType="num">
                                      <p:cBhvr>
                                        <p:cTn id="38" dur="3000"/>
                                        <p:tgtEl>
                                          <p:spTgt spid="23565"/>
                                        </p:tgtEl>
                                        <p:attrNameLst>
                                          <p:attrName>ppt_w</p:attrName>
                                        </p:attrNameLst>
                                      </p:cBhvr>
                                      <p:tavLst>
                                        <p:tav tm="0">
                                          <p:val>
                                            <p:strVal val="ppt_w"/>
                                          </p:val>
                                        </p:tav>
                                        <p:tav tm="100000">
                                          <p:val>
                                            <p:strVal val="ppt_w"/>
                                          </p:val>
                                        </p:tav>
                                      </p:tavLst>
                                    </p:anim>
                                    <p:anim calcmode="lin" valueType="num">
                                      <p:cBhvr>
                                        <p:cTn id="39" dur="3000"/>
                                        <p:tgtEl>
                                          <p:spTgt spid="23565"/>
                                        </p:tgtEl>
                                        <p:attrNameLst>
                                          <p:attrName>ppt_h</p:attrName>
                                        </p:attrNameLst>
                                      </p:cBhvr>
                                      <p:tavLst>
                                        <p:tav tm="0">
                                          <p:val>
                                            <p:strVal val="ppt_h"/>
                                          </p:val>
                                        </p:tav>
                                        <p:tav tm="100000">
                                          <p:val>
                                            <p:fltVal val="0"/>
                                          </p:val>
                                        </p:tav>
                                      </p:tavLst>
                                    </p:anim>
                                    <p:set>
                                      <p:cBhvr>
                                        <p:cTn id="40" dur="1" fill="hold">
                                          <p:stCondLst>
                                            <p:cond delay="2999"/>
                                          </p:stCondLst>
                                        </p:cTn>
                                        <p:tgtEl>
                                          <p:spTgt spid="23565"/>
                                        </p:tgtEl>
                                        <p:attrNameLst>
                                          <p:attrName>style.visibility</p:attrName>
                                        </p:attrNameLst>
                                      </p:cBhvr>
                                      <p:to>
                                        <p:strVal val="hidden"/>
                                      </p:to>
                                    </p:set>
                                  </p:childTnLst>
                                </p:cTn>
                              </p:par>
                              <p:par>
                                <p:cTn id="41" presetID="17" presetClass="exit" presetSubtype="1" fill="hold" grpId="0" nodeType="withEffect">
                                  <p:stCondLst>
                                    <p:cond delay="0"/>
                                  </p:stCondLst>
                                  <p:childTnLst>
                                    <p:anim calcmode="lin" valueType="num">
                                      <p:cBhvr>
                                        <p:cTn id="42" dur="3000"/>
                                        <p:tgtEl>
                                          <p:spTgt spid="23560"/>
                                        </p:tgtEl>
                                        <p:attrNameLst>
                                          <p:attrName>ppt_x</p:attrName>
                                        </p:attrNameLst>
                                      </p:cBhvr>
                                      <p:tavLst>
                                        <p:tav tm="0">
                                          <p:val>
                                            <p:strVal val="ppt_x"/>
                                          </p:val>
                                        </p:tav>
                                        <p:tav tm="100000">
                                          <p:val>
                                            <p:strVal val="ppt_x"/>
                                          </p:val>
                                        </p:tav>
                                      </p:tavLst>
                                    </p:anim>
                                    <p:anim calcmode="lin" valueType="num">
                                      <p:cBhvr>
                                        <p:cTn id="43" dur="3000"/>
                                        <p:tgtEl>
                                          <p:spTgt spid="23560"/>
                                        </p:tgtEl>
                                        <p:attrNameLst>
                                          <p:attrName>ppt_y</p:attrName>
                                        </p:attrNameLst>
                                      </p:cBhvr>
                                      <p:tavLst>
                                        <p:tav tm="0">
                                          <p:val>
                                            <p:strVal val="ppt_y"/>
                                          </p:val>
                                        </p:tav>
                                        <p:tav tm="100000">
                                          <p:val>
                                            <p:strVal val="ppt_y-ppt_h/2"/>
                                          </p:val>
                                        </p:tav>
                                      </p:tavLst>
                                    </p:anim>
                                    <p:anim calcmode="lin" valueType="num">
                                      <p:cBhvr>
                                        <p:cTn id="44" dur="3000"/>
                                        <p:tgtEl>
                                          <p:spTgt spid="23560"/>
                                        </p:tgtEl>
                                        <p:attrNameLst>
                                          <p:attrName>ppt_w</p:attrName>
                                        </p:attrNameLst>
                                      </p:cBhvr>
                                      <p:tavLst>
                                        <p:tav tm="0">
                                          <p:val>
                                            <p:strVal val="ppt_w"/>
                                          </p:val>
                                        </p:tav>
                                        <p:tav tm="100000">
                                          <p:val>
                                            <p:strVal val="ppt_w"/>
                                          </p:val>
                                        </p:tav>
                                      </p:tavLst>
                                    </p:anim>
                                    <p:anim calcmode="lin" valueType="num">
                                      <p:cBhvr>
                                        <p:cTn id="45" dur="3000"/>
                                        <p:tgtEl>
                                          <p:spTgt spid="23560"/>
                                        </p:tgtEl>
                                        <p:attrNameLst>
                                          <p:attrName>ppt_h</p:attrName>
                                        </p:attrNameLst>
                                      </p:cBhvr>
                                      <p:tavLst>
                                        <p:tav tm="0">
                                          <p:val>
                                            <p:strVal val="ppt_h"/>
                                          </p:val>
                                        </p:tav>
                                        <p:tav tm="100000">
                                          <p:val>
                                            <p:fltVal val="0"/>
                                          </p:val>
                                        </p:tav>
                                      </p:tavLst>
                                    </p:anim>
                                    <p:set>
                                      <p:cBhvr>
                                        <p:cTn id="46" dur="1" fill="hold">
                                          <p:stCondLst>
                                            <p:cond delay="2999"/>
                                          </p:stCondLst>
                                        </p:cTn>
                                        <p:tgtEl>
                                          <p:spTgt spid="23560"/>
                                        </p:tgtEl>
                                        <p:attrNameLst>
                                          <p:attrName>style.visibility</p:attrName>
                                        </p:attrNameLst>
                                      </p:cBhvr>
                                      <p:to>
                                        <p:strVal val="hidden"/>
                                      </p:to>
                                    </p:set>
                                  </p:childTnLst>
                                </p:cTn>
                              </p:par>
                              <p:par>
                                <p:cTn id="47" presetID="17" presetClass="exit" presetSubtype="1" fill="hold" grpId="0" nodeType="withEffect">
                                  <p:stCondLst>
                                    <p:cond delay="0"/>
                                  </p:stCondLst>
                                  <p:childTnLst>
                                    <p:anim calcmode="lin" valueType="num">
                                      <p:cBhvr>
                                        <p:cTn id="48" dur="3000"/>
                                        <p:tgtEl>
                                          <p:spTgt spid="23563"/>
                                        </p:tgtEl>
                                        <p:attrNameLst>
                                          <p:attrName>ppt_x</p:attrName>
                                        </p:attrNameLst>
                                      </p:cBhvr>
                                      <p:tavLst>
                                        <p:tav tm="0">
                                          <p:val>
                                            <p:strVal val="ppt_x"/>
                                          </p:val>
                                        </p:tav>
                                        <p:tav tm="100000">
                                          <p:val>
                                            <p:strVal val="ppt_x"/>
                                          </p:val>
                                        </p:tav>
                                      </p:tavLst>
                                    </p:anim>
                                    <p:anim calcmode="lin" valueType="num">
                                      <p:cBhvr>
                                        <p:cTn id="49" dur="3000"/>
                                        <p:tgtEl>
                                          <p:spTgt spid="23563"/>
                                        </p:tgtEl>
                                        <p:attrNameLst>
                                          <p:attrName>ppt_y</p:attrName>
                                        </p:attrNameLst>
                                      </p:cBhvr>
                                      <p:tavLst>
                                        <p:tav tm="0">
                                          <p:val>
                                            <p:strVal val="ppt_y"/>
                                          </p:val>
                                        </p:tav>
                                        <p:tav tm="100000">
                                          <p:val>
                                            <p:strVal val="ppt_y-ppt_h/2"/>
                                          </p:val>
                                        </p:tav>
                                      </p:tavLst>
                                    </p:anim>
                                    <p:anim calcmode="lin" valueType="num">
                                      <p:cBhvr>
                                        <p:cTn id="50" dur="3000"/>
                                        <p:tgtEl>
                                          <p:spTgt spid="23563"/>
                                        </p:tgtEl>
                                        <p:attrNameLst>
                                          <p:attrName>ppt_w</p:attrName>
                                        </p:attrNameLst>
                                      </p:cBhvr>
                                      <p:tavLst>
                                        <p:tav tm="0">
                                          <p:val>
                                            <p:strVal val="ppt_w"/>
                                          </p:val>
                                        </p:tav>
                                        <p:tav tm="100000">
                                          <p:val>
                                            <p:strVal val="ppt_w"/>
                                          </p:val>
                                        </p:tav>
                                      </p:tavLst>
                                    </p:anim>
                                    <p:anim calcmode="lin" valueType="num">
                                      <p:cBhvr>
                                        <p:cTn id="51" dur="3000"/>
                                        <p:tgtEl>
                                          <p:spTgt spid="23563"/>
                                        </p:tgtEl>
                                        <p:attrNameLst>
                                          <p:attrName>ppt_h</p:attrName>
                                        </p:attrNameLst>
                                      </p:cBhvr>
                                      <p:tavLst>
                                        <p:tav tm="0">
                                          <p:val>
                                            <p:strVal val="ppt_h"/>
                                          </p:val>
                                        </p:tav>
                                        <p:tav tm="100000">
                                          <p:val>
                                            <p:fltVal val="0"/>
                                          </p:val>
                                        </p:tav>
                                      </p:tavLst>
                                    </p:anim>
                                    <p:set>
                                      <p:cBhvr>
                                        <p:cTn id="52" dur="1" fill="hold">
                                          <p:stCondLst>
                                            <p:cond delay="2999"/>
                                          </p:stCondLst>
                                        </p:cTn>
                                        <p:tgtEl>
                                          <p:spTgt spid="23563"/>
                                        </p:tgtEl>
                                        <p:attrNameLst>
                                          <p:attrName>style.visibility</p:attrName>
                                        </p:attrNameLst>
                                      </p:cBhvr>
                                      <p:to>
                                        <p:strVal val="hidden"/>
                                      </p:to>
                                    </p:set>
                                  </p:childTnLst>
                                </p:cTn>
                              </p:par>
                              <p:par>
                                <p:cTn id="53" presetID="17" presetClass="exit" presetSubtype="8" fill="hold" grpId="0" nodeType="withEffect">
                                  <p:stCondLst>
                                    <p:cond delay="0"/>
                                  </p:stCondLst>
                                  <p:childTnLst>
                                    <p:anim calcmode="lin" valueType="num">
                                      <p:cBhvr>
                                        <p:cTn id="54" dur="3000"/>
                                        <p:tgtEl>
                                          <p:spTgt spid="23559"/>
                                        </p:tgtEl>
                                        <p:attrNameLst>
                                          <p:attrName>ppt_x</p:attrName>
                                        </p:attrNameLst>
                                      </p:cBhvr>
                                      <p:tavLst>
                                        <p:tav tm="0">
                                          <p:val>
                                            <p:strVal val="ppt_x"/>
                                          </p:val>
                                        </p:tav>
                                        <p:tav tm="100000">
                                          <p:val>
                                            <p:strVal val="ppt_x-ppt_w/2"/>
                                          </p:val>
                                        </p:tav>
                                      </p:tavLst>
                                    </p:anim>
                                    <p:anim calcmode="lin" valueType="num">
                                      <p:cBhvr>
                                        <p:cTn id="55" dur="3000"/>
                                        <p:tgtEl>
                                          <p:spTgt spid="23559"/>
                                        </p:tgtEl>
                                        <p:attrNameLst>
                                          <p:attrName>ppt_y</p:attrName>
                                        </p:attrNameLst>
                                      </p:cBhvr>
                                      <p:tavLst>
                                        <p:tav tm="0">
                                          <p:val>
                                            <p:strVal val="ppt_y"/>
                                          </p:val>
                                        </p:tav>
                                        <p:tav tm="100000">
                                          <p:val>
                                            <p:strVal val="ppt_y"/>
                                          </p:val>
                                        </p:tav>
                                      </p:tavLst>
                                    </p:anim>
                                    <p:anim calcmode="lin" valueType="num">
                                      <p:cBhvr>
                                        <p:cTn id="56" dur="3000"/>
                                        <p:tgtEl>
                                          <p:spTgt spid="23559"/>
                                        </p:tgtEl>
                                        <p:attrNameLst>
                                          <p:attrName>ppt_w</p:attrName>
                                        </p:attrNameLst>
                                      </p:cBhvr>
                                      <p:tavLst>
                                        <p:tav tm="0">
                                          <p:val>
                                            <p:strVal val="ppt_w"/>
                                          </p:val>
                                        </p:tav>
                                        <p:tav tm="100000">
                                          <p:val>
                                            <p:fltVal val="0"/>
                                          </p:val>
                                        </p:tav>
                                      </p:tavLst>
                                    </p:anim>
                                    <p:anim calcmode="lin" valueType="num">
                                      <p:cBhvr>
                                        <p:cTn id="57" dur="3000"/>
                                        <p:tgtEl>
                                          <p:spTgt spid="23559"/>
                                        </p:tgtEl>
                                        <p:attrNameLst>
                                          <p:attrName>ppt_h</p:attrName>
                                        </p:attrNameLst>
                                      </p:cBhvr>
                                      <p:tavLst>
                                        <p:tav tm="0">
                                          <p:val>
                                            <p:strVal val="ppt_h"/>
                                          </p:val>
                                        </p:tav>
                                        <p:tav tm="100000">
                                          <p:val>
                                            <p:strVal val="ppt_h"/>
                                          </p:val>
                                        </p:tav>
                                      </p:tavLst>
                                    </p:anim>
                                    <p:set>
                                      <p:cBhvr>
                                        <p:cTn id="58" dur="1" fill="hold">
                                          <p:stCondLst>
                                            <p:cond delay="2999"/>
                                          </p:stCondLst>
                                        </p:cTn>
                                        <p:tgtEl>
                                          <p:spTgt spid="23559"/>
                                        </p:tgtEl>
                                        <p:attrNameLst>
                                          <p:attrName>style.visibility</p:attrName>
                                        </p:attrNameLst>
                                      </p:cBhvr>
                                      <p:to>
                                        <p:strVal val="hidden"/>
                                      </p:to>
                                    </p:set>
                                  </p:childTnLst>
                                </p:cTn>
                              </p:par>
                              <p:par>
                                <p:cTn id="59" presetID="7" presetClass="entr" presetSubtype="2" fill="hold" nodeType="withEffect">
                                  <p:stCondLst>
                                    <p:cond delay="0"/>
                                  </p:stCondLst>
                                  <p:childTnLst>
                                    <p:set>
                                      <p:cBhvr>
                                        <p:cTn id="60" dur="1" fill="hold">
                                          <p:stCondLst>
                                            <p:cond delay="0"/>
                                          </p:stCondLst>
                                        </p:cTn>
                                        <p:tgtEl>
                                          <p:spTgt spid="16388"/>
                                        </p:tgtEl>
                                        <p:attrNameLst>
                                          <p:attrName>style.visibility</p:attrName>
                                        </p:attrNameLst>
                                      </p:cBhvr>
                                      <p:to>
                                        <p:strVal val="visible"/>
                                      </p:to>
                                    </p:set>
                                    <p:anim calcmode="lin" valueType="num">
                                      <p:cBhvr additive="base">
                                        <p:cTn id="61" dur="3000" fill="hold"/>
                                        <p:tgtEl>
                                          <p:spTgt spid="16388"/>
                                        </p:tgtEl>
                                        <p:attrNameLst>
                                          <p:attrName>ppt_x</p:attrName>
                                        </p:attrNameLst>
                                      </p:cBhvr>
                                      <p:tavLst>
                                        <p:tav tm="0">
                                          <p:val>
                                            <p:strVal val="1+#ppt_w/2"/>
                                          </p:val>
                                        </p:tav>
                                        <p:tav tm="100000">
                                          <p:val>
                                            <p:strVal val="#ppt_x"/>
                                          </p:val>
                                        </p:tav>
                                      </p:tavLst>
                                    </p:anim>
                                    <p:anim calcmode="lin" valueType="num">
                                      <p:cBhvr additive="base">
                                        <p:cTn id="62" dur="3000" fill="hold"/>
                                        <p:tgtEl>
                                          <p:spTgt spid="16388"/>
                                        </p:tgtEl>
                                        <p:attrNameLst>
                                          <p:attrName>ppt_y</p:attrName>
                                        </p:attrNameLst>
                                      </p:cBhvr>
                                      <p:tavLst>
                                        <p:tav tm="0">
                                          <p:val>
                                            <p:strVal val="#ppt_y"/>
                                          </p:val>
                                        </p:tav>
                                        <p:tav tm="100000">
                                          <p:val>
                                            <p:strVal val="#ppt_y"/>
                                          </p:val>
                                        </p:tav>
                                      </p:tavLst>
                                    </p:anim>
                                  </p:childTnLst>
                                </p:cTn>
                              </p:par>
                              <p:par>
                                <p:cTn id="63" presetID="3" presetClass="entr" presetSubtype="5" fill="hold" nodeType="withEffect">
                                  <p:stCondLst>
                                    <p:cond delay="0"/>
                                  </p:stCondLst>
                                  <p:childTnLst>
                                    <p:set>
                                      <p:cBhvr>
                                        <p:cTn id="64" dur="1" fill="hold">
                                          <p:stCondLst>
                                            <p:cond delay="0"/>
                                          </p:stCondLst>
                                        </p:cTn>
                                        <p:tgtEl>
                                          <p:spTgt spid="16388"/>
                                        </p:tgtEl>
                                        <p:attrNameLst>
                                          <p:attrName>style.visibility</p:attrName>
                                        </p:attrNameLst>
                                      </p:cBhvr>
                                      <p:to>
                                        <p:strVal val="visible"/>
                                      </p:to>
                                    </p:set>
                                    <p:animEffect transition="in" filter="blinds(vertical)">
                                      <p:cBhvr>
                                        <p:cTn id="65" dur="3000"/>
                                        <p:tgtEl>
                                          <p:spTgt spid="16388"/>
                                        </p:tgtEl>
                                      </p:cBhvr>
                                    </p:animEffect>
                                  </p:childTnLst>
                                </p:cTn>
                              </p:par>
                            </p:childTnLst>
                          </p:cTn>
                        </p:par>
                        <p:par>
                          <p:cTn id="66" fill="hold">
                            <p:stCondLst>
                              <p:cond delay="3000"/>
                            </p:stCondLst>
                            <p:childTnLst>
                              <p:par>
                                <p:cTn id="67" presetID="23" presetClass="entr" presetSubtype="16" fill="hold" grpId="0" nodeType="afterEffect">
                                  <p:stCondLst>
                                    <p:cond delay="0"/>
                                  </p:stCondLst>
                                  <p:childTnLst>
                                    <p:set>
                                      <p:cBhvr>
                                        <p:cTn id="68" dur="1" fill="hold">
                                          <p:stCondLst>
                                            <p:cond delay="0"/>
                                          </p:stCondLst>
                                        </p:cTn>
                                        <p:tgtEl>
                                          <p:spTgt spid="13"/>
                                        </p:tgtEl>
                                        <p:attrNameLst>
                                          <p:attrName>style.visibility</p:attrName>
                                        </p:attrNameLst>
                                      </p:cBhvr>
                                      <p:to>
                                        <p:strVal val="visible"/>
                                      </p:to>
                                    </p:set>
                                    <p:anim calcmode="lin" valueType="num">
                                      <p:cBhvr>
                                        <p:cTn id="69" dur="2000" fill="hold"/>
                                        <p:tgtEl>
                                          <p:spTgt spid="13"/>
                                        </p:tgtEl>
                                        <p:attrNameLst>
                                          <p:attrName>ppt_w</p:attrName>
                                        </p:attrNameLst>
                                      </p:cBhvr>
                                      <p:tavLst>
                                        <p:tav tm="0">
                                          <p:val>
                                            <p:fltVal val="0"/>
                                          </p:val>
                                        </p:tav>
                                        <p:tav tm="100000">
                                          <p:val>
                                            <p:strVal val="#ppt_w"/>
                                          </p:val>
                                        </p:tav>
                                      </p:tavLst>
                                    </p:anim>
                                    <p:anim calcmode="lin" valueType="num">
                                      <p:cBhvr>
                                        <p:cTn id="70" dur="2000" fill="hold"/>
                                        <p:tgtEl>
                                          <p:spTgt spid="13"/>
                                        </p:tgtEl>
                                        <p:attrNameLst>
                                          <p:attrName>ppt_h</p:attrName>
                                        </p:attrNameLst>
                                      </p:cBhvr>
                                      <p:tavLst>
                                        <p:tav tm="0">
                                          <p:val>
                                            <p:fltVal val="0"/>
                                          </p:val>
                                        </p:tav>
                                        <p:tav tm="100000">
                                          <p:val>
                                            <p:strVal val="#ppt_h"/>
                                          </p:val>
                                        </p:tav>
                                      </p:tavLst>
                                    </p:anim>
                                  </p:childTnLst>
                                </p:cTn>
                              </p:par>
                            </p:childTnLst>
                          </p:cTn>
                        </p:par>
                        <p:par>
                          <p:cTn id="71" fill="hold">
                            <p:stCondLst>
                              <p:cond delay="5000"/>
                            </p:stCondLst>
                            <p:childTnLst>
                              <p:par>
                                <p:cTn id="72" presetID="40" presetClass="entr" presetSubtype="0" fill="hold" grpId="0" nodeType="afterEffect">
                                  <p:stCondLst>
                                    <p:cond delay="0"/>
                                  </p:stCondLst>
                                  <p:iterate type="lt">
                                    <p:tmPct val="10000"/>
                                  </p:iterate>
                                  <p:childTnLst>
                                    <p:set>
                                      <p:cBhvr>
                                        <p:cTn id="73" dur="1" fill="hold">
                                          <p:stCondLst>
                                            <p:cond delay="0"/>
                                          </p:stCondLst>
                                        </p:cTn>
                                        <p:tgtEl>
                                          <p:spTgt spid="12"/>
                                        </p:tgtEl>
                                        <p:attrNameLst>
                                          <p:attrName>style.visibility</p:attrName>
                                        </p:attrNameLst>
                                      </p:cBhvr>
                                      <p:to>
                                        <p:strVal val="visible"/>
                                      </p:to>
                                    </p:set>
                                    <p:animEffect transition="in" filter="fade">
                                      <p:cBhvr>
                                        <p:cTn id="74" dur="1000"/>
                                        <p:tgtEl>
                                          <p:spTgt spid="12"/>
                                        </p:tgtEl>
                                      </p:cBhvr>
                                    </p:animEffect>
                                    <p:anim calcmode="lin" valueType="num">
                                      <p:cBhvr>
                                        <p:cTn id="75" dur="1000" fill="hold"/>
                                        <p:tgtEl>
                                          <p:spTgt spid="12"/>
                                        </p:tgtEl>
                                        <p:attrNameLst>
                                          <p:attrName>ppt_x</p:attrName>
                                        </p:attrNameLst>
                                      </p:cBhvr>
                                      <p:tavLst>
                                        <p:tav tm="0">
                                          <p:val>
                                            <p:strVal val="#ppt_x-.1"/>
                                          </p:val>
                                        </p:tav>
                                        <p:tav tm="100000">
                                          <p:val>
                                            <p:strVal val="#ppt_x"/>
                                          </p:val>
                                        </p:tav>
                                      </p:tavLst>
                                    </p:anim>
                                    <p:anim calcmode="lin" valueType="num">
                                      <p:cBhvr>
                                        <p:cTn id="76" dur="10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9" grpId="0" animBg="1"/>
      <p:bldP spid="23560" grpId="0" animBg="1"/>
      <p:bldP spid="23561" grpId="0" animBg="1"/>
      <p:bldP spid="23562" grpId="0" animBg="1"/>
      <p:bldP spid="23563" grpId="0" animBg="1"/>
      <p:bldP spid="23564" grpId="0" animBg="1"/>
      <p:bldP spid="23565" grpId="0" animBg="1"/>
      <p:bldP spid="23566" grpId="0" animBg="1"/>
      <p:bldP spid="23567" grpId="0" animBg="1"/>
      <p:bldP spid="12" grpId="0"/>
      <p:bldP spid="13"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9863405.jpg"/>
          <p:cNvPicPr>
            <a:picLocks noGrp="1" noChangeAspect="1"/>
          </p:cNvPicPr>
          <p:nvPr>
            <p:ph idx="1"/>
          </p:nvPr>
        </p:nvPicPr>
        <p:blipFill>
          <a:blip r:embed="rId2" cstate="print"/>
          <a:srcRect/>
          <a:stretch>
            <a:fillRect/>
          </a:stretch>
        </p:blipFill>
        <p:spPr>
          <a:xfrm>
            <a:off x="0" y="-236538"/>
            <a:ext cx="9144000" cy="5688013"/>
          </a:xfrm>
        </p:spPr>
      </p:pic>
      <p:pic>
        <p:nvPicPr>
          <p:cNvPr id="5" name="3 Marcador de contenido" descr="9863405.jpg"/>
          <p:cNvPicPr>
            <a:picLocks noChangeAspect="1"/>
          </p:cNvPicPr>
          <p:nvPr/>
        </p:nvPicPr>
        <p:blipFill>
          <a:blip r:embed="rId2" cstate="print"/>
          <a:srcRect/>
          <a:stretch>
            <a:fillRect/>
          </a:stretch>
        </p:blipFill>
        <p:spPr bwMode="auto">
          <a:xfrm>
            <a:off x="0" y="-236538"/>
            <a:ext cx="9144000" cy="5688013"/>
          </a:xfrm>
          <a:prstGeom prst="rect">
            <a:avLst/>
          </a:prstGeom>
          <a:noFill/>
          <a:ln w="9525">
            <a:noFill/>
            <a:miter lim="800000"/>
            <a:headEnd/>
            <a:tailEnd/>
          </a:ln>
        </p:spPr>
      </p:pic>
      <p:sp>
        <p:nvSpPr>
          <p:cNvPr id="6" name="5 Rectángulo"/>
          <p:cNvSpPr/>
          <p:nvPr/>
        </p:nvSpPr>
        <p:spPr>
          <a:xfrm>
            <a:off x="0" y="0"/>
            <a:ext cx="9144000" cy="5143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8" name="7 CuadroTexto"/>
          <p:cNvSpPr txBox="1"/>
          <p:nvPr/>
        </p:nvSpPr>
        <p:spPr>
          <a:xfrm>
            <a:off x="323850" y="4011613"/>
            <a:ext cx="8353425" cy="922337"/>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Aunque nunca han faltado fantásticas historias populares sobre cada una de las esculturas que relatan mezcolanza de deseos, trazos humanos, o miedos presentidos.</a:t>
            </a:r>
          </a:p>
        </p:txBody>
      </p:sp>
    </p:spTree>
  </p:cSld>
  <p:clrMapOvr>
    <a:masterClrMapping/>
  </p:clrMapOvr>
  <mc:AlternateContent xmlns:mc="http://schemas.openxmlformats.org/markup-compatibility/2006">
    <mc:Choice xmlns:p14="http://schemas.microsoft.com/office/powerpoint/2010/main" Requires="p14">
      <p:transition spd="slow" p14:dur="2000" advTm="22000">
        <p14:flythrough/>
      </p:transition>
    </mc:Choice>
    <mc:Fallback>
      <p:transition spd="slow" advTm="2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6" presetClass="exit" presetSubtype="32" fill="hold" grpId="0" nodeType="withEffect">
                                  <p:stCondLst>
                                    <p:cond delay="0"/>
                                  </p:stCondLst>
                                  <p:childTnLst>
                                    <p:animEffect transition="out" filter="circle(out)">
                                      <p:cBhvr>
                                        <p:cTn id="6" dur="2500"/>
                                        <p:tgtEl>
                                          <p:spTgt spid="6"/>
                                        </p:tgtEl>
                                      </p:cBhvr>
                                    </p:animEffect>
                                    <p:set>
                                      <p:cBhvr>
                                        <p:cTn id="7" dur="1" fill="hold">
                                          <p:stCondLst>
                                            <p:cond delay="2499"/>
                                          </p:stCondLst>
                                        </p:cTn>
                                        <p:tgtEl>
                                          <p:spTgt spid="6"/>
                                        </p:tgtEl>
                                        <p:attrNameLst>
                                          <p:attrName>style.visibility</p:attrName>
                                        </p:attrNameLst>
                                      </p:cBhvr>
                                      <p:to>
                                        <p:strVal val="hidden"/>
                                      </p:to>
                                    </p:set>
                                  </p:childTnLst>
                                </p:cTn>
                              </p:par>
                              <p:par>
                                <p:cTn id="8" presetID="16" presetClass="exit" presetSubtype="37" fill="hold" nodeType="withEffect">
                                  <p:stCondLst>
                                    <p:cond delay="0"/>
                                  </p:stCondLst>
                                  <p:childTnLst>
                                    <p:animEffect transition="out" filter="barn(outVertical)">
                                      <p:cBhvr>
                                        <p:cTn id="9" dur="2500"/>
                                        <p:tgtEl>
                                          <p:spTgt spid="5"/>
                                        </p:tgtEl>
                                      </p:cBhvr>
                                    </p:animEffect>
                                    <p:set>
                                      <p:cBhvr>
                                        <p:cTn id="10" dur="1" fill="hold">
                                          <p:stCondLst>
                                            <p:cond delay="24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fltVal val="0"/>
                                          </p:val>
                                        </p:tav>
                                        <p:tav tm="100000">
                                          <p:val>
                                            <p:strVal val="#ppt_h"/>
                                          </p:val>
                                        </p:tav>
                                      </p:tavLst>
                                    </p:anim>
                                  </p:childTnLst>
                                </p:cTn>
                              </p:par>
                              <p:par>
                                <p:cTn id="15" presetID="8"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diamond(out)">
                                      <p:cBhvr>
                                        <p:cTn id="17" dur="3000"/>
                                        <p:tgtEl>
                                          <p:spTgt spid="4"/>
                                        </p:tgtEl>
                                      </p:cBhvr>
                                    </p:animEffect>
                                  </p:childTnLst>
                                </p:cTn>
                              </p:par>
                              <p:par>
                                <p:cTn id="18" presetID="17" presetClass="entr" presetSubtype="8"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3000" fill="hold"/>
                                        <p:tgtEl>
                                          <p:spTgt spid="4"/>
                                        </p:tgtEl>
                                        <p:attrNameLst>
                                          <p:attrName>ppt_x</p:attrName>
                                        </p:attrNameLst>
                                      </p:cBhvr>
                                      <p:tavLst>
                                        <p:tav tm="0">
                                          <p:val>
                                            <p:strVal val="#ppt_x-#ppt_w/2"/>
                                          </p:val>
                                        </p:tav>
                                        <p:tav tm="100000">
                                          <p:val>
                                            <p:strVal val="#ppt_x"/>
                                          </p:val>
                                        </p:tav>
                                      </p:tavLst>
                                    </p:anim>
                                    <p:anim calcmode="lin" valueType="num">
                                      <p:cBhvr>
                                        <p:cTn id="21" dur="3000" fill="hold"/>
                                        <p:tgtEl>
                                          <p:spTgt spid="4"/>
                                        </p:tgtEl>
                                        <p:attrNameLst>
                                          <p:attrName>ppt_y</p:attrName>
                                        </p:attrNameLst>
                                      </p:cBhvr>
                                      <p:tavLst>
                                        <p:tav tm="0">
                                          <p:val>
                                            <p:strVal val="#ppt_y"/>
                                          </p:val>
                                        </p:tav>
                                        <p:tav tm="100000">
                                          <p:val>
                                            <p:strVal val="#ppt_y"/>
                                          </p:val>
                                        </p:tav>
                                      </p:tavLst>
                                    </p:anim>
                                    <p:anim calcmode="lin" valueType="num">
                                      <p:cBhvr>
                                        <p:cTn id="22" dur="3000" fill="hold"/>
                                        <p:tgtEl>
                                          <p:spTgt spid="4"/>
                                        </p:tgtEl>
                                        <p:attrNameLst>
                                          <p:attrName>ppt_w</p:attrName>
                                        </p:attrNameLst>
                                      </p:cBhvr>
                                      <p:tavLst>
                                        <p:tav tm="0">
                                          <p:val>
                                            <p:fltVal val="0"/>
                                          </p:val>
                                        </p:tav>
                                        <p:tav tm="100000">
                                          <p:val>
                                            <p:strVal val="#ppt_w"/>
                                          </p:val>
                                        </p:tav>
                                      </p:tavLst>
                                    </p:anim>
                                    <p:anim calcmode="lin" valueType="num">
                                      <p:cBhvr>
                                        <p:cTn id="23" dur="3000" fill="hold"/>
                                        <p:tgtEl>
                                          <p:spTgt spid="4"/>
                                        </p:tgtEl>
                                        <p:attrNameLst>
                                          <p:attrName>ppt_h</p:attrName>
                                        </p:attrNameLst>
                                      </p:cBhvr>
                                      <p:tavLst>
                                        <p:tav tm="0">
                                          <p:val>
                                            <p:strVal val="#ppt_h"/>
                                          </p:val>
                                        </p:tav>
                                        <p:tav tm="100000">
                                          <p:val>
                                            <p:strVal val="#ppt_h"/>
                                          </p:val>
                                        </p:tav>
                                      </p:tavLst>
                                    </p:anim>
                                  </p:childTnLst>
                                </p:cTn>
                              </p:par>
                            </p:childTnLst>
                          </p:cTn>
                        </p:par>
                        <p:par>
                          <p:cTn id="24" fill="hold">
                            <p:stCondLst>
                              <p:cond delay="3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8"/>
                                        </p:tgtEl>
                                        <p:attrNameLst>
                                          <p:attrName>style.visibility</p:attrName>
                                        </p:attrNameLst>
                                      </p:cBhvr>
                                      <p:to>
                                        <p:strVal val="visible"/>
                                      </p:to>
                                    </p:set>
                                    <p:animEffect transition="in" filter="fade">
                                      <p:cBhvr>
                                        <p:cTn id="27" dur="1000"/>
                                        <p:tgtEl>
                                          <p:spTgt spid="8"/>
                                        </p:tgtEl>
                                      </p:cBhvr>
                                    </p:animEffect>
                                    <p:anim calcmode="lin" valueType="num">
                                      <p:cBhvr>
                                        <p:cTn id="28" dur="1000" fill="hold"/>
                                        <p:tgtEl>
                                          <p:spTgt spid="8"/>
                                        </p:tgtEl>
                                        <p:attrNameLst>
                                          <p:attrName>ppt_x</p:attrName>
                                        </p:attrNameLst>
                                      </p:cBhvr>
                                      <p:tavLst>
                                        <p:tav tm="0">
                                          <p:val>
                                            <p:strVal val="#ppt_x-.1"/>
                                          </p:val>
                                        </p:tav>
                                        <p:tav tm="100000">
                                          <p:val>
                                            <p:strVal val="#ppt_x"/>
                                          </p:val>
                                        </p:tav>
                                      </p:tavLst>
                                    </p:anim>
                                    <p:anim calcmode="lin" valueType="num">
                                      <p:cBhvr>
                                        <p:cTn id="29"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4 -- fondos-gratis.jpg"/>
          <p:cNvPicPr>
            <a:picLocks noChangeAspect="1"/>
          </p:cNvPicPr>
          <p:nvPr/>
        </p:nvPicPr>
        <p:blipFill>
          <a:blip r:embed="rId2" cstate="print"/>
          <a:srcRect/>
          <a:stretch>
            <a:fillRect/>
          </a:stretch>
        </p:blipFill>
        <p:spPr bwMode="auto">
          <a:xfrm>
            <a:off x="0" y="0"/>
            <a:ext cx="9144000" cy="5667375"/>
          </a:xfrm>
          <a:prstGeom prst="rect">
            <a:avLst/>
          </a:prstGeom>
          <a:noFill/>
          <a:ln w="9525">
            <a:noFill/>
            <a:miter lim="800000"/>
            <a:headEnd/>
            <a:tailEnd/>
          </a:ln>
        </p:spPr>
      </p:pic>
      <p:pic>
        <p:nvPicPr>
          <p:cNvPr id="5" name="4 Imagen" descr="4 -- fondos-gratis.jpg"/>
          <p:cNvPicPr>
            <a:picLocks noChangeAspect="1"/>
          </p:cNvPicPr>
          <p:nvPr/>
        </p:nvPicPr>
        <p:blipFill>
          <a:blip r:embed="rId2" cstate="print"/>
          <a:srcRect/>
          <a:stretch>
            <a:fillRect/>
          </a:stretch>
        </p:blipFill>
        <p:spPr bwMode="auto">
          <a:xfrm>
            <a:off x="0" y="0"/>
            <a:ext cx="9144000" cy="5667375"/>
          </a:xfrm>
          <a:prstGeom prst="rect">
            <a:avLst/>
          </a:prstGeom>
          <a:noFill/>
          <a:ln w="9525">
            <a:noFill/>
            <a:miter lim="800000"/>
            <a:headEnd/>
            <a:tailEnd/>
          </a:ln>
        </p:spPr>
      </p:pic>
      <p:pic>
        <p:nvPicPr>
          <p:cNvPr id="6" name="5 Imagen" descr="4 -- fondos-gratis.jpg"/>
          <p:cNvPicPr>
            <a:picLocks noChangeAspect="1"/>
          </p:cNvPicPr>
          <p:nvPr/>
        </p:nvPicPr>
        <p:blipFill>
          <a:blip r:embed="rId2" cstate="print"/>
          <a:srcRect/>
          <a:stretch>
            <a:fillRect/>
          </a:stretch>
        </p:blipFill>
        <p:spPr bwMode="auto">
          <a:xfrm>
            <a:off x="0" y="0"/>
            <a:ext cx="9144000" cy="5667375"/>
          </a:xfrm>
          <a:prstGeom prst="rect">
            <a:avLst/>
          </a:prstGeom>
          <a:noFill/>
          <a:ln w="9525">
            <a:noFill/>
            <a:miter lim="800000"/>
            <a:headEnd/>
            <a:tailEnd/>
          </a:ln>
        </p:spPr>
      </p:pic>
      <p:sp>
        <p:nvSpPr>
          <p:cNvPr id="8" name="7 CuadroTexto"/>
          <p:cNvSpPr txBox="1"/>
          <p:nvPr/>
        </p:nvSpPr>
        <p:spPr>
          <a:xfrm>
            <a:off x="900113" y="4084638"/>
            <a:ext cx="7704137" cy="922337"/>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Las fuentes están realizadas en plomo pintado imitando el bronce, y aprovechan la pendiente natural del terreno para conseguir presión para que los chorros alcancen hasta los 40 metros de altura.</a:t>
            </a:r>
          </a:p>
        </p:txBody>
      </p:sp>
    </p:spTree>
  </p:cSld>
  <p:clrMapOvr>
    <a:masterClrMapping/>
  </p:clrMapOvr>
  <mc:AlternateContent xmlns:mc="http://schemas.openxmlformats.org/markup-compatibility/2006">
    <mc:Choice xmlns:p14="http://schemas.microsoft.com/office/powerpoint/2010/main" Requires="p14">
      <p:transition spd="slow" p14:dur="2000" advTm="24000">
        <p14:flythrough dir="out"/>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xit" presetSubtype="16" fill="hold" nodeType="withEffect">
                                  <p:stCondLst>
                                    <p:cond delay="0"/>
                                  </p:stCondLst>
                                  <p:childTnLst>
                                    <p:animEffect transition="out" filter="diamond(in)">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16" presetClass="exit" presetSubtype="37" fill="hold" nodeType="withEffect">
                                  <p:stCondLst>
                                    <p:cond delay="0"/>
                                  </p:stCondLst>
                                  <p:childTnLst>
                                    <p:animEffect transition="out" filter="barn(outVertical)">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17" presetClass="exit" presetSubtype="10" fill="hold" nodeType="withEffect">
                                  <p:stCondLst>
                                    <p:cond delay="0"/>
                                  </p:stCondLst>
                                  <p:childTnLst>
                                    <p:anim calcmode="lin" valueType="num">
                                      <p:cBhvr>
                                        <p:cTn id="12" dur="3000"/>
                                        <p:tgtEl>
                                          <p:spTgt spid="5"/>
                                        </p:tgtEl>
                                        <p:attrNameLst>
                                          <p:attrName>ppt_w</p:attrName>
                                        </p:attrNameLst>
                                      </p:cBhvr>
                                      <p:tavLst>
                                        <p:tav tm="0">
                                          <p:val>
                                            <p:strVal val="ppt_w"/>
                                          </p:val>
                                        </p:tav>
                                        <p:tav tm="100000">
                                          <p:val>
                                            <p:fltVal val="0"/>
                                          </p:val>
                                        </p:tav>
                                      </p:tavLst>
                                    </p:anim>
                                    <p:anim calcmode="lin" valueType="num">
                                      <p:cBhvr>
                                        <p:cTn id="13" dur="3000"/>
                                        <p:tgtEl>
                                          <p:spTgt spid="5"/>
                                        </p:tgtEl>
                                        <p:attrNameLst>
                                          <p:attrName>ppt_h</p:attrName>
                                        </p:attrNameLst>
                                      </p:cBhvr>
                                      <p:tavLst>
                                        <p:tav tm="0">
                                          <p:val>
                                            <p:strVal val="ppt_h"/>
                                          </p:val>
                                        </p:tav>
                                        <p:tav tm="100000">
                                          <p:val>
                                            <p:strVal val="ppt_h"/>
                                          </p:val>
                                        </p:tav>
                                      </p:tavLst>
                                    </p:anim>
                                    <p:set>
                                      <p:cBhvr>
                                        <p:cTn id="14" dur="1" fill="hold">
                                          <p:stCondLst>
                                            <p:cond delay="2999"/>
                                          </p:stCondLst>
                                        </p:cTn>
                                        <p:tgtEl>
                                          <p:spTgt spid="5"/>
                                        </p:tgtEl>
                                        <p:attrNameLst>
                                          <p:attrName>style.visibility</p:attrName>
                                        </p:attrNameLst>
                                      </p:cBhvr>
                                      <p:to>
                                        <p:strVal val="hidden"/>
                                      </p:to>
                                    </p:set>
                                  </p:childTnLst>
                                </p:cTn>
                              </p:par>
                              <p:par>
                                <p:cTn id="15" presetID="17" presetClass="entr" presetSubtype="1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fltVal val="0"/>
                                          </p:val>
                                        </p:tav>
                                        <p:tav tm="100000">
                                          <p:val>
                                            <p:strVal val="#ppt_w"/>
                                          </p:val>
                                        </p:tav>
                                      </p:tavLst>
                                    </p:anim>
                                    <p:anim calcmode="lin" valueType="num">
                                      <p:cBhvr>
                                        <p:cTn id="18" dur="3000" fill="hold"/>
                                        <p:tgtEl>
                                          <p:spTgt spid="4"/>
                                        </p:tgtEl>
                                        <p:attrNameLst>
                                          <p:attrName>ppt_h</p:attrName>
                                        </p:attrNameLst>
                                      </p:cBhvr>
                                      <p:tavLst>
                                        <p:tav tm="0">
                                          <p:val>
                                            <p:strVal val="#ppt_h"/>
                                          </p:val>
                                        </p:tav>
                                        <p:tav tm="100000">
                                          <p:val>
                                            <p:strVal val="#ppt_h"/>
                                          </p:val>
                                        </p:tav>
                                      </p:tavLst>
                                    </p:anim>
                                  </p:childTnLst>
                                </p:cTn>
                              </p:par>
                              <p:par>
                                <p:cTn id="19" presetID="4" presetClass="entr" presetSubtype="16"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ox(in)">
                                      <p:cBhvr>
                                        <p:cTn id="21" dur="3000"/>
                                        <p:tgtEl>
                                          <p:spTgt spid="4"/>
                                        </p:tgtEl>
                                      </p:cBhvr>
                                    </p:animEffect>
                                  </p:childTnLst>
                                </p:cTn>
                              </p:par>
                            </p:childTnLst>
                          </p:cTn>
                        </p:par>
                        <p:par>
                          <p:cTn id="22" fill="hold">
                            <p:stCondLst>
                              <p:cond delay="3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8"/>
                                        </p:tgtEl>
                                        <p:attrNameLst>
                                          <p:attrName>style.visibility</p:attrName>
                                        </p:attrNameLst>
                                      </p:cBhvr>
                                      <p:to>
                                        <p:strVal val="visible"/>
                                      </p:to>
                                    </p:set>
                                    <p:animEffect transition="in" filter="fade">
                                      <p:cBhvr>
                                        <p:cTn id="25" dur="1000"/>
                                        <p:tgtEl>
                                          <p:spTgt spid="8"/>
                                        </p:tgtEl>
                                      </p:cBhvr>
                                    </p:animEffect>
                                    <p:anim calcmode="lin" valueType="num">
                                      <p:cBhvr>
                                        <p:cTn id="26" dur="1000" fill="hold"/>
                                        <p:tgtEl>
                                          <p:spTgt spid="8"/>
                                        </p:tgtEl>
                                        <p:attrNameLst>
                                          <p:attrName>ppt_x</p:attrName>
                                        </p:attrNameLst>
                                      </p:cBhvr>
                                      <p:tavLst>
                                        <p:tav tm="0">
                                          <p:val>
                                            <p:strVal val="#ppt_x-.1"/>
                                          </p:val>
                                        </p:tav>
                                        <p:tav tm="100000">
                                          <p:val>
                                            <p:strVal val="#ppt_x"/>
                                          </p:val>
                                        </p:tav>
                                      </p:tavLst>
                                    </p:anim>
                                    <p:anim calcmode="lin" valueType="num">
                                      <p:cBhvr>
                                        <p:cTn id="27"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russia- catedral Dmitrievskii-1911.jpg"/>
          <p:cNvPicPr>
            <a:picLocks noChangeAspect="1"/>
          </p:cNvPicPr>
          <p:nvPr/>
        </p:nvPicPr>
        <p:blipFill>
          <a:blip r:embed="rId2" cstate="print"/>
          <a:srcRect/>
          <a:stretch>
            <a:fillRect/>
          </a:stretch>
        </p:blipFill>
        <p:spPr bwMode="auto">
          <a:xfrm>
            <a:off x="0" y="-307975"/>
            <a:ext cx="9144000" cy="5832475"/>
          </a:xfrm>
          <a:prstGeom prst="rect">
            <a:avLst/>
          </a:prstGeom>
          <a:noFill/>
          <a:ln w="9525">
            <a:noFill/>
            <a:miter lim="800000"/>
            <a:headEnd/>
            <a:tailEnd/>
          </a:ln>
        </p:spPr>
      </p:pic>
      <p:sp>
        <p:nvSpPr>
          <p:cNvPr id="6" name="5 Cilindro"/>
          <p:cNvSpPr/>
          <p:nvPr/>
        </p:nvSpPr>
        <p:spPr>
          <a:xfrm>
            <a:off x="0" y="0"/>
            <a:ext cx="4572000" cy="5143500"/>
          </a:xfrm>
          <a:prstGeom prst="can">
            <a:avLst>
              <a:gd name="adj" fmla="val 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10" name="9 Cilindro"/>
          <p:cNvSpPr/>
          <p:nvPr/>
        </p:nvSpPr>
        <p:spPr>
          <a:xfrm>
            <a:off x="4572000" y="0"/>
            <a:ext cx="4572000" cy="5143500"/>
          </a:xfrm>
          <a:prstGeom prst="can">
            <a:avLst>
              <a:gd name="adj" fmla="val 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5" name="4 CuadroTexto"/>
          <p:cNvSpPr txBox="1"/>
          <p:nvPr/>
        </p:nvSpPr>
        <p:spPr>
          <a:xfrm>
            <a:off x="539750" y="3795713"/>
            <a:ext cx="8289925" cy="1200150"/>
          </a:xfrm>
          <a:prstGeom prst="rect">
            <a:avLst/>
          </a:prstGeom>
          <a:noFill/>
        </p:spPr>
        <p:txBody>
          <a:bodyPr wrap="none">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Bueno, les dejo unas imágenes que tratan de unas esfinges o quimeras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de plomo pintado, que están expuestas en la terraza del Parterre del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palacio, y como no he encontrado ningún tipo de información sobre ellas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al respecto, pues aquí las dejo para que las contemplen un ratito.</a:t>
            </a:r>
          </a:p>
        </p:txBody>
      </p:sp>
    </p:spTree>
  </p:cSld>
  <p:clrMapOvr>
    <a:masterClrMapping/>
  </p:clrMapOvr>
  <mc:AlternateContent xmlns:mc="http://schemas.openxmlformats.org/markup-compatibility/2006" xmlns:p14="http://schemas.microsoft.com/office/powerpoint/2010/main">
    <mc:Choice Requires="p14">
      <p:transition spd="slow" p14:dur="2500" advTm="31000">
        <p14:honeycomb/>
      </p:transition>
    </mc:Choice>
    <mc:Fallback xmlns="">
      <p:transition spd="slow" advTm="31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xit" presetSubtype="5" fill="hold" grpId="0" nodeType="withEffect">
                                  <p:stCondLst>
                                    <p:cond delay="0"/>
                                  </p:stCondLst>
                                  <p:childTnLst>
                                    <p:animEffect transition="out" filter="blinds(vertical)">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3" presetClass="exit" presetSubtype="5" fill="hold" grpId="0" nodeType="withEffect">
                                  <p:stCondLst>
                                    <p:cond delay="0"/>
                                  </p:stCondLst>
                                  <p:childTnLst>
                                    <p:animEffect transition="out" filter="blinds(vertical)">
                                      <p:cBhvr>
                                        <p:cTn id="9" dur="3000"/>
                                        <p:tgtEl>
                                          <p:spTgt spid="10"/>
                                        </p:tgtEl>
                                      </p:cBhvr>
                                    </p:animEffect>
                                    <p:set>
                                      <p:cBhvr>
                                        <p:cTn id="10" dur="1" fill="hold">
                                          <p:stCondLst>
                                            <p:cond delay="2999"/>
                                          </p:stCondLst>
                                        </p:cTn>
                                        <p:tgtEl>
                                          <p:spTgt spid="10"/>
                                        </p:tgtEl>
                                        <p:attrNameLst>
                                          <p:attrName>style.visibility</p:attrName>
                                        </p:attrNameLst>
                                      </p:cBhvr>
                                      <p:to>
                                        <p:strVal val="hidden"/>
                                      </p:to>
                                    </p:set>
                                  </p:childTnLst>
                                </p:cTn>
                              </p:par>
                              <p:par>
                                <p:cTn id="11" presetID="6"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circle(out)">
                                      <p:cBhvr>
                                        <p:cTn id="13" dur="3000"/>
                                        <p:tgtEl>
                                          <p:spTgt spid="4"/>
                                        </p:tgtEl>
                                      </p:cBhvr>
                                    </p:animEffect>
                                  </p:childTnLst>
                                </p:cTn>
                              </p:par>
                              <p:par>
                                <p:cTn id="14" presetID="17" presetClass="entr" presetSubtype="1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fltVal val="0"/>
                                          </p:val>
                                        </p:tav>
                                        <p:tav tm="100000">
                                          <p:val>
                                            <p:strVal val="#ppt_w"/>
                                          </p:val>
                                        </p:tav>
                                      </p:tavLst>
                                    </p:anim>
                                    <p:anim calcmode="lin" valueType="num">
                                      <p:cBhvr>
                                        <p:cTn id="17" dur="3000" fill="hold"/>
                                        <p:tgtEl>
                                          <p:spTgt spid="4"/>
                                        </p:tgtEl>
                                        <p:attrNameLst>
                                          <p:attrName>ppt_h</p:attrName>
                                        </p:attrNameLst>
                                      </p:cBhvr>
                                      <p:tavLst>
                                        <p:tav tm="0">
                                          <p:val>
                                            <p:strVal val="#ppt_h"/>
                                          </p:val>
                                        </p:tav>
                                        <p:tav tm="100000">
                                          <p:val>
                                            <p:strVal val="#ppt_h"/>
                                          </p:val>
                                        </p:tav>
                                      </p:tavLst>
                                    </p:anim>
                                  </p:childTnLst>
                                </p:cTn>
                              </p:par>
                            </p:childTnLst>
                          </p:cTn>
                        </p:par>
                        <p:par>
                          <p:cTn id="18" fill="hold">
                            <p:stCondLst>
                              <p:cond delay="3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5"/>
                                        </p:tgtEl>
                                        <p:attrNameLst>
                                          <p:attrName>style.visibility</p:attrName>
                                        </p:attrNameLst>
                                      </p:cBhvr>
                                      <p:to>
                                        <p:strVal val="visible"/>
                                      </p:to>
                                    </p:set>
                                    <p:animEffect transition="in" filter="fade">
                                      <p:cBhvr>
                                        <p:cTn id="21" dur="1000"/>
                                        <p:tgtEl>
                                          <p:spTgt spid="5"/>
                                        </p:tgtEl>
                                      </p:cBhvr>
                                    </p:animEffect>
                                    <p:anim calcmode="lin" valueType="num">
                                      <p:cBhvr>
                                        <p:cTn id="22" dur="1000" fill="hold"/>
                                        <p:tgtEl>
                                          <p:spTgt spid="5"/>
                                        </p:tgtEl>
                                        <p:attrNameLst>
                                          <p:attrName>ppt_x</p:attrName>
                                        </p:attrNameLst>
                                      </p:cBhvr>
                                      <p:tavLst>
                                        <p:tav tm="0">
                                          <p:val>
                                            <p:strVal val="#ppt_x-.1"/>
                                          </p:val>
                                        </p:tav>
                                        <p:tav tm="100000">
                                          <p:val>
                                            <p:strVal val="#ppt_x"/>
                                          </p:val>
                                        </p:tav>
                                      </p:tavLst>
                                    </p:anim>
                                    <p:anim calcmode="lin" valueType="num">
                                      <p:cBhvr>
                                        <p:cTn id="23"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0" grpId="0" animBg="1"/>
      <p:bldP spid="5"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Ana María\Escritorio\CABALLOS\34b5b9a44341fd6f57d6e747fb104157.jpg"/>
          <p:cNvPicPr>
            <a:picLocks noChangeAspect="1" noChangeArrowheads="1"/>
          </p:cNvPicPr>
          <p:nvPr/>
        </p:nvPicPr>
        <p:blipFill>
          <a:blip r:embed="rId2" cstate="print"/>
          <a:srcRect/>
          <a:stretch>
            <a:fillRect/>
          </a:stretch>
        </p:blipFill>
        <p:spPr bwMode="auto">
          <a:xfrm>
            <a:off x="0" y="-381000"/>
            <a:ext cx="9144000" cy="5976938"/>
          </a:xfrm>
          <a:prstGeom prst="rect">
            <a:avLst/>
          </a:prstGeom>
          <a:noFill/>
          <a:ln w="9525">
            <a:noFill/>
            <a:miter lim="800000"/>
            <a:headEnd/>
            <a:tailEnd/>
          </a:ln>
        </p:spPr>
      </p:pic>
      <p:pic>
        <p:nvPicPr>
          <p:cNvPr id="5" name="Picture 2" descr="C:\Documents and Settings\Ana María\Escritorio\CABALLOS\34b5b9a44341fd6f57d6e747fb104157.jpg"/>
          <p:cNvPicPr>
            <a:picLocks noChangeAspect="1" noChangeArrowheads="1"/>
          </p:cNvPicPr>
          <p:nvPr/>
        </p:nvPicPr>
        <p:blipFill>
          <a:blip r:embed="rId2" cstate="print"/>
          <a:srcRect/>
          <a:stretch>
            <a:fillRect/>
          </a:stretch>
        </p:blipFill>
        <p:spPr bwMode="auto">
          <a:xfrm>
            <a:off x="0" y="-381000"/>
            <a:ext cx="9144000" cy="5976938"/>
          </a:xfrm>
          <a:prstGeom prst="rect">
            <a:avLst/>
          </a:prstGeom>
          <a:noFill/>
          <a:ln w="9525">
            <a:noFill/>
            <a:miter lim="800000"/>
            <a:headEnd/>
            <a:tailEnd/>
          </a:ln>
        </p:spPr>
      </p:pic>
      <p:sp>
        <p:nvSpPr>
          <p:cNvPr id="4" name="3 CuadroTexto"/>
          <p:cNvSpPr txBox="1"/>
          <p:nvPr/>
        </p:nvSpPr>
        <p:spPr>
          <a:xfrm>
            <a:off x="2339975" y="4156075"/>
            <a:ext cx="5832475" cy="400050"/>
          </a:xfrm>
          <a:prstGeom prst="rect">
            <a:avLst/>
          </a:prstGeom>
          <a:noFill/>
        </p:spPr>
        <p:txBody>
          <a:bodyPr>
            <a:spAutoFit/>
          </a:bodyPr>
          <a:lstStyle/>
          <a:p>
            <a:pPr>
              <a:defRPr/>
            </a:pPr>
            <a:r>
              <a:rPr lang="es-ES" sz="2000" b="1" i="1" dirty="0">
                <a:effectLst>
                  <a:glow rad="101600">
                    <a:schemeClr val="accent2">
                      <a:satMod val="175000"/>
                      <a:alpha val="40000"/>
                    </a:schemeClr>
                  </a:glow>
                  <a:outerShdw blurRad="38100" dist="38100" dir="2700000" algn="tl">
                    <a:srgbClr val="000000">
                      <a:alpha val="43137"/>
                    </a:srgbClr>
                  </a:outerShdw>
                </a:effectLst>
              </a:rPr>
              <a:t>Esfinge</a:t>
            </a:r>
            <a:r>
              <a:rPr lang="es-ES" sz="2000" b="1" dirty="0">
                <a:effectLst>
                  <a:glow rad="101600">
                    <a:schemeClr val="accent2">
                      <a:satMod val="175000"/>
                      <a:alpha val="40000"/>
                    </a:schemeClr>
                  </a:glow>
                  <a:outerShdw blurRad="38100" dist="38100" dir="2700000" algn="tl">
                    <a:srgbClr val="000000">
                      <a:alpha val="43137"/>
                    </a:srgbClr>
                  </a:outerShdw>
                </a:effectLst>
              </a:rPr>
              <a:t>, hacia 1723, plomo pintado de blanco.</a:t>
            </a:r>
            <a:endParaRPr lang="es-ES" sz="2000" dirty="0">
              <a:effectLst>
                <a:glow rad="101600">
                  <a:schemeClr val="accent2">
                    <a:satMod val="175000"/>
                    <a:alpha val="40000"/>
                  </a:scheme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11000">
        <p14:conveyor dir="l"/>
      </p:transition>
    </mc:Choice>
    <mc:Fallback>
      <p:transition spd="slow" advTm="11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3" presetClass="entr" presetSubtype="1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plus(in)">
                                      <p:cBhvr>
                                        <p:cTn id="7" dur="3000"/>
                                        <p:tgtEl>
                                          <p:spTgt spid="5"/>
                                        </p:tgtEl>
                                      </p:cBhvr>
                                    </p:animEffect>
                                  </p:childTnLst>
                                </p:cTn>
                              </p:par>
                              <p:par>
                                <p:cTn id="8" presetID="23" presetClass="entr" presetSubtype="16"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2000" fill="hold"/>
                                        <p:tgtEl>
                                          <p:spTgt spid="5"/>
                                        </p:tgtEl>
                                        <p:attrNameLst>
                                          <p:attrName>ppt_w</p:attrName>
                                        </p:attrNameLst>
                                      </p:cBhvr>
                                      <p:tavLst>
                                        <p:tav tm="0">
                                          <p:val>
                                            <p:fltVal val="0"/>
                                          </p:val>
                                        </p:tav>
                                        <p:tav tm="100000">
                                          <p:val>
                                            <p:strVal val="#ppt_w"/>
                                          </p:val>
                                        </p:tav>
                                      </p:tavLst>
                                    </p:anim>
                                    <p:anim calcmode="lin" valueType="num">
                                      <p:cBhvr>
                                        <p:cTn id="11" dur="2000" fill="hold"/>
                                        <p:tgtEl>
                                          <p:spTgt spid="5"/>
                                        </p:tgtEl>
                                        <p:attrNameLst>
                                          <p:attrName>ppt_h</p:attrName>
                                        </p:attrNameLst>
                                      </p:cBhvr>
                                      <p:tavLst>
                                        <p:tav tm="0">
                                          <p:val>
                                            <p:fltVal val="0"/>
                                          </p:val>
                                        </p:tav>
                                        <p:tav tm="100000">
                                          <p:val>
                                            <p:strVal val="#ppt_h"/>
                                          </p:val>
                                        </p:tav>
                                      </p:tavLst>
                                    </p:anim>
                                  </p:childTnLst>
                                </p:cTn>
                              </p:par>
                              <p:par>
                                <p:cTn id="12" presetID="13" presetClass="entr" presetSubtype="32" fill="hold" nodeType="withEffect">
                                  <p:stCondLst>
                                    <p:cond delay="0"/>
                                  </p:stCondLst>
                                  <p:childTnLst>
                                    <p:set>
                                      <p:cBhvr>
                                        <p:cTn id="13" dur="1" fill="hold">
                                          <p:stCondLst>
                                            <p:cond delay="0"/>
                                          </p:stCondLst>
                                        </p:cTn>
                                        <p:tgtEl>
                                          <p:spTgt spid="1026"/>
                                        </p:tgtEl>
                                        <p:attrNameLst>
                                          <p:attrName>style.visibility</p:attrName>
                                        </p:attrNameLst>
                                      </p:cBhvr>
                                      <p:to>
                                        <p:strVal val="visible"/>
                                      </p:to>
                                    </p:set>
                                    <p:animEffect transition="in" filter="plus(out)">
                                      <p:cBhvr>
                                        <p:cTn id="14" dur="3000"/>
                                        <p:tgtEl>
                                          <p:spTgt spid="1026"/>
                                        </p:tgtEl>
                                      </p:cBhvr>
                                    </p:animEffect>
                                  </p:childTnLst>
                                </p:cTn>
                              </p:par>
                              <p:par>
                                <p:cTn id="15" presetID="23" presetClass="entr" presetSubtype="16" fill="hold" nodeType="withEffect">
                                  <p:stCondLst>
                                    <p:cond delay="0"/>
                                  </p:stCondLst>
                                  <p:childTnLst>
                                    <p:set>
                                      <p:cBhvr>
                                        <p:cTn id="16" dur="1" fill="hold">
                                          <p:stCondLst>
                                            <p:cond delay="0"/>
                                          </p:stCondLst>
                                        </p:cTn>
                                        <p:tgtEl>
                                          <p:spTgt spid="1026"/>
                                        </p:tgtEl>
                                        <p:attrNameLst>
                                          <p:attrName>style.visibility</p:attrName>
                                        </p:attrNameLst>
                                      </p:cBhvr>
                                      <p:to>
                                        <p:strVal val="visible"/>
                                      </p:to>
                                    </p:set>
                                    <p:anim calcmode="lin" valueType="num">
                                      <p:cBhvr>
                                        <p:cTn id="17" dur="3000" fill="hold"/>
                                        <p:tgtEl>
                                          <p:spTgt spid="1026"/>
                                        </p:tgtEl>
                                        <p:attrNameLst>
                                          <p:attrName>ppt_w</p:attrName>
                                        </p:attrNameLst>
                                      </p:cBhvr>
                                      <p:tavLst>
                                        <p:tav tm="0">
                                          <p:val>
                                            <p:fltVal val="0"/>
                                          </p:val>
                                        </p:tav>
                                        <p:tav tm="100000">
                                          <p:val>
                                            <p:strVal val="#ppt_w"/>
                                          </p:val>
                                        </p:tav>
                                      </p:tavLst>
                                    </p:anim>
                                    <p:anim calcmode="lin" valueType="num">
                                      <p:cBhvr>
                                        <p:cTn id="18" dur="3000" fill="hold"/>
                                        <p:tgtEl>
                                          <p:spTgt spid="1026"/>
                                        </p:tgtEl>
                                        <p:attrNameLst>
                                          <p:attrName>ppt_h</p:attrName>
                                        </p:attrNameLst>
                                      </p:cBhvr>
                                      <p:tavLst>
                                        <p:tav tm="0">
                                          <p:val>
                                            <p:fltVal val="0"/>
                                          </p:val>
                                        </p:tav>
                                        <p:tav tm="100000">
                                          <p:val>
                                            <p:strVal val="#ppt_h"/>
                                          </p:val>
                                        </p:tav>
                                      </p:tavLst>
                                    </p:anim>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ctrTitle"/>
          </p:nvPr>
        </p:nvSpPr>
        <p:spPr>
          <a:xfrm>
            <a:off x="685800" y="1598613"/>
            <a:ext cx="7772400" cy="1101725"/>
          </a:xfrm>
        </p:spPr>
        <p:txBody>
          <a:bodyPr/>
          <a:lstStyle/>
          <a:p>
            <a:pPr eaLnBrk="1" hangingPunct="1"/>
            <a:endParaRPr lang="es-ES" altLang="es-ES" smtClean="0"/>
          </a:p>
        </p:txBody>
      </p:sp>
      <p:sp>
        <p:nvSpPr>
          <p:cNvPr id="36867" name="Rectangle 3"/>
          <p:cNvSpPr>
            <a:spLocks noGrp="1" noChangeArrowheads="1"/>
          </p:cNvSpPr>
          <p:nvPr>
            <p:ph type="subTitle" idx="1"/>
          </p:nvPr>
        </p:nvSpPr>
        <p:spPr/>
        <p:txBody>
          <a:bodyPr/>
          <a:lstStyle/>
          <a:p>
            <a:pPr eaLnBrk="1" hangingPunct="1"/>
            <a:endParaRPr lang="es-ES" altLang="es-ES" smtClean="0">
              <a:solidFill>
                <a:srgbClr val="FFFFFF"/>
              </a:solidFill>
            </a:endParaRPr>
          </a:p>
        </p:txBody>
      </p:sp>
      <p:pic>
        <p:nvPicPr>
          <p:cNvPr id="24580" name="Picture 5" descr="cardinaldelnorte"/>
          <p:cNvPicPr>
            <a:picLocks noChangeAspect="1" noChangeArrowheads="1"/>
          </p:cNvPicPr>
          <p:nvPr/>
        </p:nvPicPr>
        <p:blipFill>
          <a:blip r:embed="rId2" cstate="print"/>
          <a:srcRect/>
          <a:stretch>
            <a:fillRect/>
          </a:stretch>
        </p:blipFill>
        <p:spPr bwMode="auto">
          <a:xfrm>
            <a:off x="0" y="-236538"/>
            <a:ext cx="9144000" cy="5832476"/>
          </a:xfrm>
          <a:prstGeom prst="rect">
            <a:avLst/>
          </a:prstGeom>
          <a:noFill/>
          <a:ln w="9525">
            <a:noFill/>
            <a:miter lim="800000"/>
            <a:headEnd/>
            <a:tailEnd/>
          </a:ln>
        </p:spPr>
      </p:pic>
      <p:sp>
        <p:nvSpPr>
          <p:cNvPr id="32775" name="AutoShape 7"/>
          <p:cNvSpPr>
            <a:spLocks noChangeArrowheads="1"/>
          </p:cNvSpPr>
          <p:nvPr/>
        </p:nvSpPr>
        <p:spPr bwMode="auto">
          <a:xfrm>
            <a:off x="-180975" y="-165100"/>
            <a:ext cx="9324975" cy="1800225"/>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0 h 21600"/>
              <a:gd name="T8" fmla="*/ 0 60000 65536"/>
              <a:gd name="T9" fmla="*/ 0 60000 65536"/>
              <a:gd name="T10" fmla="*/ 0 60000 65536"/>
              <a:gd name="T11" fmla="*/ 0 60000 65536"/>
              <a:gd name="T12" fmla="*/ 4500 w 21600"/>
              <a:gd name="T13" fmla="*/ 4500 h 21600"/>
              <a:gd name="T14" fmla="*/ 17100 w 21600"/>
              <a:gd name="T15" fmla="*/ 17100 h 21600"/>
            </a:gdLst>
            <a:ahLst/>
            <a:cxnLst>
              <a:cxn ang="T8">
                <a:pos x="T0" y="T1"/>
              </a:cxn>
              <a:cxn ang="T9">
                <a:pos x="T2" y="T3"/>
              </a:cxn>
              <a:cxn ang="T10">
                <a:pos x="T4" y="T5"/>
              </a:cxn>
              <a:cxn ang="T11">
                <a:pos x="T6" y="T7"/>
              </a:cxn>
            </a:cxnLst>
            <a:rect l="T12" t="T13" r="T14" b="T15"/>
            <a:pathLst>
              <a:path w="21600" h="21600">
                <a:moveTo>
                  <a:pt x="0" y="0"/>
                </a:moveTo>
                <a:lnTo>
                  <a:pt x="5400" y="21600"/>
                </a:lnTo>
                <a:lnTo>
                  <a:pt x="16200" y="21600"/>
                </a:lnTo>
                <a:lnTo>
                  <a:pt x="21600" y="0"/>
                </a:lnTo>
                <a:lnTo>
                  <a:pt x="0" y="0"/>
                </a:lnTo>
                <a:close/>
              </a:path>
            </a:pathLst>
          </a:custGeom>
          <a:solidFill>
            <a:schemeClr val="bg1"/>
          </a:solidFill>
          <a:ln w="9525">
            <a:noFill/>
            <a:miter lim="800000"/>
            <a:headEnd/>
            <a:tailEnd/>
          </a:ln>
        </p:spPr>
        <p:txBody>
          <a:bodyPr wrap="none" lIns="74049" tIns="37025" rIns="74049" bIns="37025" anchor="ctr"/>
          <a:lstStyle/>
          <a:p>
            <a:endParaRPr lang="es-ES"/>
          </a:p>
        </p:txBody>
      </p:sp>
      <p:sp>
        <p:nvSpPr>
          <p:cNvPr id="32776" name="AutoShape 8"/>
          <p:cNvSpPr>
            <a:spLocks noChangeArrowheads="1"/>
          </p:cNvSpPr>
          <p:nvPr/>
        </p:nvSpPr>
        <p:spPr bwMode="auto">
          <a:xfrm flipV="1">
            <a:off x="-180975" y="3579813"/>
            <a:ext cx="9324975" cy="1563687"/>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0 h 21600"/>
              <a:gd name="T8" fmla="*/ 0 60000 65536"/>
              <a:gd name="T9" fmla="*/ 0 60000 65536"/>
              <a:gd name="T10" fmla="*/ 0 60000 65536"/>
              <a:gd name="T11" fmla="*/ 0 60000 65536"/>
              <a:gd name="T12" fmla="*/ 4500 w 21600"/>
              <a:gd name="T13" fmla="*/ 4500 h 21600"/>
              <a:gd name="T14" fmla="*/ 17100 w 21600"/>
              <a:gd name="T15" fmla="*/ 17100 h 21600"/>
            </a:gdLst>
            <a:ahLst/>
            <a:cxnLst>
              <a:cxn ang="T8">
                <a:pos x="T0" y="T1"/>
              </a:cxn>
              <a:cxn ang="T9">
                <a:pos x="T2" y="T3"/>
              </a:cxn>
              <a:cxn ang="T10">
                <a:pos x="T4" y="T5"/>
              </a:cxn>
              <a:cxn ang="T11">
                <a:pos x="T6" y="T7"/>
              </a:cxn>
            </a:cxnLst>
            <a:rect l="T12" t="T13" r="T14" b="T15"/>
            <a:pathLst>
              <a:path w="21600" h="21600">
                <a:moveTo>
                  <a:pt x="0" y="0"/>
                </a:moveTo>
                <a:lnTo>
                  <a:pt x="5400" y="21600"/>
                </a:lnTo>
                <a:lnTo>
                  <a:pt x="16200" y="21600"/>
                </a:lnTo>
                <a:lnTo>
                  <a:pt x="21600" y="0"/>
                </a:lnTo>
                <a:lnTo>
                  <a:pt x="0" y="0"/>
                </a:lnTo>
                <a:close/>
              </a:path>
            </a:pathLst>
          </a:custGeom>
          <a:solidFill>
            <a:schemeClr val="bg1"/>
          </a:solidFill>
          <a:ln w="9525">
            <a:noFill/>
            <a:miter lim="800000"/>
            <a:headEnd/>
            <a:tailEnd/>
          </a:ln>
        </p:spPr>
        <p:txBody>
          <a:bodyPr wrap="none" lIns="74049" tIns="37025" rIns="74049" bIns="37025" anchor="ctr"/>
          <a:lstStyle/>
          <a:p>
            <a:endParaRPr lang="es-ES"/>
          </a:p>
        </p:txBody>
      </p:sp>
      <p:sp>
        <p:nvSpPr>
          <p:cNvPr id="32777" name="AutoShape 9"/>
          <p:cNvSpPr>
            <a:spLocks noChangeArrowheads="1"/>
          </p:cNvSpPr>
          <p:nvPr/>
        </p:nvSpPr>
        <p:spPr bwMode="auto">
          <a:xfrm rot="-5400000">
            <a:off x="-1647031" y="1300956"/>
            <a:ext cx="5308600" cy="2376488"/>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0 h 21600"/>
              <a:gd name="T8" fmla="*/ 0 60000 65536"/>
              <a:gd name="T9" fmla="*/ 0 60000 65536"/>
              <a:gd name="T10" fmla="*/ 0 60000 65536"/>
              <a:gd name="T11" fmla="*/ 0 60000 65536"/>
              <a:gd name="T12" fmla="*/ 4500 w 21600"/>
              <a:gd name="T13" fmla="*/ 4500 h 21600"/>
              <a:gd name="T14" fmla="*/ 17100 w 21600"/>
              <a:gd name="T15" fmla="*/ 17100 h 21600"/>
            </a:gdLst>
            <a:ahLst/>
            <a:cxnLst>
              <a:cxn ang="T8">
                <a:pos x="T0" y="T1"/>
              </a:cxn>
              <a:cxn ang="T9">
                <a:pos x="T2" y="T3"/>
              </a:cxn>
              <a:cxn ang="T10">
                <a:pos x="T4" y="T5"/>
              </a:cxn>
              <a:cxn ang="T11">
                <a:pos x="T6" y="T7"/>
              </a:cxn>
            </a:cxnLst>
            <a:rect l="T12" t="T13" r="T14" b="T15"/>
            <a:pathLst>
              <a:path w="21600" h="21600">
                <a:moveTo>
                  <a:pt x="0" y="0"/>
                </a:moveTo>
                <a:lnTo>
                  <a:pt x="5400" y="21600"/>
                </a:lnTo>
                <a:lnTo>
                  <a:pt x="16200" y="21600"/>
                </a:lnTo>
                <a:lnTo>
                  <a:pt x="21600" y="0"/>
                </a:lnTo>
                <a:lnTo>
                  <a:pt x="0" y="0"/>
                </a:lnTo>
                <a:close/>
              </a:path>
            </a:pathLst>
          </a:custGeom>
          <a:solidFill>
            <a:schemeClr val="bg1"/>
          </a:solidFill>
          <a:ln w="9525">
            <a:noFill/>
            <a:miter lim="800000"/>
            <a:headEnd/>
            <a:tailEnd/>
          </a:ln>
        </p:spPr>
        <p:txBody>
          <a:bodyPr wrap="none" lIns="74049" tIns="37025" rIns="74049" bIns="37025" anchor="ctr"/>
          <a:lstStyle/>
          <a:p>
            <a:endParaRPr lang="es-ES"/>
          </a:p>
        </p:txBody>
      </p:sp>
      <p:sp>
        <p:nvSpPr>
          <p:cNvPr id="32778" name="AutoShape 10"/>
          <p:cNvSpPr>
            <a:spLocks noChangeArrowheads="1"/>
          </p:cNvSpPr>
          <p:nvPr/>
        </p:nvSpPr>
        <p:spPr bwMode="auto">
          <a:xfrm rot="5400000" flipH="1">
            <a:off x="5356225" y="1355725"/>
            <a:ext cx="5380038" cy="2195512"/>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0 h 21600"/>
              <a:gd name="T8" fmla="*/ 0 60000 65536"/>
              <a:gd name="T9" fmla="*/ 0 60000 65536"/>
              <a:gd name="T10" fmla="*/ 0 60000 65536"/>
              <a:gd name="T11" fmla="*/ 0 60000 65536"/>
              <a:gd name="T12" fmla="*/ 4500 w 21600"/>
              <a:gd name="T13" fmla="*/ 4500 h 21600"/>
              <a:gd name="T14" fmla="*/ 17100 w 21600"/>
              <a:gd name="T15" fmla="*/ 17100 h 21600"/>
            </a:gdLst>
            <a:ahLst/>
            <a:cxnLst>
              <a:cxn ang="T8">
                <a:pos x="T0" y="T1"/>
              </a:cxn>
              <a:cxn ang="T9">
                <a:pos x="T2" y="T3"/>
              </a:cxn>
              <a:cxn ang="T10">
                <a:pos x="T4" y="T5"/>
              </a:cxn>
              <a:cxn ang="T11">
                <a:pos x="T6" y="T7"/>
              </a:cxn>
            </a:cxnLst>
            <a:rect l="T12" t="T13" r="T14" b="T15"/>
            <a:pathLst>
              <a:path w="21600" h="21600">
                <a:moveTo>
                  <a:pt x="0" y="0"/>
                </a:moveTo>
                <a:lnTo>
                  <a:pt x="5400" y="21600"/>
                </a:lnTo>
                <a:lnTo>
                  <a:pt x="16200" y="21600"/>
                </a:lnTo>
                <a:lnTo>
                  <a:pt x="21600" y="0"/>
                </a:lnTo>
                <a:lnTo>
                  <a:pt x="0" y="0"/>
                </a:lnTo>
                <a:close/>
              </a:path>
            </a:pathLst>
          </a:custGeom>
          <a:solidFill>
            <a:schemeClr val="bg1"/>
          </a:solidFill>
          <a:ln w="9525">
            <a:noFill/>
            <a:miter lim="800000"/>
            <a:headEnd/>
            <a:tailEnd/>
          </a:ln>
        </p:spPr>
        <p:txBody>
          <a:bodyPr wrap="none" lIns="74049" tIns="37025" rIns="74049" bIns="37025" anchor="ctr"/>
          <a:lstStyle/>
          <a:p>
            <a:endParaRPr lang="es-ES"/>
          </a:p>
        </p:txBody>
      </p:sp>
      <p:sp>
        <p:nvSpPr>
          <p:cNvPr id="32779" name="Rectangle 11"/>
          <p:cNvSpPr>
            <a:spLocks noChangeArrowheads="1"/>
          </p:cNvSpPr>
          <p:nvPr/>
        </p:nvSpPr>
        <p:spPr bwMode="auto">
          <a:xfrm>
            <a:off x="2051050" y="1493838"/>
            <a:ext cx="5041900" cy="2205037"/>
          </a:xfrm>
          <a:prstGeom prst="rect">
            <a:avLst/>
          </a:prstGeom>
          <a:solidFill>
            <a:schemeClr val="bg1"/>
          </a:solidFill>
          <a:ln w="9525">
            <a:noFill/>
            <a:miter lim="800000"/>
            <a:headEnd/>
            <a:tailEnd/>
          </a:ln>
        </p:spPr>
        <p:txBody>
          <a:bodyPr wrap="none" lIns="74049" tIns="37025" rIns="74049" bIns="37025" anchor="ctr"/>
          <a:lstStyle/>
          <a:p>
            <a:pPr hangingPunct="0">
              <a:lnSpc>
                <a:spcPct val="93000"/>
              </a:lnSpc>
              <a:buClr>
                <a:srgbClr val="000000"/>
              </a:buClr>
              <a:buSzPct val="45000"/>
              <a:buFont typeface="Wingdings" pitchFamily="2" charset="2"/>
              <a:buNone/>
            </a:pPr>
            <a:endParaRPr lang="es-ES" altLang="es-ES"/>
          </a:p>
        </p:txBody>
      </p:sp>
    </p:spTree>
  </p:cSld>
  <p:clrMapOvr>
    <a:masterClrMapping/>
  </p:clrMapOvr>
  <mc:AlternateContent xmlns:mc="http://schemas.openxmlformats.org/markup-compatibility/2006">
    <mc:Choice xmlns:p14="http://schemas.microsoft.com/office/powerpoint/2010/main" Requires="p14">
      <p:transition spd="slow" p14:dur="2000" advTm="7000">
        <p14:conveyor dir="r"/>
      </p:transition>
    </mc:Choice>
    <mc:Fallback>
      <p:transition spd="slow" advTm="7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xit" presetSubtype="4" fill="hold" grpId="0" nodeType="withEffect">
                                  <p:stCondLst>
                                    <p:cond delay="0"/>
                                  </p:stCondLst>
                                  <p:childTnLst>
                                    <p:anim calcmode="lin" valueType="num">
                                      <p:cBhvr>
                                        <p:cTn id="6" dur="3000"/>
                                        <p:tgtEl>
                                          <p:spTgt spid="32776"/>
                                        </p:tgtEl>
                                        <p:attrNameLst>
                                          <p:attrName>ppt_x</p:attrName>
                                        </p:attrNameLst>
                                      </p:cBhvr>
                                      <p:tavLst>
                                        <p:tav tm="0">
                                          <p:val>
                                            <p:strVal val="ppt_x"/>
                                          </p:val>
                                        </p:tav>
                                        <p:tav tm="100000">
                                          <p:val>
                                            <p:strVal val="ppt_x"/>
                                          </p:val>
                                        </p:tav>
                                      </p:tavLst>
                                    </p:anim>
                                    <p:anim calcmode="lin" valueType="num">
                                      <p:cBhvr>
                                        <p:cTn id="7" dur="3000"/>
                                        <p:tgtEl>
                                          <p:spTgt spid="32776"/>
                                        </p:tgtEl>
                                        <p:attrNameLst>
                                          <p:attrName>ppt_y</p:attrName>
                                        </p:attrNameLst>
                                      </p:cBhvr>
                                      <p:tavLst>
                                        <p:tav tm="0">
                                          <p:val>
                                            <p:strVal val="ppt_y"/>
                                          </p:val>
                                        </p:tav>
                                        <p:tav tm="100000">
                                          <p:val>
                                            <p:strVal val="ppt_y+ppt_h/2"/>
                                          </p:val>
                                        </p:tav>
                                      </p:tavLst>
                                    </p:anim>
                                    <p:anim calcmode="lin" valueType="num">
                                      <p:cBhvr>
                                        <p:cTn id="8" dur="3000"/>
                                        <p:tgtEl>
                                          <p:spTgt spid="32776"/>
                                        </p:tgtEl>
                                        <p:attrNameLst>
                                          <p:attrName>ppt_w</p:attrName>
                                        </p:attrNameLst>
                                      </p:cBhvr>
                                      <p:tavLst>
                                        <p:tav tm="0">
                                          <p:val>
                                            <p:strVal val="ppt_w"/>
                                          </p:val>
                                        </p:tav>
                                        <p:tav tm="100000">
                                          <p:val>
                                            <p:strVal val="ppt_w"/>
                                          </p:val>
                                        </p:tav>
                                      </p:tavLst>
                                    </p:anim>
                                    <p:anim calcmode="lin" valueType="num">
                                      <p:cBhvr>
                                        <p:cTn id="9" dur="3000"/>
                                        <p:tgtEl>
                                          <p:spTgt spid="32776"/>
                                        </p:tgtEl>
                                        <p:attrNameLst>
                                          <p:attrName>ppt_h</p:attrName>
                                        </p:attrNameLst>
                                      </p:cBhvr>
                                      <p:tavLst>
                                        <p:tav tm="0">
                                          <p:val>
                                            <p:strVal val="ppt_h"/>
                                          </p:val>
                                        </p:tav>
                                        <p:tav tm="100000">
                                          <p:val>
                                            <p:fltVal val="0"/>
                                          </p:val>
                                        </p:tav>
                                      </p:tavLst>
                                    </p:anim>
                                    <p:set>
                                      <p:cBhvr>
                                        <p:cTn id="10" dur="1" fill="hold">
                                          <p:stCondLst>
                                            <p:cond delay="2999"/>
                                          </p:stCondLst>
                                        </p:cTn>
                                        <p:tgtEl>
                                          <p:spTgt spid="32776"/>
                                        </p:tgtEl>
                                        <p:attrNameLst>
                                          <p:attrName>style.visibility</p:attrName>
                                        </p:attrNameLst>
                                      </p:cBhvr>
                                      <p:to>
                                        <p:strVal val="hidden"/>
                                      </p:to>
                                    </p:set>
                                  </p:childTnLst>
                                </p:cTn>
                              </p:par>
                              <p:par>
                                <p:cTn id="11" presetID="17" presetClass="exit" presetSubtype="1" fill="hold" grpId="0" nodeType="withEffect">
                                  <p:stCondLst>
                                    <p:cond delay="0"/>
                                  </p:stCondLst>
                                  <p:childTnLst>
                                    <p:anim calcmode="lin" valueType="num">
                                      <p:cBhvr>
                                        <p:cTn id="12" dur="3000"/>
                                        <p:tgtEl>
                                          <p:spTgt spid="32775"/>
                                        </p:tgtEl>
                                        <p:attrNameLst>
                                          <p:attrName>ppt_x</p:attrName>
                                        </p:attrNameLst>
                                      </p:cBhvr>
                                      <p:tavLst>
                                        <p:tav tm="0">
                                          <p:val>
                                            <p:strVal val="ppt_x"/>
                                          </p:val>
                                        </p:tav>
                                        <p:tav tm="100000">
                                          <p:val>
                                            <p:strVal val="ppt_x"/>
                                          </p:val>
                                        </p:tav>
                                      </p:tavLst>
                                    </p:anim>
                                    <p:anim calcmode="lin" valueType="num">
                                      <p:cBhvr>
                                        <p:cTn id="13" dur="3000"/>
                                        <p:tgtEl>
                                          <p:spTgt spid="32775"/>
                                        </p:tgtEl>
                                        <p:attrNameLst>
                                          <p:attrName>ppt_y</p:attrName>
                                        </p:attrNameLst>
                                      </p:cBhvr>
                                      <p:tavLst>
                                        <p:tav tm="0">
                                          <p:val>
                                            <p:strVal val="ppt_y"/>
                                          </p:val>
                                        </p:tav>
                                        <p:tav tm="100000">
                                          <p:val>
                                            <p:strVal val="ppt_y-ppt_h/2"/>
                                          </p:val>
                                        </p:tav>
                                      </p:tavLst>
                                    </p:anim>
                                    <p:anim calcmode="lin" valueType="num">
                                      <p:cBhvr>
                                        <p:cTn id="14" dur="3000"/>
                                        <p:tgtEl>
                                          <p:spTgt spid="32775"/>
                                        </p:tgtEl>
                                        <p:attrNameLst>
                                          <p:attrName>ppt_w</p:attrName>
                                        </p:attrNameLst>
                                      </p:cBhvr>
                                      <p:tavLst>
                                        <p:tav tm="0">
                                          <p:val>
                                            <p:strVal val="ppt_w"/>
                                          </p:val>
                                        </p:tav>
                                        <p:tav tm="100000">
                                          <p:val>
                                            <p:strVal val="ppt_w"/>
                                          </p:val>
                                        </p:tav>
                                      </p:tavLst>
                                    </p:anim>
                                    <p:anim calcmode="lin" valueType="num">
                                      <p:cBhvr>
                                        <p:cTn id="15" dur="3000"/>
                                        <p:tgtEl>
                                          <p:spTgt spid="32775"/>
                                        </p:tgtEl>
                                        <p:attrNameLst>
                                          <p:attrName>ppt_h</p:attrName>
                                        </p:attrNameLst>
                                      </p:cBhvr>
                                      <p:tavLst>
                                        <p:tav tm="0">
                                          <p:val>
                                            <p:strVal val="ppt_h"/>
                                          </p:val>
                                        </p:tav>
                                        <p:tav tm="100000">
                                          <p:val>
                                            <p:fltVal val="0"/>
                                          </p:val>
                                        </p:tav>
                                      </p:tavLst>
                                    </p:anim>
                                    <p:set>
                                      <p:cBhvr>
                                        <p:cTn id="16" dur="1" fill="hold">
                                          <p:stCondLst>
                                            <p:cond delay="2999"/>
                                          </p:stCondLst>
                                        </p:cTn>
                                        <p:tgtEl>
                                          <p:spTgt spid="32775"/>
                                        </p:tgtEl>
                                        <p:attrNameLst>
                                          <p:attrName>style.visibility</p:attrName>
                                        </p:attrNameLst>
                                      </p:cBhvr>
                                      <p:to>
                                        <p:strVal val="hidden"/>
                                      </p:to>
                                    </p:set>
                                  </p:childTnLst>
                                </p:cTn>
                              </p:par>
                              <p:par>
                                <p:cTn id="17" presetID="17" presetClass="exit" presetSubtype="2" fill="hold" grpId="0" nodeType="withEffect">
                                  <p:stCondLst>
                                    <p:cond delay="0"/>
                                  </p:stCondLst>
                                  <p:childTnLst>
                                    <p:anim calcmode="lin" valueType="num">
                                      <p:cBhvr>
                                        <p:cTn id="18" dur="3000"/>
                                        <p:tgtEl>
                                          <p:spTgt spid="32778"/>
                                        </p:tgtEl>
                                        <p:attrNameLst>
                                          <p:attrName>ppt_x</p:attrName>
                                        </p:attrNameLst>
                                      </p:cBhvr>
                                      <p:tavLst>
                                        <p:tav tm="0">
                                          <p:val>
                                            <p:strVal val="ppt_x"/>
                                          </p:val>
                                        </p:tav>
                                        <p:tav tm="100000">
                                          <p:val>
                                            <p:strVal val="ppt_x+ppt_w/2"/>
                                          </p:val>
                                        </p:tav>
                                      </p:tavLst>
                                    </p:anim>
                                    <p:anim calcmode="lin" valueType="num">
                                      <p:cBhvr>
                                        <p:cTn id="19" dur="3000"/>
                                        <p:tgtEl>
                                          <p:spTgt spid="32778"/>
                                        </p:tgtEl>
                                        <p:attrNameLst>
                                          <p:attrName>ppt_y</p:attrName>
                                        </p:attrNameLst>
                                      </p:cBhvr>
                                      <p:tavLst>
                                        <p:tav tm="0">
                                          <p:val>
                                            <p:strVal val="ppt_y"/>
                                          </p:val>
                                        </p:tav>
                                        <p:tav tm="100000">
                                          <p:val>
                                            <p:strVal val="ppt_y"/>
                                          </p:val>
                                        </p:tav>
                                      </p:tavLst>
                                    </p:anim>
                                    <p:anim calcmode="lin" valueType="num">
                                      <p:cBhvr>
                                        <p:cTn id="20" dur="3000"/>
                                        <p:tgtEl>
                                          <p:spTgt spid="32778"/>
                                        </p:tgtEl>
                                        <p:attrNameLst>
                                          <p:attrName>ppt_w</p:attrName>
                                        </p:attrNameLst>
                                      </p:cBhvr>
                                      <p:tavLst>
                                        <p:tav tm="0">
                                          <p:val>
                                            <p:strVal val="ppt_w"/>
                                          </p:val>
                                        </p:tav>
                                        <p:tav tm="100000">
                                          <p:val>
                                            <p:fltVal val="0"/>
                                          </p:val>
                                        </p:tav>
                                      </p:tavLst>
                                    </p:anim>
                                    <p:anim calcmode="lin" valueType="num">
                                      <p:cBhvr>
                                        <p:cTn id="21" dur="3000"/>
                                        <p:tgtEl>
                                          <p:spTgt spid="32778"/>
                                        </p:tgtEl>
                                        <p:attrNameLst>
                                          <p:attrName>ppt_h</p:attrName>
                                        </p:attrNameLst>
                                      </p:cBhvr>
                                      <p:tavLst>
                                        <p:tav tm="0">
                                          <p:val>
                                            <p:strVal val="ppt_h"/>
                                          </p:val>
                                        </p:tav>
                                        <p:tav tm="100000">
                                          <p:val>
                                            <p:strVal val="ppt_h"/>
                                          </p:val>
                                        </p:tav>
                                      </p:tavLst>
                                    </p:anim>
                                    <p:set>
                                      <p:cBhvr>
                                        <p:cTn id="22" dur="1" fill="hold">
                                          <p:stCondLst>
                                            <p:cond delay="2999"/>
                                          </p:stCondLst>
                                        </p:cTn>
                                        <p:tgtEl>
                                          <p:spTgt spid="32778"/>
                                        </p:tgtEl>
                                        <p:attrNameLst>
                                          <p:attrName>style.visibility</p:attrName>
                                        </p:attrNameLst>
                                      </p:cBhvr>
                                      <p:to>
                                        <p:strVal val="hidden"/>
                                      </p:to>
                                    </p:set>
                                  </p:childTnLst>
                                </p:cTn>
                              </p:par>
                              <p:par>
                                <p:cTn id="23" presetID="17" presetClass="exit" presetSubtype="8" fill="hold" grpId="0" nodeType="withEffect">
                                  <p:stCondLst>
                                    <p:cond delay="0"/>
                                  </p:stCondLst>
                                  <p:childTnLst>
                                    <p:anim calcmode="lin" valueType="num">
                                      <p:cBhvr>
                                        <p:cTn id="24" dur="3000"/>
                                        <p:tgtEl>
                                          <p:spTgt spid="32777"/>
                                        </p:tgtEl>
                                        <p:attrNameLst>
                                          <p:attrName>ppt_x</p:attrName>
                                        </p:attrNameLst>
                                      </p:cBhvr>
                                      <p:tavLst>
                                        <p:tav tm="0">
                                          <p:val>
                                            <p:strVal val="ppt_x"/>
                                          </p:val>
                                        </p:tav>
                                        <p:tav tm="100000">
                                          <p:val>
                                            <p:strVal val="ppt_x-ppt_w/2"/>
                                          </p:val>
                                        </p:tav>
                                      </p:tavLst>
                                    </p:anim>
                                    <p:anim calcmode="lin" valueType="num">
                                      <p:cBhvr>
                                        <p:cTn id="25" dur="3000"/>
                                        <p:tgtEl>
                                          <p:spTgt spid="32777"/>
                                        </p:tgtEl>
                                        <p:attrNameLst>
                                          <p:attrName>ppt_y</p:attrName>
                                        </p:attrNameLst>
                                      </p:cBhvr>
                                      <p:tavLst>
                                        <p:tav tm="0">
                                          <p:val>
                                            <p:strVal val="ppt_y"/>
                                          </p:val>
                                        </p:tav>
                                        <p:tav tm="100000">
                                          <p:val>
                                            <p:strVal val="ppt_y"/>
                                          </p:val>
                                        </p:tav>
                                      </p:tavLst>
                                    </p:anim>
                                    <p:anim calcmode="lin" valueType="num">
                                      <p:cBhvr>
                                        <p:cTn id="26" dur="3000"/>
                                        <p:tgtEl>
                                          <p:spTgt spid="32777"/>
                                        </p:tgtEl>
                                        <p:attrNameLst>
                                          <p:attrName>ppt_w</p:attrName>
                                        </p:attrNameLst>
                                      </p:cBhvr>
                                      <p:tavLst>
                                        <p:tav tm="0">
                                          <p:val>
                                            <p:strVal val="ppt_w"/>
                                          </p:val>
                                        </p:tav>
                                        <p:tav tm="100000">
                                          <p:val>
                                            <p:fltVal val="0"/>
                                          </p:val>
                                        </p:tav>
                                      </p:tavLst>
                                    </p:anim>
                                    <p:anim calcmode="lin" valueType="num">
                                      <p:cBhvr>
                                        <p:cTn id="27" dur="3000"/>
                                        <p:tgtEl>
                                          <p:spTgt spid="32777"/>
                                        </p:tgtEl>
                                        <p:attrNameLst>
                                          <p:attrName>ppt_h</p:attrName>
                                        </p:attrNameLst>
                                      </p:cBhvr>
                                      <p:tavLst>
                                        <p:tav tm="0">
                                          <p:val>
                                            <p:strVal val="ppt_h"/>
                                          </p:val>
                                        </p:tav>
                                        <p:tav tm="100000">
                                          <p:val>
                                            <p:strVal val="ppt_h"/>
                                          </p:val>
                                        </p:tav>
                                      </p:tavLst>
                                    </p:anim>
                                    <p:set>
                                      <p:cBhvr>
                                        <p:cTn id="28" dur="1" fill="hold">
                                          <p:stCondLst>
                                            <p:cond delay="2999"/>
                                          </p:stCondLst>
                                        </p:cTn>
                                        <p:tgtEl>
                                          <p:spTgt spid="32777"/>
                                        </p:tgtEl>
                                        <p:attrNameLst>
                                          <p:attrName>style.visibility</p:attrName>
                                        </p:attrNameLst>
                                      </p:cBhvr>
                                      <p:to>
                                        <p:strVal val="hidden"/>
                                      </p:to>
                                    </p:set>
                                  </p:childTnLst>
                                </p:cTn>
                              </p:par>
                              <p:par>
                                <p:cTn id="29" presetID="4" presetClass="exit" presetSubtype="32" fill="hold" grpId="0" nodeType="withEffect">
                                  <p:stCondLst>
                                    <p:cond delay="0"/>
                                  </p:stCondLst>
                                  <p:childTnLst>
                                    <p:animEffect transition="out" filter="box(out)">
                                      <p:cBhvr>
                                        <p:cTn id="30" dur="3000"/>
                                        <p:tgtEl>
                                          <p:spTgt spid="32779"/>
                                        </p:tgtEl>
                                      </p:cBhvr>
                                    </p:animEffect>
                                    <p:set>
                                      <p:cBhvr>
                                        <p:cTn id="31" dur="1" fill="hold">
                                          <p:stCondLst>
                                            <p:cond delay="2999"/>
                                          </p:stCondLst>
                                        </p:cTn>
                                        <p:tgtEl>
                                          <p:spTgt spid="32779"/>
                                        </p:tgtEl>
                                        <p:attrNameLst>
                                          <p:attrName>style.visibility</p:attrName>
                                        </p:attrNameLst>
                                      </p:cBhvr>
                                      <p:to>
                                        <p:strVal val="hidden"/>
                                      </p:to>
                                    </p:set>
                                  </p:childTnLst>
                                </p:cTn>
                              </p:par>
                              <p:par>
                                <p:cTn id="32" presetID="23" presetClass="entr" presetSubtype="288" fill="hold" nodeType="withEffect">
                                  <p:stCondLst>
                                    <p:cond delay="0"/>
                                  </p:stCondLst>
                                  <p:childTnLst>
                                    <p:set>
                                      <p:cBhvr>
                                        <p:cTn id="33" dur="1" fill="hold">
                                          <p:stCondLst>
                                            <p:cond delay="0"/>
                                          </p:stCondLst>
                                        </p:cTn>
                                        <p:tgtEl>
                                          <p:spTgt spid="24580"/>
                                        </p:tgtEl>
                                        <p:attrNameLst>
                                          <p:attrName>style.visibility</p:attrName>
                                        </p:attrNameLst>
                                      </p:cBhvr>
                                      <p:to>
                                        <p:strVal val="visible"/>
                                      </p:to>
                                    </p:set>
                                    <p:anim calcmode="lin" valueType="num">
                                      <p:cBhvr>
                                        <p:cTn id="34" dur="3000" fill="hold"/>
                                        <p:tgtEl>
                                          <p:spTgt spid="24580"/>
                                        </p:tgtEl>
                                        <p:attrNameLst>
                                          <p:attrName>ppt_w</p:attrName>
                                        </p:attrNameLst>
                                      </p:cBhvr>
                                      <p:tavLst>
                                        <p:tav tm="0">
                                          <p:val>
                                            <p:strVal val="4/3*#ppt_w"/>
                                          </p:val>
                                        </p:tav>
                                        <p:tav tm="100000">
                                          <p:val>
                                            <p:strVal val="#ppt_w"/>
                                          </p:val>
                                        </p:tav>
                                      </p:tavLst>
                                    </p:anim>
                                    <p:anim calcmode="lin" valueType="num">
                                      <p:cBhvr>
                                        <p:cTn id="35" dur="3000" fill="hold"/>
                                        <p:tgtEl>
                                          <p:spTgt spid="24580"/>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75" grpId="0" animBg="1"/>
      <p:bldP spid="32776" grpId="0" animBg="1"/>
      <p:bldP spid="32777" grpId="0" animBg="1"/>
      <p:bldP spid="32778" grpId="0" animBg="1"/>
      <p:bldP spid="32779"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2" name="Picture 5" descr="austea"/>
          <p:cNvPicPr>
            <a:picLocks noChangeAspect="1" noChangeArrowheads="1"/>
          </p:cNvPicPr>
          <p:nvPr/>
        </p:nvPicPr>
        <p:blipFill>
          <a:blip r:embed="rId2" cstate="print"/>
          <a:srcRect/>
          <a:stretch>
            <a:fillRect/>
          </a:stretch>
        </p:blipFill>
        <p:spPr bwMode="auto">
          <a:xfrm>
            <a:off x="0" y="-307975"/>
            <a:ext cx="9144000" cy="5903913"/>
          </a:xfrm>
          <a:prstGeom prst="rect">
            <a:avLst/>
          </a:prstGeom>
          <a:noFill/>
          <a:ln w="9525">
            <a:noFill/>
            <a:miter lim="800000"/>
            <a:headEnd/>
            <a:tailEnd/>
          </a:ln>
        </p:spPr>
      </p:pic>
      <p:sp>
        <p:nvSpPr>
          <p:cNvPr id="24583" name="AutoShape 7"/>
          <p:cNvSpPr>
            <a:spLocks noChangeArrowheads="1"/>
          </p:cNvSpPr>
          <p:nvPr/>
        </p:nvSpPr>
        <p:spPr bwMode="auto">
          <a:xfrm rot="5400000">
            <a:off x="2000250" y="-2000250"/>
            <a:ext cx="5143500" cy="9144000"/>
          </a:xfrm>
          <a:prstGeom prst="flowChartMerge">
            <a:avLst/>
          </a:prstGeom>
          <a:solidFill>
            <a:schemeClr val="bg1"/>
          </a:solidFill>
          <a:ln w="9525">
            <a:noFill/>
            <a:miter lim="800000"/>
            <a:headEnd/>
            <a:tailEnd/>
          </a:ln>
        </p:spPr>
        <p:txBody>
          <a:bodyPr wrap="none" lIns="74049" tIns="37025" rIns="74049" bIns="37025" anchor="ctr"/>
          <a:lstStyle/>
          <a:p>
            <a:pPr hangingPunct="0">
              <a:lnSpc>
                <a:spcPct val="93000"/>
              </a:lnSpc>
              <a:buClr>
                <a:srgbClr val="000000"/>
              </a:buClr>
              <a:buSzPct val="45000"/>
              <a:buFont typeface="Wingdings" pitchFamily="2" charset="2"/>
              <a:buNone/>
            </a:pPr>
            <a:endParaRPr lang="es-ES" altLang="es-ES"/>
          </a:p>
        </p:txBody>
      </p:sp>
      <p:sp>
        <p:nvSpPr>
          <p:cNvPr id="24584" name="AutoShape 8"/>
          <p:cNvSpPr>
            <a:spLocks noChangeArrowheads="1"/>
          </p:cNvSpPr>
          <p:nvPr/>
        </p:nvSpPr>
        <p:spPr bwMode="auto">
          <a:xfrm flipV="1">
            <a:off x="0" y="0"/>
            <a:ext cx="9144000" cy="2571750"/>
          </a:xfrm>
          <a:prstGeom prst="rtTriangle">
            <a:avLst/>
          </a:prstGeom>
          <a:solidFill>
            <a:schemeClr val="bg1"/>
          </a:solidFill>
          <a:ln w="9525">
            <a:noFill/>
            <a:miter lim="800000"/>
            <a:headEnd/>
            <a:tailEnd/>
          </a:ln>
        </p:spPr>
        <p:txBody>
          <a:bodyPr wrap="none" lIns="74049" tIns="37025" rIns="74049" bIns="37025" anchor="ctr"/>
          <a:lstStyle/>
          <a:p>
            <a:pPr hangingPunct="0">
              <a:lnSpc>
                <a:spcPct val="93000"/>
              </a:lnSpc>
              <a:buClr>
                <a:srgbClr val="000000"/>
              </a:buClr>
              <a:buSzPct val="45000"/>
              <a:buFont typeface="Wingdings" pitchFamily="2" charset="2"/>
              <a:buNone/>
            </a:pPr>
            <a:endParaRPr lang="es-ES" altLang="es-ES"/>
          </a:p>
        </p:txBody>
      </p:sp>
      <p:sp>
        <p:nvSpPr>
          <p:cNvPr id="24585" name="AutoShape 9"/>
          <p:cNvSpPr>
            <a:spLocks noChangeArrowheads="1"/>
          </p:cNvSpPr>
          <p:nvPr/>
        </p:nvSpPr>
        <p:spPr bwMode="auto">
          <a:xfrm>
            <a:off x="0" y="2355850"/>
            <a:ext cx="9144000" cy="2787650"/>
          </a:xfrm>
          <a:prstGeom prst="rtTriangle">
            <a:avLst/>
          </a:prstGeom>
          <a:solidFill>
            <a:schemeClr val="bg1"/>
          </a:solidFill>
          <a:ln w="9525">
            <a:noFill/>
            <a:miter lim="800000"/>
            <a:headEnd/>
            <a:tailEnd/>
          </a:ln>
        </p:spPr>
        <p:txBody>
          <a:bodyPr wrap="none" lIns="74049" tIns="37025" rIns="74049" bIns="37025" anchor="ctr"/>
          <a:lstStyle/>
          <a:p>
            <a:pPr algn="ctr" hangingPunct="0">
              <a:lnSpc>
                <a:spcPct val="93000"/>
              </a:lnSpc>
              <a:buClr>
                <a:srgbClr val="000000"/>
              </a:buClr>
              <a:buSzPct val="45000"/>
              <a:buFont typeface="Wingdings" pitchFamily="2" charset="2"/>
              <a:buNone/>
            </a:pPr>
            <a:endParaRPr lang="es-ES" altLang="es-ES"/>
          </a:p>
        </p:txBody>
      </p:sp>
      <p:sp>
        <p:nvSpPr>
          <p:cNvPr id="24586" name="AutoShape 10"/>
          <p:cNvSpPr>
            <a:spLocks noChangeArrowheads="1"/>
          </p:cNvSpPr>
          <p:nvPr/>
        </p:nvSpPr>
        <p:spPr bwMode="auto">
          <a:xfrm rot="5400000">
            <a:off x="2391569" y="-1608931"/>
            <a:ext cx="5143500" cy="8361362"/>
          </a:xfrm>
          <a:prstGeom prst="flowChartMerge">
            <a:avLst/>
          </a:prstGeom>
          <a:solidFill>
            <a:schemeClr val="bg1"/>
          </a:solidFill>
          <a:ln w="9525">
            <a:noFill/>
            <a:miter lim="800000"/>
            <a:headEnd/>
            <a:tailEnd/>
          </a:ln>
        </p:spPr>
        <p:txBody>
          <a:bodyPr wrap="none" lIns="74049" tIns="37025" rIns="74049" bIns="37025" anchor="ctr"/>
          <a:lstStyle/>
          <a:p>
            <a:pPr hangingPunct="0">
              <a:lnSpc>
                <a:spcPct val="93000"/>
              </a:lnSpc>
              <a:buClr>
                <a:srgbClr val="000000"/>
              </a:buClr>
              <a:buSzPct val="45000"/>
              <a:buFont typeface="Wingdings" pitchFamily="2" charset="2"/>
              <a:buNone/>
            </a:pPr>
            <a:endParaRPr lang="es-ES" altLang="es-ES"/>
          </a:p>
        </p:txBody>
      </p:sp>
      <p:sp>
        <p:nvSpPr>
          <p:cNvPr id="24587" name="AutoShape 11"/>
          <p:cNvSpPr>
            <a:spLocks noChangeArrowheads="1"/>
          </p:cNvSpPr>
          <p:nvPr/>
        </p:nvSpPr>
        <p:spPr bwMode="auto">
          <a:xfrm rot="5400000">
            <a:off x="2914650" y="-1085850"/>
            <a:ext cx="5143500" cy="7315200"/>
          </a:xfrm>
          <a:prstGeom prst="flowChartMerge">
            <a:avLst/>
          </a:prstGeom>
          <a:solidFill>
            <a:schemeClr val="bg1"/>
          </a:solidFill>
          <a:ln w="9525">
            <a:noFill/>
            <a:miter lim="800000"/>
            <a:headEnd/>
            <a:tailEnd/>
          </a:ln>
        </p:spPr>
        <p:txBody>
          <a:bodyPr wrap="none" lIns="74049" tIns="37025" rIns="74049" bIns="37025" anchor="ctr"/>
          <a:lstStyle/>
          <a:p>
            <a:pPr hangingPunct="0">
              <a:lnSpc>
                <a:spcPct val="93000"/>
              </a:lnSpc>
              <a:buClr>
                <a:srgbClr val="000000"/>
              </a:buClr>
              <a:buSzPct val="45000"/>
              <a:buFont typeface="Wingdings" pitchFamily="2" charset="2"/>
              <a:buNone/>
            </a:pPr>
            <a:endParaRPr lang="es-ES" altLang="es-ES"/>
          </a:p>
        </p:txBody>
      </p:sp>
      <p:sp>
        <p:nvSpPr>
          <p:cNvPr id="24588" name="AutoShape 12"/>
          <p:cNvSpPr>
            <a:spLocks noChangeArrowheads="1"/>
          </p:cNvSpPr>
          <p:nvPr/>
        </p:nvSpPr>
        <p:spPr bwMode="auto">
          <a:xfrm rot="5400000">
            <a:off x="3025775" y="-974725"/>
            <a:ext cx="5143500" cy="7092950"/>
          </a:xfrm>
          <a:prstGeom prst="flowChartMerge">
            <a:avLst/>
          </a:prstGeom>
          <a:solidFill>
            <a:schemeClr val="bg1"/>
          </a:solidFill>
          <a:ln w="9525">
            <a:noFill/>
            <a:miter lim="800000"/>
            <a:headEnd/>
            <a:tailEnd/>
          </a:ln>
        </p:spPr>
        <p:txBody>
          <a:bodyPr wrap="none" lIns="74049" tIns="37025" rIns="74049" bIns="37025" anchor="ctr"/>
          <a:lstStyle/>
          <a:p>
            <a:pPr hangingPunct="0">
              <a:lnSpc>
                <a:spcPct val="93000"/>
              </a:lnSpc>
              <a:buClr>
                <a:srgbClr val="000000"/>
              </a:buClr>
              <a:buSzPct val="45000"/>
              <a:buFont typeface="Wingdings" pitchFamily="2" charset="2"/>
              <a:buNone/>
            </a:pPr>
            <a:endParaRPr lang="es-ES" altLang="es-ES"/>
          </a:p>
        </p:txBody>
      </p:sp>
      <p:sp>
        <p:nvSpPr>
          <p:cNvPr id="24589" name="AutoShape 13"/>
          <p:cNvSpPr>
            <a:spLocks noChangeArrowheads="1"/>
          </p:cNvSpPr>
          <p:nvPr/>
        </p:nvSpPr>
        <p:spPr bwMode="auto">
          <a:xfrm rot="5400000">
            <a:off x="2000250" y="-2000250"/>
            <a:ext cx="5143500" cy="9144000"/>
          </a:xfrm>
          <a:prstGeom prst="flowChartMerge">
            <a:avLst/>
          </a:prstGeom>
          <a:solidFill>
            <a:schemeClr val="bg1"/>
          </a:solidFill>
          <a:ln w="9525">
            <a:noFill/>
            <a:miter lim="800000"/>
            <a:headEnd/>
            <a:tailEnd/>
          </a:ln>
        </p:spPr>
        <p:txBody>
          <a:bodyPr wrap="none" lIns="74049" tIns="37025" rIns="74049" bIns="37025" anchor="ctr"/>
          <a:lstStyle/>
          <a:p>
            <a:pPr hangingPunct="0">
              <a:lnSpc>
                <a:spcPct val="93000"/>
              </a:lnSpc>
              <a:buClr>
                <a:srgbClr val="000000"/>
              </a:buClr>
              <a:buSzPct val="45000"/>
              <a:buFont typeface="Wingdings" pitchFamily="2" charset="2"/>
              <a:buNone/>
            </a:pPr>
            <a:endParaRPr lang="es-ES" altLang="es-ES"/>
          </a:p>
        </p:txBody>
      </p:sp>
      <p:sp>
        <p:nvSpPr>
          <p:cNvPr id="24590" name="AutoShape 14"/>
          <p:cNvSpPr>
            <a:spLocks noChangeArrowheads="1"/>
          </p:cNvSpPr>
          <p:nvPr/>
        </p:nvSpPr>
        <p:spPr bwMode="auto">
          <a:xfrm rot="5400000">
            <a:off x="2000250" y="-2000250"/>
            <a:ext cx="5143500" cy="9144000"/>
          </a:xfrm>
          <a:prstGeom prst="flowChartMerge">
            <a:avLst/>
          </a:prstGeom>
          <a:solidFill>
            <a:schemeClr val="bg1"/>
          </a:solidFill>
          <a:ln w="9525">
            <a:noFill/>
            <a:miter lim="800000"/>
            <a:headEnd/>
            <a:tailEnd/>
          </a:ln>
        </p:spPr>
        <p:txBody>
          <a:bodyPr wrap="none" lIns="74049" tIns="37025" rIns="74049" bIns="37025" anchor="ctr"/>
          <a:lstStyle/>
          <a:p>
            <a:pPr hangingPunct="0">
              <a:lnSpc>
                <a:spcPct val="93000"/>
              </a:lnSpc>
              <a:buClr>
                <a:srgbClr val="000000"/>
              </a:buClr>
              <a:buSzPct val="45000"/>
              <a:buFont typeface="Wingdings" pitchFamily="2" charset="2"/>
              <a:buNone/>
            </a:pPr>
            <a:endParaRPr lang="es-ES" altLang="es-ES"/>
          </a:p>
        </p:txBody>
      </p:sp>
      <p:sp>
        <p:nvSpPr>
          <p:cNvPr id="24591" name="AutoShape 15"/>
          <p:cNvSpPr>
            <a:spLocks noChangeArrowheads="1"/>
          </p:cNvSpPr>
          <p:nvPr/>
        </p:nvSpPr>
        <p:spPr bwMode="auto">
          <a:xfrm rot="5400000">
            <a:off x="2000250" y="-2000250"/>
            <a:ext cx="5143500" cy="9144000"/>
          </a:xfrm>
          <a:prstGeom prst="flowChartMerge">
            <a:avLst/>
          </a:prstGeom>
          <a:solidFill>
            <a:schemeClr val="bg1"/>
          </a:solidFill>
          <a:ln w="9525">
            <a:noFill/>
            <a:miter lim="800000"/>
            <a:headEnd/>
            <a:tailEnd/>
          </a:ln>
        </p:spPr>
        <p:txBody>
          <a:bodyPr wrap="none" lIns="74049" tIns="37025" rIns="74049" bIns="37025" anchor="ctr"/>
          <a:lstStyle/>
          <a:p>
            <a:pPr hangingPunct="0">
              <a:lnSpc>
                <a:spcPct val="93000"/>
              </a:lnSpc>
              <a:buClr>
                <a:srgbClr val="000000"/>
              </a:buClr>
              <a:buSzPct val="45000"/>
              <a:buFont typeface="Wingdings" pitchFamily="2" charset="2"/>
              <a:buNone/>
            </a:pPr>
            <a:endParaRPr lang="es-ES" altLang="es-ES"/>
          </a:p>
        </p:txBody>
      </p:sp>
      <p:sp>
        <p:nvSpPr>
          <p:cNvPr id="24592" name="AutoShape 16"/>
          <p:cNvSpPr>
            <a:spLocks noChangeArrowheads="1"/>
          </p:cNvSpPr>
          <p:nvPr/>
        </p:nvSpPr>
        <p:spPr bwMode="auto">
          <a:xfrm rot="5400000">
            <a:off x="2000250" y="-2000250"/>
            <a:ext cx="5143500" cy="9144000"/>
          </a:xfrm>
          <a:prstGeom prst="flowChartMerge">
            <a:avLst/>
          </a:prstGeom>
          <a:solidFill>
            <a:schemeClr val="bg1"/>
          </a:solidFill>
          <a:ln w="9525">
            <a:noFill/>
            <a:miter lim="800000"/>
            <a:headEnd/>
            <a:tailEnd/>
          </a:ln>
        </p:spPr>
        <p:txBody>
          <a:bodyPr wrap="none" lIns="74049" tIns="37025" rIns="74049" bIns="37025" anchor="ctr"/>
          <a:lstStyle/>
          <a:p>
            <a:pPr hangingPunct="0">
              <a:lnSpc>
                <a:spcPct val="93000"/>
              </a:lnSpc>
              <a:buClr>
                <a:srgbClr val="000000"/>
              </a:buClr>
              <a:buSzPct val="45000"/>
              <a:buFont typeface="Wingdings" pitchFamily="2" charset="2"/>
              <a:buNone/>
            </a:pPr>
            <a:endParaRPr lang="es-ES" altLang="es-ES"/>
          </a:p>
        </p:txBody>
      </p:sp>
      <p:sp>
        <p:nvSpPr>
          <p:cNvPr id="24593" name="AutoShape 17"/>
          <p:cNvSpPr>
            <a:spLocks noChangeArrowheads="1"/>
          </p:cNvSpPr>
          <p:nvPr/>
        </p:nvSpPr>
        <p:spPr bwMode="auto">
          <a:xfrm rot="5400000">
            <a:off x="2000250" y="-2000250"/>
            <a:ext cx="5143500" cy="9144000"/>
          </a:xfrm>
          <a:prstGeom prst="flowChartMerge">
            <a:avLst/>
          </a:prstGeom>
          <a:solidFill>
            <a:schemeClr val="bg1"/>
          </a:solidFill>
          <a:ln w="9525">
            <a:noFill/>
            <a:miter lim="800000"/>
            <a:headEnd/>
            <a:tailEnd/>
          </a:ln>
        </p:spPr>
        <p:txBody>
          <a:bodyPr rot="10800000" vert="eaVert" wrap="none" lIns="74049" tIns="37025" rIns="74049" bIns="37025" anchor="ctr"/>
          <a:lstStyle/>
          <a:p>
            <a:pPr algn="ctr" hangingPunct="0">
              <a:lnSpc>
                <a:spcPct val="93000"/>
              </a:lnSpc>
              <a:buClr>
                <a:srgbClr val="000000"/>
              </a:buClr>
              <a:buSzPct val="45000"/>
              <a:buFont typeface="Wingdings" pitchFamily="2" charset="2"/>
              <a:buNone/>
            </a:pPr>
            <a:endParaRPr lang="es-ES" altLang="es-ES"/>
          </a:p>
        </p:txBody>
      </p:sp>
    </p:spTree>
  </p:cSld>
  <p:clrMapOvr>
    <a:masterClrMapping/>
  </p:clrMapOvr>
  <mc:AlternateContent xmlns:mc="http://schemas.openxmlformats.org/markup-compatibility/2006">
    <mc:Choice xmlns:p14="http://schemas.microsoft.com/office/powerpoint/2010/main" Requires="p14">
      <p:transition spd="slow" p14:dur="2000" advTm="7000">
        <p14:ripple dir="lu"/>
      </p:transition>
    </mc:Choice>
    <mc:Fallback>
      <p:transition spd="slow" advTm="7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xit" presetSubtype="2" fill="hold" grpId="0" nodeType="withEffect">
                                  <p:stCondLst>
                                    <p:cond delay="0"/>
                                  </p:stCondLst>
                                  <p:childTnLst>
                                    <p:anim calcmode="lin" valueType="num">
                                      <p:cBhvr>
                                        <p:cTn id="6" dur="3000"/>
                                        <p:tgtEl>
                                          <p:spTgt spid="24593"/>
                                        </p:tgtEl>
                                        <p:attrNameLst>
                                          <p:attrName>ppt_x</p:attrName>
                                        </p:attrNameLst>
                                      </p:cBhvr>
                                      <p:tavLst>
                                        <p:tav tm="0">
                                          <p:val>
                                            <p:strVal val="ppt_x"/>
                                          </p:val>
                                        </p:tav>
                                        <p:tav tm="100000">
                                          <p:val>
                                            <p:strVal val="ppt_x+ppt_w/2"/>
                                          </p:val>
                                        </p:tav>
                                      </p:tavLst>
                                    </p:anim>
                                    <p:anim calcmode="lin" valueType="num">
                                      <p:cBhvr>
                                        <p:cTn id="7" dur="3000"/>
                                        <p:tgtEl>
                                          <p:spTgt spid="24593"/>
                                        </p:tgtEl>
                                        <p:attrNameLst>
                                          <p:attrName>ppt_y</p:attrName>
                                        </p:attrNameLst>
                                      </p:cBhvr>
                                      <p:tavLst>
                                        <p:tav tm="0">
                                          <p:val>
                                            <p:strVal val="ppt_y"/>
                                          </p:val>
                                        </p:tav>
                                        <p:tav tm="100000">
                                          <p:val>
                                            <p:strVal val="ppt_y"/>
                                          </p:val>
                                        </p:tav>
                                      </p:tavLst>
                                    </p:anim>
                                    <p:anim calcmode="lin" valueType="num">
                                      <p:cBhvr>
                                        <p:cTn id="8" dur="3000"/>
                                        <p:tgtEl>
                                          <p:spTgt spid="24593"/>
                                        </p:tgtEl>
                                        <p:attrNameLst>
                                          <p:attrName>ppt_w</p:attrName>
                                        </p:attrNameLst>
                                      </p:cBhvr>
                                      <p:tavLst>
                                        <p:tav tm="0">
                                          <p:val>
                                            <p:strVal val="ppt_w"/>
                                          </p:val>
                                        </p:tav>
                                        <p:tav tm="100000">
                                          <p:val>
                                            <p:fltVal val="0"/>
                                          </p:val>
                                        </p:tav>
                                      </p:tavLst>
                                    </p:anim>
                                    <p:anim calcmode="lin" valueType="num">
                                      <p:cBhvr>
                                        <p:cTn id="9" dur="3000"/>
                                        <p:tgtEl>
                                          <p:spTgt spid="24593"/>
                                        </p:tgtEl>
                                        <p:attrNameLst>
                                          <p:attrName>ppt_h</p:attrName>
                                        </p:attrNameLst>
                                      </p:cBhvr>
                                      <p:tavLst>
                                        <p:tav tm="0">
                                          <p:val>
                                            <p:strVal val="ppt_h"/>
                                          </p:val>
                                        </p:tav>
                                        <p:tav tm="100000">
                                          <p:val>
                                            <p:strVal val="ppt_h"/>
                                          </p:val>
                                        </p:tav>
                                      </p:tavLst>
                                    </p:anim>
                                    <p:set>
                                      <p:cBhvr>
                                        <p:cTn id="10" dur="1" fill="hold">
                                          <p:stCondLst>
                                            <p:cond delay="2999"/>
                                          </p:stCondLst>
                                        </p:cTn>
                                        <p:tgtEl>
                                          <p:spTgt spid="24593"/>
                                        </p:tgtEl>
                                        <p:attrNameLst>
                                          <p:attrName>style.visibility</p:attrName>
                                        </p:attrNameLst>
                                      </p:cBhvr>
                                      <p:to>
                                        <p:strVal val="hidden"/>
                                      </p:to>
                                    </p:set>
                                  </p:childTnLst>
                                </p:cTn>
                              </p:par>
                              <p:par>
                                <p:cTn id="11" presetID="17" presetClass="exit" presetSubtype="1" fill="hold" grpId="0" nodeType="withEffect">
                                  <p:stCondLst>
                                    <p:cond delay="0"/>
                                  </p:stCondLst>
                                  <p:childTnLst>
                                    <p:anim calcmode="lin" valueType="num">
                                      <p:cBhvr>
                                        <p:cTn id="12" dur="3000"/>
                                        <p:tgtEl>
                                          <p:spTgt spid="24592"/>
                                        </p:tgtEl>
                                        <p:attrNameLst>
                                          <p:attrName>ppt_x</p:attrName>
                                        </p:attrNameLst>
                                      </p:cBhvr>
                                      <p:tavLst>
                                        <p:tav tm="0">
                                          <p:val>
                                            <p:strVal val="ppt_x"/>
                                          </p:val>
                                        </p:tav>
                                        <p:tav tm="100000">
                                          <p:val>
                                            <p:strVal val="ppt_x"/>
                                          </p:val>
                                        </p:tav>
                                      </p:tavLst>
                                    </p:anim>
                                    <p:anim calcmode="lin" valueType="num">
                                      <p:cBhvr>
                                        <p:cTn id="13" dur="3000"/>
                                        <p:tgtEl>
                                          <p:spTgt spid="24592"/>
                                        </p:tgtEl>
                                        <p:attrNameLst>
                                          <p:attrName>ppt_y</p:attrName>
                                        </p:attrNameLst>
                                      </p:cBhvr>
                                      <p:tavLst>
                                        <p:tav tm="0">
                                          <p:val>
                                            <p:strVal val="ppt_y"/>
                                          </p:val>
                                        </p:tav>
                                        <p:tav tm="100000">
                                          <p:val>
                                            <p:strVal val="ppt_y-ppt_h/2"/>
                                          </p:val>
                                        </p:tav>
                                      </p:tavLst>
                                    </p:anim>
                                    <p:anim calcmode="lin" valueType="num">
                                      <p:cBhvr>
                                        <p:cTn id="14" dur="3000"/>
                                        <p:tgtEl>
                                          <p:spTgt spid="24592"/>
                                        </p:tgtEl>
                                        <p:attrNameLst>
                                          <p:attrName>ppt_w</p:attrName>
                                        </p:attrNameLst>
                                      </p:cBhvr>
                                      <p:tavLst>
                                        <p:tav tm="0">
                                          <p:val>
                                            <p:strVal val="ppt_w"/>
                                          </p:val>
                                        </p:tav>
                                        <p:tav tm="100000">
                                          <p:val>
                                            <p:strVal val="ppt_w"/>
                                          </p:val>
                                        </p:tav>
                                      </p:tavLst>
                                    </p:anim>
                                    <p:anim calcmode="lin" valueType="num">
                                      <p:cBhvr>
                                        <p:cTn id="15" dur="3000"/>
                                        <p:tgtEl>
                                          <p:spTgt spid="24592"/>
                                        </p:tgtEl>
                                        <p:attrNameLst>
                                          <p:attrName>ppt_h</p:attrName>
                                        </p:attrNameLst>
                                      </p:cBhvr>
                                      <p:tavLst>
                                        <p:tav tm="0">
                                          <p:val>
                                            <p:strVal val="ppt_h"/>
                                          </p:val>
                                        </p:tav>
                                        <p:tav tm="100000">
                                          <p:val>
                                            <p:fltVal val="0"/>
                                          </p:val>
                                        </p:tav>
                                      </p:tavLst>
                                    </p:anim>
                                    <p:set>
                                      <p:cBhvr>
                                        <p:cTn id="16" dur="1" fill="hold">
                                          <p:stCondLst>
                                            <p:cond delay="2999"/>
                                          </p:stCondLst>
                                        </p:cTn>
                                        <p:tgtEl>
                                          <p:spTgt spid="24592"/>
                                        </p:tgtEl>
                                        <p:attrNameLst>
                                          <p:attrName>style.visibility</p:attrName>
                                        </p:attrNameLst>
                                      </p:cBhvr>
                                      <p:to>
                                        <p:strVal val="hidden"/>
                                      </p:to>
                                    </p:set>
                                  </p:childTnLst>
                                </p:cTn>
                              </p:par>
                              <p:par>
                                <p:cTn id="17" presetID="17" presetClass="exit" presetSubtype="4" fill="hold" grpId="0" nodeType="withEffect">
                                  <p:stCondLst>
                                    <p:cond delay="0"/>
                                  </p:stCondLst>
                                  <p:childTnLst>
                                    <p:anim calcmode="lin" valueType="num">
                                      <p:cBhvr>
                                        <p:cTn id="18" dur="3000"/>
                                        <p:tgtEl>
                                          <p:spTgt spid="24591"/>
                                        </p:tgtEl>
                                        <p:attrNameLst>
                                          <p:attrName>ppt_x</p:attrName>
                                        </p:attrNameLst>
                                      </p:cBhvr>
                                      <p:tavLst>
                                        <p:tav tm="0">
                                          <p:val>
                                            <p:strVal val="ppt_x"/>
                                          </p:val>
                                        </p:tav>
                                        <p:tav tm="100000">
                                          <p:val>
                                            <p:strVal val="ppt_x"/>
                                          </p:val>
                                        </p:tav>
                                      </p:tavLst>
                                    </p:anim>
                                    <p:anim calcmode="lin" valueType="num">
                                      <p:cBhvr>
                                        <p:cTn id="19" dur="3000"/>
                                        <p:tgtEl>
                                          <p:spTgt spid="24591"/>
                                        </p:tgtEl>
                                        <p:attrNameLst>
                                          <p:attrName>ppt_y</p:attrName>
                                        </p:attrNameLst>
                                      </p:cBhvr>
                                      <p:tavLst>
                                        <p:tav tm="0">
                                          <p:val>
                                            <p:strVal val="ppt_y"/>
                                          </p:val>
                                        </p:tav>
                                        <p:tav tm="100000">
                                          <p:val>
                                            <p:strVal val="ppt_y+ppt_h/2"/>
                                          </p:val>
                                        </p:tav>
                                      </p:tavLst>
                                    </p:anim>
                                    <p:anim calcmode="lin" valueType="num">
                                      <p:cBhvr>
                                        <p:cTn id="20" dur="3000"/>
                                        <p:tgtEl>
                                          <p:spTgt spid="24591"/>
                                        </p:tgtEl>
                                        <p:attrNameLst>
                                          <p:attrName>ppt_w</p:attrName>
                                        </p:attrNameLst>
                                      </p:cBhvr>
                                      <p:tavLst>
                                        <p:tav tm="0">
                                          <p:val>
                                            <p:strVal val="ppt_w"/>
                                          </p:val>
                                        </p:tav>
                                        <p:tav tm="100000">
                                          <p:val>
                                            <p:strVal val="ppt_w"/>
                                          </p:val>
                                        </p:tav>
                                      </p:tavLst>
                                    </p:anim>
                                    <p:anim calcmode="lin" valueType="num">
                                      <p:cBhvr>
                                        <p:cTn id="21" dur="3000"/>
                                        <p:tgtEl>
                                          <p:spTgt spid="24591"/>
                                        </p:tgtEl>
                                        <p:attrNameLst>
                                          <p:attrName>ppt_h</p:attrName>
                                        </p:attrNameLst>
                                      </p:cBhvr>
                                      <p:tavLst>
                                        <p:tav tm="0">
                                          <p:val>
                                            <p:strVal val="ppt_h"/>
                                          </p:val>
                                        </p:tav>
                                        <p:tav tm="100000">
                                          <p:val>
                                            <p:fltVal val="0"/>
                                          </p:val>
                                        </p:tav>
                                      </p:tavLst>
                                    </p:anim>
                                    <p:set>
                                      <p:cBhvr>
                                        <p:cTn id="22" dur="1" fill="hold">
                                          <p:stCondLst>
                                            <p:cond delay="2999"/>
                                          </p:stCondLst>
                                        </p:cTn>
                                        <p:tgtEl>
                                          <p:spTgt spid="24591"/>
                                        </p:tgtEl>
                                        <p:attrNameLst>
                                          <p:attrName>style.visibility</p:attrName>
                                        </p:attrNameLst>
                                      </p:cBhvr>
                                      <p:to>
                                        <p:strVal val="hidden"/>
                                      </p:to>
                                    </p:set>
                                  </p:childTnLst>
                                </p:cTn>
                              </p:par>
                              <p:par>
                                <p:cTn id="23" presetID="17" presetClass="exit" presetSubtype="1" fill="hold" grpId="0" nodeType="withEffect">
                                  <p:stCondLst>
                                    <p:cond delay="0"/>
                                  </p:stCondLst>
                                  <p:childTnLst>
                                    <p:anim calcmode="lin" valueType="num">
                                      <p:cBhvr>
                                        <p:cTn id="24" dur="3000"/>
                                        <p:tgtEl>
                                          <p:spTgt spid="24590"/>
                                        </p:tgtEl>
                                        <p:attrNameLst>
                                          <p:attrName>ppt_x</p:attrName>
                                        </p:attrNameLst>
                                      </p:cBhvr>
                                      <p:tavLst>
                                        <p:tav tm="0">
                                          <p:val>
                                            <p:strVal val="ppt_x"/>
                                          </p:val>
                                        </p:tav>
                                        <p:tav tm="100000">
                                          <p:val>
                                            <p:strVal val="ppt_x"/>
                                          </p:val>
                                        </p:tav>
                                      </p:tavLst>
                                    </p:anim>
                                    <p:anim calcmode="lin" valueType="num">
                                      <p:cBhvr>
                                        <p:cTn id="25" dur="3000"/>
                                        <p:tgtEl>
                                          <p:spTgt spid="24590"/>
                                        </p:tgtEl>
                                        <p:attrNameLst>
                                          <p:attrName>ppt_y</p:attrName>
                                        </p:attrNameLst>
                                      </p:cBhvr>
                                      <p:tavLst>
                                        <p:tav tm="0">
                                          <p:val>
                                            <p:strVal val="ppt_y"/>
                                          </p:val>
                                        </p:tav>
                                        <p:tav tm="100000">
                                          <p:val>
                                            <p:strVal val="ppt_y-ppt_h/2"/>
                                          </p:val>
                                        </p:tav>
                                      </p:tavLst>
                                    </p:anim>
                                    <p:anim calcmode="lin" valueType="num">
                                      <p:cBhvr>
                                        <p:cTn id="26" dur="3000"/>
                                        <p:tgtEl>
                                          <p:spTgt spid="24590"/>
                                        </p:tgtEl>
                                        <p:attrNameLst>
                                          <p:attrName>ppt_w</p:attrName>
                                        </p:attrNameLst>
                                      </p:cBhvr>
                                      <p:tavLst>
                                        <p:tav tm="0">
                                          <p:val>
                                            <p:strVal val="ppt_w"/>
                                          </p:val>
                                        </p:tav>
                                        <p:tav tm="100000">
                                          <p:val>
                                            <p:strVal val="ppt_w"/>
                                          </p:val>
                                        </p:tav>
                                      </p:tavLst>
                                    </p:anim>
                                    <p:anim calcmode="lin" valueType="num">
                                      <p:cBhvr>
                                        <p:cTn id="27" dur="3000"/>
                                        <p:tgtEl>
                                          <p:spTgt spid="24590"/>
                                        </p:tgtEl>
                                        <p:attrNameLst>
                                          <p:attrName>ppt_h</p:attrName>
                                        </p:attrNameLst>
                                      </p:cBhvr>
                                      <p:tavLst>
                                        <p:tav tm="0">
                                          <p:val>
                                            <p:strVal val="ppt_h"/>
                                          </p:val>
                                        </p:tav>
                                        <p:tav tm="100000">
                                          <p:val>
                                            <p:fltVal val="0"/>
                                          </p:val>
                                        </p:tav>
                                      </p:tavLst>
                                    </p:anim>
                                    <p:set>
                                      <p:cBhvr>
                                        <p:cTn id="28" dur="1" fill="hold">
                                          <p:stCondLst>
                                            <p:cond delay="2999"/>
                                          </p:stCondLst>
                                        </p:cTn>
                                        <p:tgtEl>
                                          <p:spTgt spid="24590"/>
                                        </p:tgtEl>
                                        <p:attrNameLst>
                                          <p:attrName>style.visibility</p:attrName>
                                        </p:attrNameLst>
                                      </p:cBhvr>
                                      <p:to>
                                        <p:strVal val="hidden"/>
                                      </p:to>
                                    </p:set>
                                  </p:childTnLst>
                                </p:cTn>
                              </p:par>
                              <p:par>
                                <p:cTn id="29" presetID="17" presetClass="exit" presetSubtype="4" fill="hold" grpId="0" nodeType="withEffect">
                                  <p:stCondLst>
                                    <p:cond delay="0"/>
                                  </p:stCondLst>
                                  <p:childTnLst>
                                    <p:anim calcmode="lin" valueType="num">
                                      <p:cBhvr>
                                        <p:cTn id="30" dur="3000"/>
                                        <p:tgtEl>
                                          <p:spTgt spid="24589"/>
                                        </p:tgtEl>
                                        <p:attrNameLst>
                                          <p:attrName>ppt_x</p:attrName>
                                        </p:attrNameLst>
                                      </p:cBhvr>
                                      <p:tavLst>
                                        <p:tav tm="0">
                                          <p:val>
                                            <p:strVal val="ppt_x"/>
                                          </p:val>
                                        </p:tav>
                                        <p:tav tm="100000">
                                          <p:val>
                                            <p:strVal val="ppt_x"/>
                                          </p:val>
                                        </p:tav>
                                      </p:tavLst>
                                    </p:anim>
                                    <p:anim calcmode="lin" valueType="num">
                                      <p:cBhvr>
                                        <p:cTn id="31" dur="3000"/>
                                        <p:tgtEl>
                                          <p:spTgt spid="24589"/>
                                        </p:tgtEl>
                                        <p:attrNameLst>
                                          <p:attrName>ppt_y</p:attrName>
                                        </p:attrNameLst>
                                      </p:cBhvr>
                                      <p:tavLst>
                                        <p:tav tm="0">
                                          <p:val>
                                            <p:strVal val="ppt_y"/>
                                          </p:val>
                                        </p:tav>
                                        <p:tav tm="100000">
                                          <p:val>
                                            <p:strVal val="ppt_y+ppt_h/2"/>
                                          </p:val>
                                        </p:tav>
                                      </p:tavLst>
                                    </p:anim>
                                    <p:anim calcmode="lin" valueType="num">
                                      <p:cBhvr>
                                        <p:cTn id="32" dur="3000"/>
                                        <p:tgtEl>
                                          <p:spTgt spid="24589"/>
                                        </p:tgtEl>
                                        <p:attrNameLst>
                                          <p:attrName>ppt_w</p:attrName>
                                        </p:attrNameLst>
                                      </p:cBhvr>
                                      <p:tavLst>
                                        <p:tav tm="0">
                                          <p:val>
                                            <p:strVal val="ppt_w"/>
                                          </p:val>
                                        </p:tav>
                                        <p:tav tm="100000">
                                          <p:val>
                                            <p:strVal val="ppt_w"/>
                                          </p:val>
                                        </p:tav>
                                      </p:tavLst>
                                    </p:anim>
                                    <p:anim calcmode="lin" valueType="num">
                                      <p:cBhvr>
                                        <p:cTn id="33" dur="3000"/>
                                        <p:tgtEl>
                                          <p:spTgt spid="24589"/>
                                        </p:tgtEl>
                                        <p:attrNameLst>
                                          <p:attrName>ppt_h</p:attrName>
                                        </p:attrNameLst>
                                      </p:cBhvr>
                                      <p:tavLst>
                                        <p:tav tm="0">
                                          <p:val>
                                            <p:strVal val="ppt_h"/>
                                          </p:val>
                                        </p:tav>
                                        <p:tav tm="100000">
                                          <p:val>
                                            <p:fltVal val="0"/>
                                          </p:val>
                                        </p:tav>
                                      </p:tavLst>
                                    </p:anim>
                                    <p:set>
                                      <p:cBhvr>
                                        <p:cTn id="34" dur="1" fill="hold">
                                          <p:stCondLst>
                                            <p:cond delay="2999"/>
                                          </p:stCondLst>
                                        </p:cTn>
                                        <p:tgtEl>
                                          <p:spTgt spid="24589"/>
                                        </p:tgtEl>
                                        <p:attrNameLst>
                                          <p:attrName>style.visibility</p:attrName>
                                        </p:attrNameLst>
                                      </p:cBhvr>
                                      <p:to>
                                        <p:strVal val="hidden"/>
                                      </p:to>
                                    </p:set>
                                  </p:childTnLst>
                                </p:cTn>
                              </p:par>
                              <p:par>
                                <p:cTn id="35" presetID="17" presetClass="exit" presetSubtype="1" fill="hold" grpId="0" nodeType="withEffect">
                                  <p:stCondLst>
                                    <p:cond delay="0"/>
                                  </p:stCondLst>
                                  <p:childTnLst>
                                    <p:anim calcmode="lin" valueType="num">
                                      <p:cBhvr>
                                        <p:cTn id="36" dur="3000"/>
                                        <p:tgtEl>
                                          <p:spTgt spid="24588"/>
                                        </p:tgtEl>
                                        <p:attrNameLst>
                                          <p:attrName>ppt_x</p:attrName>
                                        </p:attrNameLst>
                                      </p:cBhvr>
                                      <p:tavLst>
                                        <p:tav tm="0">
                                          <p:val>
                                            <p:strVal val="ppt_x"/>
                                          </p:val>
                                        </p:tav>
                                        <p:tav tm="100000">
                                          <p:val>
                                            <p:strVal val="ppt_x"/>
                                          </p:val>
                                        </p:tav>
                                      </p:tavLst>
                                    </p:anim>
                                    <p:anim calcmode="lin" valueType="num">
                                      <p:cBhvr>
                                        <p:cTn id="37" dur="3000"/>
                                        <p:tgtEl>
                                          <p:spTgt spid="24588"/>
                                        </p:tgtEl>
                                        <p:attrNameLst>
                                          <p:attrName>ppt_y</p:attrName>
                                        </p:attrNameLst>
                                      </p:cBhvr>
                                      <p:tavLst>
                                        <p:tav tm="0">
                                          <p:val>
                                            <p:strVal val="ppt_y"/>
                                          </p:val>
                                        </p:tav>
                                        <p:tav tm="100000">
                                          <p:val>
                                            <p:strVal val="ppt_y-ppt_h/2"/>
                                          </p:val>
                                        </p:tav>
                                      </p:tavLst>
                                    </p:anim>
                                    <p:anim calcmode="lin" valueType="num">
                                      <p:cBhvr>
                                        <p:cTn id="38" dur="3000"/>
                                        <p:tgtEl>
                                          <p:spTgt spid="24588"/>
                                        </p:tgtEl>
                                        <p:attrNameLst>
                                          <p:attrName>ppt_w</p:attrName>
                                        </p:attrNameLst>
                                      </p:cBhvr>
                                      <p:tavLst>
                                        <p:tav tm="0">
                                          <p:val>
                                            <p:strVal val="ppt_w"/>
                                          </p:val>
                                        </p:tav>
                                        <p:tav tm="100000">
                                          <p:val>
                                            <p:strVal val="ppt_w"/>
                                          </p:val>
                                        </p:tav>
                                      </p:tavLst>
                                    </p:anim>
                                    <p:anim calcmode="lin" valueType="num">
                                      <p:cBhvr>
                                        <p:cTn id="39" dur="3000"/>
                                        <p:tgtEl>
                                          <p:spTgt spid="24588"/>
                                        </p:tgtEl>
                                        <p:attrNameLst>
                                          <p:attrName>ppt_h</p:attrName>
                                        </p:attrNameLst>
                                      </p:cBhvr>
                                      <p:tavLst>
                                        <p:tav tm="0">
                                          <p:val>
                                            <p:strVal val="ppt_h"/>
                                          </p:val>
                                        </p:tav>
                                        <p:tav tm="100000">
                                          <p:val>
                                            <p:fltVal val="0"/>
                                          </p:val>
                                        </p:tav>
                                      </p:tavLst>
                                    </p:anim>
                                    <p:set>
                                      <p:cBhvr>
                                        <p:cTn id="40" dur="1" fill="hold">
                                          <p:stCondLst>
                                            <p:cond delay="2999"/>
                                          </p:stCondLst>
                                        </p:cTn>
                                        <p:tgtEl>
                                          <p:spTgt spid="24588"/>
                                        </p:tgtEl>
                                        <p:attrNameLst>
                                          <p:attrName>style.visibility</p:attrName>
                                        </p:attrNameLst>
                                      </p:cBhvr>
                                      <p:to>
                                        <p:strVal val="hidden"/>
                                      </p:to>
                                    </p:set>
                                  </p:childTnLst>
                                </p:cTn>
                              </p:par>
                              <p:par>
                                <p:cTn id="41" presetID="17" presetClass="exit" presetSubtype="4" fill="hold" grpId="0" nodeType="withEffect">
                                  <p:stCondLst>
                                    <p:cond delay="0"/>
                                  </p:stCondLst>
                                  <p:childTnLst>
                                    <p:anim calcmode="lin" valueType="num">
                                      <p:cBhvr>
                                        <p:cTn id="42" dur="3000"/>
                                        <p:tgtEl>
                                          <p:spTgt spid="24587"/>
                                        </p:tgtEl>
                                        <p:attrNameLst>
                                          <p:attrName>ppt_x</p:attrName>
                                        </p:attrNameLst>
                                      </p:cBhvr>
                                      <p:tavLst>
                                        <p:tav tm="0">
                                          <p:val>
                                            <p:strVal val="ppt_x"/>
                                          </p:val>
                                        </p:tav>
                                        <p:tav tm="100000">
                                          <p:val>
                                            <p:strVal val="ppt_x"/>
                                          </p:val>
                                        </p:tav>
                                      </p:tavLst>
                                    </p:anim>
                                    <p:anim calcmode="lin" valueType="num">
                                      <p:cBhvr>
                                        <p:cTn id="43" dur="3000"/>
                                        <p:tgtEl>
                                          <p:spTgt spid="24587"/>
                                        </p:tgtEl>
                                        <p:attrNameLst>
                                          <p:attrName>ppt_y</p:attrName>
                                        </p:attrNameLst>
                                      </p:cBhvr>
                                      <p:tavLst>
                                        <p:tav tm="0">
                                          <p:val>
                                            <p:strVal val="ppt_y"/>
                                          </p:val>
                                        </p:tav>
                                        <p:tav tm="100000">
                                          <p:val>
                                            <p:strVal val="ppt_y+ppt_h/2"/>
                                          </p:val>
                                        </p:tav>
                                      </p:tavLst>
                                    </p:anim>
                                    <p:anim calcmode="lin" valueType="num">
                                      <p:cBhvr>
                                        <p:cTn id="44" dur="3000"/>
                                        <p:tgtEl>
                                          <p:spTgt spid="24587"/>
                                        </p:tgtEl>
                                        <p:attrNameLst>
                                          <p:attrName>ppt_w</p:attrName>
                                        </p:attrNameLst>
                                      </p:cBhvr>
                                      <p:tavLst>
                                        <p:tav tm="0">
                                          <p:val>
                                            <p:strVal val="ppt_w"/>
                                          </p:val>
                                        </p:tav>
                                        <p:tav tm="100000">
                                          <p:val>
                                            <p:strVal val="ppt_w"/>
                                          </p:val>
                                        </p:tav>
                                      </p:tavLst>
                                    </p:anim>
                                    <p:anim calcmode="lin" valueType="num">
                                      <p:cBhvr>
                                        <p:cTn id="45" dur="3000"/>
                                        <p:tgtEl>
                                          <p:spTgt spid="24587"/>
                                        </p:tgtEl>
                                        <p:attrNameLst>
                                          <p:attrName>ppt_h</p:attrName>
                                        </p:attrNameLst>
                                      </p:cBhvr>
                                      <p:tavLst>
                                        <p:tav tm="0">
                                          <p:val>
                                            <p:strVal val="ppt_h"/>
                                          </p:val>
                                        </p:tav>
                                        <p:tav tm="100000">
                                          <p:val>
                                            <p:fltVal val="0"/>
                                          </p:val>
                                        </p:tav>
                                      </p:tavLst>
                                    </p:anim>
                                    <p:set>
                                      <p:cBhvr>
                                        <p:cTn id="46" dur="1" fill="hold">
                                          <p:stCondLst>
                                            <p:cond delay="2999"/>
                                          </p:stCondLst>
                                        </p:cTn>
                                        <p:tgtEl>
                                          <p:spTgt spid="24587"/>
                                        </p:tgtEl>
                                        <p:attrNameLst>
                                          <p:attrName>style.visibility</p:attrName>
                                        </p:attrNameLst>
                                      </p:cBhvr>
                                      <p:to>
                                        <p:strVal val="hidden"/>
                                      </p:to>
                                    </p:set>
                                  </p:childTnLst>
                                </p:cTn>
                              </p:par>
                              <p:par>
                                <p:cTn id="47" presetID="17" presetClass="exit" presetSubtype="1" fill="hold" grpId="0" nodeType="withEffect">
                                  <p:stCondLst>
                                    <p:cond delay="0"/>
                                  </p:stCondLst>
                                  <p:childTnLst>
                                    <p:anim calcmode="lin" valueType="num">
                                      <p:cBhvr>
                                        <p:cTn id="48" dur="3000"/>
                                        <p:tgtEl>
                                          <p:spTgt spid="24586"/>
                                        </p:tgtEl>
                                        <p:attrNameLst>
                                          <p:attrName>ppt_x</p:attrName>
                                        </p:attrNameLst>
                                      </p:cBhvr>
                                      <p:tavLst>
                                        <p:tav tm="0">
                                          <p:val>
                                            <p:strVal val="ppt_x"/>
                                          </p:val>
                                        </p:tav>
                                        <p:tav tm="100000">
                                          <p:val>
                                            <p:strVal val="ppt_x"/>
                                          </p:val>
                                        </p:tav>
                                      </p:tavLst>
                                    </p:anim>
                                    <p:anim calcmode="lin" valueType="num">
                                      <p:cBhvr>
                                        <p:cTn id="49" dur="3000"/>
                                        <p:tgtEl>
                                          <p:spTgt spid="24586"/>
                                        </p:tgtEl>
                                        <p:attrNameLst>
                                          <p:attrName>ppt_y</p:attrName>
                                        </p:attrNameLst>
                                      </p:cBhvr>
                                      <p:tavLst>
                                        <p:tav tm="0">
                                          <p:val>
                                            <p:strVal val="ppt_y"/>
                                          </p:val>
                                        </p:tav>
                                        <p:tav tm="100000">
                                          <p:val>
                                            <p:strVal val="ppt_y-ppt_h/2"/>
                                          </p:val>
                                        </p:tav>
                                      </p:tavLst>
                                    </p:anim>
                                    <p:anim calcmode="lin" valueType="num">
                                      <p:cBhvr>
                                        <p:cTn id="50" dur="3000"/>
                                        <p:tgtEl>
                                          <p:spTgt spid="24586"/>
                                        </p:tgtEl>
                                        <p:attrNameLst>
                                          <p:attrName>ppt_w</p:attrName>
                                        </p:attrNameLst>
                                      </p:cBhvr>
                                      <p:tavLst>
                                        <p:tav tm="0">
                                          <p:val>
                                            <p:strVal val="ppt_w"/>
                                          </p:val>
                                        </p:tav>
                                        <p:tav tm="100000">
                                          <p:val>
                                            <p:strVal val="ppt_w"/>
                                          </p:val>
                                        </p:tav>
                                      </p:tavLst>
                                    </p:anim>
                                    <p:anim calcmode="lin" valueType="num">
                                      <p:cBhvr>
                                        <p:cTn id="51" dur="3000"/>
                                        <p:tgtEl>
                                          <p:spTgt spid="24586"/>
                                        </p:tgtEl>
                                        <p:attrNameLst>
                                          <p:attrName>ppt_h</p:attrName>
                                        </p:attrNameLst>
                                      </p:cBhvr>
                                      <p:tavLst>
                                        <p:tav tm="0">
                                          <p:val>
                                            <p:strVal val="ppt_h"/>
                                          </p:val>
                                        </p:tav>
                                        <p:tav tm="100000">
                                          <p:val>
                                            <p:fltVal val="0"/>
                                          </p:val>
                                        </p:tav>
                                      </p:tavLst>
                                    </p:anim>
                                    <p:set>
                                      <p:cBhvr>
                                        <p:cTn id="52" dur="1" fill="hold">
                                          <p:stCondLst>
                                            <p:cond delay="2999"/>
                                          </p:stCondLst>
                                        </p:cTn>
                                        <p:tgtEl>
                                          <p:spTgt spid="24586"/>
                                        </p:tgtEl>
                                        <p:attrNameLst>
                                          <p:attrName>style.visibility</p:attrName>
                                        </p:attrNameLst>
                                      </p:cBhvr>
                                      <p:to>
                                        <p:strVal val="hidden"/>
                                      </p:to>
                                    </p:set>
                                  </p:childTnLst>
                                </p:cTn>
                              </p:par>
                              <p:par>
                                <p:cTn id="53" presetID="17" presetClass="exit" presetSubtype="4" fill="hold" grpId="0" nodeType="withEffect">
                                  <p:stCondLst>
                                    <p:cond delay="0"/>
                                  </p:stCondLst>
                                  <p:childTnLst>
                                    <p:anim calcmode="lin" valueType="num">
                                      <p:cBhvr>
                                        <p:cTn id="54" dur="3000"/>
                                        <p:tgtEl>
                                          <p:spTgt spid="24583"/>
                                        </p:tgtEl>
                                        <p:attrNameLst>
                                          <p:attrName>ppt_x</p:attrName>
                                        </p:attrNameLst>
                                      </p:cBhvr>
                                      <p:tavLst>
                                        <p:tav tm="0">
                                          <p:val>
                                            <p:strVal val="ppt_x"/>
                                          </p:val>
                                        </p:tav>
                                        <p:tav tm="100000">
                                          <p:val>
                                            <p:strVal val="ppt_x"/>
                                          </p:val>
                                        </p:tav>
                                      </p:tavLst>
                                    </p:anim>
                                    <p:anim calcmode="lin" valueType="num">
                                      <p:cBhvr>
                                        <p:cTn id="55" dur="3000"/>
                                        <p:tgtEl>
                                          <p:spTgt spid="24583"/>
                                        </p:tgtEl>
                                        <p:attrNameLst>
                                          <p:attrName>ppt_y</p:attrName>
                                        </p:attrNameLst>
                                      </p:cBhvr>
                                      <p:tavLst>
                                        <p:tav tm="0">
                                          <p:val>
                                            <p:strVal val="ppt_y"/>
                                          </p:val>
                                        </p:tav>
                                        <p:tav tm="100000">
                                          <p:val>
                                            <p:strVal val="ppt_y+ppt_h/2"/>
                                          </p:val>
                                        </p:tav>
                                      </p:tavLst>
                                    </p:anim>
                                    <p:anim calcmode="lin" valueType="num">
                                      <p:cBhvr>
                                        <p:cTn id="56" dur="3000"/>
                                        <p:tgtEl>
                                          <p:spTgt spid="24583"/>
                                        </p:tgtEl>
                                        <p:attrNameLst>
                                          <p:attrName>ppt_w</p:attrName>
                                        </p:attrNameLst>
                                      </p:cBhvr>
                                      <p:tavLst>
                                        <p:tav tm="0">
                                          <p:val>
                                            <p:strVal val="ppt_w"/>
                                          </p:val>
                                        </p:tav>
                                        <p:tav tm="100000">
                                          <p:val>
                                            <p:strVal val="ppt_w"/>
                                          </p:val>
                                        </p:tav>
                                      </p:tavLst>
                                    </p:anim>
                                    <p:anim calcmode="lin" valueType="num">
                                      <p:cBhvr>
                                        <p:cTn id="57" dur="3000"/>
                                        <p:tgtEl>
                                          <p:spTgt spid="24583"/>
                                        </p:tgtEl>
                                        <p:attrNameLst>
                                          <p:attrName>ppt_h</p:attrName>
                                        </p:attrNameLst>
                                      </p:cBhvr>
                                      <p:tavLst>
                                        <p:tav tm="0">
                                          <p:val>
                                            <p:strVal val="ppt_h"/>
                                          </p:val>
                                        </p:tav>
                                        <p:tav tm="100000">
                                          <p:val>
                                            <p:fltVal val="0"/>
                                          </p:val>
                                        </p:tav>
                                      </p:tavLst>
                                    </p:anim>
                                    <p:set>
                                      <p:cBhvr>
                                        <p:cTn id="58" dur="1" fill="hold">
                                          <p:stCondLst>
                                            <p:cond delay="2999"/>
                                          </p:stCondLst>
                                        </p:cTn>
                                        <p:tgtEl>
                                          <p:spTgt spid="24583"/>
                                        </p:tgtEl>
                                        <p:attrNameLst>
                                          <p:attrName>style.visibility</p:attrName>
                                        </p:attrNameLst>
                                      </p:cBhvr>
                                      <p:to>
                                        <p:strVal val="hidden"/>
                                      </p:to>
                                    </p:set>
                                  </p:childTnLst>
                                </p:cTn>
                              </p:par>
                              <p:par>
                                <p:cTn id="59" presetID="17" presetClass="exit" presetSubtype="4" fill="hold" grpId="0" nodeType="withEffect">
                                  <p:stCondLst>
                                    <p:cond delay="0"/>
                                  </p:stCondLst>
                                  <p:childTnLst>
                                    <p:anim calcmode="lin" valueType="num">
                                      <p:cBhvr>
                                        <p:cTn id="60" dur="3000"/>
                                        <p:tgtEl>
                                          <p:spTgt spid="24585"/>
                                        </p:tgtEl>
                                        <p:attrNameLst>
                                          <p:attrName>ppt_x</p:attrName>
                                        </p:attrNameLst>
                                      </p:cBhvr>
                                      <p:tavLst>
                                        <p:tav tm="0">
                                          <p:val>
                                            <p:strVal val="ppt_x"/>
                                          </p:val>
                                        </p:tav>
                                        <p:tav tm="100000">
                                          <p:val>
                                            <p:strVal val="ppt_x"/>
                                          </p:val>
                                        </p:tav>
                                      </p:tavLst>
                                    </p:anim>
                                    <p:anim calcmode="lin" valueType="num">
                                      <p:cBhvr>
                                        <p:cTn id="61" dur="3000"/>
                                        <p:tgtEl>
                                          <p:spTgt spid="24585"/>
                                        </p:tgtEl>
                                        <p:attrNameLst>
                                          <p:attrName>ppt_y</p:attrName>
                                        </p:attrNameLst>
                                      </p:cBhvr>
                                      <p:tavLst>
                                        <p:tav tm="0">
                                          <p:val>
                                            <p:strVal val="ppt_y"/>
                                          </p:val>
                                        </p:tav>
                                        <p:tav tm="100000">
                                          <p:val>
                                            <p:strVal val="ppt_y+ppt_h/2"/>
                                          </p:val>
                                        </p:tav>
                                      </p:tavLst>
                                    </p:anim>
                                    <p:anim calcmode="lin" valueType="num">
                                      <p:cBhvr>
                                        <p:cTn id="62" dur="3000"/>
                                        <p:tgtEl>
                                          <p:spTgt spid="24585"/>
                                        </p:tgtEl>
                                        <p:attrNameLst>
                                          <p:attrName>ppt_w</p:attrName>
                                        </p:attrNameLst>
                                      </p:cBhvr>
                                      <p:tavLst>
                                        <p:tav tm="0">
                                          <p:val>
                                            <p:strVal val="ppt_w"/>
                                          </p:val>
                                        </p:tav>
                                        <p:tav tm="100000">
                                          <p:val>
                                            <p:strVal val="ppt_w"/>
                                          </p:val>
                                        </p:tav>
                                      </p:tavLst>
                                    </p:anim>
                                    <p:anim calcmode="lin" valueType="num">
                                      <p:cBhvr>
                                        <p:cTn id="63" dur="3000"/>
                                        <p:tgtEl>
                                          <p:spTgt spid="24585"/>
                                        </p:tgtEl>
                                        <p:attrNameLst>
                                          <p:attrName>ppt_h</p:attrName>
                                        </p:attrNameLst>
                                      </p:cBhvr>
                                      <p:tavLst>
                                        <p:tav tm="0">
                                          <p:val>
                                            <p:strVal val="ppt_h"/>
                                          </p:val>
                                        </p:tav>
                                        <p:tav tm="100000">
                                          <p:val>
                                            <p:fltVal val="0"/>
                                          </p:val>
                                        </p:tav>
                                      </p:tavLst>
                                    </p:anim>
                                    <p:set>
                                      <p:cBhvr>
                                        <p:cTn id="64" dur="1" fill="hold">
                                          <p:stCondLst>
                                            <p:cond delay="2999"/>
                                          </p:stCondLst>
                                        </p:cTn>
                                        <p:tgtEl>
                                          <p:spTgt spid="24585"/>
                                        </p:tgtEl>
                                        <p:attrNameLst>
                                          <p:attrName>style.visibility</p:attrName>
                                        </p:attrNameLst>
                                      </p:cBhvr>
                                      <p:to>
                                        <p:strVal val="hidden"/>
                                      </p:to>
                                    </p:set>
                                  </p:childTnLst>
                                </p:cTn>
                              </p:par>
                              <p:par>
                                <p:cTn id="65" presetID="17" presetClass="exit" presetSubtype="1" fill="hold" grpId="0" nodeType="withEffect">
                                  <p:stCondLst>
                                    <p:cond delay="0"/>
                                  </p:stCondLst>
                                  <p:childTnLst>
                                    <p:anim calcmode="lin" valueType="num">
                                      <p:cBhvr>
                                        <p:cTn id="66" dur="3000"/>
                                        <p:tgtEl>
                                          <p:spTgt spid="24584"/>
                                        </p:tgtEl>
                                        <p:attrNameLst>
                                          <p:attrName>ppt_x</p:attrName>
                                        </p:attrNameLst>
                                      </p:cBhvr>
                                      <p:tavLst>
                                        <p:tav tm="0">
                                          <p:val>
                                            <p:strVal val="ppt_x"/>
                                          </p:val>
                                        </p:tav>
                                        <p:tav tm="100000">
                                          <p:val>
                                            <p:strVal val="ppt_x"/>
                                          </p:val>
                                        </p:tav>
                                      </p:tavLst>
                                    </p:anim>
                                    <p:anim calcmode="lin" valueType="num">
                                      <p:cBhvr>
                                        <p:cTn id="67" dur="3000"/>
                                        <p:tgtEl>
                                          <p:spTgt spid="24584"/>
                                        </p:tgtEl>
                                        <p:attrNameLst>
                                          <p:attrName>ppt_y</p:attrName>
                                        </p:attrNameLst>
                                      </p:cBhvr>
                                      <p:tavLst>
                                        <p:tav tm="0">
                                          <p:val>
                                            <p:strVal val="ppt_y"/>
                                          </p:val>
                                        </p:tav>
                                        <p:tav tm="100000">
                                          <p:val>
                                            <p:strVal val="ppt_y-ppt_h/2"/>
                                          </p:val>
                                        </p:tav>
                                      </p:tavLst>
                                    </p:anim>
                                    <p:anim calcmode="lin" valueType="num">
                                      <p:cBhvr>
                                        <p:cTn id="68" dur="3000"/>
                                        <p:tgtEl>
                                          <p:spTgt spid="24584"/>
                                        </p:tgtEl>
                                        <p:attrNameLst>
                                          <p:attrName>ppt_w</p:attrName>
                                        </p:attrNameLst>
                                      </p:cBhvr>
                                      <p:tavLst>
                                        <p:tav tm="0">
                                          <p:val>
                                            <p:strVal val="ppt_w"/>
                                          </p:val>
                                        </p:tav>
                                        <p:tav tm="100000">
                                          <p:val>
                                            <p:strVal val="ppt_w"/>
                                          </p:val>
                                        </p:tav>
                                      </p:tavLst>
                                    </p:anim>
                                    <p:anim calcmode="lin" valueType="num">
                                      <p:cBhvr>
                                        <p:cTn id="69" dur="3000"/>
                                        <p:tgtEl>
                                          <p:spTgt spid="24584"/>
                                        </p:tgtEl>
                                        <p:attrNameLst>
                                          <p:attrName>ppt_h</p:attrName>
                                        </p:attrNameLst>
                                      </p:cBhvr>
                                      <p:tavLst>
                                        <p:tav tm="0">
                                          <p:val>
                                            <p:strVal val="ppt_h"/>
                                          </p:val>
                                        </p:tav>
                                        <p:tav tm="100000">
                                          <p:val>
                                            <p:fltVal val="0"/>
                                          </p:val>
                                        </p:tav>
                                      </p:tavLst>
                                    </p:anim>
                                    <p:set>
                                      <p:cBhvr>
                                        <p:cTn id="70" dur="1" fill="hold">
                                          <p:stCondLst>
                                            <p:cond delay="2999"/>
                                          </p:stCondLst>
                                        </p:cTn>
                                        <p:tgtEl>
                                          <p:spTgt spid="24584"/>
                                        </p:tgtEl>
                                        <p:attrNameLst>
                                          <p:attrName>style.visibility</p:attrName>
                                        </p:attrNameLst>
                                      </p:cBhvr>
                                      <p:to>
                                        <p:strVal val="hidden"/>
                                      </p:to>
                                    </p:set>
                                  </p:childTnLst>
                                </p:cTn>
                              </p:par>
                              <p:par>
                                <p:cTn id="71" presetID="17" presetClass="entr" presetSubtype="4" fill="hold" nodeType="withEffect">
                                  <p:stCondLst>
                                    <p:cond delay="0"/>
                                  </p:stCondLst>
                                  <p:childTnLst>
                                    <p:set>
                                      <p:cBhvr>
                                        <p:cTn id="72" dur="1" fill="hold">
                                          <p:stCondLst>
                                            <p:cond delay="0"/>
                                          </p:stCondLst>
                                        </p:cTn>
                                        <p:tgtEl>
                                          <p:spTgt spid="17412"/>
                                        </p:tgtEl>
                                        <p:attrNameLst>
                                          <p:attrName>style.visibility</p:attrName>
                                        </p:attrNameLst>
                                      </p:cBhvr>
                                      <p:to>
                                        <p:strVal val="visible"/>
                                      </p:to>
                                    </p:set>
                                    <p:anim calcmode="lin" valueType="num">
                                      <p:cBhvr>
                                        <p:cTn id="73" dur="3000" fill="hold"/>
                                        <p:tgtEl>
                                          <p:spTgt spid="17412"/>
                                        </p:tgtEl>
                                        <p:attrNameLst>
                                          <p:attrName>ppt_x</p:attrName>
                                        </p:attrNameLst>
                                      </p:cBhvr>
                                      <p:tavLst>
                                        <p:tav tm="0">
                                          <p:val>
                                            <p:strVal val="#ppt_x"/>
                                          </p:val>
                                        </p:tav>
                                        <p:tav tm="100000">
                                          <p:val>
                                            <p:strVal val="#ppt_x"/>
                                          </p:val>
                                        </p:tav>
                                      </p:tavLst>
                                    </p:anim>
                                    <p:anim calcmode="lin" valueType="num">
                                      <p:cBhvr>
                                        <p:cTn id="74" dur="3000" fill="hold"/>
                                        <p:tgtEl>
                                          <p:spTgt spid="17412"/>
                                        </p:tgtEl>
                                        <p:attrNameLst>
                                          <p:attrName>ppt_y</p:attrName>
                                        </p:attrNameLst>
                                      </p:cBhvr>
                                      <p:tavLst>
                                        <p:tav tm="0">
                                          <p:val>
                                            <p:strVal val="#ppt_y+#ppt_h/2"/>
                                          </p:val>
                                        </p:tav>
                                        <p:tav tm="100000">
                                          <p:val>
                                            <p:strVal val="#ppt_y"/>
                                          </p:val>
                                        </p:tav>
                                      </p:tavLst>
                                    </p:anim>
                                    <p:anim calcmode="lin" valueType="num">
                                      <p:cBhvr>
                                        <p:cTn id="75" dur="3000" fill="hold"/>
                                        <p:tgtEl>
                                          <p:spTgt spid="17412"/>
                                        </p:tgtEl>
                                        <p:attrNameLst>
                                          <p:attrName>ppt_w</p:attrName>
                                        </p:attrNameLst>
                                      </p:cBhvr>
                                      <p:tavLst>
                                        <p:tav tm="0">
                                          <p:val>
                                            <p:strVal val="#ppt_w"/>
                                          </p:val>
                                        </p:tav>
                                        <p:tav tm="100000">
                                          <p:val>
                                            <p:strVal val="#ppt_w"/>
                                          </p:val>
                                        </p:tav>
                                      </p:tavLst>
                                    </p:anim>
                                    <p:anim calcmode="lin" valueType="num">
                                      <p:cBhvr>
                                        <p:cTn id="76" dur="3000" fill="hold"/>
                                        <p:tgtEl>
                                          <p:spTgt spid="1741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83" grpId="0" animBg="1"/>
      <p:bldP spid="24584" grpId="0" animBg="1"/>
      <p:bldP spid="24585" grpId="0" animBg="1"/>
      <p:bldP spid="24586" grpId="0" animBg="1"/>
      <p:bldP spid="24587" grpId="0" animBg="1"/>
      <p:bldP spid="24588" grpId="0" animBg="1"/>
      <p:bldP spid="24589" grpId="0" animBg="1"/>
      <p:bldP spid="24590" grpId="0" animBg="1"/>
      <p:bldP spid="24591" grpId="0" animBg="1"/>
      <p:bldP spid="24592" grpId="0" animBg="1"/>
      <p:bldP spid="24593"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6---1350559150486.jpg-fallece sylvia kristel (enmanuel).jpg"/>
          <p:cNvPicPr>
            <a:picLocks noChangeAspect="1"/>
          </p:cNvPicPr>
          <p:nvPr/>
        </p:nvPicPr>
        <p:blipFill>
          <a:blip r:embed="rId2" cstate="print"/>
          <a:srcRect/>
          <a:stretch>
            <a:fillRect/>
          </a:stretch>
        </p:blipFill>
        <p:spPr bwMode="auto">
          <a:xfrm>
            <a:off x="0" y="-236538"/>
            <a:ext cx="9144000" cy="5761038"/>
          </a:xfrm>
          <a:prstGeom prst="rect">
            <a:avLst/>
          </a:prstGeom>
          <a:noFill/>
          <a:ln w="9525">
            <a:noFill/>
            <a:miter lim="800000"/>
            <a:headEnd/>
            <a:tailEnd/>
          </a:ln>
        </p:spPr>
      </p:pic>
      <p:pic>
        <p:nvPicPr>
          <p:cNvPr id="4" name="3 Imagen" descr="6---1350559150486.jpg-fallece sylvia kristel (enmanuel).jpg"/>
          <p:cNvPicPr>
            <a:picLocks noChangeAspect="1"/>
          </p:cNvPicPr>
          <p:nvPr/>
        </p:nvPicPr>
        <p:blipFill>
          <a:blip r:embed="rId2" cstate="print"/>
          <a:srcRect/>
          <a:stretch>
            <a:fillRect/>
          </a:stretch>
        </p:blipFill>
        <p:spPr bwMode="auto">
          <a:xfrm>
            <a:off x="0" y="-236538"/>
            <a:ext cx="9144000" cy="5761038"/>
          </a:xfrm>
          <a:prstGeom prst="rect">
            <a:avLst/>
          </a:prstGeom>
          <a:noFill/>
          <a:ln w="9525">
            <a:noFill/>
            <a:miter lim="800000"/>
            <a:headEnd/>
            <a:tailEnd/>
          </a:ln>
        </p:spPr>
      </p:pic>
      <p:pic>
        <p:nvPicPr>
          <p:cNvPr id="5" name="4 Imagen" descr="6---1350559150486.jpg-fallece sylvia kristel (enmanuel).jpg"/>
          <p:cNvPicPr>
            <a:picLocks noChangeAspect="1"/>
          </p:cNvPicPr>
          <p:nvPr/>
        </p:nvPicPr>
        <p:blipFill>
          <a:blip r:embed="rId2" cstate="print"/>
          <a:srcRect/>
          <a:stretch>
            <a:fillRect/>
          </a:stretch>
        </p:blipFill>
        <p:spPr bwMode="auto">
          <a:xfrm>
            <a:off x="0" y="-236538"/>
            <a:ext cx="9144000" cy="5761038"/>
          </a:xfrm>
          <a:prstGeom prst="rect">
            <a:avLst/>
          </a:prstGeom>
          <a:noFill/>
          <a:ln w="9525">
            <a:noFill/>
            <a:miter lim="800000"/>
            <a:headEnd/>
            <a:tailEnd/>
          </a:ln>
        </p:spPr>
      </p:pic>
      <p:sp>
        <p:nvSpPr>
          <p:cNvPr id="7" name="6 CuadroTexto"/>
          <p:cNvSpPr txBox="1"/>
          <p:nvPr/>
        </p:nvSpPr>
        <p:spPr>
          <a:xfrm>
            <a:off x="611188" y="3943350"/>
            <a:ext cx="8110537" cy="1200150"/>
          </a:xfrm>
          <a:prstGeom prst="rect">
            <a:avLst/>
          </a:prstGeom>
          <a:noFill/>
        </p:spPr>
        <p:txBody>
          <a:bodyPr wrap="none">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Estuvimos haciendo tiempo hasta que abrieran el palacio para visitarlo,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y mientras llegaba la hora de apertura me dediqué a hacer alguna que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otra fotografía, y es que; todo era muy bonito pero hubiera sido más si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las fuentes hubiesen funcionado.</a:t>
            </a:r>
          </a:p>
        </p:txBody>
      </p:sp>
    </p:spTree>
  </p:cSld>
  <p:clrMapOvr>
    <a:masterClrMapping/>
  </p:clrMapOvr>
  <mc:AlternateContent xmlns:mc="http://schemas.openxmlformats.org/markup-compatibility/2006">
    <mc:Choice xmlns:p14="http://schemas.microsoft.com/office/powerpoint/2010/main" Requires="p14">
      <p:transition spd="slow" p14:dur="2000" advTm="29000">
        <p14:prism dir="r"/>
      </p:transition>
    </mc:Choice>
    <mc:Fallback>
      <p:transition spd="slow" advTm="29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diamond(out)">
                                      <p:cBhvr>
                                        <p:cTn id="7" dur="3000"/>
                                        <p:tgtEl>
                                          <p:spTgt spid="6"/>
                                        </p:tgtEl>
                                      </p:cBhvr>
                                    </p:animEffect>
                                  </p:childTnLst>
                                </p:cTn>
                              </p:par>
                              <p:par>
                                <p:cTn id="8" presetID="23" presetClass="entr" presetSubtype="288"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p:val>
                                            <p:strVal val="4/3*#ppt_w"/>
                                          </p:val>
                                        </p:tav>
                                        <p:tav tm="100000">
                                          <p:val>
                                            <p:strVal val="#ppt_w"/>
                                          </p:val>
                                        </p:tav>
                                      </p:tavLst>
                                    </p:anim>
                                    <p:anim calcmode="lin" valueType="num">
                                      <p:cBhvr>
                                        <p:cTn id="11" dur="3000" fill="hold"/>
                                        <p:tgtEl>
                                          <p:spTgt spid="6"/>
                                        </p:tgtEl>
                                        <p:attrNameLst>
                                          <p:attrName>ppt_h</p:attrName>
                                        </p:attrNameLst>
                                      </p:cBhvr>
                                      <p:tavLst>
                                        <p:tav tm="0">
                                          <p:val>
                                            <p:strVal val="4/3*#ppt_h"/>
                                          </p:val>
                                        </p:tav>
                                        <p:tav tm="100000">
                                          <p:val>
                                            <p:strVal val="#ppt_h"/>
                                          </p:val>
                                        </p:tav>
                                      </p:tavLst>
                                    </p:anim>
                                  </p:childTnLst>
                                </p:cTn>
                              </p:par>
                              <p:par>
                                <p:cTn id="12" presetID="21" presetClass="entr" presetSubtype="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heel(8)">
                                      <p:cBhvr>
                                        <p:cTn id="14" dur="3000"/>
                                        <p:tgtEl>
                                          <p:spTgt spid="5"/>
                                        </p:tgtEl>
                                      </p:cBhvr>
                                    </p:animEffect>
                                  </p:childTnLst>
                                </p:cTn>
                              </p:par>
                              <p:par>
                                <p:cTn id="15" presetID="23" presetClass="entr" presetSubtype="28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3000" fill="hold"/>
                                        <p:tgtEl>
                                          <p:spTgt spid="5"/>
                                        </p:tgtEl>
                                        <p:attrNameLst>
                                          <p:attrName>ppt_w</p:attrName>
                                        </p:attrNameLst>
                                      </p:cBhvr>
                                      <p:tavLst>
                                        <p:tav tm="0">
                                          <p:val>
                                            <p:strVal val="4/3*#ppt_w"/>
                                          </p:val>
                                        </p:tav>
                                        <p:tav tm="100000">
                                          <p:val>
                                            <p:strVal val="#ppt_w"/>
                                          </p:val>
                                        </p:tav>
                                      </p:tavLst>
                                    </p:anim>
                                    <p:anim calcmode="lin" valueType="num">
                                      <p:cBhvr>
                                        <p:cTn id="18" dur="3000" fill="hold"/>
                                        <p:tgtEl>
                                          <p:spTgt spid="5"/>
                                        </p:tgtEl>
                                        <p:attrNameLst>
                                          <p:attrName>ppt_h</p:attrName>
                                        </p:attrNameLst>
                                      </p:cBhvr>
                                      <p:tavLst>
                                        <p:tav tm="0">
                                          <p:val>
                                            <p:strVal val="4/3*#ppt_h"/>
                                          </p:val>
                                        </p:tav>
                                        <p:tav tm="100000">
                                          <p:val>
                                            <p:strVal val="#ppt_h"/>
                                          </p:val>
                                        </p:tav>
                                      </p:tavLst>
                                    </p:anim>
                                  </p:childTnLst>
                                </p:cTn>
                              </p:par>
                              <p:par>
                                <p:cTn id="19" presetID="6" presetClass="entr" presetSubtype="16"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circle(in)">
                                      <p:cBhvr>
                                        <p:cTn id="21" dur="3000"/>
                                        <p:tgtEl>
                                          <p:spTgt spid="4"/>
                                        </p:tgtEl>
                                      </p:cBhvr>
                                    </p:animEffect>
                                  </p:childTnLst>
                                </p:cTn>
                              </p:par>
                            </p:childTnLst>
                          </p:cTn>
                        </p:par>
                        <p:par>
                          <p:cTn id="22" fill="hold">
                            <p:stCondLst>
                              <p:cond delay="3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7"/>
                                        </p:tgtEl>
                                        <p:attrNameLst>
                                          <p:attrName>style.visibility</p:attrName>
                                        </p:attrNameLst>
                                      </p:cBhvr>
                                      <p:to>
                                        <p:strVal val="visible"/>
                                      </p:to>
                                    </p:set>
                                    <p:animEffect transition="in" filter="fade">
                                      <p:cBhvr>
                                        <p:cTn id="25" dur="1000"/>
                                        <p:tgtEl>
                                          <p:spTgt spid="7"/>
                                        </p:tgtEl>
                                      </p:cBhvr>
                                    </p:animEffect>
                                    <p:anim calcmode="lin" valueType="num">
                                      <p:cBhvr>
                                        <p:cTn id="26" dur="1000" fill="hold"/>
                                        <p:tgtEl>
                                          <p:spTgt spid="7"/>
                                        </p:tgtEl>
                                        <p:attrNameLst>
                                          <p:attrName>ppt_x</p:attrName>
                                        </p:attrNameLst>
                                      </p:cBhvr>
                                      <p:tavLst>
                                        <p:tav tm="0">
                                          <p:val>
                                            <p:strVal val="#ppt_x-.1"/>
                                          </p:val>
                                        </p:tav>
                                        <p:tav tm="100000">
                                          <p:val>
                                            <p:strVal val="#ppt_x"/>
                                          </p:val>
                                        </p:tav>
                                      </p:tavLst>
                                    </p:anim>
                                    <p:anim calcmode="lin" valueType="num">
                                      <p:cBhvr>
                                        <p:cTn id="27"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13).jpg"/>
          <p:cNvPicPr>
            <a:picLocks noGrp="1" noChangeAspect="1"/>
          </p:cNvPicPr>
          <p:nvPr isPhoto="1"/>
        </p:nvPicPr>
        <p:blipFill>
          <a:blip r:embed="rId2" cstate="print"/>
          <a:srcRect/>
          <a:stretch>
            <a:fillRect/>
          </a:stretch>
        </p:blipFill>
        <p:spPr bwMode="auto">
          <a:xfrm>
            <a:off x="0" y="-236538"/>
            <a:ext cx="9144000" cy="5761038"/>
          </a:xfrm>
          <a:prstGeom prst="rect">
            <a:avLst/>
          </a:prstGeom>
          <a:noFill/>
          <a:ln w="9525">
            <a:noFill/>
            <a:miter lim="800000"/>
            <a:headEnd/>
            <a:tailEnd/>
          </a:ln>
        </p:spPr>
      </p:pic>
      <p:pic>
        <p:nvPicPr>
          <p:cNvPr id="3" name="2 Imagen" descr="1(13).jpg"/>
          <p:cNvPicPr>
            <a:picLocks noGrp="1" noChangeAspect="1"/>
          </p:cNvPicPr>
          <p:nvPr isPhoto="1"/>
        </p:nvPicPr>
        <p:blipFill>
          <a:blip r:embed="rId2" cstate="print"/>
          <a:srcRect/>
          <a:stretch>
            <a:fillRect/>
          </a:stretch>
        </p:blipFill>
        <p:spPr bwMode="auto">
          <a:xfrm>
            <a:off x="0" y="-236538"/>
            <a:ext cx="9144000" cy="5761038"/>
          </a:xfrm>
          <a:prstGeom prst="rect">
            <a:avLst/>
          </a:prstGeom>
          <a:noFill/>
          <a:ln w="9525">
            <a:noFill/>
            <a:miter lim="800000"/>
            <a:headEnd/>
            <a:tailEnd/>
          </a:ln>
        </p:spPr>
      </p:pic>
      <p:sp>
        <p:nvSpPr>
          <p:cNvPr id="4" name="3 CuadroTexto"/>
          <p:cNvSpPr txBox="1"/>
          <p:nvPr/>
        </p:nvSpPr>
        <p:spPr>
          <a:xfrm>
            <a:off x="611188" y="4219575"/>
            <a:ext cx="8226425" cy="923925"/>
          </a:xfrm>
          <a:prstGeom prst="rect">
            <a:avLst/>
          </a:prstGeom>
          <a:noFill/>
        </p:spPr>
        <p:txBody>
          <a:bodyPr wrap="none">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Las salas del palacio abiertas actualmente al público corresponden a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los antiguos apartamentos reales, situados en las dos plantas que abren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a la fachada oriental. Nos encontramos ante la escalera principal.</a:t>
            </a:r>
          </a:p>
        </p:txBody>
      </p:sp>
    </p:spTree>
  </p:cSld>
  <p:clrMapOvr>
    <a:masterClrMapping/>
  </p:clrMapOvr>
  <mc:AlternateContent xmlns:mc="http://schemas.openxmlformats.org/markup-compatibility/2006">
    <mc:Choice xmlns:p14="http://schemas.microsoft.com/office/powerpoint/2010/main" Requires="p14">
      <p:transition spd="slow" p14:dur="2000" advTm="27000">
        <p14:prism/>
      </p:transition>
    </mc:Choice>
    <mc:Fallback>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16" fill="hold" nodeType="withEffect">
                                  <p:stCondLst>
                                    <p:cond delay="0"/>
                                  </p:stCondLst>
                                  <p:childTnLst>
                                    <p:anim calcmode="lin" valueType="num">
                                      <p:cBhvr>
                                        <p:cTn id="6" dur="4000"/>
                                        <p:tgtEl>
                                          <p:spTgt spid="3"/>
                                        </p:tgtEl>
                                        <p:attrNameLst>
                                          <p:attrName>ppt_w</p:attrName>
                                        </p:attrNameLst>
                                      </p:cBhvr>
                                      <p:tavLst>
                                        <p:tav tm="0">
                                          <p:val>
                                            <p:strVal val="ppt_w"/>
                                          </p:val>
                                        </p:tav>
                                        <p:tav tm="100000">
                                          <p:val>
                                            <p:strVal val="4*ppt_w"/>
                                          </p:val>
                                        </p:tav>
                                      </p:tavLst>
                                    </p:anim>
                                    <p:anim calcmode="lin" valueType="num">
                                      <p:cBhvr>
                                        <p:cTn id="7" dur="4000"/>
                                        <p:tgtEl>
                                          <p:spTgt spid="3"/>
                                        </p:tgtEl>
                                        <p:attrNameLst>
                                          <p:attrName>ppt_h</p:attrName>
                                        </p:attrNameLst>
                                      </p:cBhvr>
                                      <p:tavLst>
                                        <p:tav tm="0">
                                          <p:val>
                                            <p:strVal val="ppt_h"/>
                                          </p:val>
                                        </p:tav>
                                        <p:tav tm="100000">
                                          <p:val>
                                            <p:strVal val="4*ppt_h"/>
                                          </p:val>
                                        </p:tav>
                                      </p:tavLst>
                                    </p:anim>
                                    <p:set>
                                      <p:cBhvr>
                                        <p:cTn id="8" dur="1" fill="hold">
                                          <p:stCondLst>
                                            <p:cond delay="3999"/>
                                          </p:stCondLst>
                                        </p:cTn>
                                        <p:tgtEl>
                                          <p:spTgt spid="3"/>
                                        </p:tgtEl>
                                        <p:attrNameLst>
                                          <p:attrName>style.visibility</p:attrName>
                                        </p:attrNameLst>
                                      </p:cBhvr>
                                      <p:to>
                                        <p:strVal val="hidden"/>
                                      </p:to>
                                    </p:set>
                                  </p:childTnLst>
                                </p:cTn>
                              </p:par>
                              <p:par>
                                <p:cTn id="9" presetID="47" presetClass="exit" presetSubtype="0" fill="hold" nodeType="withEffect">
                                  <p:stCondLst>
                                    <p:cond delay="0"/>
                                  </p:stCondLst>
                                  <p:childTnLst>
                                    <p:animEffect transition="out" filter="fade">
                                      <p:cBhvr>
                                        <p:cTn id="10" dur="4000"/>
                                        <p:tgtEl>
                                          <p:spTgt spid="3"/>
                                        </p:tgtEl>
                                      </p:cBhvr>
                                    </p:animEffect>
                                    <p:anim calcmode="lin" valueType="num">
                                      <p:cBhvr>
                                        <p:cTn id="11" dur="4000"/>
                                        <p:tgtEl>
                                          <p:spTgt spid="3"/>
                                        </p:tgtEl>
                                        <p:attrNameLst>
                                          <p:attrName>ppt_x</p:attrName>
                                        </p:attrNameLst>
                                      </p:cBhvr>
                                      <p:tavLst>
                                        <p:tav tm="0">
                                          <p:val>
                                            <p:strVal val="ppt_x"/>
                                          </p:val>
                                        </p:tav>
                                        <p:tav tm="100000">
                                          <p:val>
                                            <p:strVal val="ppt_x"/>
                                          </p:val>
                                        </p:tav>
                                      </p:tavLst>
                                    </p:anim>
                                    <p:anim calcmode="lin" valueType="num">
                                      <p:cBhvr>
                                        <p:cTn id="12" dur="4000"/>
                                        <p:tgtEl>
                                          <p:spTgt spid="3"/>
                                        </p:tgtEl>
                                        <p:attrNameLst>
                                          <p:attrName>ppt_y</p:attrName>
                                        </p:attrNameLst>
                                      </p:cBhvr>
                                      <p:tavLst>
                                        <p:tav tm="0">
                                          <p:val>
                                            <p:strVal val="ppt_y"/>
                                          </p:val>
                                        </p:tav>
                                        <p:tav tm="100000">
                                          <p:val>
                                            <p:strVal val="ppt_y-.1"/>
                                          </p:val>
                                        </p:tav>
                                      </p:tavLst>
                                    </p:anim>
                                    <p:set>
                                      <p:cBhvr>
                                        <p:cTn id="13" dur="1" fill="hold">
                                          <p:stCondLst>
                                            <p:cond delay="3999"/>
                                          </p:stCondLst>
                                        </p:cTn>
                                        <p:tgtEl>
                                          <p:spTgt spid="3"/>
                                        </p:tgtEl>
                                        <p:attrNameLst>
                                          <p:attrName>style.visibility</p:attrName>
                                        </p:attrNameLst>
                                      </p:cBhvr>
                                      <p:to>
                                        <p:strVal val="hidden"/>
                                      </p:to>
                                    </p:set>
                                  </p:childTnLst>
                                </p:cTn>
                              </p:par>
                              <p:par>
                                <p:cTn id="14" presetID="23" presetClass="entr" presetSubtype="288" fill="hold" nodeType="withEffect">
                                  <p:stCondLst>
                                    <p:cond delay="1000"/>
                                  </p:stCondLst>
                                  <p:childTnLst>
                                    <p:set>
                                      <p:cBhvr>
                                        <p:cTn id="15" dur="1" fill="hold">
                                          <p:stCondLst>
                                            <p:cond delay="0"/>
                                          </p:stCondLst>
                                        </p:cTn>
                                        <p:tgtEl>
                                          <p:spTgt spid="2"/>
                                        </p:tgtEl>
                                        <p:attrNameLst>
                                          <p:attrName>style.visibility</p:attrName>
                                        </p:attrNameLst>
                                      </p:cBhvr>
                                      <p:to>
                                        <p:strVal val="visible"/>
                                      </p:to>
                                    </p:set>
                                    <p:anim calcmode="lin" valueType="num">
                                      <p:cBhvr>
                                        <p:cTn id="16" dur="3000" fill="hold"/>
                                        <p:tgtEl>
                                          <p:spTgt spid="2"/>
                                        </p:tgtEl>
                                        <p:attrNameLst>
                                          <p:attrName>ppt_w</p:attrName>
                                        </p:attrNameLst>
                                      </p:cBhvr>
                                      <p:tavLst>
                                        <p:tav tm="0">
                                          <p:val>
                                            <p:strVal val="4/3*#ppt_w"/>
                                          </p:val>
                                        </p:tav>
                                        <p:tav tm="100000">
                                          <p:val>
                                            <p:strVal val="#ppt_w"/>
                                          </p:val>
                                        </p:tav>
                                      </p:tavLst>
                                    </p:anim>
                                    <p:anim calcmode="lin" valueType="num">
                                      <p:cBhvr>
                                        <p:cTn id="17" dur="3000" fill="hold"/>
                                        <p:tgtEl>
                                          <p:spTgt spid="2"/>
                                        </p:tgtEl>
                                        <p:attrNameLst>
                                          <p:attrName>ppt_h</p:attrName>
                                        </p:attrNameLst>
                                      </p:cBhvr>
                                      <p:tavLst>
                                        <p:tav tm="0">
                                          <p:val>
                                            <p:strVal val="4/3*#ppt_h"/>
                                          </p:val>
                                        </p:tav>
                                        <p:tav tm="100000">
                                          <p:val>
                                            <p:strVal val="#ppt_h"/>
                                          </p:val>
                                        </p:tav>
                                      </p:tavLst>
                                    </p:anim>
                                  </p:childTnLst>
                                </p:cTn>
                              </p:par>
                              <p:par>
                                <p:cTn id="18" presetID="10" presetClass="entr" presetSubtype="0" fill="hold" nodeType="withEffect">
                                  <p:stCondLst>
                                    <p:cond delay="100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3000"/>
                                        <p:tgtEl>
                                          <p:spTgt spid="2"/>
                                        </p:tgtEl>
                                      </p:cBhvr>
                                    </p:animEffect>
                                  </p:childTnLst>
                                </p:cTn>
                              </p:par>
                            </p:childTnLst>
                          </p:cTn>
                        </p:par>
                        <p:par>
                          <p:cTn id="21" fill="hold">
                            <p:stCondLst>
                              <p:cond delay="4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75).jpg"/>
          <p:cNvPicPr>
            <a:picLocks noGrp="1" noChangeAspect="1"/>
          </p:cNvPicPr>
          <p:nvPr isPhoto="1"/>
        </p:nvPicPr>
        <p:blipFill>
          <a:blip r:embed="rId2" cstate="print"/>
          <a:srcRect/>
          <a:stretch>
            <a:fillRect/>
          </a:stretch>
        </p:blipFill>
        <p:spPr bwMode="auto">
          <a:xfrm>
            <a:off x="0" y="0"/>
            <a:ext cx="4348163" cy="5143500"/>
          </a:xfrm>
          <a:prstGeom prst="rect">
            <a:avLst/>
          </a:prstGeom>
          <a:noFill/>
          <a:ln w="9525">
            <a:noFill/>
            <a:miter lim="800000"/>
            <a:headEnd/>
            <a:tailEnd/>
          </a:ln>
        </p:spPr>
      </p:pic>
      <p:pic>
        <p:nvPicPr>
          <p:cNvPr id="3" name="2 Imagen" descr="1(75).jpg"/>
          <p:cNvPicPr>
            <a:picLocks noGrp="1" noChangeAspect="1"/>
          </p:cNvPicPr>
          <p:nvPr isPhoto="1"/>
        </p:nvPicPr>
        <p:blipFill>
          <a:blip r:embed="rId3" cstate="print"/>
          <a:srcRect/>
          <a:stretch>
            <a:fillRect/>
          </a:stretch>
        </p:blipFill>
        <p:spPr bwMode="auto">
          <a:xfrm>
            <a:off x="0" y="0"/>
            <a:ext cx="4356100" cy="5143500"/>
          </a:xfrm>
          <a:prstGeom prst="rect">
            <a:avLst/>
          </a:prstGeom>
          <a:noFill/>
          <a:ln w="9525">
            <a:noFill/>
            <a:miter lim="800000"/>
            <a:headEnd/>
            <a:tailEnd/>
          </a:ln>
        </p:spPr>
      </p:pic>
      <p:sp>
        <p:nvSpPr>
          <p:cNvPr id="4" name="3 CuadroTexto"/>
          <p:cNvSpPr txBox="1"/>
          <p:nvPr/>
        </p:nvSpPr>
        <p:spPr>
          <a:xfrm>
            <a:off x="4572000" y="771525"/>
            <a:ext cx="4248150" cy="3416300"/>
          </a:xfrm>
          <a:prstGeom prst="rect">
            <a:avLst/>
          </a:prstGeom>
          <a:noFill/>
        </p:spPr>
        <p:txBody>
          <a:bodyPr>
            <a:spAutoFit/>
          </a:bodyPr>
          <a:lstStyle/>
          <a:p>
            <a:pPr>
              <a:defRPr/>
            </a:pPr>
            <a:r>
              <a:rPr lang="es-ES" sz="2400" b="1" dirty="0">
                <a:effectLst>
                  <a:glow rad="101600">
                    <a:schemeClr val="accent2">
                      <a:satMod val="175000"/>
                      <a:alpha val="40000"/>
                    </a:schemeClr>
                  </a:glow>
                  <a:outerShdw blurRad="38100" dist="38100" dir="2700000" algn="tl">
                    <a:srgbClr val="000000">
                      <a:alpha val="43137"/>
                    </a:srgbClr>
                  </a:outerShdw>
                </a:effectLst>
              </a:rPr>
              <a:t>La bóveda, pintada con arquitecturas fingidas, representa una galería con antepecho de balaustre, que se abre en el centro con la escena alegórica de</a:t>
            </a:r>
          </a:p>
          <a:p>
            <a:pPr>
              <a:defRPr/>
            </a:pPr>
            <a:r>
              <a:rPr lang="es-ES" sz="2400" b="1" i="1" dirty="0">
                <a:effectLst>
                  <a:glow rad="101600">
                    <a:schemeClr val="accent2">
                      <a:satMod val="175000"/>
                      <a:alpha val="40000"/>
                    </a:schemeClr>
                  </a:glow>
                  <a:outerShdw blurRad="38100" dist="38100" dir="2700000" algn="tl">
                    <a:srgbClr val="000000">
                      <a:alpha val="43137"/>
                    </a:srgbClr>
                  </a:outerShdw>
                </a:effectLst>
              </a:rPr>
              <a:t>La transformación de Calisto en Osa Mayor, - </a:t>
            </a:r>
            <a:r>
              <a:rPr lang="es-ES" sz="2400" b="1" dirty="0">
                <a:effectLst>
                  <a:glow rad="101600">
                    <a:schemeClr val="accent2">
                      <a:satMod val="175000"/>
                      <a:alpha val="40000"/>
                    </a:schemeClr>
                  </a:glow>
                  <a:outerShdw blurRad="38100" dist="38100" dir="2700000" algn="tl">
                    <a:srgbClr val="000000">
                      <a:alpha val="43137"/>
                    </a:srgbClr>
                  </a:outerShdw>
                </a:effectLst>
              </a:rPr>
              <a:t>por </a:t>
            </a:r>
            <a:r>
              <a:rPr lang="es-ES" sz="2400" b="1" dirty="0" err="1">
                <a:effectLst>
                  <a:glow rad="101600">
                    <a:schemeClr val="accent2">
                      <a:satMod val="175000"/>
                      <a:alpha val="40000"/>
                    </a:schemeClr>
                  </a:glow>
                  <a:outerShdw blurRad="38100" dist="38100" dir="2700000" algn="tl">
                    <a:srgbClr val="000000">
                      <a:alpha val="43137"/>
                    </a:srgbClr>
                  </a:outerShdw>
                </a:effectLst>
              </a:rPr>
              <a:t>Bartolomeo</a:t>
            </a:r>
            <a:r>
              <a:rPr lang="es-ES" sz="2400" b="1" dirty="0">
                <a:effectLst>
                  <a:glow rad="101600">
                    <a:schemeClr val="accent2">
                      <a:satMod val="175000"/>
                      <a:alpha val="40000"/>
                    </a:schemeClr>
                  </a:glow>
                  <a:outerShdw blurRad="38100" dist="38100" dir="2700000" algn="tl">
                    <a:srgbClr val="000000">
                      <a:alpha val="43137"/>
                    </a:srgbClr>
                  </a:outerShdw>
                </a:effectLst>
              </a:rPr>
              <a:t> </a:t>
            </a:r>
            <a:r>
              <a:rPr lang="es-ES" sz="2400" b="1" dirty="0" err="1">
                <a:effectLst>
                  <a:glow rad="101600">
                    <a:schemeClr val="accent2">
                      <a:satMod val="175000"/>
                      <a:alpha val="40000"/>
                    </a:schemeClr>
                  </a:glow>
                  <a:outerShdw blurRad="38100" dist="38100" dir="2700000" algn="tl">
                    <a:srgbClr val="000000">
                      <a:alpha val="43137"/>
                    </a:srgbClr>
                  </a:outerShdw>
                </a:effectLst>
              </a:rPr>
              <a:t>Rusca</a:t>
            </a:r>
            <a:r>
              <a:rPr lang="es-ES" sz="2400" b="1" dirty="0">
                <a:effectLst>
                  <a:glow rad="101600">
                    <a:schemeClr val="accent2">
                      <a:satMod val="175000"/>
                      <a:alpha val="40000"/>
                    </a:schemeClr>
                  </a:glow>
                  <a:outerShdw blurRad="38100" dist="38100" dir="2700000" algn="tl">
                    <a:srgbClr val="000000">
                      <a:alpha val="43137"/>
                    </a:srgbClr>
                  </a:outerShdw>
                </a:effectLst>
              </a:rPr>
              <a:t>.</a:t>
            </a:r>
            <a:endParaRPr lang="es-ES" sz="2400" b="1" i="1" dirty="0">
              <a:effectLst>
                <a:glow rad="101600">
                  <a:schemeClr val="accent2">
                    <a:satMod val="175000"/>
                    <a:alpha val="40000"/>
                  </a:scheme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7000">
        <p:wipe/>
      </p:transition>
    </mc:Choice>
    <mc:Fallback>
      <p:transition spd="slow" advTm="27000">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3"/>
                                        </p:tgtEl>
                                        <p:attrNameLst>
                                          <p:attrName>ppt_w</p:attrName>
                                        </p:attrNameLst>
                                      </p:cBhvr>
                                      <p:tavLst>
                                        <p:tav tm="0">
                                          <p:val>
                                            <p:strVal val="ppt_w"/>
                                          </p:val>
                                        </p:tav>
                                        <p:tav tm="100000">
                                          <p:val>
                                            <p:strVal val="4/3*ppt_w"/>
                                          </p:val>
                                        </p:tav>
                                      </p:tavLst>
                                    </p:anim>
                                    <p:anim calcmode="lin" valueType="num">
                                      <p:cBhvr>
                                        <p:cTn id="7" dur="3000"/>
                                        <p:tgtEl>
                                          <p:spTgt spid="3"/>
                                        </p:tgtEl>
                                        <p:attrNameLst>
                                          <p:attrName>ppt_h</p:attrName>
                                        </p:attrNameLst>
                                      </p:cBhvr>
                                      <p:tavLst>
                                        <p:tav tm="0">
                                          <p:val>
                                            <p:strVal val="ppt_h"/>
                                          </p:val>
                                        </p:tav>
                                        <p:tav tm="100000">
                                          <p:val>
                                            <p:strVal val="4/3*ppt_h"/>
                                          </p:val>
                                        </p:tav>
                                      </p:tavLst>
                                    </p:anim>
                                    <p:set>
                                      <p:cBhvr>
                                        <p:cTn id="8" dur="1" fill="hold">
                                          <p:stCondLst>
                                            <p:cond delay="2999"/>
                                          </p:stCondLst>
                                        </p:cTn>
                                        <p:tgtEl>
                                          <p:spTgt spid="3"/>
                                        </p:tgtEl>
                                        <p:attrNameLst>
                                          <p:attrName>style.visibility</p:attrName>
                                        </p:attrNameLst>
                                      </p:cBhvr>
                                      <p:to>
                                        <p:strVal val="hidden"/>
                                      </p:to>
                                    </p:set>
                                  </p:childTnLst>
                                </p:cTn>
                              </p:par>
                              <p:par>
                                <p:cTn id="9" presetID="47" presetClass="exit" presetSubtype="0" fill="hold" nodeType="withEffect">
                                  <p:stCondLst>
                                    <p:cond delay="0"/>
                                  </p:stCondLst>
                                  <p:childTnLst>
                                    <p:animEffect transition="out" filter="fade">
                                      <p:cBhvr>
                                        <p:cTn id="10" dur="3000"/>
                                        <p:tgtEl>
                                          <p:spTgt spid="3"/>
                                        </p:tgtEl>
                                      </p:cBhvr>
                                    </p:animEffect>
                                    <p:anim calcmode="lin" valueType="num">
                                      <p:cBhvr>
                                        <p:cTn id="11" dur="3000"/>
                                        <p:tgtEl>
                                          <p:spTgt spid="3"/>
                                        </p:tgtEl>
                                        <p:attrNameLst>
                                          <p:attrName>ppt_x</p:attrName>
                                        </p:attrNameLst>
                                      </p:cBhvr>
                                      <p:tavLst>
                                        <p:tav tm="0">
                                          <p:val>
                                            <p:strVal val="ppt_x"/>
                                          </p:val>
                                        </p:tav>
                                        <p:tav tm="100000">
                                          <p:val>
                                            <p:strVal val="ppt_x"/>
                                          </p:val>
                                        </p:tav>
                                      </p:tavLst>
                                    </p:anim>
                                    <p:anim calcmode="lin" valueType="num">
                                      <p:cBhvr>
                                        <p:cTn id="12" dur="3000"/>
                                        <p:tgtEl>
                                          <p:spTgt spid="3"/>
                                        </p:tgtEl>
                                        <p:attrNameLst>
                                          <p:attrName>ppt_y</p:attrName>
                                        </p:attrNameLst>
                                      </p:cBhvr>
                                      <p:tavLst>
                                        <p:tav tm="0">
                                          <p:val>
                                            <p:strVal val="ppt_y"/>
                                          </p:val>
                                        </p:tav>
                                        <p:tav tm="100000">
                                          <p:val>
                                            <p:strVal val="ppt_y-.1"/>
                                          </p:val>
                                        </p:tav>
                                      </p:tavLst>
                                    </p:anim>
                                    <p:set>
                                      <p:cBhvr>
                                        <p:cTn id="13" dur="1" fill="hold">
                                          <p:stCondLst>
                                            <p:cond delay="2999"/>
                                          </p:stCondLst>
                                        </p:cTn>
                                        <p:tgtEl>
                                          <p:spTgt spid="3"/>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3000" fill="hold"/>
                                        <p:tgtEl>
                                          <p:spTgt spid="2"/>
                                        </p:tgtEl>
                                        <p:attrNameLst>
                                          <p:attrName>ppt_w</p:attrName>
                                        </p:attrNameLst>
                                      </p:cBhvr>
                                      <p:tavLst>
                                        <p:tav tm="0">
                                          <p:val>
                                            <p:strVal val="4/3*#ppt_w"/>
                                          </p:val>
                                        </p:tav>
                                        <p:tav tm="100000">
                                          <p:val>
                                            <p:strVal val="#ppt_w"/>
                                          </p:val>
                                        </p:tav>
                                      </p:tavLst>
                                    </p:anim>
                                    <p:anim calcmode="lin" valueType="num">
                                      <p:cBhvr>
                                        <p:cTn id="17" dur="3000" fill="hold"/>
                                        <p:tgtEl>
                                          <p:spTgt spid="2"/>
                                        </p:tgtEl>
                                        <p:attrNameLst>
                                          <p:attrName>ppt_h</p:attrName>
                                        </p:attrNameLst>
                                      </p:cBhvr>
                                      <p:tavLst>
                                        <p:tav tm="0">
                                          <p:val>
                                            <p:strVal val="4/3*#ppt_h"/>
                                          </p:val>
                                        </p:tav>
                                        <p:tav tm="100000">
                                          <p:val>
                                            <p:strVal val="#ppt_h"/>
                                          </p:val>
                                        </p:tav>
                                      </p:tavLst>
                                    </p:anim>
                                  </p:childTnLst>
                                </p:cTn>
                              </p:par>
                              <p:par>
                                <p:cTn id="18" presetID="10" presetClass="entr" presetSubtype="0"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3000"/>
                                        <p:tgtEl>
                                          <p:spTgt spid="2"/>
                                        </p:tgtEl>
                                      </p:cBhvr>
                                    </p:animEffect>
                                  </p:childTnLst>
                                </p:cTn>
                              </p:par>
                            </p:childTnLst>
                          </p:cTn>
                        </p:par>
                        <p:par>
                          <p:cTn id="21" fill="hold">
                            <p:stCondLst>
                              <p:cond delay="3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img_6027_rec.jpg"/>
          <p:cNvPicPr>
            <a:picLocks noGrp="1" noChangeAspect="1"/>
          </p:cNvPicPr>
          <p:nvPr isPhoto="1"/>
        </p:nvPicPr>
        <p:blipFill>
          <a:blip r:embed="rId2" cstate="print"/>
          <a:srcRect/>
          <a:stretch>
            <a:fillRect/>
          </a:stretch>
        </p:blipFill>
        <p:spPr bwMode="auto">
          <a:xfrm>
            <a:off x="0" y="-165100"/>
            <a:ext cx="9144000" cy="5689600"/>
          </a:xfrm>
          <a:prstGeom prst="rect">
            <a:avLst/>
          </a:prstGeom>
          <a:noFill/>
          <a:ln w="9525">
            <a:noFill/>
            <a:miter lim="800000"/>
            <a:headEnd/>
            <a:tailEnd/>
          </a:ln>
        </p:spPr>
      </p:pic>
      <p:sp>
        <p:nvSpPr>
          <p:cNvPr id="4" name="3 Rectángulo"/>
          <p:cNvSpPr/>
          <p:nvPr/>
        </p:nvSpPr>
        <p:spPr>
          <a:xfrm>
            <a:off x="0" y="0"/>
            <a:ext cx="4572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7" name="6 Rectángulo"/>
          <p:cNvSpPr/>
          <p:nvPr/>
        </p:nvSpPr>
        <p:spPr>
          <a:xfrm>
            <a:off x="4572000" y="0"/>
            <a:ext cx="4572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8" name="7 Rectángulo"/>
          <p:cNvSpPr/>
          <p:nvPr/>
        </p:nvSpPr>
        <p:spPr>
          <a:xfrm>
            <a:off x="0" y="1714500"/>
            <a:ext cx="4572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1" name="10 Rectángulo"/>
          <p:cNvSpPr/>
          <p:nvPr/>
        </p:nvSpPr>
        <p:spPr>
          <a:xfrm>
            <a:off x="4572000" y="1714500"/>
            <a:ext cx="4572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2" name="11 Rectángulo"/>
          <p:cNvSpPr/>
          <p:nvPr/>
        </p:nvSpPr>
        <p:spPr>
          <a:xfrm>
            <a:off x="0" y="3429000"/>
            <a:ext cx="4572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5" name="14 Rectángulo"/>
          <p:cNvSpPr/>
          <p:nvPr/>
        </p:nvSpPr>
        <p:spPr>
          <a:xfrm>
            <a:off x="4572000" y="3429000"/>
            <a:ext cx="4572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9" name="8 CuadroTexto"/>
          <p:cNvSpPr txBox="1"/>
          <p:nvPr/>
        </p:nvSpPr>
        <p:spPr>
          <a:xfrm>
            <a:off x="611188" y="3795713"/>
            <a:ext cx="8072437" cy="1200150"/>
          </a:xfrm>
          <a:prstGeom prst="rect">
            <a:avLst/>
          </a:prstGeom>
          <a:noFill/>
        </p:spPr>
        <p:txBody>
          <a:bodyPr wrap="none">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El mobiliario de esta sala lo componen consolas y banquetas talladas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y doradas, realizadas en los talleres reales españoles durante el siglo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XVIII. La lámpara del techo es un trabajo de la Real Fábrica de Cristales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de la Granja.</a:t>
            </a:r>
          </a:p>
        </p:txBody>
      </p:sp>
      <p:sp>
        <p:nvSpPr>
          <p:cNvPr id="10" name="9 CuadroTexto"/>
          <p:cNvSpPr txBox="1"/>
          <p:nvPr/>
        </p:nvSpPr>
        <p:spPr>
          <a:xfrm>
            <a:off x="539750" y="555625"/>
            <a:ext cx="2778125" cy="400050"/>
          </a:xfrm>
          <a:prstGeom prst="rect">
            <a:avLst/>
          </a:prstGeom>
          <a:noFill/>
        </p:spPr>
        <p:txBody>
          <a:bodyPr wrap="none">
            <a:spAutoFit/>
          </a:bodyPr>
          <a:lstStyle/>
          <a:p>
            <a:pPr>
              <a:defRPr/>
            </a:pPr>
            <a:r>
              <a:rPr lang="es-ES" sz="20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Sala Pieza de Comer</a:t>
            </a:r>
          </a:p>
        </p:txBody>
      </p:sp>
    </p:spTree>
  </p:cSld>
  <p:clrMapOvr>
    <a:masterClrMapping/>
  </p:clrMapOvr>
  <mc:AlternateContent xmlns:mc="http://schemas.openxmlformats.org/markup-compatibility/2006">
    <mc:Choice xmlns:p14="http://schemas.microsoft.com/office/powerpoint/2010/main" Requires="p14">
      <p:transition spd="slow" p14:dur="2000" advTm="30000">
        <p14:ripple dir="rd"/>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5" fill="hold" grpId="0" nodeType="withEffect">
                                  <p:stCondLst>
                                    <p:cond delay="0"/>
                                  </p:stCondLst>
                                  <p:childTnLst>
                                    <p:animEffect transition="out" filter="blinds(vertical)">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3" presetClass="exit" presetSubtype="5" fill="hold" grpId="0" nodeType="withEffect">
                                  <p:stCondLst>
                                    <p:cond delay="0"/>
                                  </p:stCondLst>
                                  <p:childTnLst>
                                    <p:animEffect transition="out" filter="blinds(vertical)">
                                      <p:cBhvr>
                                        <p:cTn id="9" dur="3000"/>
                                        <p:tgtEl>
                                          <p:spTgt spid="7"/>
                                        </p:tgtEl>
                                      </p:cBhvr>
                                    </p:animEffect>
                                    <p:set>
                                      <p:cBhvr>
                                        <p:cTn id="10" dur="1" fill="hold">
                                          <p:stCondLst>
                                            <p:cond delay="2999"/>
                                          </p:stCondLst>
                                        </p:cTn>
                                        <p:tgtEl>
                                          <p:spTgt spid="7"/>
                                        </p:tgtEl>
                                        <p:attrNameLst>
                                          <p:attrName>style.visibility</p:attrName>
                                        </p:attrNameLst>
                                      </p:cBhvr>
                                      <p:to>
                                        <p:strVal val="hidden"/>
                                      </p:to>
                                    </p:set>
                                  </p:childTnLst>
                                </p:cTn>
                              </p:par>
                              <p:par>
                                <p:cTn id="11" presetID="3" presetClass="exit" presetSubtype="5" fill="hold" grpId="0" nodeType="withEffect">
                                  <p:stCondLst>
                                    <p:cond delay="0"/>
                                  </p:stCondLst>
                                  <p:childTnLst>
                                    <p:animEffect transition="out" filter="blinds(vertical)">
                                      <p:cBhvr>
                                        <p:cTn id="12" dur="3000"/>
                                        <p:tgtEl>
                                          <p:spTgt spid="12"/>
                                        </p:tgtEl>
                                      </p:cBhvr>
                                    </p:animEffect>
                                    <p:set>
                                      <p:cBhvr>
                                        <p:cTn id="13" dur="1" fill="hold">
                                          <p:stCondLst>
                                            <p:cond delay="2999"/>
                                          </p:stCondLst>
                                        </p:cTn>
                                        <p:tgtEl>
                                          <p:spTgt spid="12"/>
                                        </p:tgtEl>
                                        <p:attrNameLst>
                                          <p:attrName>style.visibility</p:attrName>
                                        </p:attrNameLst>
                                      </p:cBhvr>
                                      <p:to>
                                        <p:strVal val="hidden"/>
                                      </p:to>
                                    </p:set>
                                  </p:childTnLst>
                                </p:cTn>
                              </p:par>
                              <p:par>
                                <p:cTn id="14" presetID="3" presetClass="exit" presetSubtype="5" fill="hold" grpId="0" nodeType="withEffect">
                                  <p:stCondLst>
                                    <p:cond delay="0"/>
                                  </p:stCondLst>
                                  <p:childTnLst>
                                    <p:animEffect transition="out" filter="blinds(vertical)">
                                      <p:cBhvr>
                                        <p:cTn id="15" dur="3000"/>
                                        <p:tgtEl>
                                          <p:spTgt spid="15"/>
                                        </p:tgtEl>
                                      </p:cBhvr>
                                    </p:animEffect>
                                    <p:set>
                                      <p:cBhvr>
                                        <p:cTn id="16" dur="1" fill="hold">
                                          <p:stCondLst>
                                            <p:cond delay="2999"/>
                                          </p:stCondLst>
                                        </p:cTn>
                                        <p:tgtEl>
                                          <p:spTgt spid="15"/>
                                        </p:tgtEl>
                                        <p:attrNameLst>
                                          <p:attrName>style.visibility</p:attrName>
                                        </p:attrNameLst>
                                      </p:cBhvr>
                                      <p:to>
                                        <p:strVal val="hidden"/>
                                      </p:to>
                                    </p:set>
                                  </p:childTnLst>
                                </p:cTn>
                              </p:par>
                              <p:par>
                                <p:cTn id="17" presetID="4" presetClass="exit" presetSubtype="32" fill="hold" grpId="0" nodeType="withEffect">
                                  <p:stCondLst>
                                    <p:cond delay="0"/>
                                  </p:stCondLst>
                                  <p:childTnLst>
                                    <p:animEffect transition="out" filter="box(out)">
                                      <p:cBhvr>
                                        <p:cTn id="18" dur="3000"/>
                                        <p:tgtEl>
                                          <p:spTgt spid="8"/>
                                        </p:tgtEl>
                                      </p:cBhvr>
                                    </p:animEffect>
                                    <p:set>
                                      <p:cBhvr>
                                        <p:cTn id="19" dur="1" fill="hold">
                                          <p:stCondLst>
                                            <p:cond delay="2999"/>
                                          </p:stCondLst>
                                        </p:cTn>
                                        <p:tgtEl>
                                          <p:spTgt spid="8"/>
                                        </p:tgtEl>
                                        <p:attrNameLst>
                                          <p:attrName>style.visibility</p:attrName>
                                        </p:attrNameLst>
                                      </p:cBhvr>
                                      <p:to>
                                        <p:strVal val="hidden"/>
                                      </p:to>
                                    </p:set>
                                  </p:childTnLst>
                                </p:cTn>
                              </p:par>
                              <p:par>
                                <p:cTn id="20" presetID="4" presetClass="exit" presetSubtype="32" fill="hold" grpId="0" nodeType="withEffect">
                                  <p:stCondLst>
                                    <p:cond delay="0"/>
                                  </p:stCondLst>
                                  <p:childTnLst>
                                    <p:animEffect transition="out" filter="box(out)">
                                      <p:cBhvr>
                                        <p:cTn id="21" dur="3000"/>
                                        <p:tgtEl>
                                          <p:spTgt spid="11"/>
                                        </p:tgtEl>
                                      </p:cBhvr>
                                    </p:animEffect>
                                    <p:set>
                                      <p:cBhvr>
                                        <p:cTn id="22" dur="1" fill="hold">
                                          <p:stCondLst>
                                            <p:cond delay="2999"/>
                                          </p:stCondLst>
                                        </p:cTn>
                                        <p:tgtEl>
                                          <p:spTgt spid="11"/>
                                        </p:tgtEl>
                                        <p:attrNameLst>
                                          <p:attrName>style.visibility</p:attrName>
                                        </p:attrNameLst>
                                      </p:cBhvr>
                                      <p:to>
                                        <p:strVal val="hidden"/>
                                      </p:to>
                                    </p:set>
                                  </p:childTnLst>
                                </p:cTn>
                              </p:par>
                              <p:par>
                                <p:cTn id="23" presetID="23" presetClass="entr" presetSubtype="288"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 calcmode="lin" valueType="num">
                                      <p:cBhvr>
                                        <p:cTn id="25" dur="3000" fill="hold"/>
                                        <p:tgtEl>
                                          <p:spTgt spid="2"/>
                                        </p:tgtEl>
                                        <p:attrNameLst>
                                          <p:attrName>ppt_w</p:attrName>
                                        </p:attrNameLst>
                                      </p:cBhvr>
                                      <p:tavLst>
                                        <p:tav tm="0">
                                          <p:val>
                                            <p:strVal val="4/3*#ppt_w"/>
                                          </p:val>
                                        </p:tav>
                                        <p:tav tm="100000">
                                          <p:val>
                                            <p:strVal val="#ppt_w"/>
                                          </p:val>
                                        </p:tav>
                                      </p:tavLst>
                                    </p:anim>
                                    <p:anim calcmode="lin" valueType="num">
                                      <p:cBhvr>
                                        <p:cTn id="26" dur="3000" fill="hold"/>
                                        <p:tgtEl>
                                          <p:spTgt spid="2"/>
                                        </p:tgtEl>
                                        <p:attrNameLst>
                                          <p:attrName>ppt_h</p:attrName>
                                        </p:attrNameLst>
                                      </p:cBhvr>
                                      <p:tavLst>
                                        <p:tav tm="0">
                                          <p:val>
                                            <p:strVal val="4/3*#ppt_h"/>
                                          </p:val>
                                        </p:tav>
                                        <p:tav tm="100000">
                                          <p:val>
                                            <p:strVal val="#ppt_h"/>
                                          </p:val>
                                        </p:tav>
                                      </p:tavLst>
                                    </p:anim>
                                  </p:childTnLst>
                                </p:cTn>
                              </p:par>
                              <p:par>
                                <p:cTn id="27" presetID="10" presetClass="entr" presetSubtype="0" fill="hold" nodeType="withEffect">
                                  <p:stCondLst>
                                    <p:cond delay="0"/>
                                  </p:stCondLst>
                                  <p:childTnLst>
                                    <p:set>
                                      <p:cBhvr>
                                        <p:cTn id="28" dur="1" fill="hold">
                                          <p:stCondLst>
                                            <p:cond delay="0"/>
                                          </p:stCondLst>
                                        </p:cTn>
                                        <p:tgtEl>
                                          <p:spTgt spid="2"/>
                                        </p:tgtEl>
                                        <p:attrNameLst>
                                          <p:attrName>style.visibility</p:attrName>
                                        </p:attrNameLst>
                                      </p:cBhvr>
                                      <p:to>
                                        <p:strVal val="visible"/>
                                      </p:to>
                                    </p:set>
                                    <p:animEffect transition="in" filter="fade">
                                      <p:cBhvr>
                                        <p:cTn id="29" dur="3000"/>
                                        <p:tgtEl>
                                          <p:spTgt spid="2"/>
                                        </p:tgtEl>
                                      </p:cBhvr>
                                    </p:animEffect>
                                  </p:childTnLst>
                                </p:cTn>
                              </p:par>
                            </p:childTnLst>
                          </p:cTn>
                        </p:par>
                        <p:par>
                          <p:cTn id="30" fill="hold">
                            <p:stCondLst>
                              <p:cond delay="3000"/>
                            </p:stCondLst>
                            <p:childTnLst>
                              <p:par>
                                <p:cTn id="31" presetID="23" presetClass="entr" presetSubtype="16" fill="hold" grpId="0" nodeType="after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p:cTn id="33" dur="2000" fill="hold"/>
                                        <p:tgtEl>
                                          <p:spTgt spid="10"/>
                                        </p:tgtEl>
                                        <p:attrNameLst>
                                          <p:attrName>ppt_w</p:attrName>
                                        </p:attrNameLst>
                                      </p:cBhvr>
                                      <p:tavLst>
                                        <p:tav tm="0">
                                          <p:val>
                                            <p:fltVal val="0"/>
                                          </p:val>
                                        </p:tav>
                                        <p:tav tm="100000">
                                          <p:val>
                                            <p:strVal val="#ppt_w"/>
                                          </p:val>
                                        </p:tav>
                                      </p:tavLst>
                                    </p:anim>
                                    <p:anim calcmode="lin" valueType="num">
                                      <p:cBhvr>
                                        <p:cTn id="34" dur="2000" fill="hold"/>
                                        <p:tgtEl>
                                          <p:spTgt spid="10"/>
                                        </p:tgtEl>
                                        <p:attrNameLst>
                                          <p:attrName>ppt_h</p:attrName>
                                        </p:attrNameLst>
                                      </p:cBhvr>
                                      <p:tavLst>
                                        <p:tav tm="0">
                                          <p:val>
                                            <p:fltVal val="0"/>
                                          </p:val>
                                        </p:tav>
                                        <p:tav tm="100000">
                                          <p:val>
                                            <p:strVal val="#ppt_h"/>
                                          </p:val>
                                        </p:tav>
                                      </p:tavLst>
                                    </p:anim>
                                  </p:childTnLst>
                                </p:cTn>
                              </p:par>
                            </p:childTnLst>
                          </p:cTn>
                        </p:par>
                        <p:par>
                          <p:cTn id="35" fill="hold">
                            <p:stCondLst>
                              <p:cond delay="5000"/>
                            </p:stCondLst>
                            <p:childTnLst>
                              <p:par>
                                <p:cTn id="36" presetID="40" presetClass="entr" presetSubtype="0" fill="hold" grpId="0" nodeType="afterEffect">
                                  <p:stCondLst>
                                    <p:cond delay="0"/>
                                  </p:stCondLst>
                                  <p:iterate type="lt">
                                    <p:tmPct val="10000"/>
                                  </p:iterate>
                                  <p:childTnLst>
                                    <p:set>
                                      <p:cBhvr>
                                        <p:cTn id="37" dur="1" fill="hold">
                                          <p:stCondLst>
                                            <p:cond delay="0"/>
                                          </p:stCondLst>
                                        </p:cTn>
                                        <p:tgtEl>
                                          <p:spTgt spid="9"/>
                                        </p:tgtEl>
                                        <p:attrNameLst>
                                          <p:attrName>style.visibility</p:attrName>
                                        </p:attrNameLst>
                                      </p:cBhvr>
                                      <p:to>
                                        <p:strVal val="visible"/>
                                      </p:to>
                                    </p:set>
                                    <p:animEffect transition="in" filter="fade">
                                      <p:cBhvr>
                                        <p:cTn id="38" dur="1000"/>
                                        <p:tgtEl>
                                          <p:spTgt spid="9"/>
                                        </p:tgtEl>
                                      </p:cBhvr>
                                    </p:animEffect>
                                    <p:anim calcmode="lin" valueType="num">
                                      <p:cBhvr>
                                        <p:cTn id="39" dur="1000" fill="hold"/>
                                        <p:tgtEl>
                                          <p:spTgt spid="9"/>
                                        </p:tgtEl>
                                        <p:attrNameLst>
                                          <p:attrName>ppt_x</p:attrName>
                                        </p:attrNameLst>
                                      </p:cBhvr>
                                      <p:tavLst>
                                        <p:tav tm="0">
                                          <p:val>
                                            <p:strVal val="#ppt_x-.1"/>
                                          </p:val>
                                        </p:tav>
                                        <p:tav tm="100000">
                                          <p:val>
                                            <p:strVal val="#ppt_x"/>
                                          </p:val>
                                        </p:tav>
                                      </p:tavLst>
                                    </p:anim>
                                    <p:anim calcmode="lin" valueType="num">
                                      <p:cBhvr>
                                        <p:cTn id="40"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P spid="8" grpId="0" animBg="1"/>
      <p:bldP spid="11" grpId="0" animBg="1"/>
      <p:bldP spid="12" grpId="0" animBg="1"/>
      <p:bldP spid="15" grpId="0" animBg="1"/>
      <p:bldP spid="9" grpId="0"/>
      <p:bldP spid="10"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39).jpg"/>
          <p:cNvPicPr>
            <a:picLocks noGrp="1" noChangeAspect="1"/>
          </p:cNvPicPr>
          <p:nvPr isPhoto="1"/>
        </p:nvPicPr>
        <p:blipFill>
          <a:blip r:embed="rId2" cstate="print"/>
          <a:srcRect/>
          <a:stretch>
            <a:fillRect/>
          </a:stretch>
        </p:blipFill>
        <p:spPr bwMode="auto">
          <a:xfrm>
            <a:off x="4835525" y="0"/>
            <a:ext cx="4308475" cy="5143500"/>
          </a:xfrm>
          <a:prstGeom prst="rect">
            <a:avLst/>
          </a:prstGeom>
          <a:noFill/>
          <a:ln w="9525">
            <a:noFill/>
            <a:miter lim="800000"/>
            <a:headEnd/>
            <a:tailEnd/>
          </a:ln>
        </p:spPr>
      </p:pic>
      <p:pic>
        <p:nvPicPr>
          <p:cNvPr id="3" name="2 Imagen" descr="1(39).jpg"/>
          <p:cNvPicPr>
            <a:picLocks noGrp="1" noChangeAspect="1"/>
          </p:cNvPicPr>
          <p:nvPr isPhoto="1"/>
        </p:nvPicPr>
        <p:blipFill>
          <a:blip r:embed="rId3" cstate="print"/>
          <a:srcRect/>
          <a:stretch>
            <a:fillRect/>
          </a:stretch>
        </p:blipFill>
        <p:spPr bwMode="auto">
          <a:xfrm>
            <a:off x="4859338" y="0"/>
            <a:ext cx="4284662" cy="5143500"/>
          </a:xfrm>
          <a:prstGeom prst="rect">
            <a:avLst/>
          </a:prstGeom>
          <a:noFill/>
          <a:ln w="9525">
            <a:noFill/>
            <a:miter lim="800000"/>
            <a:headEnd/>
            <a:tailEnd/>
          </a:ln>
        </p:spPr>
      </p:pic>
      <p:sp>
        <p:nvSpPr>
          <p:cNvPr id="4" name="3 CuadroTexto"/>
          <p:cNvSpPr txBox="1"/>
          <p:nvPr/>
        </p:nvSpPr>
        <p:spPr>
          <a:xfrm>
            <a:off x="900113" y="268288"/>
            <a:ext cx="2203450" cy="460375"/>
          </a:xfrm>
          <a:prstGeom prst="rect">
            <a:avLst/>
          </a:prstGeom>
          <a:noFill/>
        </p:spPr>
        <p:txBody>
          <a:bodyPr wrap="none">
            <a:spAutoFit/>
          </a:bodyPr>
          <a:lstStyle/>
          <a:p>
            <a:pPr>
              <a:defRPr/>
            </a:pPr>
            <a:r>
              <a:rPr lang="es-ES" sz="24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Sala Oratorio</a:t>
            </a:r>
          </a:p>
        </p:txBody>
      </p:sp>
      <p:sp>
        <p:nvSpPr>
          <p:cNvPr id="5" name="4 CuadroTexto"/>
          <p:cNvSpPr txBox="1"/>
          <p:nvPr/>
        </p:nvSpPr>
        <p:spPr>
          <a:xfrm>
            <a:off x="323850" y="1276350"/>
            <a:ext cx="4176713" cy="3138488"/>
          </a:xfrm>
          <a:prstGeom prst="rect">
            <a:avLst/>
          </a:prstGeom>
          <a:noFill/>
        </p:spPr>
        <p:txBody>
          <a:bodyPr>
            <a:spAutoFit/>
          </a:bodyPr>
          <a:lstStyle/>
          <a:p>
            <a:pPr>
              <a:defRPr/>
            </a:pPr>
            <a:r>
              <a:rPr lang="es-ES" sz="2200" b="1" dirty="0">
                <a:effectLst>
                  <a:glow rad="101600">
                    <a:schemeClr val="accent2">
                      <a:satMod val="175000"/>
                      <a:alpha val="40000"/>
                    </a:schemeClr>
                  </a:glow>
                  <a:outerShdw blurRad="38100" dist="38100" dir="2700000" algn="tl">
                    <a:srgbClr val="000000">
                      <a:alpha val="43137"/>
                    </a:srgbClr>
                  </a:outerShdw>
                </a:effectLst>
              </a:rPr>
              <a:t>Antiguamente llamado </a:t>
            </a:r>
            <a:r>
              <a:rPr lang="es-ES" sz="2200" b="1" i="1" dirty="0">
                <a:effectLst>
                  <a:glow rad="101600">
                    <a:schemeClr val="accent2">
                      <a:satMod val="175000"/>
                      <a:alpha val="40000"/>
                    </a:schemeClr>
                  </a:glow>
                  <a:outerShdw blurRad="38100" dist="38100" dir="2700000" algn="tl">
                    <a:srgbClr val="000000">
                      <a:alpha val="43137"/>
                    </a:srgbClr>
                  </a:outerShdw>
                </a:effectLst>
              </a:rPr>
              <a:t>Pieza </a:t>
            </a:r>
          </a:p>
          <a:p>
            <a:pPr>
              <a:defRPr/>
            </a:pPr>
            <a:r>
              <a:rPr lang="es-ES" sz="2200" b="1" i="1" dirty="0">
                <a:effectLst>
                  <a:glow rad="101600">
                    <a:schemeClr val="accent2">
                      <a:satMod val="175000"/>
                      <a:alpha val="40000"/>
                    </a:schemeClr>
                  </a:glow>
                  <a:outerShdw blurRad="38100" dist="38100" dir="2700000" algn="tl">
                    <a:srgbClr val="000000">
                      <a:alpha val="43137"/>
                    </a:srgbClr>
                  </a:outerShdw>
                </a:effectLst>
              </a:rPr>
              <a:t>donde se dice la misa, </a:t>
            </a:r>
            <a:r>
              <a:rPr lang="es-ES" sz="2200" b="1" dirty="0">
                <a:effectLst>
                  <a:glow rad="101600">
                    <a:schemeClr val="accent2">
                      <a:satMod val="175000"/>
                      <a:alpha val="40000"/>
                    </a:schemeClr>
                  </a:glow>
                  <a:outerShdw blurRad="38100" dist="38100" dir="2700000" algn="tl">
                    <a:srgbClr val="000000">
                      <a:alpha val="43137"/>
                    </a:srgbClr>
                  </a:outerShdw>
                </a:effectLst>
              </a:rPr>
              <a:t>o también </a:t>
            </a:r>
            <a:r>
              <a:rPr lang="es-ES" sz="2200" b="1" i="1" dirty="0">
                <a:effectLst>
                  <a:glow rad="101600">
                    <a:schemeClr val="accent2">
                      <a:satMod val="175000"/>
                      <a:alpha val="40000"/>
                    </a:schemeClr>
                  </a:glow>
                  <a:outerShdw blurRad="38100" dist="38100" dir="2700000" algn="tl">
                    <a:srgbClr val="000000">
                      <a:alpha val="43137"/>
                    </a:srgbClr>
                  </a:outerShdw>
                </a:effectLst>
              </a:rPr>
              <a:t>Pieza de Despacho. </a:t>
            </a:r>
            <a:r>
              <a:rPr lang="es-ES" sz="2200" b="1" dirty="0">
                <a:effectLst>
                  <a:glow rad="101600">
                    <a:schemeClr val="accent2">
                      <a:satMod val="175000"/>
                      <a:alpha val="40000"/>
                    </a:schemeClr>
                  </a:glow>
                  <a:outerShdw blurRad="38100" dist="38100" dir="2700000" algn="tl">
                    <a:srgbClr val="000000">
                      <a:alpha val="43137"/>
                    </a:srgbClr>
                  </a:outerShdw>
                </a:effectLst>
              </a:rPr>
              <a:t>Una importante colección de pintura de tema religioso, procedente de la colección del pintor Carlo </a:t>
            </a:r>
            <a:r>
              <a:rPr lang="es-ES" sz="2200" b="1" dirty="0" err="1">
                <a:effectLst>
                  <a:glow rad="101600">
                    <a:schemeClr val="accent2">
                      <a:satMod val="175000"/>
                      <a:alpha val="40000"/>
                    </a:schemeClr>
                  </a:glow>
                  <a:outerShdw blurRad="38100" dist="38100" dir="2700000" algn="tl">
                    <a:srgbClr val="000000">
                      <a:alpha val="43137"/>
                    </a:srgbClr>
                  </a:outerShdw>
                </a:effectLst>
              </a:rPr>
              <a:t>Moratta</a:t>
            </a:r>
            <a:r>
              <a:rPr lang="es-ES" sz="2200" b="1" dirty="0">
                <a:effectLst>
                  <a:glow rad="101600">
                    <a:schemeClr val="accent2">
                      <a:satMod val="175000"/>
                      <a:alpha val="40000"/>
                    </a:schemeClr>
                  </a:glow>
                  <a:outerShdw blurRad="38100" dist="38100" dir="2700000" algn="tl">
                    <a:srgbClr val="000000">
                      <a:alpha val="43137"/>
                    </a:srgbClr>
                  </a:outerShdw>
                </a:effectLst>
              </a:rPr>
              <a:t> </a:t>
            </a:r>
          </a:p>
          <a:p>
            <a:pPr>
              <a:defRPr/>
            </a:pPr>
            <a:r>
              <a:rPr lang="es-ES" sz="2200" b="1" dirty="0">
                <a:effectLst>
                  <a:glow rad="101600">
                    <a:schemeClr val="accent2">
                      <a:satMod val="175000"/>
                      <a:alpha val="40000"/>
                    </a:schemeClr>
                  </a:glow>
                  <a:outerShdw blurRad="38100" dist="38100" dir="2700000" algn="tl">
                    <a:srgbClr val="000000">
                      <a:alpha val="43137"/>
                    </a:srgbClr>
                  </a:outerShdw>
                </a:effectLst>
              </a:rPr>
              <a:t>que adquirieron los reyes en 1724, decora esta habitación.</a:t>
            </a:r>
            <a:endParaRPr lang="es-ES" sz="2200" b="1" i="1" dirty="0">
              <a:effectLst>
                <a:glow rad="101600">
                  <a:schemeClr val="accent2">
                    <a:satMod val="175000"/>
                    <a:alpha val="40000"/>
                  </a:scheme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32000">
        <p14:window dir="vert"/>
      </p:transition>
    </mc:Choice>
    <mc:Fallback>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3"/>
                                        </p:tgtEl>
                                        <p:attrNameLst>
                                          <p:attrName>ppt_w</p:attrName>
                                        </p:attrNameLst>
                                      </p:cBhvr>
                                      <p:tavLst>
                                        <p:tav tm="0">
                                          <p:val>
                                            <p:strVal val="ppt_w"/>
                                          </p:val>
                                        </p:tav>
                                        <p:tav tm="100000">
                                          <p:val>
                                            <p:strVal val="4/3*ppt_w"/>
                                          </p:val>
                                        </p:tav>
                                      </p:tavLst>
                                    </p:anim>
                                    <p:anim calcmode="lin" valueType="num">
                                      <p:cBhvr>
                                        <p:cTn id="7" dur="3000"/>
                                        <p:tgtEl>
                                          <p:spTgt spid="3"/>
                                        </p:tgtEl>
                                        <p:attrNameLst>
                                          <p:attrName>ppt_h</p:attrName>
                                        </p:attrNameLst>
                                      </p:cBhvr>
                                      <p:tavLst>
                                        <p:tav tm="0">
                                          <p:val>
                                            <p:strVal val="ppt_h"/>
                                          </p:val>
                                        </p:tav>
                                        <p:tav tm="100000">
                                          <p:val>
                                            <p:strVal val="4/3*ppt_h"/>
                                          </p:val>
                                        </p:tav>
                                      </p:tavLst>
                                    </p:anim>
                                    <p:set>
                                      <p:cBhvr>
                                        <p:cTn id="8" dur="1" fill="hold">
                                          <p:stCondLst>
                                            <p:cond delay="2999"/>
                                          </p:stCondLst>
                                        </p:cTn>
                                        <p:tgtEl>
                                          <p:spTgt spid="3"/>
                                        </p:tgtEl>
                                        <p:attrNameLst>
                                          <p:attrName>style.visibility</p:attrName>
                                        </p:attrNameLst>
                                      </p:cBhvr>
                                      <p:to>
                                        <p:strVal val="hidden"/>
                                      </p:to>
                                    </p:set>
                                  </p:childTnLst>
                                </p:cTn>
                              </p:par>
                              <p:par>
                                <p:cTn id="9" presetID="47" presetClass="exit" presetSubtype="0" fill="hold" nodeType="withEffect">
                                  <p:stCondLst>
                                    <p:cond delay="0"/>
                                  </p:stCondLst>
                                  <p:childTnLst>
                                    <p:animEffect transition="out" filter="fade">
                                      <p:cBhvr>
                                        <p:cTn id="10" dur="3000"/>
                                        <p:tgtEl>
                                          <p:spTgt spid="3"/>
                                        </p:tgtEl>
                                      </p:cBhvr>
                                    </p:animEffect>
                                    <p:anim calcmode="lin" valueType="num">
                                      <p:cBhvr>
                                        <p:cTn id="11" dur="3000"/>
                                        <p:tgtEl>
                                          <p:spTgt spid="3"/>
                                        </p:tgtEl>
                                        <p:attrNameLst>
                                          <p:attrName>ppt_x</p:attrName>
                                        </p:attrNameLst>
                                      </p:cBhvr>
                                      <p:tavLst>
                                        <p:tav tm="0">
                                          <p:val>
                                            <p:strVal val="ppt_x"/>
                                          </p:val>
                                        </p:tav>
                                        <p:tav tm="100000">
                                          <p:val>
                                            <p:strVal val="ppt_x"/>
                                          </p:val>
                                        </p:tav>
                                      </p:tavLst>
                                    </p:anim>
                                    <p:anim calcmode="lin" valueType="num">
                                      <p:cBhvr>
                                        <p:cTn id="12" dur="3000"/>
                                        <p:tgtEl>
                                          <p:spTgt spid="3"/>
                                        </p:tgtEl>
                                        <p:attrNameLst>
                                          <p:attrName>ppt_y</p:attrName>
                                        </p:attrNameLst>
                                      </p:cBhvr>
                                      <p:tavLst>
                                        <p:tav tm="0">
                                          <p:val>
                                            <p:strVal val="ppt_y"/>
                                          </p:val>
                                        </p:tav>
                                        <p:tav tm="100000">
                                          <p:val>
                                            <p:strVal val="ppt_y-.1"/>
                                          </p:val>
                                        </p:tav>
                                      </p:tavLst>
                                    </p:anim>
                                    <p:set>
                                      <p:cBhvr>
                                        <p:cTn id="13" dur="1" fill="hold">
                                          <p:stCondLst>
                                            <p:cond delay="2999"/>
                                          </p:stCondLst>
                                        </p:cTn>
                                        <p:tgtEl>
                                          <p:spTgt spid="3"/>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3000" fill="hold"/>
                                        <p:tgtEl>
                                          <p:spTgt spid="2"/>
                                        </p:tgtEl>
                                        <p:attrNameLst>
                                          <p:attrName>ppt_w</p:attrName>
                                        </p:attrNameLst>
                                      </p:cBhvr>
                                      <p:tavLst>
                                        <p:tav tm="0">
                                          <p:val>
                                            <p:strVal val="4/3*#ppt_w"/>
                                          </p:val>
                                        </p:tav>
                                        <p:tav tm="100000">
                                          <p:val>
                                            <p:strVal val="#ppt_w"/>
                                          </p:val>
                                        </p:tav>
                                      </p:tavLst>
                                    </p:anim>
                                    <p:anim calcmode="lin" valueType="num">
                                      <p:cBhvr>
                                        <p:cTn id="17" dur="3000" fill="hold"/>
                                        <p:tgtEl>
                                          <p:spTgt spid="2"/>
                                        </p:tgtEl>
                                        <p:attrNameLst>
                                          <p:attrName>ppt_h</p:attrName>
                                        </p:attrNameLst>
                                      </p:cBhvr>
                                      <p:tavLst>
                                        <p:tav tm="0">
                                          <p:val>
                                            <p:strVal val="4/3*#ppt_h"/>
                                          </p:val>
                                        </p:tav>
                                        <p:tav tm="100000">
                                          <p:val>
                                            <p:strVal val="#ppt_h"/>
                                          </p:val>
                                        </p:tav>
                                      </p:tavLst>
                                    </p:anim>
                                  </p:childTnLst>
                                </p:cTn>
                              </p:par>
                              <p:par>
                                <p:cTn id="18" presetID="47" presetClass="entr" presetSubtype="0"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3000"/>
                                        <p:tgtEl>
                                          <p:spTgt spid="2"/>
                                        </p:tgtEl>
                                      </p:cBhvr>
                                    </p:animEffect>
                                    <p:anim calcmode="lin" valueType="num">
                                      <p:cBhvr>
                                        <p:cTn id="21" dur="3000" fill="hold"/>
                                        <p:tgtEl>
                                          <p:spTgt spid="2"/>
                                        </p:tgtEl>
                                        <p:attrNameLst>
                                          <p:attrName>ppt_x</p:attrName>
                                        </p:attrNameLst>
                                      </p:cBhvr>
                                      <p:tavLst>
                                        <p:tav tm="0">
                                          <p:val>
                                            <p:strVal val="#ppt_x"/>
                                          </p:val>
                                        </p:tav>
                                        <p:tav tm="100000">
                                          <p:val>
                                            <p:strVal val="#ppt_x"/>
                                          </p:val>
                                        </p:tav>
                                      </p:tavLst>
                                    </p:anim>
                                    <p:anim calcmode="lin" valueType="num">
                                      <p:cBhvr>
                                        <p:cTn id="22" dur="3000" fill="hold"/>
                                        <p:tgtEl>
                                          <p:spTgt spid="2"/>
                                        </p:tgtEl>
                                        <p:attrNameLst>
                                          <p:attrName>ppt_y</p:attrName>
                                        </p:attrNameLst>
                                      </p:cBhvr>
                                      <p:tavLst>
                                        <p:tav tm="0">
                                          <p:val>
                                            <p:strVal val="#ppt_y-.1"/>
                                          </p:val>
                                        </p:tav>
                                        <p:tav tm="100000">
                                          <p:val>
                                            <p:strVal val="#ppt_y"/>
                                          </p:val>
                                        </p:tav>
                                      </p:tavLst>
                                    </p:anim>
                                  </p:childTnLst>
                                </p:cTn>
                              </p:par>
                            </p:childTnLst>
                          </p:cTn>
                        </p:par>
                        <p:par>
                          <p:cTn id="23" fill="hold">
                            <p:stCondLst>
                              <p:cond delay="3000"/>
                            </p:stCondLst>
                            <p:childTnLst>
                              <p:par>
                                <p:cTn id="24" presetID="23" presetClass="entr" presetSubtype="16" fill="hold" nodeType="afterEffect">
                                  <p:stCondLst>
                                    <p:cond delay="0"/>
                                  </p:stCondLst>
                                  <p:childTnLst>
                                    <p:set>
                                      <p:cBhvr>
                                        <p:cTn id="25" dur="1" fill="hold">
                                          <p:stCondLst>
                                            <p:cond delay="0"/>
                                          </p:stCondLst>
                                        </p:cTn>
                                        <p:tgtEl>
                                          <p:spTgt spid="4">
                                            <p:txEl>
                                              <p:pRg st="0" end="0"/>
                                            </p:txEl>
                                          </p:spTgt>
                                        </p:tgtEl>
                                        <p:attrNameLst>
                                          <p:attrName>style.visibility</p:attrName>
                                        </p:attrNameLst>
                                      </p:cBhvr>
                                      <p:to>
                                        <p:strVal val="visible"/>
                                      </p:to>
                                    </p:set>
                                    <p:anim calcmode="lin" valueType="num">
                                      <p:cBhvr>
                                        <p:cTn id="26" dur="2000" fill="hold"/>
                                        <p:tgtEl>
                                          <p:spTgt spid="4">
                                            <p:txEl>
                                              <p:pRg st="0" end="0"/>
                                            </p:txEl>
                                          </p:spTgt>
                                        </p:tgtEl>
                                        <p:attrNameLst>
                                          <p:attrName>ppt_w</p:attrName>
                                        </p:attrNameLst>
                                      </p:cBhvr>
                                      <p:tavLst>
                                        <p:tav tm="0">
                                          <p:val>
                                            <p:fltVal val="0"/>
                                          </p:val>
                                        </p:tav>
                                        <p:tav tm="100000">
                                          <p:val>
                                            <p:strVal val="#ppt_w"/>
                                          </p:val>
                                        </p:tav>
                                      </p:tavLst>
                                    </p:anim>
                                    <p:anim calcmode="lin" valueType="num">
                                      <p:cBhvr>
                                        <p:cTn id="27" dur="2000" fill="hold"/>
                                        <p:tgtEl>
                                          <p:spTgt spid="4">
                                            <p:txEl>
                                              <p:pRg st="0" end="0"/>
                                            </p:txEl>
                                          </p:spTgt>
                                        </p:tgtEl>
                                        <p:attrNameLst>
                                          <p:attrName>ppt_h</p:attrName>
                                        </p:attrNameLst>
                                      </p:cBhvr>
                                      <p:tavLst>
                                        <p:tav tm="0">
                                          <p:val>
                                            <p:fltVal val="0"/>
                                          </p:val>
                                        </p:tav>
                                        <p:tav tm="100000">
                                          <p:val>
                                            <p:strVal val="#ppt_h"/>
                                          </p:val>
                                        </p:tav>
                                      </p:tavLst>
                                    </p:anim>
                                  </p:childTnLst>
                                </p:cTn>
                              </p:par>
                            </p:childTnLst>
                          </p:cTn>
                        </p:par>
                        <p:par>
                          <p:cTn id="28" fill="hold">
                            <p:stCondLst>
                              <p:cond delay="5000"/>
                            </p:stCondLst>
                            <p:childTnLst>
                              <p:par>
                                <p:cTn id="29" presetID="40" presetClass="entr" presetSubtype="0" fill="hold" grpId="0" nodeType="afterEffect">
                                  <p:stCondLst>
                                    <p:cond delay="0"/>
                                  </p:stCondLst>
                                  <p:iterate type="lt">
                                    <p:tmPct val="10000"/>
                                  </p:iterate>
                                  <p:childTnLst>
                                    <p:set>
                                      <p:cBhvr>
                                        <p:cTn id="30" dur="1" fill="hold">
                                          <p:stCondLst>
                                            <p:cond delay="0"/>
                                          </p:stCondLst>
                                        </p:cTn>
                                        <p:tgtEl>
                                          <p:spTgt spid="5"/>
                                        </p:tgtEl>
                                        <p:attrNameLst>
                                          <p:attrName>style.visibility</p:attrName>
                                        </p:attrNameLst>
                                      </p:cBhvr>
                                      <p:to>
                                        <p:strVal val="visible"/>
                                      </p:to>
                                    </p:set>
                                    <p:animEffect transition="in" filter="fade">
                                      <p:cBhvr>
                                        <p:cTn id="31" dur="1000"/>
                                        <p:tgtEl>
                                          <p:spTgt spid="5"/>
                                        </p:tgtEl>
                                      </p:cBhvr>
                                    </p:animEffect>
                                    <p:anim calcmode="lin" valueType="num">
                                      <p:cBhvr>
                                        <p:cTn id="32" dur="1000" fill="hold"/>
                                        <p:tgtEl>
                                          <p:spTgt spid="5"/>
                                        </p:tgtEl>
                                        <p:attrNameLst>
                                          <p:attrName>ppt_x</p:attrName>
                                        </p:attrNameLst>
                                      </p:cBhvr>
                                      <p:tavLst>
                                        <p:tav tm="0">
                                          <p:val>
                                            <p:strVal val="#ppt_x-.1"/>
                                          </p:val>
                                        </p:tav>
                                        <p:tav tm="100000">
                                          <p:val>
                                            <p:strVal val="#ppt_x"/>
                                          </p:val>
                                        </p:tav>
                                      </p:tavLst>
                                    </p:anim>
                                    <p:anim calcmode="lin" valueType="num">
                                      <p:cBhvr>
                                        <p:cTn id="33"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ágenes-montajes-y-fotomanipulaciones-digitales-de-Caras-Ionut-10.jpg"/>
          <p:cNvPicPr>
            <a:picLocks noChangeAspect="1"/>
          </p:cNvPicPr>
          <p:nvPr/>
        </p:nvPicPr>
        <p:blipFill>
          <a:blip r:embed="rId2" cstate="print"/>
          <a:srcRect/>
          <a:stretch>
            <a:fillRect/>
          </a:stretch>
        </p:blipFill>
        <p:spPr bwMode="auto">
          <a:xfrm>
            <a:off x="0" y="0"/>
            <a:ext cx="4211638" cy="5143500"/>
          </a:xfrm>
          <a:prstGeom prst="rect">
            <a:avLst/>
          </a:prstGeom>
          <a:noFill/>
          <a:ln w="9525">
            <a:noFill/>
            <a:miter lim="800000"/>
            <a:headEnd/>
            <a:tailEnd/>
          </a:ln>
        </p:spPr>
      </p:pic>
      <p:pic>
        <p:nvPicPr>
          <p:cNvPr id="5" name="4 Imagen" descr="imágenes-montajes-y-fotomanipulaciones-digitales-de-Caras-Ionut-10.jpg"/>
          <p:cNvPicPr>
            <a:picLocks noChangeAspect="1"/>
          </p:cNvPicPr>
          <p:nvPr/>
        </p:nvPicPr>
        <p:blipFill>
          <a:blip r:embed="rId3" cstate="print"/>
          <a:srcRect/>
          <a:stretch>
            <a:fillRect/>
          </a:stretch>
        </p:blipFill>
        <p:spPr bwMode="auto">
          <a:xfrm>
            <a:off x="0" y="0"/>
            <a:ext cx="4211638" cy="5143500"/>
          </a:xfrm>
          <a:prstGeom prst="rect">
            <a:avLst/>
          </a:prstGeom>
          <a:noFill/>
          <a:ln w="9525">
            <a:noFill/>
            <a:miter lim="800000"/>
            <a:headEnd/>
            <a:tailEnd/>
          </a:ln>
        </p:spPr>
      </p:pic>
      <p:sp>
        <p:nvSpPr>
          <p:cNvPr id="6" name="5 Rectángulo"/>
          <p:cNvSpPr/>
          <p:nvPr/>
        </p:nvSpPr>
        <p:spPr>
          <a:xfrm>
            <a:off x="4932363" y="0"/>
            <a:ext cx="4211637" cy="5143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7" name="6 CuadroTexto"/>
          <p:cNvSpPr txBox="1"/>
          <p:nvPr/>
        </p:nvSpPr>
        <p:spPr>
          <a:xfrm>
            <a:off x="4427538" y="1058863"/>
            <a:ext cx="4090987" cy="430212"/>
          </a:xfrm>
          <a:prstGeom prst="rect">
            <a:avLst/>
          </a:prstGeom>
          <a:noFill/>
        </p:spPr>
        <p:txBody>
          <a:bodyPr wrap="none">
            <a:spAutoFit/>
          </a:bodyPr>
          <a:lstStyle/>
          <a:p>
            <a:pPr>
              <a:defRPr/>
            </a:pPr>
            <a:r>
              <a:rPr lang="es-ES" sz="22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Techo </a:t>
            </a:r>
            <a:r>
              <a:rPr lang="es-ES" sz="2200" b="1" i="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Gabinete de la Reina</a:t>
            </a:r>
          </a:p>
        </p:txBody>
      </p:sp>
      <p:sp>
        <p:nvSpPr>
          <p:cNvPr id="8" name="7 CuadroTexto"/>
          <p:cNvSpPr txBox="1"/>
          <p:nvPr/>
        </p:nvSpPr>
        <p:spPr>
          <a:xfrm>
            <a:off x="4356100" y="1492250"/>
            <a:ext cx="4537075" cy="3478213"/>
          </a:xfrm>
          <a:prstGeom prst="rect">
            <a:avLst/>
          </a:prstGeom>
          <a:noFill/>
        </p:spPr>
        <p:txBody>
          <a:bodyPr>
            <a:spAutoFit/>
          </a:bodyPr>
          <a:lstStyle/>
          <a:p>
            <a:pPr>
              <a:defRPr/>
            </a:pPr>
            <a:r>
              <a:rPr lang="es-ES" sz="2200" b="1" dirty="0">
                <a:effectLst>
                  <a:glow rad="101600">
                    <a:schemeClr val="accent2">
                      <a:satMod val="175000"/>
                      <a:alpha val="40000"/>
                    </a:schemeClr>
                  </a:glow>
                  <a:outerShdw blurRad="38100" dist="38100" dir="2700000" algn="tl">
                    <a:srgbClr val="000000">
                      <a:alpha val="43137"/>
                    </a:srgbClr>
                  </a:outerShdw>
                </a:effectLst>
              </a:rPr>
              <a:t>Su techo representa una alegoría con </a:t>
            </a:r>
            <a:r>
              <a:rPr lang="es-ES" sz="2200" b="1" i="1" dirty="0">
                <a:effectLst>
                  <a:glow rad="101600">
                    <a:schemeClr val="accent2">
                      <a:satMod val="175000"/>
                      <a:alpha val="40000"/>
                    </a:schemeClr>
                  </a:glow>
                  <a:outerShdw blurRad="38100" dist="38100" dir="2700000" algn="tl">
                    <a:srgbClr val="000000">
                      <a:alpha val="43137"/>
                    </a:srgbClr>
                  </a:outerShdw>
                </a:effectLst>
              </a:rPr>
              <a:t>El Regreso Triunfal de Jasón y Medea, </a:t>
            </a:r>
            <a:r>
              <a:rPr lang="es-ES" sz="2200" b="1" dirty="0">
                <a:effectLst>
                  <a:glow rad="101600">
                    <a:schemeClr val="accent2">
                      <a:satMod val="175000"/>
                      <a:alpha val="40000"/>
                    </a:schemeClr>
                  </a:glow>
                  <a:outerShdw blurRad="38100" dist="38100" dir="2700000" algn="tl">
                    <a:srgbClr val="000000">
                      <a:alpha val="43137"/>
                    </a:srgbClr>
                  </a:outerShdw>
                </a:effectLst>
              </a:rPr>
              <a:t>rodeado de perspectivas fingidas. Toda esta perspectiva se abre a un celaje, donde podemos contemplar a Jasón y Medea sentados en un carro triunfal tirado por caballos blancos mientras la Victoria alada premia a Jasón.</a:t>
            </a:r>
          </a:p>
        </p:txBody>
      </p:sp>
    </p:spTree>
  </p:cSld>
  <p:clrMapOvr>
    <a:masterClrMapping/>
  </p:clrMapOvr>
  <mc:AlternateContent xmlns:mc="http://schemas.openxmlformats.org/markup-compatibility/2006">
    <mc:Choice xmlns:p14="http://schemas.microsoft.com/office/powerpoint/2010/main" Requires="p14">
      <p:transition spd="slow" p14:dur="2000" advTm="35000">
        <p14:window dir="vert"/>
      </p:transition>
    </mc:Choice>
    <mc:Fallback>
      <p:transition spd="slow"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5"/>
                                        </p:tgtEl>
                                        <p:attrNameLst>
                                          <p:attrName>ppt_w</p:attrName>
                                        </p:attrNameLst>
                                      </p:cBhvr>
                                      <p:tavLst>
                                        <p:tav tm="0">
                                          <p:val>
                                            <p:strVal val="ppt_w"/>
                                          </p:val>
                                        </p:tav>
                                        <p:tav tm="100000">
                                          <p:val>
                                            <p:strVal val="4/3*ppt_w"/>
                                          </p:val>
                                        </p:tav>
                                      </p:tavLst>
                                    </p:anim>
                                    <p:anim calcmode="lin" valueType="num">
                                      <p:cBhvr>
                                        <p:cTn id="7" dur="3000"/>
                                        <p:tgtEl>
                                          <p:spTgt spid="5"/>
                                        </p:tgtEl>
                                        <p:attrNameLst>
                                          <p:attrName>ppt_h</p:attrName>
                                        </p:attrNameLst>
                                      </p:cBhvr>
                                      <p:tavLst>
                                        <p:tav tm="0">
                                          <p:val>
                                            <p:strVal val="ppt_h"/>
                                          </p:val>
                                        </p:tav>
                                        <p:tav tm="100000">
                                          <p:val>
                                            <p:strVal val="4/3*ppt_h"/>
                                          </p:val>
                                        </p:tav>
                                      </p:tavLst>
                                    </p:anim>
                                    <p:set>
                                      <p:cBhvr>
                                        <p:cTn id="8" dur="1" fill="hold">
                                          <p:stCondLst>
                                            <p:cond delay="2999"/>
                                          </p:stCondLst>
                                        </p:cTn>
                                        <p:tgtEl>
                                          <p:spTgt spid="5"/>
                                        </p:tgtEl>
                                        <p:attrNameLst>
                                          <p:attrName>style.visibility</p:attrName>
                                        </p:attrNameLst>
                                      </p:cBhvr>
                                      <p:to>
                                        <p:strVal val="hidden"/>
                                      </p:to>
                                    </p:set>
                                  </p:childTnLst>
                                </p:cTn>
                              </p:par>
                              <p:par>
                                <p:cTn id="9" presetID="5" presetClass="exit" presetSubtype="5" fill="hold" nodeType="withEffect">
                                  <p:stCondLst>
                                    <p:cond delay="0"/>
                                  </p:stCondLst>
                                  <p:childTnLst>
                                    <p:animEffect transition="out" filter="checkerboard(down)">
                                      <p:cBhvr>
                                        <p:cTn id="10" dur="3000"/>
                                        <p:tgtEl>
                                          <p:spTgt spid="5"/>
                                        </p:tgtEl>
                                      </p:cBhvr>
                                    </p:animEffect>
                                    <p:set>
                                      <p:cBhvr>
                                        <p:cTn id="11" dur="1" fill="hold">
                                          <p:stCondLst>
                                            <p:cond delay="2999"/>
                                          </p:stCondLst>
                                        </p:cTn>
                                        <p:tgtEl>
                                          <p:spTgt spid="5"/>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strVal val="4/3*#ppt_w"/>
                                          </p:val>
                                        </p:tav>
                                        <p:tav tm="100000">
                                          <p:val>
                                            <p:strVal val="#ppt_w"/>
                                          </p:val>
                                        </p:tav>
                                      </p:tavLst>
                                    </p:anim>
                                    <p:anim calcmode="lin" valueType="num">
                                      <p:cBhvr>
                                        <p:cTn id="15" dur="3000" fill="hold"/>
                                        <p:tgtEl>
                                          <p:spTgt spid="4"/>
                                        </p:tgtEl>
                                        <p:attrNameLst>
                                          <p:attrName>ppt_h</p:attrName>
                                        </p:attrNameLst>
                                      </p:cBhvr>
                                      <p:tavLst>
                                        <p:tav tm="0">
                                          <p:val>
                                            <p:strVal val="4/3*#ppt_h"/>
                                          </p:val>
                                        </p:tav>
                                        <p:tav tm="100000">
                                          <p:val>
                                            <p:strVal val="#ppt_h"/>
                                          </p:val>
                                        </p:tav>
                                      </p:tavLst>
                                    </p:anim>
                                  </p:childTnLst>
                                </p:cTn>
                              </p:par>
                              <p:par>
                                <p:cTn id="16" presetID="5" presetClass="entr" presetSubtype="5"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checkerboard(down)">
                                      <p:cBhvr>
                                        <p:cTn id="18" dur="3000"/>
                                        <p:tgtEl>
                                          <p:spTgt spid="4"/>
                                        </p:tgtEl>
                                      </p:cBhvr>
                                    </p:animEffect>
                                  </p:childTnLst>
                                </p:cTn>
                              </p:par>
                            </p:childTnLst>
                          </p:cTn>
                        </p:par>
                        <p:par>
                          <p:cTn id="19" fill="hold">
                            <p:stCondLst>
                              <p:cond delay="3000"/>
                            </p:stCondLst>
                            <p:childTnLst>
                              <p:par>
                                <p:cTn id="20" presetID="23" presetClass="entr" presetSubtype="16" fill="hold" grpId="0" nodeType="after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2000" fill="hold"/>
                                        <p:tgtEl>
                                          <p:spTgt spid="7"/>
                                        </p:tgtEl>
                                        <p:attrNameLst>
                                          <p:attrName>ppt_w</p:attrName>
                                        </p:attrNameLst>
                                      </p:cBhvr>
                                      <p:tavLst>
                                        <p:tav tm="0">
                                          <p:val>
                                            <p:fltVal val="0"/>
                                          </p:val>
                                        </p:tav>
                                        <p:tav tm="100000">
                                          <p:val>
                                            <p:strVal val="#ppt_w"/>
                                          </p:val>
                                        </p:tav>
                                      </p:tavLst>
                                    </p:anim>
                                    <p:anim calcmode="lin" valueType="num">
                                      <p:cBhvr>
                                        <p:cTn id="23" dur="2000" fill="hold"/>
                                        <p:tgtEl>
                                          <p:spTgt spid="7"/>
                                        </p:tgtEl>
                                        <p:attrNameLst>
                                          <p:attrName>ppt_h</p:attrName>
                                        </p:attrNameLst>
                                      </p:cBhvr>
                                      <p:tavLst>
                                        <p:tav tm="0">
                                          <p:val>
                                            <p:fltVal val="0"/>
                                          </p:val>
                                        </p:tav>
                                        <p:tav tm="100000">
                                          <p:val>
                                            <p:strVal val="#ppt_h"/>
                                          </p:val>
                                        </p:tav>
                                      </p:tavLst>
                                    </p:anim>
                                  </p:childTnLst>
                                </p:cTn>
                              </p:par>
                            </p:childTnLst>
                          </p:cTn>
                        </p:par>
                        <p:par>
                          <p:cTn id="24" fill="hold">
                            <p:stCondLst>
                              <p:cond delay="5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8"/>
                                        </p:tgtEl>
                                        <p:attrNameLst>
                                          <p:attrName>style.visibility</p:attrName>
                                        </p:attrNameLst>
                                      </p:cBhvr>
                                      <p:to>
                                        <p:strVal val="visible"/>
                                      </p:to>
                                    </p:set>
                                    <p:animEffect transition="in" filter="fade">
                                      <p:cBhvr>
                                        <p:cTn id="27" dur="1000"/>
                                        <p:tgtEl>
                                          <p:spTgt spid="8"/>
                                        </p:tgtEl>
                                      </p:cBhvr>
                                    </p:animEffect>
                                    <p:anim calcmode="lin" valueType="num">
                                      <p:cBhvr>
                                        <p:cTn id="28" dur="1000" fill="hold"/>
                                        <p:tgtEl>
                                          <p:spTgt spid="8"/>
                                        </p:tgtEl>
                                        <p:attrNameLst>
                                          <p:attrName>ppt_x</p:attrName>
                                        </p:attrNameLst>
                                      </p:cBhvr>
                                      <p:tavLst>
                                        <p:tav tm="0">
                                          <p:val>
                                            <p:strVal val="#ppt_x-.1"/>
                                          </p:val>
                                        </p:tav>
                                        <p:tav tm="100000">
                                          <p:val>
                                            <p:strVal val="#ppt_x"/>
                                          </p:val>
                                        </p:tav>
                                      </p:tavLst>
                                    </p:anim>
                                    <p:anim calcmode="lin" valueType="num">
                                      <p:cBhvr>
                                        <p:cTn id="29"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C:\Documents and Settings\Ana María\Escritorio\14.jpg"/>
          <p:cNvPicPr>
            <a:picLocks noChangeAspect="1" noChangeArrowheads="1"/>
          </p:cNvPicPr>
          <p:nvPr/>
        </p:nvPicPr>
        <p:blipFill>
          <a:blip r:embed="rId2" cstate="print"/>
          <a:srcRect/>
          <a:stretch>
            <a:fillRect/>
          </a:stretch>
        </p:blipFill>
        <p:spPr bwMode="auto">
          <a:xfrm>
            <a:off x="0" y="-165100"/>
            <a:ext cx="9144000" cy="5545138"/>
          </a:xfrm>
          <a:prstGeom prst="rect">
            <a:avLst/>
          </a:prstGeom>
          <a:noFill/>
          <a:ln w="9525">
            <a:noFill/>
            <a:miter lim="800000"/>
            <a:headEnd/>
            <a:tailEnd/>
          </a:ln>
        </p:spPr>
      </p:pic>
      <p:sp>
        <p:nvSpPr>
          <p:cNvPr id="3" name="2 Forma libre"/>
          <p:cNvSpPr/>
          <p:nvPr/>
        </p:nvSpPr>
        <p:spPr>
          <a:xfrm rot="16200000" flipV="1">
            <a:off x="2000250" y="-2181225"/>
            <a:ext cx="5143500" cy="9505950"/>
          </a:xfrm>
          <a:custGeom>
            <a:avLst/>
            <a:gdLst>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0" fmla="*/ 0 w 9144000"/>
              <a:gd name="connsiteY0" fmla="*/ 0 h 6858000"/>
              <a:gd name="connsiteX1" fmla="*/ 9144000 w 9144000"/>
              <a:gd name="connsiteY1" fmla="*/ 0 h 6858000"/>
              <a:gd name="connsiteX2" fmla="*/ 9144000 w 9144000"/>
              <a:gd name="connsiteY2" fmla="*/ 6858000 h 6858000"/>
              <a:gd name="connsiteX3" fmla="*/ 4697227 w 9144000"/>
              <a:gd name="connsiteY3" fmla="*/ 3589413 h 6858000"/>
              <a:gd name="connsiteX4" fmla="*/ 0 w 9144000"/>
              <a:gd name="connsiteY4" fmla="*/ 6858000 h 6858000"/>
              <a:gd name="connsiteX5" fmla="*/ 0 w 9144000"/>
              <a:gd name="connsiteY5" fmla="*/ 0 h 6858000"/>
              <a:gd name="connsiteX0" fmla="*/ 0 w 9144000"/>
              <a:gd name="connsiteY0" fmla="*/ 0 h 6858000"/>
              <a:gd name="connsiteX1" fmla="*/ 9144000 w 9144000"/>
              <a:gd name="connsiteY1" fmla="*/ 0 h 6858000"/>
              <a:gd name="connsiteX2" fmla="*/ 9144000 w 9144000"/>
              <a:gd name="connsiteY2" fmla="*/ 6858000 h 6858000"/>
              <a:gd name="connsiteX3" fmla="*/ 4697227 w 9144000"/>
              <a:gd name="connsiteY3" fmla="*/ 3375075 h 6858000"/>
              <a:gd name="connsiteX4" fmla="*/ 0 w 9144000"/>
              <a:gd name="connsiteY4" fmla="*/ 6858000 h 6858000"/>
              <a:gd name="connsiteX5" fmla="*/ 0 w 9144000"/>
              <a:gd name="connsiteY5" fmla="*/ 0 h 6858000"/>
              <a:gd name="connsiteX0" fmla="*/ 0 w 9144000"/>
              <a:gd name="connsiteY0" fmla="*/ 0 h 6858000"/>
              <a:gd name="connsiteX1" fmla="*/ 9144000 w 9144000"/>
              <a:gd name="connsiteY1" fmla="*/ 0 h 6858000"/>
              <a:gd name="connsiteX2" fmla="*/ 9144000 w 9144000"/>
              <a:gd name="connsiteY2" fmla="*/ 6858000 h 6858000"/>
              <a:gd name="connsiteX3" fmla="*/ 4697227 w 9144000"/>
              <a:gd name="connsiteY3" fmla="*/ 3375075 h 6858000"/>
              <a:gd name="connsiteX4" fmla="*/ 0 w 9144000"/>
              <a:gd name="connsiteY4" fmla="*/ 6858000 h 6858000"/>
              <a:gd name="connsiteX5" fmla="*/ 0 w 9144000"/>
              <a:gd name="connsiteY5" fmla="*/ 0 h 6858000"/>
              <a:gd name="connsiteX0" fmla="*/ 0 w 9144000"/>
              <a:gd name="connsiteY0" fmla="*/ 0 h 6858000"/>
              <a:gd name="connsiteX1" fmla="*/ 9144000 w 9144000"/>
              <a:gd name="connsiteY1" fmla="*/ 0 h 6858000"/>
              <a:gd name="connsiteX2" fmla="*/ 9144000 w 9144000"/>
              <a:gd name="connsiteY2" fmla="*/ 6858000 h 6858000"/>
              <a:gd name="connsiteX3" fmla="*/ 4697227 w 9144000"/>
              <a:gd name="connsiteY3" fmla="*/ 3375075 h 6858000"/>
              <a:gd name="connsiteX4" fmla="*/ 0 w 9144000"/>
              <a:gd name="connsiteY4" fmla="*/ 6858000 h 6858000"/>
              <a:gd name="connsiteX5" fmla="*/ 0 w 9144000"/>
              <a:gd name="connsiteY5" fmla="*/ 0 h 6858000"/>
              <a:gd name="connsiteX0" fmla="*/ 0 w 9144000"/>
              <a:gd name="connsiteY0" fmla="*/ 0 h 6858000"/>
              <a:gd name="connsiteX1" fmla="*/ 9144000 w 9144000"/>
              <a:gd name="connsiteY1" fmla="*/ 0 h 6858000"/>
              <a:gd name="connsiteX2" fmla="*/ 9144000 w 9144000"/>
              <a:gd name="connsiteY2" fmla="*/ 6858000 h 6858000"/>
              <a:gd name="connsiteX3" fmla="*/ 4697227 w 9144000"/>
              <a:gd name="connsiteY3" fmla="*/ 3375075 h 6858000"/>
              <a:gd name="connsiteX4" fmla="*/ 0 w 9144000"/>
              <a:gd name="connsiteY4" fmla="*/ 6858000 h 6858000"/>
              <a:gd name="connsiteX5" fmla="*/ 0 w 9144000"/>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6858000">
                <a:moveTo>
                  <a:pt x="0" y="0"/>
                </a:moveTo>
                <a:lnTo>
                  <a:pt x="9144000" y="0"/>
                </a:lnTo>
                <a:lnTo>
                  <a:pt x="9144000" y="6858000"/>
                </a:lnTo>
                <a:cubicBezTo>
                  <a:pt x="7661742" y="5697025"/>
                  <a:pt x="5784919" y="4799811"/>
                  <a:pt x="4697227" y="3375075"/>
                </a:cubicBezTo>
                <a:cubicBezTo>
                  <a:pt x="3366698" y="4971251"/>
                  <a:pt x="1565742" y="5697025"/>
                  <a:pt x="0" y="6858000"/>
                </a:cubicBez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4" name="3 Forma libre"/>
          <p:cNvSpPr/>
          <p:nvPr/>
        </p:nvSpPr>
        <p:spPr>
          <a:xfrm rot="16200000">
            <a:off x="2144713" y="-2252663"/>
            <a:ext cx="5143500" cy="9648825"/>
          </a:xfrm>
          <a:custGeom>
            <a:avLst/>
            <a:gdLst>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0" fmla="*/ 0 w 9144000"/>
              <a:gd name="connsiteY0" fmla="*/ 0 h 6858000"/>
              <a:gd name="connsiteX1" fmla="*/ 9144000 w 9144000"/>
              <a:gd name="connsiteY1" fmla="*/ 0 h 6858000"/>
              <a:gd name="connsiteX2" fmla="*/ 9144000 w 9144000"/>
              <a:gd name="connsiteY2" fmla="*/ 6858000 h 6858000"/>
              <a:gd name="connsiteX3" fmla="*/ 4697227 w 9144000"/>
              <a:gd name="connsiteY3" fmla="*/ 3589413 h 6858000"/>
              <a:gd name="connsiteX4" fmla="*/ 0 w 9144000"/>
              <a:gd name="connsiteY4" fmla="*/ 6858000 h 6858000"/>
              <a:gd name="connsiteX5" fmla="*/ 0 w 9144000"/>
              <a:gd name="connsiteY5" fmla="*/ 0 h 6858000"/>
              <a:gd name="connsiteX0" fmla="*/ 0 w 9144000"/>
              <a:gd name="connsiteY0" fmla="*/ 0 h 6858000"/>
              <a:gd name="connsiteX1" fmla="*/ 9144000 w 9144000"/>
              <a:gd name="connsiteY1" fmla="*/ 0 h 6858000"/>
              <a:gd name="connsiteX2" fmla="*/ 9144000 w 9144000"/>
              <a:gd name="connsiteY2" fmla="*/ 6858000 h 6858000"/>
              <a:gd name="connsiteX3" fmla="*/ 4697227 w 9144000"/>
              <a:gd name="connsiteY3" fmla="*/ 3375075 h 6858000"/>
              <a:gd name="connsiteX4" fmla="*/ 0 w 9144000"/>
              <a:gd name="connsiteY4" fmla="*/ 6858000 h 6858000"/>
              <a:gd name="connsiteX5" fmla="*/ 0 w 9144000"/>
              <a:gd name="connsiteY5" fmla="*/ 0 h 6858000"/>
              <a:gd name="connsiteX0" fmla="*/ 0 w 9144000"/>
              <a:gd name="connsiteY0" fmla="*/ 0 h 6858000"/>
              <a:gd name="connsiteX1" fmla="*/ 9144000 w 9144000"/>
              <a:gd name="connsiteY1" fmla="*/ 0 h 6858000"/>
              <a:gd name="connsiteX2" fmla="*/ 9144000 w 9144000"/>
              <a:gd name="connsiteY2" fmla="*/ 6858000 h 6858000"/>
              <a:gd name="connsiteX3" fmla="*/ 4697227 w 9144000"/>
              <a:gd name="connsiteY3" fmla="*/ 3375075 h 6858000"/>
              <a:gd name="connsiteX4" fmla="*/ 0 w 9144000"/>
              <a:gd name="connsiteY4" fmla="*/ 6858000 h 6858000"/>
              <a:gd name="connsiteX5" fmla="*/ 0 w 9144000"/>
              <a:gd name="connsiteY5" fmla="*/ 0 h 6858000"/>
              <a:gd name="connsiteX0" fmla="*/ 0 w 9144000"/>
              <a:gd name="connsiteY0" fmla="*/ 0 h 6858000"/>
              <a:gd name="connsiteX1" fmla="*/ 9144000 w 9144000"/>
              <a:gd name="connsiteY1" fmla="*/ 0 h 6858000"/>
              <a:gd name="connsiteX2" fmla="*/ 9144000 w 9144000"/>
              <a:gd name="connsiteY2" fmla="*/ 6858000 h 6858000"/>
              <a:gd name="connsiteX3" fmla="*/ 4697227 w 9144000"/>
              <a:gd name="connsiteY3" fmla="*/ 3375075 h 6858000"/>
              <a:gd name="connsiteX4" fmla="*/ 0 w 9144000"/>
              <a:gd name="connsiteY4" fmla="*/ 6858000 h 6858000"/>
              <a:gd name="connsiteX5" fmla="*/ 0 w 9144000"/>
              <a:gd name="connsiteY5" fmla="*/ 0 h 6858000"/>
              <a:gd name="connsiteX0" fmla="*/ 0 w 9144000"/>
              <a:gd name="connsiteY0" fmla="*/ 0 h 6858000"/>
              <a:gd name="connsiteX1" fmla="*/ 9144000 w 9144000"/>
              <a:gd name="connsiteY1" fmla="*/ 0 h 6858000"/>
              <a:gd name="connsiteX2" fmla="*/ 9144000 w 9144000"/>
              <a:gd name="connsiteY2" fmla="*/ 6858000 h 6858000"/>
              <a:gd name="connsiteX3" fmla="*/ 4697227 w 9144000"/>
              <a:gd name="connsiteY3" fmla="*/ 3375075 h 6858000"/>
              <a:gd name="connsiteX4" fmla="*/ 0 w 9144000"/>
              <a:gd name="connsiteY4" fmla="*/ 6858000 h 6858000"/>
              <a:gd name="connsiteX5" fmla="*/ 0 w 9144000"/>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6858000">
                <a:moveTo>
                  <a:pt x="0" y="0"/>
                </a:moveTo>
                <a:lnTo>
                  <a:pt x="9144000" y="0"/>
                </a:lnTo>
                <a:lnTo>
                  <a:pt x="9144000" y="6858000"/>
                </a:lnTo>
                <a:cubicBezTo>
                  <a:pt x="7661742" y="5697025"/>
                  <a:pt x="5784919" y="4799811"/>
                  <a:pt x="4697227" y="3375075"/>
                </a:cubicBezTo>
                <a:cubicBezTo>
                  <a:pt x="3366698" y="4971251"/>
                  <a:pt x="1565742" y="5697025"/>
                  <a:pt x="0" y="6858000"/>
                </a:cubicBez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5" name="4 CuadroTexto"/>
          <p:cNvSpPr txBox="1"/>
          <p:nvPr/>
        </p:nvSpPr>
        <p:spPr>
          <a:xfrm>
            <a:off x="2195513" y="195263"/>
            <a:ext cx="4411662" cy="400050"/>
          </a:xfrm>
          <a:prstGeom prst="rect">
            <a:avLst/>
          </a:prstGeom>
          <a:noFill/>
        </p:spPr>
        <p:txBody>
          <a:bodyPr wrap="none">
            <a:spAutoFit/>
          </a:bodyPr>
          <a:lstStyle/>
          <a:p>
            <a:pPr>
              <a:defRPr/>
            </a:pPr>
            <a:r>
              <a:rPr lang="es-ES" sz="20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Bóveda - Antecámara de la Reina</a:t>
            </a:r>
          </a:p>
        </p:txBody>
      </p:sp>
      <p:sp>
        <p:nvSpPr>
          <p:cNvPr id="6" name="5 CuadroTexto"/>
          <p:cNvSpPr txBox="1"/>
          <p:nvPr/>
        </p:nvSpPr>
        <p:spPr>
          <a:xfrm>
            <a:off x="468313" y="3795713"/>
            <a:ext cx="8135937" cy="120015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En el incendio de 1918, desaparecieron sus techos abovedados que estaban ricamente decorados con estuco en dorado y pinturas al fresco, conservándose únicamente el de esta primera sala, que representa</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La Caída de </a:t>
            </a:r>
            <a:r>
              <a:rPr lang="es-ES" b="1" dirty="0" err="1">
                <a:effectLst>
                  <a:glow rad="101600">
                    <a:schemeClr val="accent2">
                      <a:satMod val="175000"/>
                      <a:alpha val="40000"/>
                    </a:schemeClr>
                  </a:glow>
                  <a:outerShdw blurRad="38100" dist="38100" dir="2700000" algn="tl">
                    <a:srgbClr val="000000">
                      <a:alpha val="43137"/>
                    </a:srgbClr>
                  </a:outerShdw>
                </a:effectLst>
              </a:rPr>
              <a:t>Belorofonte</a:t>
            </a:r>
            <a:r>
              <a:rPr lang="es-ES" b="1" dirty="0">
                <a:effectLst>
                  <a:glow rad="101600">
                    <a:schemeClr val="accent2">
                      <a:satMod val="175000"/>
                      <a:alpha val="40000"/>
                    </a:schemeClr>
                  </a:glow>
                  <a:outerShdw blurRad="38100" dist="38100" dir="2700000" algn="tl">
                    <a:srgbClr val="000000">
                      <a:alpha val="43137"/>
                    </a:srgbClr>
                  </a:outerShdw>
                </a:effectLst>
              </a:rPr>
              <a:t>.</a:t>
            </a:r>
          </a:p>
        </p:txBody>
      </p:sp>
    </p:spTree>
  </p:cSld>
  <p:clrMapOvr>
    <a:masterClrMapping/>
  </p:clrMapOvr>
  <mc:AlternateContent xmlns:mc="http://schemas.openxmlformats.org/markup-compatibility/2006">
    <mc:Choice xmlns:p14="http://schemas.microsoft.com/office/powerpoint/2010/main" Requires="p14">
      <p:transition spd="slow" p14:dur="2000" advTm="30000">
        <p14:window/>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4" fill="hold" nodeType="withEffect">
                                  <p:stCondLst>
                                    <p:cond delay="0"/>
                                  </p:stCondLst>
                                  <p:childTnLst>
                                    <p:anim calcmode="lin" valueType="num">
                                      <p:cBhvr additive="base">
                                        <p:cTn id="6" dur="3000"/>
                                        <p:tgtEl>
                                          <p:spTgt spid="3"/>
                                        </p:tgtEl>
                                        <p:attrNameLst>
                                          <p:attrName>ppt_x</p:attrName>
                                        </p:attrNameLst>
                                      </p:cBhvr>
                                      <p:tavLst>
                                        <p:tav tm="0">
                                          <p:val>
                                            <p:strVal val="ppt_x"/>
                                          </p:val>
                                        </p:tav>
                                        <p:tav tm="100000">
                                          <p:val>
                                            <p:strVal val="ppt_x"/>
                                          </p:val>
                                        </p:tav>
                                      </p:tavLst>
                                    </p:anim>
                                    <p:anim calcmode="lin" valueType="num">
                                      <p:cBhvr additive="base">
                                        <p:cTn id="7" dur="3000"/>
                                        <p:tgtEl>
                                          <p:spTgt spid="3"/>
                                        </p:tgtEl>
                                        <p:attrNameLst>
                                          <p:attrName>ppt_y</p:attrName>
                                        </p:attrNameLst>
                                      </p:cBhvr>
                                      <p:tavLst>
                                        <p:tav tm="0">
                                          <p:val>
                                            <p:strVal val="ppt_y"/>
                                          </p:val>
                                        </p:tav>
                                        <p:tav tm="100000">
                                          <p:val>
                                            <p:strVal val="1+ppt_h/2"/>
                                          </p:val>
                                        </p:tav>
                                      </p:tavLst>
                                    </p:anim>
                                    <p:set>
                                      <p:cBhvr>
                                        <p:cTn id="8" dur="1" fill="hold">
                                          <p:stCondLst>
                                            <p:cond delay="2999"/>
                                          </p:stCondLst>
                                        </p:cTn>
                                        <p:tgtEl>
                                          <p:spTgt spid="3"/>
                                        </p:tgtEl>
                                        <p:attrNameLst>
                                          <p:attrName>style.visibility</p:attrName>
                                        </p:attrNameLst>
                                      </p:cBhvr>
                                      <p:to>
                                        <p:strVal val="hidden"/>
                                      </p:to>
                                    </p:set>
                                  </p:childTnLst>
                                </p:cTn>
                              </p:par>
                              <p:par>
                                <p:cTn id="9" presetID="2" presetClass="exit" presetSubtype="1" fill="hold" nodeType="withEffect">
                                  <p:stCondLst>
                                    <p:cond delay="0"/>
                                  </p:stCondLst>
                                  <p:childTnLst>
                                    <p:anim calcmode="lin" valueType="num">
                                      <p:cBhvr additive="base">
                                        <p:cTn id="10" dur="3000"/>
                                        <p:tgtEl>
                                          <p:spTgt spid="4"/>
                                        </p:tgtEl>
                                        <p:attrNameLst>
                                          <p:attrName>ppt_x</p:attrName>
                                        </p:attrNameLst>
                                      </p:cBhvr>
                                      <p:tavLst>
                                        <p:tav tm="0">
                                          <p:val>
                                            <p:strVal val="ppt_x"/>
                                          </p:val>
                                        </p:tav>
                                        <p:tav tm="100000">
                                          <p:val>
                                            <p:strVal val="ppt_x"/>
                                          </p:val>
                                        </p:tav>
                                      </p:tavLst>
                                    </p:anim>
                                    <p:anim calcmode="lin" valueType="num">
                                      <p:cBhvr additive="base">
                                        <p:cTn id="11" dur="3000"/>
                                        <p:tgtEl>
                                          <p:spTgt spid="4"/>
                                        </p:tgtEl>
                                        <p:attrNameLst>
                                          <p:attrName>ppt_y</p:attrName>
                                        </p:attrNameLst>
                                      </p:cBhvr>
                                      <p:tavLst>
                                        <p:tav tm="0">
                                          <p:val>
                                            <p:strVal val="ppt_y"/>
                                          </p:val>
                                        </p:tav>
                                        <p:tav tm="100000">
                                          <p:val>
                                            <p:strVal val="0-ppt_h/2"/>
                                          </p:val>
                                        </p:tav>
                                      </p:tavLst>
                                    </p:anim>
                                    <p:set>
                                      <p:cBhvr>
                                        <p:cTn id="12" dur="1" fill="hold">
                                          <p:stCondLst>
                                            <p:cond delay="2999"/>
                                          </p:stCondLst>
                                        </p:cTn>
                                        <p:tgtEl>
                                          <p:spTgt spid="4"/>
                                        </p:tgtEl>
                                        <p:attrNameLst>
                                          <p:attrName>style.visibility</p:attrName>
                                        </p:attrNameLst>
                                      </p:cBhvr>
                                      <p:to>
                                        <p:strVal val="hidden"/>
                                      </p:to>
                                    </p:set>
                                  </p:childTnLst>
                                </p:cTn>
                              </p:par>
                              <p:par>
                                <p:cTn id="13" presetID="14" presetClass="entr" presetSubtype="5" fill="hold" nodeType="withEffect">
                                  <p:stCondLst>
                                    <p:cond delay="0"/>
                                  </p:stCondLst>
                                  <p:childTnLst>
                                    <p:set>
                                      <p:cBhvr>
                                        <p:cTn id="14" dur="1" fill="hold">
                                          <p:stCondLst>
                                            <p:cond delay="0"/>
                                          </p:stCondLst>
                                        </p:cTn>
                                        <p:tgtEl>
                                          <p:spTgt spid="18434"/>
                                        </p:tgtEl>
                                        <p:attrNameLst>
                                          <p:attrName>style.visibility</p:attrName>
                                        </p:attrNameLst>
                                      </p:cBhvr>
                                      <p:to>
                                        <p:strVal val="visible"/>
                                      </p:to>
                                    </p:set>
                                    <p:animEffect transition="in" filter="randombar(vertical)">
                                      <p:cBhvr>
                                        <p:cTn id="15" dur="3000"/>
                                        <p:tgtEl>
                                          <p:spTgt spid="18434"/>
                                        </p:tgtEl>
                                      </p:cBhvr>
                                    </p:animEffect>
                                  </p:childTnLst>
                                </p:cTn>
                              </p:par>
                            </p:childTnLst>
                          </p:cTn>
                        </p:par>
                        <p:par>
                          <p:cTn id="16" fill="hold">
                            <p:stCondLst>
                              <p:cond delay="3000"/>
                            </p:stCondLst>
                            <p:childTnLst>
                              <p:par>
                                <p:cTn id="17" presetID="23" presetClass="entr" presetSubtype="16" fill="hold" grpId="0" nodeType="after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p:cTn id="19" dur="2000" fill="hold"/>
                                        <p:tgtEl>
                                          <p:spTgt spid="5"/>
                                        </p:tgtEl>
                                        <p:attrNameLst>
                                          <p:attrName>ppt_w</p:attrName>
                                        </p:attrNameLst>
                                      </p:cBhvr>
                                      <p:tavLst>
                                        <p:tav tm="0">
                                          <p:val>
                                            <p:fltVal val="0"/>
                                          </p:val>
                                        </p:tav>
                                        <p:tav tm="100000">
                                          <p:val>
                                            <p:strVal val="#ppt_w"/>
                                          </p:val>
                                        </p:tav>
                                      </p:tavLst>
                                    </p:anim>
                                    <p:anim calcmode="lin" valueType="num">
                                      <p:cBhvr>
                                        <p:cTn id="20" dur="2000" fill="hold"/>
                                        <p:tgtEl>
                                          <p:spTgt spid="5"/>
                                        </p:tgtEl>
                                        <p:attrNameLst>
                                          <p:attrName>ppt_h</p:attrName>
                                        </p:attrNameLst>
                                      </p:cBhvr>
                                      <p:tavLst>
                                        <p:tav tm="0">
                                          <p:val>
                                            <p:fltVal val="0"/>
                                          </p:val>
                                        </p:tav>
                                        <p:tav tm="100000">
                                          <p:val>
                                            <p:strVal val="#ppt_h"/>
                                          </p:val>
                                        </p:tav>
                                      </p:tavLst>
                                    </p:anim>
                                  </p:childTnLst>
                                </p:cTn>
                              </p:par>
                            </p:childTnLst>
                          </p:cTn>
                        </p:par>
                        <p:par>
                          <p:cTn id="21" fill="hold">
                            <p:stCondLst>
                              <p:cond delay="5000"/>
                            </p:stCondLst>
                            <p:childTnLst>
                              <p:par>
                                <p:cTn id="22" presetID="40" presetClass="entr" presetSubtype="0" fill="hold" grpId="0" nodeType="afterEffect">
                                  <p:stCondLst>
                                    <p:cond delay="500"/>
                                  </p:stCondLst>
                                  <p:iterate type="lt">
                                    <p:tmPct val="10000"/>
                                  </p:iterate>
                                  <p:childTnLst>
                                    <p:set>
                                      <p:cBhvr>
                                        <p:cTn id="23" dur="1" fill="hold">
                                          <p:stCondLst>
                                            <p:cond delay="0"/>
                                          </p:stCondLst>
                                        </p:cTn>
                                        <p:tgtEl>
                                          <p:spTgt spid="6"/>
                                        </p:tgtEl>
                                        <p:attrNameLst>
                                          <p:attrName>style.visibility</p:attrName>
                                        </p:attrNameLst>
                                      </p:cBhvr>
                                      <p:to>
                                        <p:strVal val="visible"/>
                                      </p:to>
                                    </p:set>
                                    <p:animEffect transition="in" filter="fade">
                                      <p:cBhvr>
                                        <p:cTn id="24" dur="1000"/>
                                        <p:tgtEl>
                                          <p:spTgt spid="6"/>
                                        </p:tgtEl>
                                      </p:cBhvr>
                                    </p:animEffect>
                                    <p:anim calcmode="lin" valueType="num">
                                      <p:cBhvr>
                                        <p:cTn id="25" dur="1000" fill="hold"/>
                                        <p:tgtEl>
                                          <p:spTgt spid="6"/>
                                        </p:tgtEl>
                                        <p:attrNameLst>
                                          <p:attrName>ppt_x</p:attrName>
                                        </p:attrNameLst>
                                      </p:cBhvr>
                                      <p:tavLst>
                                        <p:tav tm="0">
                                          <p:val>
                                            <p:strVal val="#ppt_x-.1"/>
                                          </p:val>
                                        </p:tav>
                                        <p:tav tm="100000">
                                          <p:val>
                                            <p:strVal val="#ppt_x"/>
                                          </p:val>
                                        </p:tav>
                                      </p:tavLst>
                                    </p:anim>
                                    <p:anim calcmode="lin" valueType="num">
                                      <p:cBhvr>
                                        <p:cTn id="26"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enkoe-graffiti-playa-del-carmen-arte-urbano-street-art.jpg"/>
          <p:cNvPicPr>
            <a:picLocks noGrp="1" noChangeAspect="1"/>
          </p:cNvPicPr>
          <p:nvPr isPhoto="1"/>
        </p:nvPicPr>
        <p:blipFill>
          <a:blip r:embed="rId2" cstate="print"/>
          <a:srcRect/>
          <a:stretch>
            <a:fillRect/>
          </a:stretch>
        </p:blipFill>
        <p:spPr bwMode="auto">
          <a:xfrm>
            <a:off x="0" y="-381000"/>
            <a:ext cx="9144000" cy="5976938"/>
          </a:xfrm>
          <a:prstGeom prst="rect">
            <a:avLst/>
          </a:prstGeom>
          <a:noFill/>
          <a:ln w="9525">
            <a:noFill/>
            <a:miter lim="800000"/>
            <a:headEnd/>
            <a:tailEnd/>
          </a:ln>
        </p:spPr>
      </p:pic>
      <p:sp>
        <p:nvSpPr>
          <p:cNvPr id="4" name="3 Rectángulo"/>
          <p:cNvSpPr/>
          <p:nvPr/>
        </p:nvSpPr>
        <p:spPr>
          <a:xfrm>
            <a:off x="0" y="0"/>
            <a:ext cx="3059113" cy="2571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6" name="5 Rectángulo"/>
          <p:cNvSpPr/>
          <p:nvPr/>
        </p:nvSpPr>
        <p:spPr>
          <a:xfrm>
            <a:off x="3059113" y="0"/>
            <a:ext cx="3097212" cy="5143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7" name="6 Rectángulo"/>
          <p:cNvSpPr/>
          <p:nvPr/>
        </p:nvSpPr>
        <p:spPr>
          <a:xfrm>
            <a:off x="6156325" y="0"/>
            <a:ext cx="2987675" cy="2571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2" name="11 Rectángulo"/>
          <p:cNvSpPr/>
          <p:nvPr/>
        </p:nvSpPr>
        <p:spPr>
          <a:xfrm>
            <a:off x="0" y="2571750"/>
            <a:ext cx="3059113" cy="2571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5" name="14 Rectángulo"/>
          <p:cNvSpPr/>
          <p:nvPr/>
        </p:nvSpPr>
        <p:spPr>
          <a:xfrm>
            <a:off x="6156325" y="2571750"/>
            <a:ext cx="2987675" cy="2571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8" name="7 CuadroTexto"/>
          <p:cNvSpPr txBox="1"/>
          <p:nvPr/>
        </p:nvSpPr>
        <p:spPr>
          <a:xfrm>
            <a:off x="2124075" y="268288"/>
            <a:ext cx="2176463" cy="460375"/>
          </a:xfrm>
          <a:prstGeom prst="rect">
            <a:avLst/>
          </a:prstGeom>
          <a:noFill/>
        </p:spPr>
        <p:txBody>
          <a:bodyPr wrap="none">
            <a:spAutoFit/>
          </a:bodyPr>
          <a:lstStyle/>
          <a:p>
            <a:pPr>
              <a:defRPr/>
            </a:pPr>
            <a:r>
              <a:rPr lang="es-ES" sz="24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C o m e d o r</a:t>
            </a:r>
          </a:p>
        </p:txBody>
      </p:sp>
      <p:sp>
        <p:nvSpPr>
          <p:cNvPr id="9" name="8 CuadroTexto"/>
          <p:cNvSpPr txBox="1"/>
          <p:nvPr/>
        </p:nvSpPr>
        <p:spPr>
          <a:xfrm>
            <a:off x="900113" y="3795713"/>
            <a:ext cx="7704137" cy="120015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Tras sucesivas transformaciones, hoy en día podemos apreciar sus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parámetros recubiertos de tejido moderno </a:t>
            </a:r>
            <a:r>
              <a:rPr lang="es-ES" b="1" i="1" dirty="0" err="1">
                <a:effectLst>
                  <a:glow rad="101600">
                    <a:schemeClr val="accent2">
                      <a:satMod val="175000"/>
                      <a:alpha val="40000"/>
                    </a:schemeClr>
                  </a:glow>
                  <a:outerShdw blurRad="38100" dist="38100" dir="2700000" algn="tl">
                    <a:srgbClr val="000000">
                      <a:alpha val="43137"/>
                    </a:srgbClr>
                  </a:outerShdw>
                </a:effectLst>
              </a:rPr>
              <a:t>gorguran</a:t>
            </a:r>
            <a:r>
              <a:rPr lang="es-ES" b="1" i="1" dirty="0">
                <a:effectLst>
                  <a:glow rad="101600">
                    <a:schemeClr val="accent2">
                      <a:satMod val="175000"/>
                      <a:alpha val="40000"/>
                    </a:schemeClr>
                  </a:glow>
                  <a:outerShdw blurRad="38100" dist="38100" dir="2700000" algn="tl">
                    <a:srgbClr val="000000">
                      <a:alpha val="43137"/>
                    </a:srgbClr>
                  </a:outerShdw>
                </a:effectLst>
              </a:rPr>
              <a:t> amarillo. </a:t>
            </a:r>
            <a:r>
              <a:rPr lang="es-ES" b="1" dirty="0">
                <a:effectLst>
                  <a:glow rad="101600">
                    <a:schemeClr val="accent2">
                      <a:satMod val="175000"/>
                      <a:alpha val="40000"/>
                    </a:schemeClr>
                  </a:glow>
                  <a:outerShdw blurRad="38100" dist="38100" dir="2700000" algn="tl">
                    <a:srgbClr val="000000">
                      <a:alpha val="43137"/>
                    </a:srgbClr>
                  </a:outerShdw>
                </a:effectLst>
              </a:rPr>
              <a:t>De las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paredes cuelgan cuadros en los que se representa la parábola del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hijo pródigo.</a:t>
            </a:r>
          </a:p>
        </p:txBody>
      </p:sp>
    </p:spTree>
  </p:cSld>
  <p:clrMapOvr>
    <a:masterClrMapping/>
  </p:clrMapOvr>
  <mc:AlternateContent xmlns:mc="http://schemas.openxmlformats.org/markup-compatibility/2006">
    <mc:Choice xmlns:p14="http://schemas.microsoft.com/office/powerpoint/2010/main" Requires="p14">
      <p:transition spd="slow" p14:dur="2000" advTm="29000">
        <p14:ferris dir="l"/>
      </p:transition>
    </mc:Choice>
    <mc:Fallback>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5" fill="hold" grpId="0" nodeType="withEffect">
                                  <p:stCondLst>
                                    <p:cond delay="0"/>
                                  </p:stCondLst>
                                  <p:childTnLst>
                                    <p:animEffect transition="out" filter="blinds(vertical)">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3" presetClass="exit" presetSubtype="5" fill="hold" grpId="0" nodeType="withEffect">
                                  <p:stCondLst>
                                    <p:cond delay="0"/>
                                  </p:stCondLst>
                                  <p:childTnLst>
                                    <p:animEffect transition="out" filter="blinds(vertical)">
                                      <p:cBhvr>
                                        <p:cTn id="9" dur="3000"/>
                                        <p:tgtEl>
                                          <p:spTgt spid="12"/>
                                        </p:tgtEl>
                                      </p:cBhvr>
                                    </p:animEffect>
                                    <p:set>
                                      <p:cBhvr>
                                        <p:cTn id="10" dur="1" fill="hold">
                                          <p:stCondLst>
                                            <p:cond delay="2999"/>
                                          </p:stCondLst>
                                        </p:cTn>
                                        <p:tgtEl>
                                          <p:spTgt spid="12"/>
                                        </p:tgtEl>
                                        <p:attrNameLst>
                                          <p:attrName>style.visibility</p:attrName>
                                        </p:attrNameLst>
                                      </p:cBhvr>
                                      <p:to>
                                        <p:strVal val="hidden"/>
                                      </p:to>
                                    </p:set>
                                  </p:childTnLst>
                                </p:cTn>
                              </p:par>
                              <p:par>
                                <p:cTn id="11" presetID="3" presetClass="exit" presetSubtype="5" fill="hold" grpId="0" nodeType="withEffect">
                                  <p:stCondLst>
                                    <p:cond delay="0"/>
                                  </p:stCondLst>
                                  <p:childTnLst>
                                    <p:animEffect transition="out" filter="blinds(vertical)">
                                      <p:cBhvr>
                                        <p:cTn id="12" dur="3000"/>
                                        <p:tgtEl>
                                          <p:spTgt spid="7"/>
                                        </p:tgtEl>
                                      </p:cBhvr>
                                    </p:animEffect>
                                    <p:set>
                                      <p:cBhvr>
                                        <p:cTn id="13" dur="1" fill="hold">
                                          <p:stCondLst>
                                            <p:cond delay="2999"/>
                                          </p:stCondLst>
                                        </p:cTn>
                                        <p:tgtEl>
                                          <p:spTgt spid="7"/>
                                        </p:tgtEl>
                                        <p:attrNameLst>
                                          <p:attrName>style.visibility</p:attrName>
                                        </p:attrNameLst>
                                      </p:cBhvr>
                                      <p:to>
                                        <p:strVal val="hidden"/>
                                      </p:to>
                                    </p:set>
                                  </p:childTnLst>
                                </p:cTn>
                              </p:par>
                              <p:par>
                                <p:cTn id="14" presetID="3" presetClass="exit" presetSubtype="5" fill="hold" grpId="0" nodeType="withEffect">
                                  <p:stCondLst>
                                    <p:cond delay="0"/>
                                  </p:stCondLst>
                                  <p:childTnLst>
                                    <p:animEffect transition="out" filter="blinds(vertical)">
                                      <p:cBhvr>
                                        <p:cTn id="15" dur="3000"/>
                                        <p:tgtEl>
                                          <p:spTgt spid="15"/>
                                        </p:tgtEl>
                                      </p:cBhvr>
                                    </p:animEffect>
                                    <p:set>
                                      <p:cBhvr>
                                        <p:cTn id="16" dur="1" fill="hold">
                                          <p:stCondLst>
                                            <p:cond delay="2999"/>
                                          </p:stCondLst>
                                        </p:cTn>
                                        <p:tgtEl>
                                          <p:spTgt spid="15"/>
                                        </p:tgtEl>
                                        <p:attrNameLst>
                                          <p:attrName>style.visibility</p:attrName>
                                        </p:attrNameLst>
                                      </p:cBhvr>
                                      <p:to>
                                        <p:strVal val="hidden"/>
                                      </p:to>
                                    </p:set>
                                  </p:childTnLst>
                                </p:cTn>
                              </p:par>
                              <p:par>
                                <p:cTn id="17" presetID="8" presetClass="exit" presetSubtype="32" fill="hold" grpId="0" nodeType="withEffect">
                                  <p:stCondLst>
                                    <p:cond delay="0"/>
                                  </p:stCondLst>
                                  <p:childTnLst>
                                    <p:animEffect transition="out" filter="diamond(out)">
                                      <p:cBhvr>
                                        <p:cTn id="18" dur="3000"/>
                                        <p:tgtEl>
                                          <p:spTgt spid="6"/>
                                        </p:tgtEl>
                                      </p:cBhvr>
                                    </p:animEffect>
                                    <p:set>
                                      <p:cBhvr>
                                        <p:cTn id="19" dur="1" fill="hold">
                                          <p:stCondLst>
                                            <p:cond delay="2999"/>
                                          </p:stCondLst>
                                        </p:cTn>
                                        <p:tgtEl>
                                          <p:spTgt spid="6"/>
                                        </p:tgtEl>
                                        <p:attrNameLst>
                                          <p:attrName>style.visibility</p:attrName>
                                        </p:attrNameLst>
                                      </p:cBhvr>
                                      <p:to>
                                        <p:strVal val="hidden"/>
                                      </p:to>
                                    </p:set>
                                  </p:childTnLst>
                                </p:cTn>
                              </p:par>
                              <p:par>
                                <p:cTn id="20" presetID="23" presetClass="entr" presetSubtype="288" fill="hold" nodeType="withEffect">
                                  <p:stCondLst>
                                    <p:cond delay="0"/>
                                  </p:stCondLst>
                                  <p:childTnLst>
                                    <p:set>
                                      <p:cBhvr>
                                        <p:cTn id="21" dur="1" fill="hold">
                                          <p:stCondLst>
                                            <p:cond delay="0"/>
                                          </p:stCondLst>
                                        </p:cTn>
                                        <p:tgtEl>
                                          <p:spTgt spid="2"/>
                                        </p:tgtEl>
                                        <p:attrNameLst>
                                          <p:attrName>style.visibility</p:attrName>
                                        </p:attrNameLst>
                                      </p:cBhvr>
                                      <p:to>
                                        <p:strVal val="visible"/>
                                      </p:to>
                                    </p:set>
                                    <p:anim calcmode="lin" valueType="num">
                                      <p:cBhvr>
                                        <p:cTn id="22" dur="3000" fill="hold"/>
                                        <p:tgtEl>
                                          <p:spTgt spid="2"/>
                                        </p:tgtEl>
                                        <p:attrNameLst>
                                          <p:attrName>ppt_w</p:attrName>
                                        </p:attrNameLst>
                                      </p:cBhvr>
                                      <p:tavLst>
                                        <p:tav tm="0">
                                          <p:val>
                                            <p:strVal val="4/3*#ppt_w"/>
                                          </p:val>
                                        </p:tav>
                                        <p:tav tm="100000">
                                          <p:val>
                                            <p:strVal val="#ppt_w"/>
                                          </p:val>
                                        </p:tav>
                                      </p:tavLst>
                                    </p:anim>
                                    <p:anim calcmode="lin" valueType="num">
                                      <p:cBhvr>
                                        <p:cTn id="23" dur="3000" fill="hold"/>
                                        <p:tgtEl>
                                          <p:spTgt spid="2"/>
                                        </p:tgtEl>
                                        <p:attrNameLst>
                                          <p:attrName>ppt_h</p:attrName>
                                        </p:attrNameLst>
                                      </p:cBhvr>
                                      <p:tavLst>
                                        <p:tav tm="0">
                                          <p:val>
                                            <p:strVal val="4/3*#ppt_h"/>
                                          </p:val>
                                        </p:tav>
                                        <p:tav tm="100000">
                                          <p:val>
                                            <p:strVal val="#ppt_h"/>
                                          </p:val>
                                        </p:tav>
                                      </p:tavLst>
                                    </p:anim>
                                  </p:childTnLst>
                                </p:cTn>
                              </p:par>
                              <p:par>
                                <p:cTn id="24" presetID="10" presetClass="entr" presetSubtype="0" fill="hold" nodeType="withEffect">
                                  <p:stCondLst>
                                    <p:cond delay="0"/>
                                  </p:stCondLst>
                                  <p:childTnLst>
                                    <p:set>
                                      <p:cBhvr>
                                        <p:cTn id="25" dur="1" fill="hold">
                                          <p:stCondLst>
                                            <p:cond delay="0"/>
                                          </p:stCondLst>
                                        </p:cTn>
                                        <p:tgtEl>
                                          <p:spTgt spid="2"/>
                                        </p:tgtEl>
                                        <p:attrNameLst>
                                          <p:attrName>style.visibility</p:attrName>
                                        </p:attrNameLst>
                                      </p:cBhvr>
                                      <p:to>
                                        <p:strVal val="visible"/>
                                      </p:to>
                                    </p:set>
                                    <p:animEffect transition="in" filter="fade">
                                      <p:cBhvr>
                                        <p:cTn id="26" dur="3000"/>
                                        <p:tgtEl>
                                          <p:spTgt spid="2"/>
                                        </p:tgtEl>
                                      </p:cBhvr>
                                    </p:animEffect>
                                  </p:childTnLst>
                                </p:cTn>
                              </p:par>
                            </p:childTnLst>
                          </p:cTn>
                        </p:par>
                        <p:par>
                          <p:cTn id="27" fill="hold">
                            <p:stCondLst>
                              <p:cond delay="3000"/>
                            </p:stCondLst>
                            <p:childTnLst>
                              <p:par>
                                <p:cTn id="28" presetID="23" presetClass="entr" presetSubtype="16" fill="hold" grpId="0" nodeType="after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p:cTn id="30" dur="2000" fill="hold"/>
                                        <p:tgtEl>
                                          <p:spTgt spid="8"/>
                                        </p:tgtEl>
                                        <p:attrNameLst>
                                          <p:attrName>ppt_w</p:attrName>
                                        </p:attrNameLst>
                                      </p:cBhvr>
                                      <p:tavLst>
                                        <p:tav tm="0">
                                          <p:val>
                                            <p:fltVal val="0"/>
                                          </p:val>
                                        </p:tav>
                                        <p:tav tm="100000">
                                          <p:val>
                                            <p:strVal val="#ppt_w"/>
                                          </p:val>
                                        </p:tav>
                                      </p:tavLst>
                                    </p:anim>
                                    <p:anim calcmode="lin" valueType="num">
                                      <p:cBhvr>
                                        <p:cTn id="31" dur="2000" fill="hold"/>
                                        <p:tgtEl>
                                          <p:spTgt spid="8"/>
                                        </p:tgtEl>
                                        <p:attrNameLst>
                                          <p:attrName>ppt_h</p:attrName>
                                        </p:attrNameLst>
                                      </p:cBhvr>
                                      <p:tavLst>
                                        <p:tav tm="0">
                                          <p:val>
                                            <p:fltVal val="0"/>
                                          </p:val>
                                        </p:tav>
                                        <p:tav tm="100000">
                                          <p:val>
                                            <p:strVal val="#ppt_h"/>
                                          </p:val>
                                        </p:tav>
                                      </p:tavLst>
                                    </p:anim>
                                  </p:childTnLst>
                                </p:cTn>
                              </p:par>
                            </p:childTnLst>
                          </p:cTn>
                        </p:par>
                        <p:par>
                          <p:cTn id="32" fill="hold">
                            <p:stCondLst>
                              <p:cond delay="5000"/>
                            </p:stCondLst>
                            <p:childTnLst>
                              <p:par>
                                <p:cTn id="33" presetID="40" presetClass="entr" presetSubtype="0" fill="hold" grpId="0" nodeType="afterEffect">
                                  <p:stCondLst>
                                    <p:cond delay="500"/>
                                  </p:stCondLst>
                                  <p:iterate type="lt">
                                    <p:tmPct val="10000"/>
                                  </p:iterate>
                                  <p:childTnLst>
                                    <p:set>
                                      <p:cBhvr>
                                        <p:cTn id="34" dur="1" fill="hold">
                                          <p:stCondLst>
                                            <p:cond delay="0"/>
                                          </p:stCondLst>
                                        </p:cTn>
                                        <p:tgtEl>
                                          <p:spTgt spid="9"/>
                                        </p:tgtEl>
                                        <p:attrNameLst>
                                          <p:attrName>style.visibility</p:attrName>
                                        </p:attrNameLst>
                                      </p:cBhvr>
                                      <p:to>
                                        <p:strVal val="visible"/>
                                      </p:to>
                                    </p:set>
                                    <p:animEffect transition="in" filter="fade">
                                      <p:cBhvr>
                                        <p:cTn id="35" dur="1000"/>
                                        <p:tgtEl>
                                          <p:spTgt spid="9"/>
                                        </p:tgtEl>
                                      </p:cBhvr>
                                    </p:animEffect>
                                    <p:anim calcmode="lin" valueType="num">
                                      <p:cBhvr>
                                        <p:cTn id="36" dur="1000" fill="hold"/>
                                        <p:tgtEl>
                                          <p:spTgt spid="9"/>
                                        </p:tgtEl>
                                        <p:attrNameLst>
                                          <p:attrName>ppt_x</p:attrName>
                                        </p:attrNameLst>
                                      </p:cBhvr>
                                      <p:tavLst>
                                        <p:tav tm="0">
                                          <p:val>
                                            <p:strVal val="#ppt_x-.1"/>
                                          </p:val>
                                        </p:tav>
                                        <p:tav tm="100000">
                                          <p:val>
                                            <p:strVal val="#ppt_x"/>
                                          </p:val>
                                        </p:tav>
                                      </p:tavLst>
                                    </p:anim>
                                    <p:anim calcmode="lin" valueType="num">
                                      <p:cBhvr>
                                        <p:cTn id="37"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P spid="7" grpId="0" animBg="1"/>
      <p:bldP spid="12" grpId="0" animBg="1"/>
      <p:bldP spid="15" grpId="0" animBg="1"/>
      <p:bldP spid="8" grpId="0"/>
      <p:bldP spid="9"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Ruta-Glasgow-arte-urbano-taxi-globos-1.jpg"/>
          <p:cNvPicPr>
            <a:picLocks noGrp="1" noChangeAspect="1"/>
          </p:cNvPicPr>
          <p:nvPr isPhoto="1"/>
        </p:nvPicPr>
        <p:blipFill>
          <a:blip r:embed="rId2" cstate="print"/>
          <a:srcRect/>
          <a:stretch>
            <a:fillRect/>
          </a:stretch>
        </p:blipFill>
        <p:spPr bwMode="auto">
          <a:xfrm>
            <a:off x="0" y="-214313"/>
            <a:ext cx="9144000" cy="5508626"/>
          </a:xfrm>
          <a:prstGeom prst="rect">
            <a:avLst/>
          </a:prstGeom>
          <a:noFill/>
          <a:ln w="9525">
            <a:noFill/>
            <a:miter lim="800000"/>
            <a:headEnd/>
            <a:tailEnd/>
          </a:ln>
        </p:spPr>
      </p:pic>
      <p:sp>
        <p:nvSpPr>
          <p:cNvPr id="5" name="4 Rectángulo"/>
          <p:cNvSpPr/>
          <p:nvPr/>
        </p:nvSpPr>
        <p:spPr>
          <a:xfrm>
            <a:off x="0" y="0"/>
            <a:ext cx="4572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6" name="5 Rectángulo"/>
          <p:cNvSpPr/>
          <p:nvPr/>
        </p:nvSpPr>
        <p:spPr>
          <a:xfrm>
            <a:off x="4572000" y="0"/>
            <a:ext cx="4572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9" name="8 Rectángulo"/>
          <p:cNvSpPr/>
          <p:nvPr/>
        </p:nvSpPr>
        <p:spPr>
          <a:xfrm>
            <a:off x="0" y="1714500"/>
            <a:ext cx="4572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0" name="9 Rectángulo"/>
          <p:cNvSpPr/>
          <p:nvPr/>
        </p:nvSpPr>
        <p:spPr>
          <a:xfrm>
            <a:off x="4572000" y="1714500"/>
            <a:ext cx="4572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3" name="12 Rectángulo"/>
          <p:cNvSpPr/>
          <p:nvPr/>
        </p:nvSpPr>
        <p:spPr>
          <a:xfrm>
            <a:off x="0" y="3429000"/>
            <a:ext cx="4572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4" name="13 Rectángulo"/>
          <p:cNvSpPr/>
          <p:nvPr/>
        </p:nvSpPr>
        <p:spPr>
          <a:xfrm>
            <a:off x="4572000" y="3429000"/>
            <a:ext cx="4572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1" name="10 CuadroTexto"/>
          <p:cNvSpPr txBox="1"/>
          <p:nvPr/>
        </p:nvSpPr>
        <p:spPr>
          <a:xfrm>
            <a:off x="900113" y="4371975"/>
            <a:ext cx="7189787" cy="646113"/>
          </a:xfrm>
          <a:prstGeom prst="rect">
            <a:avLst/>
          </a:prstGeom>
          <a:noFill/>
        </p:spPr>
        <p:txBody>
          <a:bodyPr wrap="none">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San Miguel vence al Demonio, </a:t>
            </a:r>
            <a:r>
              <a:rPr lang="es-ES" b="1" i="1" dirty="0">
                <a:effectLst>
                  <a:glow rad="101600">
                    <a:schemeClr val="accent2">
                      <a:satMod val="175000"/>
                      <a:alpha val="40000"/>
                    </a:schemeClr>
                  </a:glow>
                  <a:outerShdw blurRad="38100" dist="38100" dir="2700000" algn="tl">
                    <a:srgbClr val="000000">
                      <a:alpha val="43137"/>
                    </a:srgbClr>
                  </a:outerShdw>
                </a:effectLst>
              </a:rPr>
              <a:t>paño 5 de la serie </a:t>
            </a:r>
            <a:r>
              <a:rPr lang="es-ES" b="1" dirty="0">
                <a:effectLst>
                  <a:glow rad="101600">
                    <a:schemeClr val="accent2">
                      <a:satMod val="175000"/>
                      <a:alpha val="40000"/>
                    </a:schemeClr>
                  </a:glow>
                  <a:outerShdw blurRad="38100" dist="38100" dir="2700000" algn="tl">
                    <a:srgbClr val="000000">
                      <a:alpha val="43137"/>
                    </a:srgbClr>
                  </a:outerShdw>
                </a:effectLst>
              </a:rPr>
              <a:t>El Apocalipsis.</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Museo de Tapices.</a:t>
            </a:r>
          </a:p>
        </p:txBody>
      </p:sp>
    </p:spTree>
  </p:cSld>
  <p:clrMapOvr>
    <a:masterClrMapping/>
  </p:clrMapOvr>
  <mc:AlternateContent xmlns:mc="http://schemas.openxmlformats.org/markup-compatibility/2006" xmlns:p14="http://schemas.microsoft.com/office/powerpoint/2010/main">
    <mc:Choice Requires="p14">
      <p:transition spd="slow" p14:dur="1600" advTm="15000">
        <p14:prism dir="u" isContent="1" isInverted="1"/>
      </p:transition>
    </mc:Choice>
    <mc:Fallback xmlns="">
      <p:transition spd="slow" advTm="1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16" fill="hold" grpId="0" nodeType="withEffect">
                                  <p:stCondLst>
                                    <p:cond delay="0"/>
                                  </p:stCondLst>
                                  <p:childTnLst>
                                    <p:animEffect transition="out" filter="circle(in)">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6" presetClass="exit" presetSubtype="16" fill="hold" grpId="0" nodeType="withEffect">
                                  <p:stCondLst>
                                    <p:cond delay="0"/>
                                  </p:stCondLst>
                                  <p:childTnLst>
                                    <p:animEffect transition="out" filter="circle(in)">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6" presetClass="exit" presetSubtype="16" fill="hold" grpId="0" nodeType="withEffect">
                                  <p:stCondLst>
                                    <p:cond delay="0"/>
                                  </p:stCondLst>
                                  <p:childTnLst>
                                    <p:animEffect transition="out" filter="circle(in)">
                                      <p:cBhvr>
                                        <p:cTn id="12" dur="3000"/>
                                        <p:tgtEl>
                                          <p:spTgt spid="9"/>
                                        </p:tgtEl>
                                      </p:cBhvr>
                                    </p:animEffect>
                                    <p:set>
                                      <p:cBhvr>
                                        <p:cTn id="13" dur="1" fill="hold">
                                          <p:stCondLst>
                                            <p:cond delay="2999"/>
                                          </p:stCondLst>
                                        </p:cTn>
                                        <p:tgtEl>
                                          <p:spTgt spid="9"/>
                                        </p:tgtEl>
                                        <p:attrNameLst>
                                          <p:attrName>style.visibility</p:attrName>
                                        </p:attrNameLst>
                                      </p:cBhvr>
                                      <p:to>
                                        <p:strVal val="hidden"/>
                                      </p:to>
                                    </p:set>
                                  </p:childTnLst>
                                </p:cTn>
                              </p:par>
                              <p:par>
                                <p:cTn id="14" presetID="6" presetClass="exit" presetSubtype="16" fill="hold" grpId="0" nodeType="withEffect">
                                  <p:stCondLst>
                                    <p:cond delay="0"/>
                                  </p:stCondLst>
                                  <p:childTnLst>
                                    <p:animEffect transition="out" filter="circle(in)">
                                      <p:cBhvr>
                                        <p:cTn id="15" dur="3000"/>
                                        <p:tgtEl>
                                          <p:spTgt spid="10"/>
                                        </p:tgtEl>
                                      </p:cBhvr>
                                    </p:animEffect>
                                    <p:set>
                                      <p:cBhvr>
                                        <p:cTn id="16" dur="1" fill="hold">
                                          <p:stCondLst>
                                            <p:cond delay="2999"/>
                                          </p:stCondLst>
                                        </p:cTn>
                                        <p:tgtEl>
                                          <p:spTgt spid="10"/>
                                        </p:tgtEl>
                                        <p:attrNameLst>
                                          <p:attrName>style.visibility</p:attrName>
                                        </p:attrNameLst>
                                      </p:cBhvr>
                                      <p:to>
                                        <p:strVal val="hidden"/>
                                      </p:to>
                                    </p:set>
                                  </p:childTnLst>
                                </p:cTn>
                              </p:par>
                              <p:par>
                                <p:cTn id="17" presetID="6" presetClass="exit" presetSubtype="16" fill="hold" grpId="0" nodeType="withEffect">
                                  <p:stCondLst>
                                    <p:cond delay="0"/>
                                  </p:stCondLst>
                                  <p:childTnLst>
                                    <p:animEffect transition="out" filter="circle(in)">
                                      <p:cBhvr>
                                        <p:cTn id="18" dur="3000"/>
                                        <p:tgtEl>
                                          <p:spTgt spid="13"/>
                                        </p:tgtEl>
                                      </p:cBhvr>
                                    </p:animEffect>
                                    <p:set>
                                      <p:cBhvr>
                                        <p:cTn id="19" dur="1" fill="hold">
                                          <p:stCondLst>
                                            <p:cond delay="2999"/>
                                          </p:stCondLst>
                                        </p:cTn>
                                        <p:tgtEl>
                                          <p:spTgt spid="13"/>
                                        </p:tgtEl>
                                        <p:attrNameLst>
                                          <p:attrName>style.visibility</p:attrName>
                                        </p:attrNameLst>
                                      </p:cBhvr>
                                      <p:to>
                                        <p:strVal val="hidden"/>
                                      </p:to>
                                    </p:set>
                                  </p:childTnLst>
                                </p:cTn>
                              </p:par>
                              <p:par>
                                <p:cTn id="20" presetID="6" presetClass="exit" presetSubtype="16" fill="hold" grpId="0" nodeType="withEffect">
                                  <p:stCondLst>
                                    <p:cond delay="0"/>
                                  </p:stCondLst>
                                  <p:childTnLst>
                                    <p:animEffect transition="out" filter="circle(in)">
                                      <p:cBhvr>
                                        <p:cTn id="21" dur="3000"/>
                                        <p:tgtEl>
                                          <p:spTgt spid="14"/>
                                        </p:tgtEl>
                                      </p:cBhvr>
                                    </p:animEffect>
                                    <p:set>
                                      <p:cBhvr>
                                        <p:cTn id="22" dur="1" fill="hold">
                                          <p:stCondLst>
                                            <p:cond delay="2999"/>
                                          </p:stCondLst>
                                        </p:cTn>
                                        <p:tgtEl>
                                          <p:spTgt spid="14"/>
                                        </p:tgtEl>
                                        <p:attrNameLst>
                                          <p:attrName>style.visibility</p:attrName>
                                        </p:attrNameLst>
                                      </p:cBhvr>
                                      <p:to>
                                        <p:strVal val="hidden"/>
                                      </p:to>
                                    </p:set>
                                  </p:childTnLst>
                                </p:cTn>
                              </p:par>
                              <p:par>
                                <p:cTn id="23" presetID="23" presetClass="entr" presetSubtype="288"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 calcmode="lin" valueType="num">
                                      <p:cBhvr>
                                        <p:cTn id="25" dur="3000" fill="hold"/>
                                        <p:tgtEl>
                                          <p:spTgt spid="2"/>
                                        </p:tgtEl>
                                        <p:attrNameLst>
                                          <p:attrName>ppt_w</p:attrName>
                                        </p:attrNameLst>
                                      </p:cBhvr>
                                      <p:tavLst>
                                        <p:tav tm="0">
                                          <p:val>
                                            <p:strVal val="4/3*#ppt_w"/>
                                          </p:val>
                                        </p:tav>
                                        <p:tav tm="100000">
                                          <p:val>
                                            <p:strVal val="#ppt_w"/>
                                          </p:val>
                                        </p:tav>
                                      </p:tavLst>
                                    </p:anim>
                                    <p:anim calcmode="lin" valueType="num">
                                      <p:cBhvr>
                                        <p:cTn id="26" dur="3000" fill="hold"/>
                                        <p:tgtEl>
                                          <p:spTgt spid="2"/>
                                        </p:tgtEl>
                                        <p:attrNameLst>
                                          <p:attrName>ppt_h</p:attrName>
                                        </p:attrNameLst>
                                      </p:cBhvr>
                                      <p:tavLst>
                                        <p:tav tm="0">
                                          <p:val>
                                            <p:strVal val="4/3*#ppt_h"/>
                                          </p:val>
                                        </p:tav>
                                        <p:tav tm="100000">
                                          <p:val>
                                            <p:strVal val="#ppt_h"/>
                                          </p:val>
                                        </p:tav>
                                      </p:tavLst>
                                    </p:anim>
                                  </p:childTnLst>
                                </p:cTn>
                              </p:par>
                              <p:par>
                                <p:cTn id="27" presetID="10" presetClass="entr" presetSubtype="0" fill="hold" nodeType="withEffect">
                                  <p:stCondLst>
                                    <p:cond delay="0"/>
                                  </p:stCondLst>
                                  <p:childTnLst>
                                    <p:set>
                                      <p:cBhvr>
                                        <p:cTn id="28" dur="1" fill="hold">
                                          <p:stCondLst>
                                            <p:cond delay="0"/>
                                          </p:stCondLst>
                                        </p:cTn>
                                        <p:tgtEl>
                                          <p:spTgt spid="2"/>
                                        </p:tgtEl>
                                        <p:attrNameLst>
                                          <p:attrName>style.visibility</p:attrName>
                                        </p:attrNameLst>
                                      </p:cBhvr>
                                      <p:to>
                                        <p:strVal val="visible"/>
                                      </p:to>
                                    </p:set>
                                    <p:animEffect transition="in" filter="fade">
                                      <p:cBhvr>
                                        <p:cTn id="29" dur="3000"/>
                                        <p:tgtEl>
                                          <p:spTgt spid="2"/>
                                        </p:tgtEl>
                                      </p:cBhvr>
                                    </p:animEffect>
                                  </p:childTnLst>
                                </p:cTn>
                              </p:par>
                            </p:childTnLst>
                          </p:cTn>
                        </p:par>
                        <p:par>
                          <p:cTn id="30" fill="hold">
                            <p:stCondLst>
                              <p:cond delay="30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11"/>
                                        </p:tgtEl>
                                        <p:attrNameLst>
                                          <p:attrName>style.visibility</p:attrName>
                                        </p:attrNameLst>
                                      </p:cBhvr>
                                      <p:to>
                                        <p:strVal val="visible"/>
                                      </p:to>
                                    </p:set>
                                    <p:animEffect transition="in" filter="fade">
                                      <p:cBhvr>
                                        <p:cTn id="33" dur="1000"/>
                                        <p:tgtEl>
                                          <p:spTgt spid="11"/>
                                        </p:tgtEl>
                                      </p:cBhvr>
                                    </p:animEffect>
                                    <p:anim calcmode="lin" valueType="num">
                                      <p:cBhvr>
                                        <p:cTn id="34" dur="1000" fill="hold"/>
                                        <p:tgtEl>
                                          <p:spTgt spid="11"/>
                                        </p:tgtEl>
                                        <p:attrNameLst>
                                          <p:attrName>ppt_x</p:attrName>
                                        </p:attrNameLst>
                                      </p:cBhvr>
                                      <p:tavLst>
                                        <p:tav tm="0">
                                          <p:val>
                                            <p:strVal val="#ppt_x-.1"/>
                                          </p:val>
                                        </p:tav>
                                        <p:tav tm="100000">
                                          <p:val>
                                            <p:strVal val="#ppt_x"/>
                                          </p:val>
                                        </p:tav>
                                      </p:tavLst>
                                    </p:anim>
                                    <p:anim calcmode="lin" valueType="num">
                                      <p:cBhvr>
                                        <p:cTn id="35"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9" grpId="0" animBg="1"/>
      <p:bldP spid="10" grpId="0" animBg="1"/>
      <p:bldP spid="13" grpId="0" animBg="1"/>
      <p:bldP spid="14" grpId="0" animBg="1"/>
      <p:bldP spid="11"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421091.jpg"/>
          <p:cNvPicPr>
            <a:picLocks noChangeAspect="1"/>
          </p:cNvPicPr>
          <p:nvPr/>
        </p:nvPicPr>
        <p:blipFill>
          <a:blip r:embed="rId2" cstate="print"/>
          <a:srcRect/>
          <a:stretch>
            <a:fillRect/>
          </a:stretch>
        </p:blipFill>
        <p:spPr bwMode="auto">
          <a:xfrm>
            <a:off x="0" y="0"/>
            <a:ext cx="4427538" cy="5143500"/>
          </a:xfrm>
          <a:prstGeom prst="rect">
            <a:avLst/>
          </a:prstGeom>
          <a:noFill/>
          <a:ln w="9525">
            <a:noFill/>
            <a:miter lim="800000"/>
            <a:headEnd/>
            <a:tailEnd/>
          </a:ln>
        </p:spPr>
      </p:pic>
      <p:pic>
        <p:nvPicPr>
          <p:cNvPr id="5" name="4 Imagen" descr="421091.jpg"/>
          <p:cNvPicPr>
            <a:picLocks noChangeAspect="1"/>
          </p:cNvPicPr>
          <p:nvPr/>
        </p:nvPicPr>
        <p:blipFill>
          <a:blip r:embed="rId2" cstate="print"/>
          <a:srcRect/>
          <a:stretch>
            <a:fillRect/>
          </a:stretch>
        </p:blipFill>
        <p:spPr bwMode="auto">
          <a:xfrm>
            <a:off x="0" y="0"/>
            <a:ext cx="4427538" cy="5143500"/>
          </a:xfrm>
          <a:prstGeom prst="rect">
            <a:avLst/>
          </a:prstGeom>
          <a:noFill/>
          <a:ln w="9525">
            <a:noFill/>
            <a:miter lim="800000"/>
            <a:headEnd/>
            <a:tailEnd/>
          </a:ln>
        </p:spPr>
      </p:pic>
      <p:sp>
        <p:nvSpPr>
          <p:cNvPr id="6" name="5 CuadroTexto"/>
          <p:cNvSpPr txBox="1"/>
          <p:nvPr/>
        </p:nvSpPr>
        <p:spPr>
          <a:xfrm>
            <a:off x="4500563" y="803275"/>
            <a:ext cx="4498975" cy="4340225"/>
          </a:xfrm>
          <a:prstGeom prst="rect">
            <a:avLst/>
          </a:prstGeom>
          <a:noFill/>
        </p:spPr>
        <p:txBody>
          <a:bodyPr>
            <a:spAutoFit/>
          </a:bodyPr>
          <a:lstStyle/>
          <a:p>
            <a:pPr>
              <a:defRPr/>
            </a:pPr>
            <a:r>
              <a:rPr lang="es-ES" sz="2400" b="1" dirty="0">
                <a:effectLst>
                  <a:glow rad="101600">
                    <a:schemeClr val="accent2">
                      <a:satMod val="175000"/>
                      <a:alpha val="40000"/>
                    </a:schemeClr>
                  </a:glow>
                  <a:outerShdw blurRad="38100" dist="38100" dir="2700000" algn="tl">
                    <a:srgbClr val="000000">
                      <a:alpha val="43137"/>
                    </a:srgbClr>
                  </a:outerShdw>
                </a:effectLst>
              </a:rPr>
              <a:t>Una de las dos cajas de </a:t>
            </a:r>
          </a:p>
          <a:p>
            <a:pPr>
              <a:defRPr/>
            </a:pPr>
            <a:r>
              <a:rPr lang="es-ES" sz="2400" b="1" dirty="0">
                <a:effectLst>
                  <a:glow rad="101600">
                    <a:schemeClr val="accent2">
                      <a:satMod val="175000"/>
                      <a:alpha val="40000"/>
                    </a:schemeClr>
                  </a:glow>
                  <a:outerShdw blurRad="38100" dist="38100" dir="2700000" algn="tl">
                    <a:srgbClr val="000000">
                      <a:alpha val="43137"/>
                    </a:srgbClr>
                  </a:outerShdw>
                </a:effectLst>
              </a:rPr>
              <a:t>la escalera principal del palacio.</a:t>
            </a:r>
          </a:p>
          <a:p>
            <a:pPr>
              <a:defRPr/>
            </a:pPr>
            <a:r>
              <a:rPr lang="es-ES" sz="2400" b="1" dirty="0">
                <a:effectLst>
                  <a:glow rad="101600">
                    <a:schemeClr val="accent2">
                      <a:satMod val="175000"/>
                      <a:alpha val="40000"/>
                    </a:schemeClr>
                  </a:glow>
                  <a:outerShdw blurRad="38100" dist="38100" dir="2700000" algn="tl">
                    <a:srgbClr val="000000">
                      <a:alpha val="43137"/>
                    </a:srgbClr>
                  </a:outerShdw>
                </a:effectLst>
              </a:rPr>
              <a:t> </a:t>
            </a:r>
          </a:p>
          <a:p>
            <a:pPr>
              <a:defRPr/>
            </a:pPr>
            <a:r>
              <a:rPr lang="es-ES" sz="2000" b="1" dirty="0">
                <a:effectLst>
                  <a:glow rad="101600">
                    <a:schemeClr val="accent2">
                      <a:satMod val="175000"/>
                      <a:alpha val="40000"/>
                    </a:schemeClr>
                  </a:glow>
                  <a:outerShdw blurRad="38100" dist="38100" dir="2700000" algn="tl">
                    <a:srgbClr val="000000">
                      <a:alpha val="43137"/>
                    </a:srgbClr>
                  </a:outerShdw>
                </a:effectLst>
              </a:rPr>
              <a:t>El palacio es cuadrado de 84 metros de lado, y su altura es de unos 24 metros. Las escaleras están enfrentadas a un lado y a otro del zaguán principal formando un efecto escenográfico, cada una de ellas responde al tipo imperial con un orden corintio </a:t>
            </a:r>
          </a:p>
          <a:p>
            <a:pPr>
              <a:defRPr/>
            </a:pPr>
            <a:r>
              <a:rPr lang="es-ES" sz="2000" b="1" dirty="0">
                <a:effectLst>
                  <a:glow rad="101600">
                    <a:schemeClr val="accent2">
                      <a:satMod val="175000"/>
                      <a:alpha val="40000"/>
                    </a:schemeClr>
                  </a:glow>
                  <a:outerShdw blurRad="38100" dist="38100" dir="2700000" algn="tl">
                    <a:srgbClr val="000000">
                      <a:alpha val="43137"/>
                    </a:srgbClr>
                  </a:outerShdw>
                </a:effectLst>
              </a:rPr>
              <a:t>elegante y ligero.</a:t>
            </a:r>
          </a:p>
        </p:txBody>
      </p:sp>
    </p:spTree>
  </p:cSld>
  <p:clrMapOvr>
    <a:masterClrMapping/>
  </p:clrMapOvr>
  <mc:AlternateContent xmlns:mc="http://schemas.openxmlformats.org/markup-compatibility/2006" xmlns:p14="http://schemas.microsoft.com/office/powerpoint/2010/main">
    <mc:Choice Requires="p14">
      <p:transition spd="slow" p14:dur="1600" advTm="36000">
        <p14:prism dir="d" isContent="1" isInverted="1"/>
      </p:transition>
    </mc:Choice>
    <mc:Fallback xmlns="">
      <p:transition spd="slow" advTm="3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5" presetClass="entr" presetSubtype="5"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checkerboard(down)">
                                      <p:cBhvr>
                                        <p:cTn id="11" dur="3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5"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heckerboard(across)">
                                      <p:cBhvr>
                                        <p:cTn id="18" dur="3000"/>
                                        <p:tgtEl>
                                          <p:spTgt spid="5"/>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8469046.jpg"/>
          <p:cNvPicPr>
            <a:picLocks noChangeAspect="1"/>
          </p:cNvPicPr>
          <p:nvPr/>
        </p:nvPicPr>
        <p:blipFill>
          <a:blip r:embed="rId2" cstate="print"/>
          <a:srcRect/>
          <a:stretch>
            <a:fillRect/>
          </a:stretch>
        </p:blipFill>
        <p:spPr bwMode="auto">
          <a:xfrm>
            <a:off x="0" y="-307975"/>
            <a:ext cx="9144000" cy="5688013"/>
          </a:xfrm>
          <a:prstGeom prst="rect">
            <a:avLst/>
          </a:prstGeom>
          <a:noFill/>
          <a:ln w="9525">
            <a:noFill/>
            <a:miter lim="800000"/>
            <a:headEnd/>
            <a:tailEnd/>
          </a:ln>
        </p:spPr>
      </p:pic>
      <p:pic>
        <p:nvPicPr>
          <p:cNvPr id="5" name="4 Imagen" descr="8469046.jpg"/>
          <p:cNvPicPr>
            <a:picLocks noChangeAspect="1"/>
          </p:cNvPicPr>
          <p:nvPr/>
        </p:nvPicPr>
        <p:blipFill>
          <a:blip r:embed="rId2" cstate="print"/>
          <a:srcRect/>
          <a:stretch>
            <a:fillRect/>
          </a:stretch>
        </p:blipFill>
        <p:spPr bwMode="auto">
          <a:xfrm>
            <a:off x="0" y="-307975"/>
            <a:ext cx="9144000" cy="5759450"/>
          </a:xfrm>
          <a:prstGeom prst="rect">
            <a:avLst/>
          </a:prstGeom>
          <a:noFill/>
          <a:ln w="9525">
            <a:noFill/>
            <a:miter lim="800000"/>
            <a:headEnd/>
            <a:tailEnd/>
          </a:ln>
        </p:spPr>
      </p:pic>
      <p:sp>
        <p:nvSpPr>
          <p:cNvPr id="6" name="5 Rectángulo"/>
          <p:cNvSpPr/>
          <p:nvPr/>
        </p:nvSpPr>
        <p:spPr>
          <a:xfrm>
            <a:off x="0" y="0"/>
            <a:ext cx="9144000" cy="5143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7" name="6 CuadroTexto"/>
          <p:cNvSpPr txBox="1"/>
          <p:nvPr/>
        </p:nvSpPr>
        <p:spPr>
          <a:xfrm>
            <a:off x="468313" y="4371975"/>
            <a:ext cx="8351837" cy="646113"/>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El sistema hidráulico empleado actualmente es el original, de 300 años de antigüedad, y el conjunto de 21 fuentes es uno de los mayores de Europa.</a:t>
            </a:r>
          </a:p>
        </p:txBody>
      </p:sp>
    </p:spTree>
  </p:cSld>
  <p:clrMapOvr>
    <a:masterClrMapping/>
  </p:clrMapOvr>
  <mc:AlternateContent xmlns:mc="http://schemas.openxmlformats.org/markup-compatibility/2006">
    <mc:Choice xmlns:p14="http://schemas.microsoft.com/office/powerpoint/2010/main" Requires="p14">
      <p:transition spd="slow" p14:dur="2000" advTm="20000">
        <p14:ferris dir="r"/>
      </p:transition>
    </mc:Choice>
    <mc:Fallback>
      <p:transition spd="slow" advTm="2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xit" presetSubtype="32" fill="hold" grpId="0" nodeType="withEffect">
                                  <p:stCondLst>
                                    <p:cond delay="0"/>
                                  </p:stCondLst>
                                  <p:childTnLst>
                                    <p:animEffect transition="out" filter="diamond(out)">
                                      <p:cBhvr>
                                        <p:cTn id="6" dur="2000"/>
                                        <p:tgtEl>
                                          <p:spTgt spid="6"/>
                                        </p:tgtEl>
                                      </p:cBhvr>
                                    </p:animEffect>
                                    <p:set>
                                      <p:cBhvr>
                                        <p:cTn id="7" dur="1" fill="hold">
                                          <p:stCondLst>
                                            <p:cond delay="1999"/>
                                          </p:stCondLst>
                                        </p:cTn>
                                        <p:tgtEl>
                                          <p:spTgt spid="6"/>
                                        </p:tgtEl>
                                        <p:attrNameLst>
                                          <p:attrName>style.visibility</p:attrName>
                                        </p:attrNameLst>
                                      </p:cBhvr>
                                      <p:to>
                                        <p:strVal val="hidden"/>
                                      </p:to>
                                    </p:set>
                                  </p:childTnLst>
                                </p:cTn>
                              </p:par>
                              <p:par>
                                <p:cTn id="8" presetID="8" presetClass="exit" presetSubtype="16" fill="hold" nodeType="withEffect">
                                  <p:stCondLst>
                                    <p:cond delay="0"/>
                                  </p:stCondLst>
                                  <p:childTnLst>
                                    <p:animEffect transition="out" filter="diamond(in)">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23" presetClass="entr" presetSubtype="28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strVal val="4/3*#ppt_w"/>
                                          </p:val>
                                        </p:tav>
                                        <p:tav tm="100000">
                                          <p:val>
                                            <p:strVal val="#ppt_w"/>
                                          </p:val>
                                        </p:tav>
                                      </p:tavLst>
                                    </p:anim>
                                    <p:anim calcmode="lin" valueType="num">
                                      <p:cBhvr>
                                        <p:cTn id="14" dur="3000" fill="hold"/>
                                        <p:tgtEl>
                                          <p:spTgt spid="4"/>
                                        </p:tgtEl>
                                        <p:attrNameLst>
                                          <p:attrName>ppt_h</p:attrName>
                                        </p:attrNameLst>
                                      </p:cBhvr>
                                      <p:tavLst>
                                        <p:tav tm="0">
                                          <p:val>
                                            <p:strVal val="4/3*#ppt_h"/>
                                          </p:val>
                                        </p:tav>
                                        <p:tav tm="100000">
                                          <p:val>
                                            <p:strVal val="#ppt_h"/>
                                          </p:val>
                                        </p:tav>
                                      </p:tavLst>
                                    </p:anim>
                                  </p:childTnLst>
                                </p:cTn>
                              </p:par>
                              <p:par>
                                <p:cTn id="15" presetID="16" presetClass="entr" presetSubtype="21"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arn(inVertical)">
                                      <p:cBhvr>
                                        <p:cTn id="17" dur="3000"/>
                                        <p:tgtEl>
                                          <p:spTgt spid="4"/>
                                        </p:tgtEl>
                                      </p:cBhvr>
                                    </p:animEffect>
                                  </p:childTnLst>
                                </p:cTn>
                              </p:par>
                              <p:par>
                                <p:cTn id="18" presetID="17" presetClass="entr" presetSubtype="1"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3000" fill="hold"/>
                                        <p:tgtEl>
                                          <p:spTgt spid="4"/>
                                        </p:tgtEl>
                                        <p:attrNameLst>
                                          <p:attrName>ppt_x</p:attrName>
                                        </p:attrNameLst>
                                      </p:cBhvr>
                                      <p:tavLst>
                                        <p:tav tm="0">
                                          <p:val>
                                            <p:strVal val="#ppt_x"/>
                                          </p:val>
                                        </p:tav>
                                        <p:tav tm="100000">
                                          <p:val>
                                            <p:strVal val="#ppt_x"/>
                                          </p:val>
                                        </p:tav>
                                      </p:tavLst>
                                    </p:anim>
                                    <p:anim calcmode="lin" valueType="num">
                                      <p:cBhvr>
                                        <p:cTn id="21" dur="3000" fill="hold"/>
                                        <p:tgtEl>
                                          <p:spTgt spid="4"/>
                                        </p:tgtEl>
                                        <p:attrNameLst>
                                          <p:attrName>ppt_y</p:attrName>
                                        </p:attrNameLst>
                                      </p:cBhvr>
                                      <p:tavLst>
                                        <p:tav tm="0">
                                          <p:val>
                                            <p:strVal val="#ppt_y-#ppt_h/2"/>
                                          </p:val>
                                        </p:tav>
                                        <p:tav tm="100000">
                                          <p:val>
                                            <p:strVal val="#ppt_y"/>
                                          </p:val>
                                        </p:tav>
                                      </p:tavLst>
                                    </p:anim>
                                    <p:anim calcmode="lin" valueType="num">
                                      <p:cBhvr>
                                        <p:cTn id="22" dur="3000" fill="hold"/>
                                        <p:tgtEl>
                                          <p:spTgt spid="4"/>
                                        </p:tgtEl>
                                        <p:attrNameLst>
                                          <p:attrName>ppt_w</p:attrName>
                                        </p:attrNameLst>
                                      </p:cBhvr>
                                      <p:tavLst>
                                        <p:tav tm="0">
                                          <p:val>
                                            <p:strVal val="#ppt_w"/>
                                          </p:val>
                                        </p:tav>
                                        <p:tav tm="100000">
                                          <p:val>
                                            <p:strVal val="#ppt_w"/>
                                          </p:val>
                                        </p:tav>
                                      </p:tavLst>
                                    </p:anim>
                                    <p:anim calcmode="lin" valueType="num">
                                      <p:cBhvr>
                                        <p:cTn id="23" dur="3000" fill="hold"/>
                                        <p:tgtEl>
                                          <p:spTgt spid="4"/>
                                        </p:tgtEl>
                                        <p:attrNameLst>
                                          <p:attrName>ppt_h</p:attrName>
                                        </p:attrNameLst>
                                      </p:cBhvr>
                                      <p:tavLst>
                                        <p:tav tm="0">
                                          <p:val>
                                            <p:fltVal val="0"/>
                                          </p:val>
                                        </p:tav>
                                        <p:tav tm="100000">
                                          <p:val>
                                            <p:strVal val="#ppt_h"/>
                                          </p:val>
                                        </p:tav>
                                      </p:tavLst>
                                    </p:anim>
                                  </p:childTnLst>
                                </p:cTn>
                              </p:par>
                            </p:childTnLst>
                          </p:cTn>
                        </p:par>
                        <p:par>
                          <p:cTn id="24" fill="hold">
                            <p:stCondLst>
                              <p:cond delay="3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7"/>
                                        </p:tgtEl>
                                        <p:attrNameLst>
                                          <p:attrName>style.visibility</p:attrName>
                                        </p:attrNameLst>
                                      </p:cBhvr>
                                      <p:to>
                                        <p:strVal val="visible"/>
                                      </p:to>
                                    </p:set>
                                    <p:animEffect transition="in" filter="fade">
                                      <p:cBhvr>
                                        <p:cTn id="27" dur="1000"/>
                                        <p:tgtEl>
                                          <p:spTgt spid="7"/>
                                        </p:tgtEl>
                                      </p:cBhvr>
                                    </p:animEffect>
                                    <p:anim calcmode="lin" valueType="num">
                                      <p:cBhvr>
                                        <p:cTn id="28" dur="1000" fill="hold"/>
                                        <p:tgtEl>
                                          <p:spTgt spid="7"/>
                                        </p:tgtEl>
                                        <p:attrNameLst>
                                          <p:attrName>ppt_x</p:attrName>
                                        </p:attrNameLst>
                                      </p:cBhvr>
                                      <p:tavLst>
                                        <p:tav tm="0">
                                          <p:val>
                                            <p:strVal val="#ppt_x-.1"/>
                                          </p:val>
                                        </p:tav>
                                        <p:tav tm="100000">
                                          <p:val>
                                            <p:strVal val="#ppt_x"/>
                                          </p:val>
                                        </p:tav>
                                      </p:tavLst>
                                    </p:anim>
                                    <p:anim calcmode="lin" valueType="num">
                                      <p:cBhvr>
                                        <p:cTn id="2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russia- la catedral en el monasterio Solovetskii-Solovetskii -1915.jpg"/>
          <p:cNvPicPr>
            <a:picLocks noGrp="1" noChangeAspect="1"/>
          </p:cNvPicPr>
          <p:nvPr>
            <p:ph idx="1"/>
          </p:nvPr>
        </p:nvPicPr>
        <p:blipFill>
          <a:blip r:embed="rId2" cstate="print"/>
          <a:srcRect/>
          <a:stretch>
            <a:fillRect/>
          </a:stretch>
        </p:blipFill>
        <p:spPr>
          <a:xfrm>
            <a:off x="0" y="-381000"/>
            <a:ext cx="9144000" cy="5689600"/>
          </a:xfrm>
        </p:spPr>
      </p:pic>
      <p:sp>
        <p:nvSpPr>
          <p:cNvPr id="50179" name="4 Rectángulo"/>
          <p:cNvSpPr>
            <a:spLocks noChangeArrowheads="1"/>
          </p:cNvSpPr>
          <p:nvPr/>
        </p:nvSpPr>
        <p:spPr bwMode="auto">
          <a:xfrm>
            <a:off x="2143125" y="6161088"/>
            <a:ext cx="4572000" cy="584200"/>
          </a:xfrm>
          <a:prstGeom prst="rect">
            <a:avLst/>
          </a:prstGeom>
          <a:noFill/>
          <a:ln w="9525">
            <a:noFill/>
            <a:miter lim="800000"/>
            <a:headEnd/>
            <a:tailEnd/>
          </a:ln>
        </p:spPr>
        <p:txBody>
          <a:bodyPr>
            <a:spAutoFit/>
          </a:bodyPr>
          <a:lstStyle/>
          <a:p>
            <a:endParaRPr lang="es-ES" altLang="es-ES" sz="3200">
              <a:latin typeface="Calibri" pitchFamily="34" charset="0"/>
            </a:endParaRPr>
          </a:p>
        </p:txBody>
      </p:sp>
      <p:sp>
        <p:nvSpPr>
          <p:cNvPr id="6" name="5 Triángulo isósceles"/>
          <p:cNvSpPr/>
          <p:nvPr/>
        </p:nvSpPr>
        <p:spPr>
          <a:xfrm>
            <a:off x="0" y="0"/>
            <a:ext cx="9144000" cy="5143500"/>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7" name="6 Triángulo isósceles"/>
          <p:cNvSpPr/>
          <p:nvPr/>
        </p:nvSpPr>
        <p:spPr>
          <a:xfrm>
            <a:off x="0" y="322263"/>
            <a:ext cx="9144000" cy="4821237"/>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8" name="7 Triángulo isósceles"/>
          <p:cNvSpPr/>
          <p:nvPr/>
        </p:nvSpPr>
        <p:spPr>
          <a:xfrm>
            <a:off x="0" y="588963"/>
            <a:ext cx="9144000" cy="4554537"/>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9" name="8 Triángulo isósceles"/>
          <p:cNvSpPr/>
          <p:nvPr/>
        </p:nvSpPr>
        <p:spPr>
          <a:xfrm>
            <a:off x="0" y="911225"/>
            <a:ext cx="9144000" cy="4232275"/>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10" name="9 CuadroTexto"/>
          <p:cNvSpPr txBox="1"/>
          <p:nvPr/>
        </p:nvSpPr>
        <p:spPr>
          <a:xfrm>
            <a:off x="468313" y="3795713"/>
            <a:ext cx="7991475" cy="120015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Las Fuentes del Palacio Real de La Granja de San Ildefonso son uno de los atractivos turísticos más conocidos de la provincia. Las ocho grandes fuentes se ponen en marcha de forma alterna encendiéndose todas a la vez los días 30 de mayo, 25 de julio y 25 de agosto. </a:t>
            </a:r>
          </a:p>
        </p:txBody>
      </p:sp>
      <p:sp>
        <p:nvSpPr>
          <p:cNvPr id="11" name="10 CuadroTexto"/>
          <p:cNvSpPr txBox="1"/>
          <p:nvPr/>
        </p:nvSpPr>
        <p:spPr>
          <a:xfrm>
            <a:off x="3059113" y="195263"/>
            <a:ext cx="3584575" cy="461962"/>
          </a:xfrm>
          <a:prstGeom prst="rect">
            <a:avLst/>
          </a:prstGeom>
          <a:noFill/>
        </p:spPr>
        <p:txBody>
          <a:bodyPr wrap="none">
            <a:spAutoFit/>
          </a:bodyPr>
          <a:lstStyle/>
          <a:p>
            <a:pPr>
              <a:defRPr/>
            </a:pPr>
            <a:r>
              <a:rPr lang="es-ES" sz="24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Parterre de la fachada</a:t>
            </a:r>
          </a:p>
        </p:txBody>
      </p:sp>
    </p:spTree>
  </p:cSld>
  <p:clrMapOvr>
    <a:masterClrMapping/>
  </p:clrMapOvr>
  <mc:AlternateContent xmlns:mc="http://schemas.openxmlformats.org/markup-compatibility/2006" xmlns:p14="http://schemas.microsoft.com/office/powerpoint/2010/main">
    <mc:Choice Requires="p14">
      <p:transition spd="slow" p14:dur="2000" advTm="33000">
        <p14:prism dir="u" isContent="1"/>
      </p:transition>
    </mc:Choice>
    <mc:Fallback xmlns="">
      <p:transition spd="slow" advTm="3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xit" presetSubtype="2" fill="hold" nodeType="withEffect">
                                  <p:stCondLst>
                                    <p:cond delay="0"/>
                                  </p:stCondLst>
                                  <p:childTnLst>
                                    <p:anim calcmode="lin" valueType="num">
                                      <p:cBhvr>
                                        <p:cTn id="6" dur="3000"/>
                                        <p:tgtEl>
                                          <p:spTgt spid="6"/>
                                        </p:tgtEl>
                                        <p:attrNameLst>
                                          <p:attrName>ppt_x</p:attrName>
                                        </p:attrNameLst>
                                      </p:cBhvr>
                                      <p:tavLst>
                                        <p:tav tm="0">
                                          <p:val>
                                            <p:strVal val="ppt_x"/>
                                          </p:val>
                                        </p:tav>
                                        <p:tav tm="100000">
                                          <p:val>
                                            <p:strVal val="ppt_x+ppt_w/2"/>
                                          </p:val>
                                        </p:tav>
                                      </p:tavLst>
                                    </p:anim>
                                    <p:anim calcmode="lin" valueType="num">
                                      <p:cBhvr>
                                        <p:cTn id="7" dur="3000"/>
                                        <p:tgtEl>
                                          <p:spTgt spid="6"/>
                                        </p:tgtEl>
                                        <p:attrNameLst>
                                          <p:attrName>ppt_y</p:attrName>
                                        </p:attrNameLst>
                                      </p:cBhvr>
                                      <p:tavLst>
                                        <p:tav tm="0">
                                          <p:val>
                                            <p:strVal val="ppt_y"/>
                                          </p:val>
                                        </p:tav>
                                        <p:tav tm="100000">
                                          <p:val>
                                            <p:strVal val="ppt_y"/>
                                          </p:val>
                                        </p:tav>
                                      </p:tavLst>
                                    </p:anim>
                                    <p:anim calcmode="lin" valueType="num">
                                      <p:cBhvr>
                                        <p:cTn id="8" dur="3000"/>
                                        <p:tgtEl>
                                          <p:spTgt spid="6"/>
                                        </p:tgtEl>
                                        <p:attrNameLst>
                                          <p:attrName>ppt_w</p:attrName>
                                        </p:attrNameLst>
                                      </p:cBhvr>
                                      <p:tavLst>
                                        <p:tav tm="0">
                                          <p:val>
                                            <p:strVal val="ppt_w"/>
                                          </p:val>
                                        </p:tav>
                                        <p:tav tm="100000">
                                          <p:val>
                                            <p:fltVal val="0"/>
                                          </p:val>
                                        </p:tav>
                                      </p:tavLst>
                                    </p:anim>
                                    <p:anim calcmode="lin" valueType="num">
                                      <p:cBhvr>
                                        <p:cTn id="9" dur="3000"/>
                                        <p:tgtEl>
                                          <p:spTgt spid="6"/>
                                        </p:tgtEl>
                                        <p:attrNameLst>
                                          <p:attrName>ppt_h</p:attrName>
                                        </p:attrNameLst>
                                      </p:cBhvr>
                                      <p:tavLst>
                                        <p:tav tm="0">
                                          <p:val>
                                            <p:strVal val="ppt_h"/>
                                          </p:val>
                                        </p:tav>
                                        <p:tav tm="100000">
                                          <p:val>
                                            <p:strVal val="ppt_h"/>
                                          </p:val>
                                        </p:tav>
                                      </p:tavLst>
                                    </p:anim>
                                    <p:set>
                                      <p:cBhvr>
                                        <p:cTn id="10" dur="1" fill="hold">
                                          <p:stCondLst>
                                            <p:cond delay="2999"/>
                                          </p:stCondLst>
                                        </p:cTn>
                                        <p:tgtEl>
                                          <p:spTgt spid="6"/>
                                        </p:tgtEl>
                                        <p:attrNameLst>
                                          <p:attrName>style.visibility</p:attrName>
                                        </p:attrNameLst>
                                      </p:cBhvr>
                                      <p:to>
                                        <p:strVal val="hidden"/>
                                      </p:to>
                                    </p:set>
                                  </p:childTnLst>
                                </p:cTn>
                              </p:par>
                              <p:par>
                                <p:cTn id="11" presetID="17" presetClass="exit" presetSubtype="8" fill="hold" nodeType="withEffect">
                                  <p:stCondLst>
                                    <p:cond delay="0"/>
                                  </p:stCondLst>
                                  <p:childTnLst>
                                    <p:anim calcmode="lin" valueType="num">
                                      <p:cBhvr>
                                        <p:cTn id="12" dur="3000"/>
                                        <p:tgtEl>
                                          <p:spTgt spid="7"/>
                                        </p:tgtEl>
                                        <p:attrNameLst>
                                          <p:attrName>ppt_x</p:attrName>
                                        </p:attrNameLst>
                                      </p:cBhvr>
                                      <p:tavLst>
                                        <p:tav tm="0">
                                          <p:val>
                                            <p:strVal val="ppt_x"/>
                                          </p:val>
                                        </p:tav>
                                        <p:tav tm="100000">
                                          <p:val>
                                            <p:strVal val="ppt_x-ppt_w/2"/>
                                          </p:val>
                                        </p:tav>
                                      </p:tavLst>
                                    </p:anim>
                                    <p:anim calcmode="lin" valueType="num">
                                      <p:cBhvr>
                                        <p:cTn id="13" dur="3000"/>
                                        <p:tgtEl>
                                          <p:spTgt spid="7"/>
                                        </p:tgtEl>
                                        <p:attrNameLst>
                                          <p:attrName>ppt_y</p:attrName>
                                        </p:attrNameLst>
                                      </p:cBhvr>
                                      <p:tavLst>
                                        <p:tav tm="0">
                                          <p:val>
                                            <p:strVal val="ppt_y"/>
                                          </p:val>
                                        </p:tav>
                                        <p:tav tm="100000">
                                          <p:val>
                                            <p:strVal val="ppt_y"/>
                                          </p:val>
                                        </p:tav>
                                      </p:tavLst>
                                    </p:anim>
                                    <p:anim calcmode="lin" valueType="num">
                                      <p:cBhvr>
                                        <p:cTn id="14" dur="3000"/>
                                        <p:tgtEl>
                                          <p:spTgt spid="7"/>
                                        </p:tgtEl>
                                        <p:attrNameLst>
                                          <p:attrName>ppt_w</p:attrName>
                                        </p:attrNameLst>
                                      </p:cBhvr>
                                      <p:tavLst>
                                        <p:tav tm="0">
                                          <p:val>
                                            <p:strVal val="ppt_w"/>
                                          </p:val>
                                        </p:tav>
                                        <p:tav tm="100000">
                                          <p:val>
                                            <p:fltVal val="0"/>
                                          </p:val>
                                        </p:tav>
                                      </p:tavLst>
                                    </p:anim>
                                    <p:anim calcmode="lin" valueType="num">
                                      <p:cBhvr>
                                        <p:cTn id="15" dur="3000"/>
                                        <p:tgtEl>
                                          <p:spTgt spid="7"/>
                                        </p:tgtEl>
                                        <p:attrNameLst>
                                          <p:attrName>ppt_h</p:attrName>
                                        </p:attrNameLst>
                                      </p:cBhvr>
                                      <p:tavLst>
                                        <p:tav tm="0">
                                          <p:val>
                                            <p:strVal val="ppt_h"/>
                                          </p:val>
                                        </p:tav>
                                        <p:tav tm="100000">
                                          <p:val>
                                            <p:strVal val="ppt_h"/>
                                          </p:val>
                                        </p:tav>
                                      </p:tavLst>
                                    </p:anim>
                                    <p:set>
                                      <p:cBhvr>
                                        <p:cTn id="16" dur="1" fill="hold">
                                          <p:stCondLst>
                                            <p:cond delay="2999"/>
                                          </p:stCondLst>
                                        </p:cTn>
                                        <p:tgtEl>
                                          <p:spTgt spid="7"/>
                                        </p:tgtEl>
                                        <p:attrNameLst>
                                          <p:attrName>style.visibility</p:attrName>
                                        </p:attrNameLst>
                                      </p:cBhvr>
                                      <p:to>
                                        <p:strVal val="hidden"/>
                                      </p:to>
                                    </p:set>
                                  </p:childTnLst>
                                </p:cTn>
                              </p:par>
                              <p:par>
                                <p:cTn id="17" presetID="17" presetClass="exit" presetSubtype="2" fill="hold" nodeType="withEffect">
                                  <p:stCondLst>
                                    <p:cond delay="0"/>
                                  </p:stCondLst>
                                  <p:childTnLst>
                                    <p:anim calcmode="lin" valueType="num">
                                      <p:cBhvr>
                                        <p:cTn id="18" dur="3000"/>
                                        <p:tgtEl>
                                          <p:spTgt spid="8"/>
                                        </p:tgtEl>
                                        <p:attrNameLst>
                                          <p:attrName>ppt_x</p:attrName>
                                        </p:attrNameLst>
                                      </p:cBhvr>
                                      <p:tavLst>
                                        <p:tav tm="0">
                                          <p:val>
                                            <p:strVal val="ppt_x"/>
                                          </p:val>
                                        </p:tav>
                                        <p:tav tm="100000">
                                          <p:val>
                                            <p:strVal val="ppt_x+ppt_w/2"/>
                                          </p:val>
                                        </p:tav>
                                      </p:tavLst>
                                    </p:anim>
                                    <p:anim calcmode="lin" valueType="num">
                                      <p:cBhvr>
                                        <p:cTn id="19" dur="3000"/>
                                        <p:tgtEl>
                                          <p:spTgt spid="8"/>
                                        </p:tgtEl>
                                        <p:attrNameLst>
                                          <p:attrName>ppt_y</p:attrName>
                                        </p:attrNameLst>
                                      </p:cBhvr>
                                      <p:tavLst>
                                        <p:tav tm="0">
                                          <p:val>
                                            <p:strVal val="ppt_y"/>
                                          </p:val>
                                        </p:tav>
                                        <p:tav tm="100000">
                                          <p:val>
                                            <p:strVal val="ppt_y"/>
                                          </p:val>
                                        </p:tav>
                                      </p:tavLst>
                                    </p:anim>
                                    <p:anim calcmode="lin" valueType="num">
                                      <p:cBhvr>
                                        <p:cTn id="20" dur="3000"/>
                                        <p:tgtEl>
                                          <p:spTgt spid="8"/>
                                        </p:tgtEl>
                                        <p:attrNameLst>
                                          <p:attrName>ppt_w</p:attrName>
                                        </p:attrNameLst>
                                      </p:cBhvr>
                                      <p:tavLst>
                                        <p:tav tm="0">
                                          <p:val>
                                            <p:strVal val="ppt_w"/>
                                          </p:val>
                                        </p:tav>
                                        <p:tav tm="100000">
                                          <p:val>
                                            <p:fltVal val="0"/>
                                          </p:val>
                                        </p:tav>
                                      </p:tavLst>
                                    </p:anim>
                                    <p:anim calcmode="lin" valueType="num">
                                      <p:cBhvr>
                                        <p:cTn id="21" dur="3000"/>
                                        <p:tgtEl>
                                          <p:spTgt spid="8"/>
                                        </p:tgtEl>
                                        <p:attrNameLst>
                                          <p:attrName>ppt_h</p:attrName>
                                        </p:attrNameLst>
                                      </p:cBhvr>
                                      <p:tavLst>
                                        <p:tav tm="0">
                                          <p:val>
                                            <p:strVal val="ppt_h"/>
                                          </p:val>
                                        </p:tav>
                                        <p:tav tm="100000">
                                          <p:val>
                                            <p:strVal val="ppt_h"/>
                                          </p:val>
                                        </p:tav>
                                      </p:tavLst>
                                    </p:anim>
                                    <p:set>
                                      <p:cBhvr>
                                        <p:cTn id="22" dur="1" fill="hold">
                                          <p:stCondLst>
                                            <p:cond delay="2999"/>
                                          </p:stCondLst>
                                        </p:cTn>
                                        <p:tgtEl>
                                          <p:spTgt spid="8"/>
                                        </p:tgtEl>
                                        <p:attrNameLst>
                                          <p:attrName>style.visibility</p:attrName>
                                        </p:attrNameLst>
                                      </p:cBhvr>
                                      <p:to>
                                        <p:strVal val="hidden"/>
                                      </p:to>
                                    </p:set>
                                  </p:childTnLst>
                                </p:cTn>
                              </p:par>
                              <p:par>
                                <p:cTn id="23" presetID="17" presetClass="exit" presetSubtype="8" fill="hold" nodeType="withEffect">
                                  <p:stCondLst>
                                    <p:cond delay="0"/>
                                  </p:stCondLst>
                                  <p:childTnLst>
                                    <p:anim calcmode="lin" valueType="num">
                                      <p:cBhvr>
                                        <p:cTn id="24" dur="3000"/>
                                        <p:tgtEl>
                                          <p:spTgt spid="9"/>
                                        </p:tgtEl>
                                        <p:attrNameLst>
                                          <p:attrName>ppt_x</p:attrName>
                                        </p:attrNameLst>
                                      </p:cBhvr>
                                      <p:tavLst>
                                        <p:tav tm="0">
                                          <p:val>
                                            <p:strVal val="ppt_x"/>
                                          </p:val>
                                        </p:tav>
                                        <p:tav tm="100000">
                                          <p:val>
                                            <p:strVal val="ppt_x-ppt_w/2"/>
                                          </p:val>
                                        </p:tav>
                                      </p:tavLst>
                                    </p:anim>
                                    <p:anim calcmode="lin" valueType="num">
                                      <p:cBhvr>
                                        <p:cTn id="25" dur="3000"/>
                                        <p:tgtEl>
                                          <p:spTgt spid="9"/>
                                        </p:tgtEl>
                                        <p:attrNameLst>
                                          <p:attrName>ppt_y</p:attrName>
                                        </p:attrNameLst>
                                      </p:cBhvr>
                                      <p:tavLst>
                                        <p:tav tm="0">
                                          <p:val>
                                            <p:strVal val="ppt_y"/>
                                          </p:val>
                                        </p:tav>
                                        <p:tav tm="100000">
                                          <p:val>
                                            <p:strVal val="ppt_y"/>
                                          </p:val>
                                        </p:tav>
                                      </p:tavLst>
                                    </p:anim>
                                    <p:anim calcmode="lin" valueType="num">
                                      <p:cBhvr>
                                        <p:cTn id="26" dur="3000"/>
                                        <p:tgtEl>
                                          <p:spTgt spid="9"/>
                                        </p:tgtEl>
                                        <p:attrNameLst>
                                          <p:attrName>ppt_w</p:attrName>
                                        </p:attrNameLst>
                                      </p:cBhvr>
                                      <p:tavLst>
                                        <p:tav tm="0">
                                          <p:val>
                                            <p:strVal val="ppt_w"/>
                                          </p:val>
                                        </p:tav>
                                        <p:tav tm="100000">
                                          <p:val>
                                            <p:fltVal val="0"/>
                                          </p:val>
                                        </p:tav>
                                      </p:tavLst>
                                    </p:anim>
                                    <p:anim calcmode="lin" valueType="num">
                                      <p:cBhvr>
                                        <p:cTn id="27" dur="3000"/>
                                        <p:tgtEl>
                                          <p:spTgt spid="9"/>
                                        </p:tgtEl>
                                        <p:attrNameLst>
                                          <p:attrName>ppt_h</p:attrName>
                                        </p:attrNameLst>
                                      </p:cBhvr>
                                      <p:tavLst>
                                        <p:tav tm="0">
                                          <p:val>
                                            <p:strVal val="ppt_h"/>
                                          </p:val>
                                        </p:tav>
                                        <p:tav tm="100000">
                                          <p:val>
                                            <p:strVal val="ppt_h"/>
                                          </p:val>
                                        </p:tav>
                                      </p:tavLst>
                                    </p:anim>
                                    <p:set>
                                      <p:cBhvr>
                                        <p:cTn id="28" dur="1" fill="hold">
                                          <p:stCondLst>
                                            <p:cond delay="2999"/>
                                          </p:stCondLst>
                                        </p:cTn>
                                        <p:tgtEl>
                                          <p:spTgt spid="9"/>
                                        </p:tgtEl>
                                        <p:attrNameLst>
                                          <p:attrName>style.visibility</p:attrName>
                                        </p:attrNameLst>
                                      </p:cBhvr>
                                      <p:to>
                                        <p:strVal val="hidden"/>
                                      </p:to>
                                    </p:set>
                                  </p:childTnLst>
                                </p:cTn>
                              </p:par>
                              <p:par>
                                <p:cTn id="29" presetID="16" presetClass="entr" presetSubtype="37" fill="hold" nodeType="withEffect">
                                  <p:stCondLst>
                                    <p:cond delay="0"/>
                                  </p:stCondLst>
                                  <p:childTnLst>
                                    <p:set>
                                      <p:cBhvr>
                                        <p:cTn id="30" dur="1" fill="hold">
                                          <p:stCondLst>
                                            <p:cond delay="0"/>
                                          </p:stCondLst>
                                        </p:cTn>
                                        <p:tgtEl>
                                          <p:spTgt spid="4"/>
                                        </p:tgtEl>
                                        <p:attrNameLst>
                                          <p:attrName>style.visibility</p:attrName>
                                        </p:attrNameLst>
                                      </p:cBhvr>
                                      <p:to>
                                        <p:strVal val="visible"/>
                                      </p:to>
                                    </p:set>
                                    <p:animEffect transition="in" filter="barn(outVertical)">
                                      <p:cBhvr>
                                        <p:cTn id="31" dur="3000"/>
                                        <p:tgtEl>
                                          <p:spTgt spid="4"/>
                                        </p:tgtEl>
                                      </p:cBhvr>
                                    </p:animEffect>
                                  </p:childTnLst>
                                </p:cTn>
                              </p:par>
                              <p:par>
                                <p:cTn id="32" presetID="17" presetClass="entr" presetSubtype="10" fill="hold" nodeType="withEffect">
                                  <p:stCondLst>
                                    <p:cond delay="0"/>
                                  </p:stCondLst>
                                  <p:childTnLst>
                                    <p:set>
                                      <p:cBhvr>
                                        <p:cTn id="33" dur="1" fill="hold">
                                          <p:stCondLst>
                                            <p:cond delay="0"/>
                                          </p:stCondLst>
                                        </p:cTn>
                                        <p:tgtEl>
                                          <p:spTgt spid="4"/>
                                        </p:tgtEl>
                                        <p:attrNameLst>
                                          <p:attrName>style.visibility</p:attrName>
                                        </p:attrNameLst>
                                      </p:cBhvr>
                                      <p:to>
                                        <p:strVal val="visible"/>
                                      </p:to>
                                    </p:set>
                                    <p:anim calcmode="lin" valueType="num">
                                      <p:cBhvr>
                                        <p:cTn id="34" dur="3000" fill="hold"/>
                                        <p:tgtEl>
                                          <p:spTgt spid="4"/>
                                        </p:tgtEl>
                                        <p:attrNameLst>
                                          <p:attrName>ppt_w</p:attrName>
                                        </p:attrNameLst>
                                      </p:cBhvr>
                                      <p:tavLst>
                                        <p:tav tm="0">
                                          <p:val>
                                            <p:fltVal val="0"/>
                                          </p:val>
                                        </p:tav>
                                        <p:tav tm="100000">
                                          <p:val>
                                            <p:strVal val="#ppt_w"/>
                                          </p:val>
                                        </p:tav>
                                      </p:tavLst>
                                    </p:anim>
                                    <p:anim calcmode="lin" valueType="num">
                                      <p:cBhvr>
                                        <p:cTn id="35" dur="3000" fill="hold"/>
                                        <p:tgtEl>
                                          <p:spTgt spid="4"/>
                                        </p:tgtEl>
                                        <p:attrNameLst>
                                          <p:attrName>ppt_h</p:attrName>
                                        </p:attrNameLst>
                                      </p:cBhvr>
                                      <p:tavLst>
                                        <p:tav tm="0">
                                          <p:val>
                                            <p:strVal val="#ppt_h"/>
                                          </p:val>
                                        </p:tav>
                                        <p:tav tm="100000">
                                          <p:val>
                                            <p:strVal val="#ppt_h"/>
                                          </p:val>
                                        </p:tav>
                                      </p:tavLst>
                                    </p:anim>
                                  </p:childTnLst>
                                </p:cTn>
                              </p:par>
                            </p:childTnLst>
                          </p:cTn>
                        </p:par>
                        <p:par>
                          <p:cTn id="36" fill="hold">
                            <p:stCondLst>
                              <p:cond delay="3000"/>
                            </p:stCondLst>
                            <p:childTnLst>
                              <p:par>
                                <p:cTn id="37" presetID="23" presetClass="entr" presetSubtype="16" fill="hold" grpId="0" nodeType="afterEffect">
                                  <p:stCondLst>
                                    <p:cond delay="0"/>
                                  </p:stCondLst>
                                  <p:childTnLst>
                                    <p:set>
                                      <p:cBhvr>
                                        <p:cTn id="38" dur="1" fill="hold">
                                          <p:stCondLst>
                                            <p:cond delay="0"/>
                                          </p:stCondLst>
                                        </p:cTn>
                                        <p:tgtEl>
                                          <p:spTgt spid="11"/>
                                        </p:tgtEl>
                                        <p:attrNameLst>
                                          <p:attrName>style.visibility</p:attrName>
                                        </p:attrNameLst>
                                      </p:cBhvr>
                                      <p:to>
                                        <p:strVal val="visible"/>
                                      </p:to>
                                    </p:set>
                                    <p:anim calcmode="lin" valueType="num">
                                      <p:cBhvr>
                                        <p:cTn id="39" dur="2000" fill="hold"/>
                                        <p:tgtEl>
                                          <p:spTgt spid="11"/>
                                        </p:tgtEl>
                                        <p:attrNameLst>
                                          <p:attrName>ppt_w</p:attrName>
                                        </p:attrNameLst>
                                      </p:cBhvr>
                                      <p:tavLst>
                                        <p:tav tm="0">
                                          <p:val>
                                            <p:fltVal val="0"/>
                                          </p:val>
                                        </p:tav>
                                        <p:tav tm="100000">
                                          <p:val>
                                            <p:strVal val="#ppt_w"/>
                                          </p:val>
                                        </p:tav>
                                      </p:tavLst>
                                    </p:anim>
                                    <p:anim calcmode="lin" valueType="num">
                                      <p:cBhvr>
                                        <p:cTn id="40" dur="2000" fill="hold"/>
                                        <p:tgtEl>
                                          <p:spTgt spid="11"/>
                                        </p:tgtEl>
                                        <p:attrNameLst>
                                          <p:attrName>ppt_h</p:attrName>
                                        </p:attrNameLst>
                                      </p:cBhvr>
                                      <p:tavLst>
                                        <p:tav tm="0">
                                          <p:val>
                                            <p:fltVal val="0"/>
                                          </p:val>
                                        </p:tav>
                                        <p:tav tm="100000">
                                          <p:val>
                                            <p:strVal val="#ppt_h"/>
                                          </p:val>
                                        </p:tav>
                                      </p:tavLst>
                                    </p:anim>
                                  </p:childTnLst>
                                </p:cTn>
                              </p:par>
                            </p:childTnLst>
                          </p:cTn>
                        </p:par>
                        <p:par>
                          <p:cTn id="41" fill="hold">
                            <p:stCondLst>
                              <p:cond delay="5000"/>
                            </p:stCondLst>
                            <p:childTnLst>
                              <p:par>
                                <p:cTn id="42" presetID="40" presetClass="entr" presetSubtype="0" fill="hold" grpId="0" nodeType="afterEffect">
                                  <p:stCondLst>
                                    <p:cond delay="500"/>
                                  </p:stCondLst>
                                  <p:iterate type="lt">
                                    <p:tmPct val="10000"/>
                                  </p:iterate>
                                  <p:childTnLst>
                                    <p:set>
                                      <p:cBhvr>
                                        <p:cTn id="43" dur="1" fill="hold">
                                          <p:stCondLst>
                                            <p:cond delay="0"/>
                                          </p:stCondLst>
                                        </p:cTn>
                                        <p:tgtEl>
                                          <p:spTgt spid="10"/>
                                        </p:tgtEl>
                                        <p:attrNameLst>
                                          <p:attrName>style.visibility</p:attrName>
                                        </p:attrNameLst>
                                      </p:cBhvr>
                                      <p:to>
                                        <p:strVal val="visible"/>
                                      </p:to>
                                    </p:set>
                                    <p:animEffect transition="in" filter="fade">
                                      <p:cBhvr>
                                        <p:cTn id="44" dur="1000"/>
                                        <p:tgtEl>
                                          <p:spTgt spid="10"/>
                                        </p:tgtEl>
                                      </p:cBhvr>
                                    </p:animEffect>
                                    <p:anim calcmode="lin" valueType="num">
                                      <p:cBhvr>
                                        <p:cTn id="45" dur="1000" fill="hold"/>
                                        <p:tgtEl>
                                          <p:spTgt spid="10"/>
                                        </p:tgtEl>
                                        <p:attrNameLst>
                                          <p:attrName>ppt_x</p:attrName>
                                        </p:attrNameLst>
                                      </p:cBhvr>
                                      <p:tavLst>
                                        <p:tav tm="0">
                                          <p:val>
                                            <p:strVal val="#ppt_x-.1"/>
                                          </p:val>
                                        </p:tav>
                                        <p:tav tm="100000">
                                          <p:val>
                                            <p:strVal val="#ppt_x"/>
                                          </p:val>
                                        </p:tav>
                                      </p:tavLst>
                                    </p:anim>
                                    <p:anim calcmode="lin" valueType="num">
                                      <p:cBhvr>
                                        <p:cTn id="46"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Grp="1" noChangeArrowheads="1"/>
          </p:cNvSpPr>
          <p:nvPr>
            <p:ph type="ctrTitle"/>
          </p:nvPr>
        </p:nvSpPr>
        <p:spPr>
          <a:xfrm>
            <a:off x="685800" y="1598613"/>
            <a:ext cx="7772400" cy="1101725"/>
          </a:xfrm>
        </p:spPr>
        <p:txBody>
          <a:bodyPr/>
          <a:lstStyle/>
          <a:p>
            <a:pPr eaLnBrk="1" hangingPunct="1"/>
            <a:endParaRPr lang="es-ES" altLang="es-ES" smtClean="0"/>
          </a:p>
        </p:txBody>
      </p:sp>
      <p:sp>
        <p:nvSpPr>
          <p:cNvPr id="51203" name="Rectangle 3"/>
          <p:cNvSpPr>
            <a:spLocks noGrp="1" noChangeArrowheads="1"/>
          </p:cNvSpPr>
          <p:nvPr>
            <p:ph type="subTitle" idx="1"/>
          </p:nvPr>
        </p:nvSpPr>
        <p:spPr/>
        <p:txBody>
          <a:bodyPr/>
          <a:lstStyle/>
          <a:p>
            <a:pPr eaLnBrk="1" hangingPunct="1"/>
            <a:endParaRPr lang="es-ES" altLang="es-ES" smtClean="0">
              <a:solidFill>
                <a:srgbClr val="FFFFFF"/>
              </a:solidFill>
            </a:endParaRPr>
          </a:p>
        </p:txBody>
      </p:sp>
      <p:pic>
        <p:nvPicPr>
          <p:cNvPr id="18436" name="Picture 5" descr="ave"/>
          <p:cNvPicPr>
            <a:picLocks noChangeAspect="1" noChangeArrowheads="1"/>
          </p:cNvPicPr>
          <p:nvPr/>
        </p:nvPicPr>
        <p:blipFill>
          <a:blip r:embed="rId2" cstate="print"/>
          <a:srcRect/>
          <a:stretch>
            <a:fillRect/>
          </a:stretch>
        </p:blipFill>
        <p:spPr bwMode="auto">
          <a:xfrm>
            <a:off x="0" y="-307975"/>
            <a:ext cx="9144000" cy="5759450"/>
          </a:xfrm>
          <a:prstGeom prst="rect">
            <a:avLst/>
          </a:prstGeom>
          <a:noFill/>
          <a:ln w="9525">
            <a:noFill/>
            <a:miter lim="800000"/>
            <a:headEnd/>
            <a:tailEnd/>
          </a:ln>
        </p:spPr>
      </p:pic>
      <p:sp>
        <p:nvSpPr>
          <p:cNvPr id="51205" name="Text Box 6"/>
          <p:cNvSpPr txBox="1">
            <a:spLocks noChangeArrowheads="1"/>
          </p:cNvSpPr>
          <p:nvPr/>
        </p:nvSpPr>
        <p:spPr bwMode="auto">
          <a:xfrm>
            <a:off x="666750" y="1339850"/>
            <a:ext cx="3970338" cy="331788"/>
          </a:xfrm>
          <a:prstGeom prst="rect">
            <a:avLst/>
          </a:prstGeom>
          <a:noFill/>
          <a:ln w="9525">
            <a:noFill/>
            <a:miter lim="800000"/>
            <a:headEnd/>
            <a:tailEnd/>
          </a:ln>
        </p:spPr>
        <p:txBody>
          <a:bodyPr lIns="74049" tIns="37025" rIns="74049" bIns="37025">
            <a:spAutoFit/>
          </a:bodyPr>
          <a:lstStyle/>
          <a:p>
            <a:pPr hangingPunct="0">
              <a:lnSpc>
                <a:spcPct val="93000"/>
              </a:lnSpc>
              <a:spcBef>
                <a:spcPct val="50000"/>
              </a:spcBef>
              <a:buClr>
                <a:srgbClr val="000000"/>
              </a:buClr>
              <a:buSzPct val="45000"/>
              <a:buFont typeface="Wingdings" pitchFamily="2" charset="2"/>
              <a:buNone/>
            </a:pPr>
            <a:endParaRPr lang="es-ES" altLang="es-ES" b="1"/>
          </a:p>
        </p:txBody>
      </p:sp>
      <p:sp>
        <p:nvSpPr>
          <p:cNvPr id="25607" name="AutoShape 7"/>
          <p:cNvSpPr>
            <a:spLocks noChangeArrowheads="1"/>
          </p:cNvSpPr>
          <p:nvPr/>
        </p:nvSpPr>
        <p:spPr bwMode="auto">
          <a:xfrm flipH="1">
            <a:off x="0" y="-307975"/>
            <a:ext cx="9144000" cy="5759450"/>
          </a:xfrm>
          <a:prstGeom prst="rtTriangle">
            <a:avLst/>
          </a:prstGeom>
          <a:solidFill>
            <a:schemeClr val="accent3">
              <a:lumMod val="40000"/>
              <a:lumOff val="60000"/>
              <a:alpha val="67058"/>
            </a:schemeClr>
          </a:solidFill>
          <a:ln w="9525">
            <a:noFill/>
            <a:miter lim="800000"/>
            <a:headEnd/>
            <a:tailEnd/>
          </a:ln>
        </p:spPr>
        <p:txBody>
          <a:bodyPr wrap="none" lIns="74049" tIns="37025" rIns="74049" bIns="37025" anchor="ctr"/>
          <a:lstStyle/>
          <a:p>
            <a:pPr hangingPunct="0">
              <a:lnSpc>
                <a:spcPct val="93000"/>
              </a:lnSpc>
              <a:buClr>
                <a:srgbClr val="000000"/>
              </a:buClr>
              <a:buSzPct val="45000"/>
              <a:buFont typeface="Wingdings" pitchFamily="2" charset="2"/>
              <a:buNone/>
              <a:defRPr/>
            </a:pPr>
            <a:endParaRPr lang="es-ES"/>
          </a:p>
        </p:txBody>
      </p:sp>
      <p:sp>
        <p:nvSpPr>
          <p:cNvPr id="25608" name="AutoShape 8"/>
          <p:cNvSpPr>
            <a:spLocks noChangeArrowheads="1"/>
          </p:cNvSpPr>
          <p:nvPr/>
        </p:nvSpPr>
        <p:spPr bwMode="auto">
          <a:xfrm flipV="1">
            <a:off x="0" y="-307975"/>
            <a:ext cx="9144000" cy="5759450"/>
          </a:xfrm>
          <a:prstGeom prst="rtTriangle">
            <a:avLst/>
          </a:prstGeom>
          <a:solidFill>
            <a:schemeClr val="accent3">
              <a:lumMod val="40000"/>
              <a:lumOff val="60000"/>
              <a:alpha val="67058"/>
            </a:schemeClr>
          </a:solidFill>
          <a:ln w="9525">
            <a:noFill/>
            <a:miter lim="800000"/>
            <a:headEnd/>
            <a:tailEnd/>
          </a:ln>
        </p:spPr>
        <p:txBody>
          <a:bodyPr wrap="none" lIns="74049" tIns="37025" rIns="74049" bIns="37025" anchor="ctr"/>
          <a:lstStyle/>
          <a:p>
            <a:pPr hangingPunct="0">
              <a:lnSpc>
                <a:spcPct val="93000"/>
              </a:lnSpc>
              <a:buClr>
                <a:srgbClr val="000000"/>
              </a:buClr>
              <a:buSzPct val="45000"/>
              <a:buFont typeface="Wingdings" pitchFamily="2" charset="2"/>
              <a:buNone/>
              <a:defRPr/>
            </a:pPr>
            <a:endParaRPr lang="es-ES"/>
          </a:p>
        </p:txBody>
      </p:sp>
      <p:sp>
        <p:nvSpPr>
          <p:cNvPr id="25609" name="AutoShape 9"/>
          <p:cNvSpPr>
            <a:spLocks noChangeArrowheads="1"/>
          </p:cNvSpPr>
          <p:nvPr/>
        </p:nvSpPr>
        <p:spPr bwMode="auto">
          <a:xfrm flipH="1">
            <a:off x="1763713" y="-307975"/>
            <a:ext cx="7380287" cy="5759450"/>
          </a:xfrm>
          <a:prstGeom prst="rtTriangle">
            <a:avLst/>
          </a:prstGeom>
          <a:solidFill>
            <a:schemeClr val="accent3">
              <a:lumMod val="40000"/>
              <a:lumOff val="60000"/>
              <a:alpha val="67058"/>
            </a:schemeClr>
          </a:solidFill>
          <a:ln w="9525">
            <a:noFill/>
            <a:miter lim="800000"/>
            <a:headEnd/>
            <a:tailEnd/>
          </a:ln>
        </p:spPr>
        <p:txBody>
          <a:bodyPr wrap="none" lIns="74049" tIns="37025" rIns="74049" bIns="37025" anchor="ctr"/>
          <a:lstStyle/>
          <a:p>
            <a:pPr hangingPunct="0">
              <a:lnSpc>
                <a:spcPct val="93000"/>
              </a:lnSpc>
              <a:buClr>
                <a:srgbClr val="000000"/>
              </a:buClr>
              <a:buSzPct val="45000"/>
              <a:buFont typeface="Wingdings" pitchFamily="2" charset="2"/>
              <a:buNone/>
              <a:defRPr/>
            </a:pPr>
            <a:endParaRPr lang="es-ES">
              <a:latin typeface="Arial" pitchFamily="34" charset="0"/>
              <a:cs typeface="Arial" pitchFamily="34" charset="0"/>
            </a:endParaRPr>
          </a:p>
        </p:txBody>
      </p:sp>
      <p:sp>
        <p:nvSpPr>
          <p:cNvPr id="25610" name="AutoShape 10"/>
          <p:cNvSpPr>
            <a:spLocks noChangeArrowheads="1"/>
          </p:cNvSpPr>
          <p:nvPr/>
        </p:nvSpPr>
        <p:spPr bwMode="auto">
          <a:xfrm flipV="1">
            <a:off x="0" y="-307975"/>
            <a:ext cx="9144000" cy="4535488"/>
          </a:xfrm>
          <a:prstGeom prst="rtTriangle">
            <a:avLst/>
          </a:prstGeom>
          <a:solidFill>
            <a:schemeClr val="accent3">
              <a:lumMod val="40000"/>
              <a:lumOff val="60000"/>
              <a:alpha val="67058"/>
            </a:schemeClr>
          </a:solidFill>
          <a:ln w="9525">
            <a:noFill/>
            <a:miter lim="800000"/>
            <a:headEnd/>
            <a:tailEnd/>
          </a:ln>
        </p:spPr>
        <p:txBody>
          <a:bodyPr wrap="none" lIns="74049" tIns="37025" rIns="74049" bIns="37025" anchor="ctr"/>
          <a:lstStyle/>
          <a:p>
            <a:pPr hangingPunct="0">
              <a:lnSpc>
                <a:spcPct val="93000"/>
              </a:lnSpc>
              <a:buClr>
                <a:srgbClr val="000000"/>
              </a:buClr>
              <a:buSzPct val="45000"/>
              <a:buFont typeface="Wingdings" pitchFamily="2" charset="2"/>
              <a:buNone/>
              <a:defRPr/>
            </a:pPr>
            <a:endParaRPr lang="es-ES">
              <a:latin typeface="Arial" pitchFamily="34" charset="0"/>
              <a:cs typeface="Arial" pitchFamily="34" charset="0"/>
            </a:endParaRPr>
          </a:p>
        </p:txBody>
      </p:sp>
      <p:sp>
        <p:nvSpPr>
          <p:cNvPr id="25611" name="AutoShape 11"/>
          <p:cNvSpPr>
            <a:spLocks noChangeArrowheads="1"/>
          </p:cNvSpPr>
          <p:nvPr/>
        </p:nvSpPr>
        <p:spPr bwMode="auto">
          <a:xfrm flipH="1">
            <a:off x="3722688" y="-307975"/>
            <a:ext cx="5421312" cy="5759450"/>
          </a:xfrm>
          <a:prstGeom prst="rtTriangle">
            <a:avLst/>
          </a:prstGeom>
          <a:solidFill>
            <a:schemeClr val="accent3">
              <a:alpha val="67058"/>
            </a:schemeClr>
          </a:solidFill>
          <a:ln w="9525">
            <a:noFill/>
            <a:miter lim="800000"/>
            <a:headEnd/>
            <a:tailEnd/>
          </a:ln>
        </p:spPr>
        <p:txBody>
          <a:bodyPr wrap="none" lIns="74049" tIns="37025" rIns="74049" bIns="37025" anchor="ctr"/>
          <a:lstStyle/>
          <a:p>
            <a:pPr hangingPunct="0">
              <a:lnSpc>
                <a:spcPct val="93000"/>
              </a:lnSpc>
              <a:buClr>
                <a:srgbClr val="000000"/>
              </a:buClr>
              <a:buSzPct val="45000"/>
              <a:buFont typeface="Wingdings" pitchFamily="2" charset="2"/>
              <a:buNone/>
              <a:defRPr/>
            </a:pPr>
            <a:endParaRPr lang="es-ES">
              <a:latin typeface="Arial" pitchFamily="34" charset="0"/>
              <a:cs typeface="Arial" pitchFamily="34" charset="0"/>
            </a:endParaRPr>
          </a:p>
        </p:txBody>
      </p:sp>
      <p:sp>
        <p:nvSpPr>
          <p:cNvPr id="25612" name="AutoShape 12"/>
          <p:cNvSpPr>
            <a:spLocks noChangeArrowheads="1"/>
          </p:cNvSpPr>
          <p:nvPr/>
        </p:nvSpPr>
        <p:spPr bwMode="auto">
          <a:xfrm flipV="1">
            <a:off x="0" y="-307975"/>
            <a:ext cx="9144000" cy="3455988"/>
          </a:xfrm>
          <a:prstGeom prst="rtTriangle">
            <a:avLst/>
          </a:prstGeom>
          <a:solidFill>
            <a:schemeClr val="accent3">
              <a:alpha val="67058"/>
            </a:schemeClr>
          </a:solidFill>
          <a:ln w="9525">
            <a:noFill/>
            <a:miter lim="800000"/>
            <a:headEnd/>
            <a:tailEnd/>
          </a:ln>
        </p:spPr>
        <p:txBody>
          <a:bodyPr wrap="none" lIns="74049" tIns="37025" rIns="74049" bIns="37025" anchor="ctr"/>
          <a:lstStyle/>
          <a:p>
            <a:pPr hangingPunct="0">
              <a:lnSpc>
                <a:spcPct val="93000"/>
              </a:lnSpc>
              <a:buClr>
                <a:srgbClr val="000000"/>
              </a:buClr>
              <a:buSzPct val="45000"/>
              <a:buFont typeface="Wingdings" pitchFamily="2" charset="2"/>
              <a:buNone/>
              <a:defRPr/>
            </a:pPr>
            <a:endParaRPr lang="es-ES">
              <a:latin typeface="Arial" pitchFamily="34" charset="0"/>
              <a:cs typeface="Arial" pitchFamily="34" charset="0"/>
            </a:endParaRPr>
          </a:p>
        </p:txBody>
      </p:sp>
      <p:sp>
        <p:nvSpPr>
          <p:cNvPr id="25613" name="AutoShape 13"/>
          <p:cNvSpPr>
            <a:spLocks noChangeArrowheads="1"/>
          </p:cNvSpPr>
          <p:nvPr/>
        </p:nvSpPr>
        <p:spPr bwMode="auto">
          <a:xfrm flipH="1">
            <a:off x="5486400" y="-307975"/>
            <a:ext cx="3657600" cy="5759450"/>
          </a:xfrm>
          <a:prstGeom prst="rtTriangle">
            <a:avLst/>
          </a:prstGeom>
          <a:solidFill>
            <a:schemeClr val="accent3">
              <a:lumMod val="75000"/>
              <a:alpha val="67000"/>
            </a:schemeClr>
          </a:solidFill>
          <a:ln w="9525">
            <a:noFill/>
            <a:miter lim="800000"/>
            <a:headEnd/>
            <a:tailEnd/>
          </a:ln>
        </p:spPr>
        <p:txBody>
          <a:bodyPr wrap="none" lIns="74049" tIns="37025" rIns="74049" bIns="37025" anchor="ctr"/>
          <a:lstStyle/>
          <a:p>
            <a:pPr hangingPunct="0">
              <a:lnSpc>
                <a:spcPct val="93000"/>
              </a:lnSpc>
              <a:buClr>
                <a:srgbClr val="000000"/>
              </a:buClr>
              <a:buSzPct val="45000"/>
              <a:buFont typeface="Wingdings" pitchFamily="2" charset="2"/>
              <a:buNone/>
              <a:defRPr/>
            </a:pPr>
            <a:endParaRPr lang="es-ES">
              <a:latin typeface="Arial" pitchFamily="34" charset="0"/>
              <a:cs typeface="Arial" pitchFamily="34" charset="0"/>
            </a:endParaRPr>
          </a:p>
        </p:txBody>
      </p:sp>
      <p:sp>
        <p:nvSpPr>
          <p:cNvPr id="25614" name="AutoShape 14"/>
          <p:cNvSpPr>
            <a:spLocks noChangeArrowheads="1"/>
          </p:cNvSpPr>
          <p:nvPr/>
        </p:nvSpPr>
        <p:spPr bwMode="auto">
          <a:xfrm flipV="1">
            <a:off x="0" y="-307975"/>
            <a:ext cx="9144000" cy="2447925"/>
          </a:xfrm>
          <a:prstGeom prst="rtTriangle">
            <a:avLst/>
          </a:prstGeom>
          <a:solidFill>
            <a:schemeClr val="accent3">
              <a:lumMod val="75000"/>
              <a:alpha val="67000"/>
            </a:schemeClr>
          </a:solidFill>
          <a:ln w="9525">
            <a:noFill/>
            <a:miter lim="800000"/>
            <a:headEnd/>
            <a:tailEnd/>
          </a:ln>
        </p:spPr>
        <p:txBody>
          <a:bodyPr wrap="none" lIns="74049" tIns="37025" rIns="74049" bIns="37025" anchor="ctr"/>
          <a:lstStyle/>
          <a:p>
            <a:pPr hangingPunct="0">
              <a:lnSpc>
                <a:spcPct val="93000"/>
              </a:lnSpc>
              <a:buClr>
                <a:srgbClr val="000000"/>
              </a:buClr>
              <a:buSzPct val="45000"/>
              <a:buFont typeface="Wingdings" pitchFamily="2" charset="2"/>
              <a:buNone/>
              <a:defRPr/>
            </a:pPr>
            <a:endParaRPr lang="es-ES">
              <a:latin typeface="Arial" pitchFamily="34" charset="0"/>
              <a:cs typeface="Arial" pitchFamily="34" charset="0"/>
            </a:endParaRPr>
          </a:p>
        </p:txBody>
      </p:sp>
      <p:sp>
        <p:nvSpPr>
          <p:cNvPr id="25615" name="AutoShape 15"/>
          <p:cNvSpPr>
            <a:spLocks noChangeArrowheads="1"/>
          </p:cNvSpPr>
          <p:nvPr/>
        </p:nvSpPr>
        <p:spPr bwMode="auto">
          <a:xfrm flipH="1">
            <a:off x="6923088" y="-307975"/>
            <a:ext cx="2220912" cy="5759450"/>
          </a:xfrm>
          <a:prstGeom prst="rtTriangle">
            <a:avLst/>
          </a:prstGeom>
          <a:solidFill>
            <a:schemeClr val="accent3">
              <a:lumMod val="50000"/>
              <a:alpha val="67000"/>
            </a:schemeClr>
          </a:solidFill>
          <a:ln w="9525">
            <a:noFill/>
            <a:miter lim="800000"/>
            <a:headEnd/>
            <a:tailEnd/>
          </a:ln>
        </p:spPr>
        <p:txBody>
          <a:bodyPr wrap="none" lIns="74049" tIns="37025" rIns="74049" bIns="37025" anchor="ctr"/>
          <a:lstStyle/>
          <a:p>
            <a:pPr hangingPunct="0">
              <a:lnSpc>
                <a:spcPct val="93000"/>
              </a:lnSpc>
              <a:buClr>
                <a:srgbClr val="000000"/>
              </a:buClr>
              <a:buSzPct val="45000"/>
              <a:buFont typeface="Wingdings" pitchFamily="2" charset="2"/>
              <a:buNone/>
              <a:defRPr/>
            </a:pPr>
            <a:endParaRPr lang="es-ES">
              <a:latin typeface="Arial" pitchFamily="34" charset="0"/>
              <a:cs typeface="Arial" pitchFamily="34" charset="0"/>
            </a:endParaRPr>
          </a:p>
        </p:txBody>
      </p:sp>
      <p:sp>
        <p:nvSpPr>
          <p:cNvPr id="25616" name="AutoShape 16"/>
          <p:cNvSpPr>
            <a:spLocks noChangeArrowheads="1"/>
          </p:cNvSpPr>
          <p:nvPr/>
        </p:nvSpPr>
        <p:spPr bwMode="auto">
          <a:xfrm flipV="1">
            <a:off x="0" y="-307975"/>
            <a:ext cx="9144000" cy="1606550"/>
          </a:xfrm>
          <a:prstGeom prst="rtTriangle">
            <a:avLst/>
          </a:prstGeom>
          <a:solidFill>
            <a:schemeClr val="accent3">
              <a:lumMod val="50000"/>
              <a:alpha val="67000"/>
            </a:schemeClr>
          </a:solidFill>
          <a:ln w="9525">
            <a:noFill/>
            <a:miter lim="800000"/>
            <a:headEnd/>
            <a:tailEnd/>
          </a:ln>
        </p:spPr>
        <p:txBody>
          <a:bodyPr wrap="none" lIns="74049" tIns="37025" rIns="74049" bIns="37025" anchor="ctr"/>
          <a:lstStyle/>
          <a:p>
            <a:pPr hangingPunct="0">
              <a:lnSpc>
                <a:spcPct val="93000"/>
              </a:lnSpc>
              <a:buClr>
                <a:srgbClr val="000000"/>
              </a:buClr>
              <a:buSzPct val="45000"/>
              <a:buFont typeface="Wingdings" pitchFamily="2" charset="2"/>
              <a:buNone/>
              <a:defRPr/>
            </a:pPr>
            <a:endParaRPr lang="es-ES">
              <a:latin typeface="Arial" pitchFamily="34" charset="0"/>
              <a:cs typeface="Arial" pitchFamily="34" charset="0"/>
            </a:endParaRPr>
          </a:p>
        </p:txBody>
      </p:sp>
      <p:sp>
        <p:nvSpPr>
          <p:cNvPr id="25617" name="AutoShape 17"/>
          <p:cNvSpPr>
            <a:spLocks noChangeArrowheads="1"/>
          </p:cNvSpPr>
          <p:nvPr/>
        </p:nvSpPr>
        <p:spPr bwMode="auto">
          <a:xfrm flipV="1">
            <a:off x="0" y="-307975"/>
            <a:ext cx="9144000" cy="822325"/>
          </a:xfrm>
          <a:prstGeom prst="rtTriangle">
            <a:avLst/>
          </a:prstGeom>
          <a:solidFill>
            <a:schemeClr val="tx2">
              <a:lumMod val="10000"/>
              <a:alpha val="67058"/>
            </a:schemeClr>
          </a:solidFill>
          <a:ln w="9525">
            <a:noFill/>
            <a:miter lim="800000"/>
            <a:headEnd/>
            <a:tailEnd/>
          </a:ln>
        </p:spPr>
        <p:txBody>
          <a:bodyPr wrap="none" lIns="74049" tIns="37025" rIns="74049" bIns="37025" anchor="ctr"/>
          <a:lstStyle/>
          <a:p>
            <a:pPr hangingPunct="0">
              <a:lnSpc>
                <a:spcPct val="93000"/>
              </a:lnSpc>
              <a:buClr>
                <a:srgbClr val="000000"/>
              </a:buClr>
              <a:buSzPct val="45000"/>
              <a:buFont typeface="Wingdings" pitchFamily="2" charset="2"/>
              <a:buNone/>
              <a:defRPr/>
            </a:pPr>
            <a:endParaRPr lang="es-ES">
              <a:latin typeface="Arial" pitchFamily="34" charset="0"/>
              <a:cs typeface="Arial" pitchFamily="34" charset="0"/>
            </a:endParaRPr>
          </a:p>
        </p:txBody>
      </p:sp>
      <p:sp>
        <p:nvSpPr>
          <p:cNvPr id="25618" name="AutoShape 18"/>
          <p:cNvSpPr>
            <a:spLocks noChangeArrowheads="1"/>
          </p:cNvSpPr>
          <p:nvPr/>
        </p:nvSpPr>
        <p:spPr bwMode="auto">
          <a:xfrm flipH="1">
            <a:off x="8229600" y="-307975"/>
            <a:ext cx="914400" cy="5759450"/>
          </a:xfrm>
          <a:prstGeom prst="rtTriangle">
            <a:avLst/>
          </a:prstGeom>
          <a:solidFill>
            <a:schemeClr val="tx2">
              <a:lumMod val="10000"/>
              <a:alpha val="67058"/>
            </a:schemeClr>
          </a:solidFill>
          <a:ln w="9525">
            <a:noFill/>
            <a:miter lim="800000"/>
            <a:headEnd/>
            <a:tailEnd/>
          </a:ln>
        </p:spPr>
        <p:txBody>
          <a:bodyPr wrap="none" lIns="74049" tIns="37025" rIns="74049" bIns="37025" anchor="ctr"/>
          <a:lstStyle/>
          <a:p>
            <a:pPr hangingPunct="0">
              <a:lnSpc>
                <a:spcPct val="93000"/>
              </a:lnSpc>
              <a:buClr>
                <a:srgbClr val="000000"/>
              </a:buClr>
              <a:buSzPct val="45000"/>
              <a:buFont typeface="Wingdings" pitchFamily="2" charset="2"/>
              <a:buNone/>
              <a:defRPr/>
            </a:pPr>
            <a:endParaRPr lang="es-ES">
              <a:latin typeface="Arial" pitchFamily="34" charset="0"/>
              <a:cs typeface="Arial" pitchFamily="34" charset="0"/>
            </a:endParaRPr>
          </a:p>
        </p:txBody>
      </p:sp>
      <p:sp>
        <p:nvSpPr>
          <p:cNvPr id="18" name="17 CuadroTexto"/>
          <p:cNvSpPr txBox="1"/>
          <p:nvPr/>
        </p:nvSpPr>
        <p:spPr>
          <a:xfrm>
            <a:off x="755650" y="4300538"/>
            <a:ext cx="7561263" cy="646112"/>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Existen veintiséis fuentes monumentales dentro de los Jardines del Palacio. La gran mayoría están basadas en la mitología clásica.</a:t>
            </a:r>
          </a:p>
        </p:txBody>
      </p:sp>
    </p:spTree>
  </p:cSld>
  <p:clrMapOvr>
    <a:masterClrMapping/>
  </p:clrMapOvr>
  <mc:AlternateContent xmlns:mc="http://schemas.openxmlformats.org/markup-compatibility/2006">
    <mc:Choice xmlns:p14="http://schemas.microsoft.com/office/powerpoint/2010/main" Requires="p14">
      <p:transition spd="slow" p14:dur="2000" advTm="20000">
        <p14:prism dir="r" isContent="1"/>
      </p:transition>
    </mc:Choice>
    <mc:Fallback>
      <p:transition spd="slow" advTm="2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xit" presetSubtype="8" fill="hold" grpId="0" nodeType="withEffect">
                                  <p:stCondLst>
                                    <p:cond delay="0"/>
                                  </p:stCondLst>
                                  <p:childTnLst>
                                    <p:animEffect transition="out" filter="wipe(left)">
                                      <p:cBhvr>
                                        <p:cTn id="6" dur="3000"/>
                                        <p:tgtEl>
                                          <p:spTgt spid="25618"/>
                                        </p:tgtEl>
                                      </p:cBhvr>
                                    </p:animEffect>
                                    <p:set>
                                      <p:cBhvr>
                                        <p:cTn id="7" dur="1" fill="hold">
                                          <p:stCondLst>
                                            <p:cond delay="2999"/>
                                          </p:stCondLst>
                                        </p:cTn>
                                        <p:tgtEl>
                                          <p:spTgt spid="25618"/>
                                        </p:tgtEl>
                                        <p:attrNameLst>
                                          <p:attrName>style.visibility</p:attrName>
                                        </p:attrNameLst>
                                      </p:cBhvr>
                                      <p:to>
                                        <p:strVal val="hidden"/>
                                      </p:to>
                                    </p:set>
                                  </p:childTnLst>
                                </p:cTn>
                              </p:par>
                              <p:par>
                                <p:cTn id="8" presetID="22" presetClass="exit" presetSubtype="8" fill="hold" grpId="0" nodeType="withEffect">
                                  <p:stCondLst>
                                    <p:cond delay="0"/>
                                  </p:stCondLst>
                                  <p:childTnLst>
                                    <p:animEffect transition="out" filter="wipe(left)">
                                      <p:cBhvr>
                                        <p:cTn id="9" dur="3000"/>
                                        <p:tgtEl>
                                          <p:spTgt spid="25615"/>
                                        </p:tgtEl>
                                      </p:cBhvr>
                                    </p:animEffect>
                                    <p:set>
                                      <p:cBhvr>
                                        <p:cTn id="10" dur="1" fill="hold">
                                          <p:stCondLst>
                                            <p:cond delay="2999"/>
                                          </p:stCondLst>
                                        </p:cTn>
                                        <p:tgtEl>
                                          <p:spTgt spid="25615"/>
                                        </p:tgtEl>
                                        <p:attrNameLst>
                                          <p:attrName>style.visibility</p:attrName>
                                        </p:attrNameLst>
                                      </p:cBhvr>
                                      <p:to>
                                        <p:strVal val="hidden"/>
                                      </p:to>
                                    </p:set>
                                  </p:childTnLst>
                                </p:cTn>
                              </p:par>
                              <p:par>
                                <p:cTn id="11" presetID="22" presetClass="exit" presetSubtype="8" fill="hold" grpId="0" nodeType="withEffect">
                                  <p:stCondLst>
                                    <p:cond delay="0"/>
                                  </p:stCondLst>
                                  <p:childTnLst>
                                    <p:animEffect transition="out" filter="wipe(left)">
                                      <p:cBhvr>
                                        <p:cTn id="12" dur="3000"/>
                                        <p:tgtEl>
                                          <p:spTgt spid="25613"/>
                                        </p:tgtEl>
                                      </p:cBhvr>
                                    </p:animEffect>
                                    <p:set>
                                      <p:cBhvr>
                                        <p:cTn id="13" dur="1" fill="hold">
                                          <p:stCondLst>
                                            <p:cond delay="2999"/>
                                          </p:stCondLst>
                                        </p:cTn>
                                        <p:tgtEl>
                                          <p:spTgt spid="25613"/>
                                        </p:tgtEl>
                                        <p:attrNameLst>
                                          <p:attrName>style.visibility</p:attrName>
                                        </p:attrNameLst>
                                      </p:cBhvr>
                                      <p:to>
                                        <p:strVal val="hidden"/>
                                      </p:to>
                                    </p:set>
                                  </p:childTnLst>
                                </p:cTn>
                              </p:par>
                              <p:par>
                                <p:cTn id="14" presetID="22" presetClass="exit" presetSubtype="8" fill="hold" grpId="0" nodeType="withEffect">
                                  <p:stCondLst>
                                    <p:cond delay="0"/>
                                  </p:stCondLst>
                                  <p:childTnLst>
                                    <p:animEffect transition="out" filter="wipe(left)">
                                      <p:cBhvr>
                                        <p:cTn id="15" dur="3000"/>
                                        <p:tgtEl>
                                          <p:spTgt spid="25611"/>
                                        </p:tgtEl>
                                      </p:cBhvr>
                                    </p:animEffect>
                                    <p:set>
                                      <p:cBhvr>
                                        <p:cTn id="16" dur="1" fill="hold">
                                          <p:stCondLst>
                                            <p:cond delay="2999"/>
                                          </p:stCondLst>
                                        </p:cTn>
                                        <p:tgtEl>
                                          <p:spTgt spid="25611"/>
                                        </p:tgtEl>
                                        <p:attrNameLst>
                                          <p:attrName>style.visibility</p:attrName>
                                        </p:attrNameLst>
                                      </p:cBhvr>
                                      <p:to>
                                        <p:strVal val="hidden"/>
                                      </p:to>
                                    </p:set>
                                  </p:childTnLst>
                                </p:cTn>
                              </p:par>
                              <p:par>
                                <p:cTn id="17" presetID="22" presetClass="exit" presetSubtype="8" fill="hold" grpId="0" nodeType="withEffect">
                                  <p:stCondLst>
                                    <p:cond delay="0"/>
                                  </p:stCondLst>
                                  <p:childTnLst>
                                    <p:animEffect transition="out" filter="wipe(left)">
                                      <p:cBhvr>
                                        <p:cTn id="18" dur="3000"/>
                                        <p:tgtEl>
                                          <p:spTgt spid="25609"/>
                                        </p:tgtEl>
                                      </p:cBhvr>
                                    </p:animEffect>
                                    <p:set>
                                      <p:cBhvr>
                                        <p:cTn id="19" dur="1" fill="hold">
                                          <p:stCondLst>
                                            <p:cond delay="2999"/>
                                          </p:stCondLst>
                                        </p:cTn>
                                        <p:tgtEl>
                                          <p:spTgt spid="25609"/>
                                        </p:tgtEl>
                                        <p:attrNameLst>
                                          <p:attrName>style.visibility</p:attrName>
                                        </p:attrNameLst>
                                      </p:cBhvr>
                                      <p:to>
                                        <p:strVal val="hidden"/>
                                      </p:to>
                                    </p:set>
                                  </p:childTnLst>
                                </p:cTn>
                              </p:par>
                              <p:par>
                                <p:cTn id="20" presetID="22" presetClass="exit" presetSubtype="8" fill="hold" grpId="0" nodeType="withEffect">
                                  <p:stCondLst>
                                    <p:cond delay="0"/>
                                  </p:stCondLst>
                                  <p:childTnLst>
                                    <p:animEffect transition="out" filter="wipe(left)">
                                      <p:cBhvr>
                                        <p:cTn id="21" dur="3000"/>
                                        <p:tgtEl>
                                          <p:spTgt spid="25607"/>
                                        </p:tgtEl>
                                      </p:cBhvr>
                                    </p:animEffect>
                                    <p:set>
                                      <p:cBhvr>
                                        <p:cTn id="22" dur="1" fill="hold">
                                          <p:stCondLst>
                                            <p:cond delay="2999"/>
                                          </p:stCondLst>
                                        </p:cTn>
                                        <p:tgtEl>
                                          <p:spTgt spid="25607"/>
                                        </p:tgtEl>
                                        <p:attrNameLst>
                                          <p:attrName>style.visibility</p:attrName>
                                        </p:attrNameLst>
                                      </p:cBhvr>
                                      <p:to>
                                        <p:strVal val="hidden"/>
                                      </p:to>
                                    </p:set>
                                  </p:childTnLst>
                                </p:cTn>
                              </p:par>
                              <p:par>
                                <p:cTn id="23" presetID="22" presetClass="exit" presetSubtype="4" fill="hold" grpId="0" nodeType="withEffect">
                                  <p:stCondLst>
                                    <p:cond delay="0"/>
                                  </p:stCondLst>
                                  <p:childTnLst>
                                    <p:animEffect transition="out" filter="wipe(down)">
                                      <p:cBhvr>
                                        <p:cTn id="24" dur="3000"/>
                                        <p:tgtEl>
                                          <p:spTgt spid="25608"/>
                                        </p:tgtEl>
                                      </p:cBhvr>
                                    </p:animEffect>
                                    <p:set>
                                      <p:cBhvr>
                                        <p:cTn id="25" dur="1" fill="hold">
                                          <p:stCondLst>
                                            <p:cond delay="2999"/>
                                          </p:stCondLst>
                                        </p:cTn>
                                        <p:tgtEl>
                                          <p:spTgt spid="25608"/>
                                        </p:tgtEl>
                                        <p:attrNameLst>
                                          <p:attrName>style.visibility</p:attrName>
                                        </p:attrNameLst>
                                      </p:cBhvr>
                                      <p:to>
                                        <p:strVal val="hidden"/>
                                      </p:to>
                                    </p:set>
                                  </p:childTnLst>
                                </p:cTn>
                              </p:par>
                              <p:par>
                                <p:cTn id="26" presetID="22" presetClass="exit" presetSubtype="4" fill="hold" grpId="0" nodeType="withEffect">
                                  <p:stCondLst>
                                    <p:cond delay="0"/>
                                  </p:stCondLst>
                                  <p:childTnLst>
                                    <p:animEffect transition="out" filter="wipe(down)">
                                      <p:cBhvr>
                                        <p:cTn id="27" dur="3000"/>
                                        <p:tgtEl>
                                          <p:spTgt spid="25610"/>
                                        </p:tgtEl>
                                      </p:cBhvr>
                                    </p:animEffect>
                                    <p:set>
                                      <p:cBhvr>
                                        <p:cTn id="28" dur="1" fill="hold">
                                          <p:stCondLst>
                                            <p:cond delay="2999"/>
                                          </p:stCondLst>
                                        </p:cTn>
                                        <p:tgtEl>
                                          <p:spTgt spid="25610"/>
                                        </p:tgtEl>
                                        <p:attrNameLst>
                                          <p:attrName>style.visibility</p:attrName>
                                        </p:attrNameLst>
                                      </p:cBhvr>
                                      <p:to>
                                        <p:strVal val="hidden"/>
                                      </p:to>
                                    </p:set>
                                  </p:childTnLst>
                                </p:cTn>
                              </p:par>
                              <p:par>
                                <p:cTn id="29" presetID="22" presetClass="exit" presetSubtype="4" fill="hold" grpId="1" nodeType="withEffect">
                                  <p:stCondLst>
                                    <p:cond delay="0"/>
                                  </p:stCondLst>
                                  <p:childTnLst>
                                    <p:animEffect transition="out" filter="wipe(down)">
                                      <p:cBhvr>
                                        <p:cTn id="30" dur="3000"/>
                                        <p:tgtEl>
                                          <p:spTgt spid="25610"/>
                                        </p:tgtEl>
                                      </p:cBhvr>
                                    </p:animEffect>
                                    <p:set>
                                      <p:cBhvr>
                                        <p:cTn id="31" dur="1" fill="hold">
                                          <p:stCondLst>
                                            <p:cond delay="2999"/>
                                          </p:stCondLst>
                                        </p:cTn>
                                        <p:tgtEl>
                                          <p:spTgt spid="25610"/>
                                        </p:tgtEl>
                                        <p:attrNameLst>
                                          <p:attrName>style.visibility</p:attrName>
                                        </p:attrNameLst>
                                      </p:cBhvr>
                                      <p:to>
                                        <p:strVal val="hidden"/>
                                      </p:to>
                                    </p:set>
                                  </p:childTnLst>
                                </p:cTn>
                              </p:par>
                              <p:par>
                                <p:cTn id="32" presetID="22" presetClass="exit" presetSubtype="4" fill="hold" grpId="0" nodeType="withEffect">
                                  <p:stCondLst>
                                    <p:cond delay="0"/>
                                  </p:stCondLst>
                                  <p:childTnLst>
                                    <p:animEffect transition="out" filter="wipe(down)">
                                      <p:cBhvr>
                                        <p:cTn id="33" dur="3000"/>
                                        <p:tgtEl>
                                          <p:spTgt spid="25612"/>
                                        </p:tgtEl>
                                      </p:cBhvr>
                                    </p:animEffect>
                                    <p:set>
                                      <p:cBhvr>
                                        <p:cTn id="34" dur="1" fill="hold">
                                          <p:stCondLst>
                                            <p:cond delay="2999"/>
                                          </p:stCondLst>
                                        </p:cTn>
                                        <p:tgtEl>
                                          <p:spTgt spid="25612"/>
                                        </p:tgtEl>
                                        <p:attrNameLst>
                                          <p:attrName>style.visibility</p:attrName>
                                        </p:attrNameLst>
                                      </p:cBhvr>
                                      <p:to>
                                        <p:strVal val="hidden"/>
                                      </p:to>
                                    </p:set>
                                  </p:childTnLst>
                                </p:cTn>
                              </p:par>
                              <p:par>
                                <p:cTn id="35" presetID="22" presetClass="exit" presetSubtype="4" fill="hold" grpId="0" nodeType="withEffect">
                                  <p:stCondLst>
                                    <p:cond delay="0"/>
                                  </p:stCondLst>
                                  <p:childTnLst>
                                    <p:animEffect transition="out" filter="wipe(down)">
                                      <p:cBhvr>
                                        <p:cTn id="36" dur="3000"/>
                                        <p:tgtEl>
                                          <p:spTgt spid="25614"/>
                                        </p:tgtEl>
                                      </p:cBhvr>
                                    </p:animEffect>
                                    <p:set>
                                      <p:cBhvr>
                                        <p:cTn id="37" dur="1" fill="hold">
                                          <p:stCondLst>
                                            <p:cond delay="2999"/>
                                          </p:stCondLst>
                                        </p:cTn>
                                        <p:tgtEl>
                                          <p:spTgt spid="25614"/>
                                        </p:tgtEl>
                                        <p:attrNameLst>
                                          <p:attrName>style.visibility</p:attrName>
                                        </p:attrNameLst>
                                      </p:cBhvr>
                                      <p:to>
                                        <p:strVal val="hidden"/>
                                      </p:to>
                                    </p:set>
                                  </p:childTnLst>
                                </p:cTn>
                              </p:par>
                              <p:par>
                                <p:cTn id="38" presetID="22" presetClass="exit" presetSubtype="4" fill="hold" grpId="0" nodeType="withEffect">
                                  <p:stCondLst>
                                    <p:cond delay="0"/>
                                  </p:stCondLst>
                                  <p:childTnLst>
                                    <p:animEffect transition="out" filter="wipe(down)">
                                      <p:cBhvr>
                                        <p:cTn id="39" dur="3000"/>
                                        <p:tgtEl>
                                          <p:spTgt spid="25616"/>
                                        </p:tgtEl>
                                      </p:cBhvr>
                                    </p:animEffect>
                                    <p:set>
                                      <p:cBhvr>
                                        <p:cTn id="40" dur="1" fill="hold">
                                          <p:stCondLst>
                                            <p:cond delay="2999"/>
                                          </p:stCondLst>
                                        </p:cTn>
                                        <p:tgtEl>
                                          <p:spTgt spid="25616"/>
                                        </p:tgtEl>
                                        <p:attrNameLst>
                                          <p:attrName>style.visibility</p:attrName>
                                        </p:attrNameLst>
                                      </p:cBhvr>
                                      <p:to>
                                        <p:strVal val="hidden"/>
                                      </p:to>
                                    </p:set>
                                  </p:childTnLst>
                                </p:cTn>
                              </p:par>
                              <p:par>
                                <p:cTn id="41" presetID="2" presetClass="entr" presetSubtype="12" fill="hold" nodeType="withEffect">
                                  <p:stCondLst>
                                    <p:cond delay="0"/>
                                  </p:stCondLst>
                                  <p:childTnLst>
                                    <p:set>
                                      <p:cBhvr>
                                        <p:cTn id="42" dur="1" fill="hold">
                                          <p:stCondLst>
                                            <p:cond delay="0"/>
                                          </p:stCondLst>
                                        </p:cTn>
                                        <p:tgtEl>
                                          <p:spTgt spid="18436"/>
                                        </p:tgtEl>
                                        <p:attrNameLst>
                                          <p:attrName>style.visibility</p:attrName>
                                        </p:attrNameLst>
                                      </p:cBhvr>
                                      <p:to>
                                        <p:strVal val="visible"/>
                                      </p:to>
                                    </p:set>
                                    <p:anim calcmode="lin" valueType="num">
                                      <p:cBhvr additive="base">
                                        <p:cTn id="43" dur="3000" fill="hold"/>
                                        <p:tgtEl>
                                          <p:spTgt spid="18436"/>
                                        </p:tgtEl>
                                        <p:attrNameLst>
                                          <p:attrName>ppt_x</p:attrName>
                                        </p:attrNameLst>
                                      </p:cBhvr>
                                      <p:tavLst>
                                        <p:tav tm="0">
                                          <p:val>
                                            <p:strVal val="0-#ppt_w/2"/>
                                          </p:val>
                                        </p:tav>
                                        <p:tav tm="100000">
                                          <p:val>
                                            <p:strVal val="#ppt_x"/>
                                          </p:val>
                                        </p:tav>
                                      </p:tavLst>
                                    </p:anim>
                                    <p:anim calcmode="lin" valueType="num">
                                      <p:cBhvr additive="base">
                                        <p:cTn id="44" dur="3000" fill="hold"/>
                                        <p:tgtEl>
                                          <p:spTgt spid="18436"/>
                                        </p:tgtEl>
                                        <p:attrNameLst>
                                          <p:attrName>ppt_y</p:attrName>
                                        </p:attrNameLst>
                                      </p:cBhvr>
                                      <p:tavLst>
                                        <p:tav tm="0">
                                          <p:val>
                                            <p:strVal val="1+#ppt_h/2"/>
                                          </p:val>
                                        </p:tav>
                                        <p:tav tm="100000">
                                          <p:val>
                                            <p:strVal val="#ppt_y"/>
                                          </p:val>
                                        </p:tav>
                                      </p:tavLst>
                                    </p:anim>
                                  </p:childTnLst>
                                </p:cTn>
                              </p:par>
                              <p:par>
                                <p:cTn id="45" presetID="22" presetClass="exit" presetSubtype="4" fill="hold" grpId="0" nodeType="withEffect">
                                  <p:stCondLst>
                                    <p:cond delay="0"/>
                                  </p:stCondLst>
                                  <p:childTnLst>
                                    <p:animEffect transition="out" filter="wipe(down)">
                                      <p:cBhvr>
                                        <p:cTn id="46" dur="3000"/>
                                        <p:tgtEl>
                                          <p:spTgt spid="25617"/>
                                        </p:tgtEl>
                                      </p:cBhvr>
                                    </p:animEffect>
                                    <p:set>
                                      <p:cBhvr>
                                        <p:cTn id="47" dur="1" fill="hold">
                                          <p:stCondLst>
                                            <p:cond delay="2999"/>
                                          </p:stCondLst>
                                        </p:cTn>
                                        <p:tgtEl>
                                          <p:spTgt spid="25617"/>
                                        </p:tgtEl>
                                        <p:attrNameLst>
                                          <p:attrName>style.visibility</p:attrName>
                                        </p:attrNameLst>
                                      </p:cBhvr>
                                      <p:to>
                                        <p:strVal val="hidden"/>
                                      </p:to>
                                    </p:set>
                                  </p:childTnLst>
                                </p:cTn>
                              </p:par>
                              <p:par>
                                <p:cTn id="48" presetID="16" presetClass="entr" presetSubtype="26" fill="hold" nodeType="withEffect">
                                  <p:stCondLst>
                                    <p:cond delay="0"/>
                                  </p:stCondLst>
                                  <p:childTnLst>
                                    <p:set>
                                      <p:cBhvr>
                                        <p:cTn id="49" dur="1" fill="hold">
                                          <p:stCondLst>
                                            <p:cond delay="0"/>
                                          </p:stCondLst>
                                        </p:cTn>
                                        <p:tgtEl>
                                          <p:spTgt spid="18436"/>
                                        </p:tgtEl>
                                        <p:attrNameLst>
                                          <p:attrName>style.visibility</p:attrName>
                                        </p:attrNameLst>
                                      </p:cBhvr>
                                      <p:to>
                                        <p:strVal val="visible"/>
                                      </p:to>
                                    </p:set>
                                    <p:animEffect transition="in" filter="barn(inHorizontal)">
                                      <p:cBhvr>
                                        <p:cTn id="50" dur="3000"/>
                                        <p:tgtEl>
                                          <p:spTgt spid="18436"/>
                                        </p:tgtEl>
                                      </p:cBhvr>
                                    </p:animEffect>
                                  </p:childTnLst>
                                </p:cTn>
                              </p:par>
                            </p:childTnLst>
                          </p:cTn>
                        </p:par>
                        <p:par>
                          <p:cTn id="51" fill="hold">
                            <p:stCondLst>
                              <p:cond delay="3000"/>
                            </p:stCondLst>
                            <p:childTnLst>
                              <p:par>
                                <p:cTn id="52" presetID="40" presetClass="entr" presetSubtype="0" fill="hold" grpId="0" nodeType="afterEffect">
                                  <p:stCondLst>
                                    <p:cond delay="0"/>
                                  </p:stCondLst>
                                  <p:iterate type="lt">
                                    <p:tmPct val="10000"/>
                                  </p:iterate>
                                  <p:childTnLst>
                                    <p:set>
                                      <p:cBhvr>
                                        <p:cTn id="53" dur="1" fill="hold">
                                          <p:stCondLst>
                                            <p:cond delay="0"/>
                                          </p:stCondLst>
                                        </p:cTn>
                                        <p:tgtEl>
                                          <p:spTgt spid="18"/>
                                        </p:tgtEl>
                                        <p:attrNameLst>
                                          <p:attrName>style.visibility</p:attrName>
                                        </p:attrNameLst>
                                      </p:cBhvr>
                                      <p:to>
                                        <p:strVal val="visible"/>
                                      </p:to>
                                    </p:set>
                                    <p:animEffect transition="in" filter="fade">
                                      <p:cBhvr>
                                        <p:cTn id="54" dur="1000"/>
                                        <p:tgtEl>
                                          <p:spTgt spid="18"/>
                                        </p:tgtEl>
                                      </p:cBhvr>
                                    </p:animEffect>
                                    <p:anim calcmode="lin" valueType="num">
                                      <p:cBhvr>
                                        <p:cTn id="55" dur="1000" fill="hold"/>
                                        <p:tgtEl>
                                          <p:spTgt spid="18"/>
                                        </p:tgtEl>
                                        <p:attrNameLst>
                                          <p:attrName>ppt_x</p:attrName>
                                        </p:attrNameLst>
                                      </p:cBhvr>
                                      <p:tavLst>
                                        <p:tav tm="0">
                                          <p:val>
                                            <p:strVal val="#ppt_x-.1"/>
                                          </p:val>
                                        </p:tav>
                                        <p:tav tm="100000">
                                          <p:val>
                                            <p:strVal val="#ppt_x"/>
                                          </p:val>
                                        </p:tav>
                                      </p:tavLst>
                                    </p:anim>
                                    <p:anim calcmode="lin" valueType="num">
                                      <p:cBhvr>
                                        <p:cTn id="56" dur="1000" fill="hold"/>
                                        <p:tgtEl>
                                          <p:spTgt spid="1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7" grpId="0" animBg="1"/>
      <p:bldP spid="25608" grpId="0" animBg="1"/>
      <p:bldP spid="25609" grpId="0" animBg="1"/>
      <p:bldP spid="25610" grpId="0" animBg="1"/>
      <p:bldP spid="25610" grpId="1" animBg="1"/>
      <p:bldP spid="25611" grpId="0" animBg="1"/>
      <p:bldP spid="25612" grpId="0" animBg="1"/>
      <p:bldP spid="25613" grpId="0" animBg="1"/>
      <p:bldP spid="25614" grpId="0" animBg="1"/>
      <p:bldP spid="25615" grpId="0" animBg="1"/>
      <p:bldP spid="25616" grpId="0" animBg="1"/>
      <p:bldP spid="25617" grpId="0" animBg="1"/>
      <p:bldP spid="25618" grpId="0" animBg="1"/>
      <p:bldP spid="18"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9149253.jpg"/>
          <p:cNvPicPr>
            <a:picLocks noChangeAspect="1"/>
          </p:cNvPicPr>
          <p:nvPr/>
        </p:nvPicPr>
        <p:blipFill>
          <a:blip r:embed="rId2" cstate="print"/>
          <a:srcRect/>
          <a:stretch>
            <a:fillRect/>
          </a:stretch>
        </p:blipFill>
        <p:spPr bwMode="auto">
          <a:xfrm>
            <a:off x="0" y="-381000"/>
            <a:ext cx="9144000" cy="5832475"/>
          </a:xfrm>
          <a:prstGeom prst="rect">
            <a:avLst/>
          </a:prstGeom>
          <a:noFill/>
          <a:ln w="9525">
            <a:noFill/>
            <a:miter lim="800000"/>
            <a:headEnd/>
            <a:tailEnd/>
          </a:ln>
        </p:spPr>
      </p:pic>
      <p:pic>
        <p:nvPicPr>
          <p:cNvPr id="5" name="4 Imagen" descr="9149253.jpg"/>
          <p:cNvPicPr>
            <a:picLocks noChangeAspect="1"/>
          </p:cNvPicPr>
          <p:nvPr/>
        </p:nvPicPr>
        <p:blipFill>
          <a:blip r:embed="rId2" cstate="print"/>
          <a:srcRect/>
          <a:stretch>
            <a:fillRect/>
          </a:stretch>
        </p:blipFill>
        <p:spPr bwMode="auto">
          <a:xfrm>
            <a:off x="0" y="-381000"/>
            <a:ext cx="9144000" cy="5832475"/>
          </a:xfrm>
          <a:prstGeom prst="rect">
            <a:avLst/>
          </a:prstGeom>
          <a:noFill/>
          <a:ln w="9525">
            <a:noFill/>
            <a:miter lim="800000"/>
            <a:headEnd/>
            <a:tailEnd/>
          </a:ln>
        </p:spPr>
      </p:pic>
      <p:sp>
        <p:nvSpPr>
          <p:cNvPr id="6" name="5 Rectángulo"/>
          <p:cNvSpPr/>
          <p:nvPr/>
        </p:nvSpPr>
        <p:spPr>
          <a:xfrm>
            <a:off x="0" y="0"/>
            <a:ext cx="4572000" cy="2571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7" name="6 Rectángulo"/>
          <p:cNvSpPr/>
          <p:nvPr/>
        </p:nvSpPr>
        <p:spPr>
          <a:xfrm>
            <a:off x="4500563" y="2571750"/>
            <a:ext cx="4643437" cy="2571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8" name="7 Rectángulo"/>
          <p:cNvSpPr/>
          <p:nvPr/>
        </p:nvSpPr>
        <p:spPr>
          <a:xfrm>
            <a:off x="0" y="2571750"/>
            <a:ext cx="4572000" cy="2571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9" name="8 Rectángulo"/>
          <p:cNvSpPr/>
          <p:nvPr/>
        </p:nvSpPr>
        <p:spPr>
          <a:xfrm>
            <a:off x="4500563" y="0"/>
            <a:ext cx="4643437" cy="264318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10" name="9 Rombo"/>
          <p:cNvSpPr/>
          <p:nvPr/>
        </p:nvSpPr>
        <p:spPr>
          <a:xfrm>
            <a:off x="0" y="0"/>
            <a:ext cx="9144000" cy="5143500"/>
          </a:xfrm>
          <a:prstGeom prst="diamo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11" name="10 CuadroTexto"/>
          <p:cNvSpPr txBox="1"/>
          <p:nvPr/>
        </p:nvSpPr>
        <p:spPr>
          <a:xfrm>
            <a:off x="1835150" y="4156075"/>
            <a:ext cx="4883150" cy="461963"/>
          </a:xfrm>
          <a:prstGeom prst="rect">
            <a:avLst/>
          </a:prstGeom>
          <a:noFill/>
        </p:spPr>
        <p:txBody>
          <a:bodyPr wrap="none">
            <a:spAutoFit/>
          </a:bodyPr>
          <a:lstStyle/>
          <a:p>
            <a:pPr>
              <a:defRPr/>
            </a:pPr>
            <a:r>
              <a:rPr lang="es-ES" sz="24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Cabecera de la Cascada Nueva</a:t>
            </a:r>
          </a:p>
        </p:txBody>
      </p:sp>
    </p:spTree>
  </p:cSld>
  <p:clrMapOvr>
    <a:masterClrMapping/>
  </p:clrMapOvr>
  <mc:AlternateContent xmlns:mc="http://schemas.openxmlformats.org/markup-compatibility/2006">
    <mc:Choice xmlns:p14="http://schemas.microsoft.com/office/powerpoint/2010/main" Requires="p14">
      <p:transition spd="slow" p14:dur="2000" advTm="10000">
        <p14:conveyor dir="l"/>
      </p:transition>
    </mc:Choice>
    <mc:Fallback>
      <p:transition spd="slow" advTm="1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6" presetClass="exit" presetSubtype="32" fill="hold" nodeType="withEffect">
                                  <p:stCondLst>
                                    <p:cond delay="0"/>
                                  </p:stCondLst>
                                  <p:childTnLst>
                                    <p:animEffect transition="out" filter="circle(out)">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6" presetClass="exit" presetSubtype="32" fill="hold" nodeType="withEffect">
                                  <p:stCondLst>
                                    <p:cond delay="0"/>
                                  </p:stCondLst>
                                  <p:childTnLst>
                                    <p:animEffect transition="out" filter="circle(out)">
                                      <p:cBhvr>
                                        <p:cTn id="9" dur="3000"/>
                                        <p:tgtEl>
                                          <p:spTgt spid="9"/>
                                        </p:tgtEl>
                                      </p:cBhvr>
                                    </p:animEffect>
                                    <p:set>
                                      <p:cBhvr>
                                        <p:cTn id="10" dur="1" fill="hold">
                                          <p:stCondLst>
                                            <p:cond delay="2999"/>
                                          </p:stCondLst>
                                        </p:cTn>
                                        <p:tgtEl>
                                          <p:spTgt spid="9"/>
                                        </p:tgtEl>
                                        <p:attrNameLst>
                                          <p:attrName>style.visibility</p:attrName>
                                        </p:attrNameLst>
                                      </p:cBhvr>
                                      <p:to>
                                        <p:strVal val="hidden"/>
                                      </p:to>
                                    </p:set>
                                  </p:childTnLst>
                                </p:cTn>
                              </p:par>
                              <p:par>
                                <p:cTn id="11" presetID="6" presetClass="exit" presetSubtype="32" fill="hold" nodeType="withEffect">
                                  <p:stCondLst>
                                    <p:cond delay="0"/>
                                  </p:stCondLst>
                                  <p:childTnLst>
                                    <p:animEffect transition="out" filter="circle(out)">
                                      <p:cBhvr>
                                        <p:cTn id="12" dur="3000"/>
                                        <p:tgtEl>
                                          <p:spTgt spid="7"/>
                                        </p:tgtEl>
                                      </p:cBhvr>
                                    </p:animEffect>
                                    <p:set>
                                      <p:cBhvr>
                                        <p:cTn id="13" dur="1" fill="hold">
                                          <p:stCondLst>
                                            <p:cond delay="2999"/>
                                          </p:stCondLst>
                                        </p:cTn>
                                        <p:tgtEl>
                                          <p:spTgt spid="7"/>
                                        </p:tgtEl>
                                        <p:attrNameLst>
                                          <p:attrName>style.visibility</p:attrName>
                                        </p:attrNameLst>
                                      </p:cBhvr>
                                      <p:to>
                                        <p:strVal val="hidden"/>
                                      </p:to>
                                    </p:set>
                                  </p:childTnLst>
                                </p:cTn>
                              </p:par>
                              <p:par>
                                <p:cTn id="14" presetID="6" presetClass="exit" presetSubtype="32" fill="hold" nodeType="withEffect">
                                  <p:stCondLst>
                                    <p:cond delay="0"/>
                                  </p:stCondLst>
                                  <p:childTnLst>
                                    <p:animEffect transition="out" filter="circle(out)">
                                      <p:cBhvr>
                                        <p:cTn id="15" dur="3000"/>
                                        <p:tgtEl>
                                          <p:spTgt spid="8"/>
                                        </p:tgtEl>
                                      </p:cBhvr>
                                    </p:animEffect>
                                    <p:set>
                                      <p:cBhvr>
                                        <p:cTn id="16" dur="1" fill="hold">
                                          <p:stCondLst>
                                            <p:cond delay="2999"/>
                                          </p:stCondLst>
                                        </p:cTn>
                                        <p:tgtEl>
                                          <p:spTgt spid="8"/>
                                        </p:tgtEl>
                                        <p:attrNameLst>
                                          <p:attrName>style.visibility</p:attrName>
                                        </p:attrNameLst>
                                      </p:cBhvr>
                                      <p:to>
                                        <p:strVal val="hidden"/>
                                      </p:to>
                                    </p:set>
                                  </p:childTnLst>
                                </p:cTn>
                              </p:par>
                              <p:par>
                                <p:cTn id="17" presetID="8" presetClass="exit" presetSubtype="32" fill="hold" nodeType="withEffect">
                                  <p:stCondLst>
                                    <p:cond delay="0"/>
                                  </p:stCondLst>
                                  <p:childTnLst>
                                    <p:animEffect transition="out" filter="diamond(out)">
                                      <p:cBhvr>
                                        <p:cTn id="18" dur="3000"/>
                                        <p:tgtEl>
                                          <p:spTgt spid="10"/>
                                        </p:tgtEl>
                                      </p:cBhvr>
                                    </p:animEffect>
                                    <p:set>
                                      <p:cBhvr>
                                        <p:cTn id="19" dur="1" fill="hold">
                                          <p:stCondLst>
                                            <p:cond delay="2999"/>
                                          </p:stCondLst>
                                        </p:cTn>
                                        <p:tgtEl>
                                          <p:spTgt spid="10"/>
                                        </p:tgtEl>
                                        <p:attrNameLst>
                                          <p:attrName>style.visibility</p:attrName>
                                        </p:attrNameLst>
                                      </p:cBhvr>
                                      <p:to>
                                        <p:strVal val="hidden"/>
                                      </p:to>
                                    </p:set>
                                  </p:childTnLst>
                                </p:cTn>
                              </p:par>
                              <p:par>
                                <p:cTn id="20" presetID="16" presetClass="exit" presetSubtype="37" fill="hold" nodeType="withEffect">
                                  <p:stCondLst>
                                    <p:cond delay="0"/>
                                  </p:stCondLst>
                                  <p:childTnLst>
                                    <p:animEffect transition="out" filter="barn(outVertical)">
                                      <p:cBhvr>
                                        <p:cTn id="21" dur="3000"/>
                                        <p:tgtEl>
                                          <p:spTgt spid="5"/>
                                        </p:tgtEl>
                                      </p:cBhvr>
                                    </p:animEffect>
                                    <p:set>
                                      <p:cBhvr>
                                        <p:cTn id="22" dur="1" fill="hold">
                                          <p:stCondLst>
                                            <p:cond delay="2999"/>
                                          </p:stCondLst>
                                        </p:cTn>
                                        <p:tgtEl>
                                          <p:spTgt spid="5"/>
                                        </p:tgtEl>
                                        <p:attrNameLst>
                                          <p:attrName>style.visibility</p:attrName>
                                        </p:attrNameLst>
                                      </p:cBhvr>
                                      <p:to>
                                        <p:strVal val="hidden"/>
                                      </p:to>
                                    </p:set>
                                  </p:childTnLst>
                                </p:cTn>
                              </p:par>
                              <p:par>
                                <p:cTn id="23" presetID="23" presetClass="entr" presetSubtype="288" fill="hold" nodeType="with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p:cTn id="25" dur="3000" fill="hold"/>
                                        <p:tgtEl>
                                          <p:spTgt spid="5"/>
                                        </p:tgtEl>
                                        <p:attrNameLst>
                                          <p:attrName>ppt_w</p:attrName>
                                        </p:attrNameLst>
                                      </p:cBhvr>
                                      <p:tavLst>
                                        <p:tav tm="0">
                                          <p:val>
                                            <p:strVal val="4/3*#ppt_w"/>
                                          </p:val>
                                        </p:tav>
                                        <p:tav tm="100000">
                                          <p:val>
                                            <p:strVal val="#ppt_w"/>
                                          </p:val>
                                        </p:tav>
                                      </p:tavLst>
                                    </p:anim>
                                    <p:anim calcmode="lin" valueType="num">
                                      <p:cBhvr>
                                        <p:cTn id="26" dur="3000" fill="hold"/>
                                        <p:tgtEl>
                                          <p:spTgt spid="5"/>
                                        </p:tgtEl>
                                        <p:attrNameLst>
                                          <p:attrName>ppt_h</p:attrName>
                                        </p:attrNameLst>
                                      </p:cBhvr>
                                      <p:tavLst>
                                        <p:tav tm="0">
                                          <p:val>
                                            <p:strVal val="4/3*#ppt_h"/>
                                          </p:val>
                                        </p:tav>
                                        <p:tav tm="100000">
                                          <p:val>
                                            <p:strVal val="#ppt_h"/>
                                          </p:val>
                                        </p:tav>
                                      </p:tavLst>
                                    </p:anim>
                                  </p:childTnLst>
                                </p:cTn>
                              </p:par>
                              <p:par>
                                <p:cTn id="27" presetID="17" presetClass="entr" presetSubtype="10"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 calcmode="lin" valueType="num">
                                      <p:cBhvr>
                                        <p:cTn id="29" dur="3000" fill="hold"/>
                                        <p:tgtEl>
                                          <p:spTgt spid="4"/>
                                        </p:tgtEl>
                                        <p:attrNameLst>
                                          <p:attrName>ppt_w</p:attrName>
                                        </p:attrNameLst>
                                      </p:cBhvr>
                                      <p:tavLst>
                                        <p:tav tm="0">
                                          <p:val>
                                            <p:fltVal val="0"/>
                                          </p:val>
                                        </p:tav>
                                        <p:tav tm="100000">
                                          <p:val>
                                            <p:strVal val="#ppt_w"/>
                                          </p:val>
                                        </p:tav>
                                      </p:tavLst>
                                    </p:anim>
                                    <p:anim calcmode="lin" valueType="num">
                                      <p:cBhvr>
                                        <p:cTn id="30" dur="3000" fill="hold"/>
                                        <p:tgtEl>
                                          <p:spTgt spid="4"/>
                                        </p:tgtEl>
                                        <p:attrNameLst>
                                          <p:attrName>ppt_h</p:attrName>
                                        </p:attrNameLst>
                                      </p:cBhvr>
                                      <p:tavLst>
                                        <p:tav tm="0">
                                          <p:val>
                                            <p:strVal val="#ppt_h"/>
                                          </p:val>
                                        </p:tav>
                                        <p:tav tm="100000">
                                          <p:val>
                                            <p:strVal val="#ppt_h"/>
                                          </p:val>
                                        </p:tav>
                                      </p:tavLst>
                                    </p:anim>
                                  </p:childTnLst>
                                </p:cTn>
                              </p:par>
                              <p:par>
                                <p:cTn id="31" presetID="8" presetClass="entr" presetSubtype="32" fill="hold" nodeType="withEffect">
                                  <p:stCondLst>
                                    <p:cond delay="0"/>
                                  </p:stCondLst>
                                  <p:childTnLst>
                                    <p:set>
                                      <p:cBhvr>
                                        <p:cTn id="32" dur="1" fill="hold">
                                          <p:stCondLst>
                                            <p:cond delay="0"/>
                                          </p:stCondLst>
                                        </p:cTn>
                                        <p:tgtEl>
                                          <p:spTgt spid="4"/>
                                        </p:tgtEl>
                                        <p:attrNameLst>
                                          <p:attrName>style.visibility</p:attrName>
                                        </p:attrNameLst>
                                      </p:cBhvr>
                                      <p:to>
                                        <p:strVal val="visible"/>
                                      </p:to>
                                    </p:set>
                                    <p:animEffect transition="in" filter="diamond(out)">
                                      <p:cBhvr>
                                        <p:cTn id="33" dur="3000"/>
                                        <p:tgtEl>
                                          <p:spTgt spid="4"/>
                                        </p:tgtEl>
                                      </p:cBhvr>
                                    </p:animEffect>
                                  </p:childTnLst>
                                </p:cTn>
                              </p:par>
                            </p:childTnLst>
                          </p:cTn>
                        </p:par>
                        <p:par>
                          <p:cTn id="34" fill="hold">
                            <p:stCondLst>
                              <p:cond delay="3000"/>
                            </p:stCondLst>
                            <p:childTnLst>
                              <p:par>
                                <p:cTn id="35" presetID="23" presetClass="entr" presetSubtype="16" fill="hold" grpId="0" nodeType="after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p:cTn id="37" dur="2000" fill="hold"/>
                                        <p:tgtEl>
                                          <p:spTgt spid="11"/>
                                        </p:tgtEl>
                                        <p:attrNameLst>
                                          <p:attrName>ppt_w</p:attrName>
                                        </p:attrNameLst>
                                      </p:cBhvr>
                                      <p:tavLst>
                                        <p:tav tm="0">
                                          <p:val>
                                            <p:fltVal val="0"/>
                                          </p:val>
                                        </p:tav>
                                        <p:tav tm="100000">
                                          <p:val>
                                            <p:strVal val="#ppt_w"/>
                                          </p:val>
                                        </p:tav>
                                      </p:tavLst>
                                    </p:anim>
                                    <p:anim calcmode="lin" valueType="num">
                                      <p:cBhvr>
                                        <p:cTn id="38" dur="2000" fill="hold"/>
                                        <p:tgtEl>
                                          <p:spTgt spid="11"/>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1----mujer-escorpio.jpgb.jpg"/>
          <p:cNvPicPr>
            <a:picLocks noChangeAspect="1"/>
          </p:cNvPicPr>
          <p:nvPr/>
        </p:nvPicPr>
        <p:blipFill>
          <a:blip r:embed="rId2" cstate="print"/>
          <a:srcRect/>
          <a:stretch>
            <a:fillRect/>
          </a:stretch>
        </p:blipFill>
        <p:spPr bwMode="auto">
          <a:xfrm>
            <a:off x="0" y="-165100"/>
            <a:ext cx="9144000" cy="5832475"/>
          </a:xfrm>
          <a:prstGeom prst="rect">
            <a:avLst/>
          </a:prstGeom>
          <a:noFill/>
          <a:ln w="9525">
            <a:noFill/>
            <a:miter lim="800000"/>
            <a:headEnd/>
            <a:tailEnd/>
          </a:ln>
        </p:spPr>
      </p:pic>
      <p:pic>
        <p:nvPicPr>
          <p:cNvPr id="5" name="4 Imagen" descr="11----mujer-escorpio.jpgb.jpg"/>
          <p:cNvPicPr>
            <a:picLocks noChangeAspect="1"/>
          </p:cNvPicPr>
          <p:nvPr/>
        </p:nvPicPr>
        <p:blipFill>
          <a:blip r:embed="rId2" cstate="print"/>
          <a:srcRect/>
          <a:stretch>
            <a:fillRect/>
          </a:stretch>
        </p:blipFill>
        <p:spPr bwMode="auto">
          <a:xfrm>
            <a:off x="0" y="-165100"/>
            <a:ext cx="9144000" cy="5832475"/>
          </a:xfrm>
          <a:prstGeom prst="rect">
            <a:avLst/>
          </a:prstGeom>
          <a:noFill/>
          <a:ln w="9525">
            <a:noFill/>
            <a:miter lim="800000"/>
            <a:headEnd/>
            <a:tailEnd/>
          </a:ln>
        </p:spPr>
      </p:pic>
      <p:pic>
        <p:nvPicPr>
          <p:cNvPr id="6" name="5 Imagen" descr="11----mujer-escorpio.jpgb.jpg"/>
          <p:cNvPicPr>
            <a:picLocks noChangeAspect="1"/>
          </p:cNvPicPr>
          <p:nvPr/>
        </p:nvPicPr>
        <p:blipFill>
          <a:blip r:embed="rId2" cstate="print"/>
          <a:srcRect/>
          <a:stretch>
            <a:fillRect/>
          </a:stretch>
        </p:blipFill>
        <p:spPr bwMode="auto">
          <a:xfrm>
            <a:off x="0" y="-165100"/>
            <a:ext cx="9144000" cy="5832475"/>
          </a:xfrm>
          <a:prstGeom prst="rect">
            <a:avLst/>
          </a:prstGeom>
          <a:noFill/>
          <a:ln w="9525">
            <a:noFill/>
            <a:miter lim="800000"/>
            <a:headEnd/>
            <a:tailEnd/>
          </a:ln>
        </p:spPr>
      </p:pic>
      <p:sp>
        <p:nvSpPr>
          <p:cNvPr id="7" name="6 CuadroTexto"/>
          <p:cNvSpPr txBox="1"/>
          <p:nvPr/>
        </p:nvSpPr>
        <p:spPr>
          <a:xfrm>
            <a:off x="2051050" y="1492250"/>
            <a:ext cx="4349750" cy="460375"/>
          </a:xfrm>
          <a:prstGeom prst="rect">
            <a:avLst/>
          </a:prstGeom>
          <a:noFill/>
        </p:spPr>
        <p:txBody>
          <a:bodyPr wrap="none">
            <a:spAutoFit/>
          </a:bodyPr>
          <a:lstStyle/>
          <a:p>
            <a:pPr>
              <a:defRPr/>
            </a:pPr>
            <a:r>
              <a:rPr lang="es-ES" sz="24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Fuente de Las Tres Gracias</a:t>
            </a:r>
          </a:p>
        </p:txBody>
      </p:sp>
    </p:spTree>
  </p:cSld>
  <p:clrMapOvr>
    <a:masterClrMapping/>
  </p:clrMapOvr>
  <mc:AlternateContent xmlns:mc="http://schemas.openxmlformats.org/markup-compatibility/2006">
    <mc:Choice xmlns:p14="http://schemas.microsoft.com/office/powerpoint/2010/main" Requires="p14">
      <p:transition spd="slow" p14:dur="2000" advTm="9000">
        <p14:conveyor dir="r"/>
      </p:transition>
    </mc:Choice>
    <mc:Fallback>
      <p:transition spd="slow" advTm="9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1" presetClass="entr" presetSubtype="8"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heel(8)">
                                      <p:cBhvr>
                                        <p:cTn id="11" dur="3000"/>
                                        <p:tgtEl>
                                          <p:spTgt spid="4"/>
                                        </p:tgtEl>
                                      </p:cBhvr>
                                    </p:animEffect>
                                  </p:childTnLst>
                                </p:cTn>
                              </p:par>
                              <p:par>
                                <p:cTn id="12" presetID="4" presetClass="entr" presetSubtype="32"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box(out)">
                                      <p:cBhvr>
                                        <p:cTn id="14" dur="3000"/>
                                        <p:tgtEl>
                                          <p:spTgt spid="6"/>
                                        </p:tgtEl>
                                      </p:cBhvr>
                                    </p:animEffect>
                                  </p:childTnLst>
                                </p:cTn>
                              </p:par>
                              <p:par>
                                <p:cTn id="15" presetID="23" presetClass="entr" presetSubtype="288"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3000" fill="hold"/>
                                        <p:tgtEl>
                                          <p:spTgt spid="6"/>
                                        </p:tgtEl>
                                        <p:attrNameLst>
                                          <p:attrName>ppt_w</p:attrName>
                                        </p:attrNameLst>
                                      </p:cBhvr>
                                      <p:tavLst>
                                        <p:tav tm="0">
                                          <p:val>
                                            <p:strVal val="4/3*#ppt_w"/>
                                          </p:val>
                                        </p:tav>
                                        <p:tav tm="100000">
                                          <p:val>
                                            <p:strVal val="#ppt_w"/>
                                          </p:val>
                                        </p:tav>
                                      </p:tavLst>
                                    </p:anim>
                                    <p:anim calcmode="lin" valueType="num">
                                      <p:cBhvr>
                                        <p:cTn id="18" dur="3000" fill="hold"/>
                                        <p:tgtEl>
                                          <p:spTgt spid="6"/>
                                        </p:tgtEl>
                                        <p:attrNameLst>
                                          <p:attrName>ppt_h</p:attrName>
                                        </p:attrNameLst>
                                      </p:cBhvr>
                                      <p:tavLst>
                                        <p:tav tm="0">
                                          <p:val>
                                            <p:strVal val="4/3*#ppt_h"/>
                                          </p:val>
                                        </p:tav>
                                        <p:tav tm="100000">
                                          <p:val>
                                            <p:strVal val="#ppt_h"/>
                                          </p:val>
                                        </p:tav>
                                      </p:tavLst>
                                    </p:anim>
                                  </p:childTnLst>
                                </p:cTn>
                              </p:par>
                              <p:par>
                                <p:cTn id="19" presetID="23" presetClass="entr" presetSubtype="288"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3000" fill="hold"/>
                                        <p:tgtEl>
                                          <p:spTgt spid="5"/>
                                        </p:tgtEl>
                                        <p:attrNameLst>
                                          <p:attrName>ppt_w</p:attrName>
                                        </p:attrNameLst>
                                      </p:cBhvr>
                                      <p:tavLst>
                                        <p:tav tm="0">
                                          <p:val>
                                            <p:strVal val="4/3*#ppt_w"/>
                                          </p:val>
                                        </p:tav>
                                        <p:tav tm="100000">
                                          <p:val>
                                            <p:strVal val="#ppt_w"/>
                                          </p:val>
                                        </p:tav>
                                      </p:tavLst>
                                    </p:anim>
                                    <p:anim calcmode="lin" valueType="num">
                                      <p:cBhvr>
                                        <p:cTn id="22" dur="3000" fill="hold"/>
                                        <p:tgtEl>
                                          <p:spTgt spid="5"/>
                                        </p:tgtEl>
                                        <p:attrNameLst>
                                          <p:attrName>ppt_h</p:attrName>
                                        </p:attrNameLst>
                                      </p:cBhvr>
                                      <p:tavLst>
                                        <p:tav tm="0">
                                          <p:val>
                                            <p:strVal val="4/3*#ppt_h"/>
                                          </p:val>
                                        </p:tav>
                                        <p:tav tm="100000">
                                          <p:val>
                                            <p:strVal val="#ppt_h"/>
                                          </p:val>
                                        </p:tav>
                                      </p:tavLst>
                                    </p:anim>
                                  </p:childTnLst>
                                </p:cTn>
                              </p:par>
                              <p:par>
                                <p:cTn id="23" presetID="13" presetClass="entr" presetSubtype="16" fill="hold" nodeType="with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plus(in)">
                                      <p:cBhvr>
                                        <p:cTn id="25" dur="3000"/>
                                        <p:tgtEl>
                                          <p:spTgt spid="5"/>
                                        </p:tgtEl>
                                      </p:cBhvr>
                                    </p:animEffect>
                                  </p:childTnLst>
                                </p:cTn>
                              </p:par>
                            </p:childTnLst>
                          </p:cTn>
                        </p:par>
                        <p:par>
                          <p:cTn id="26" fill="hold">
                            <p:stCondLst>
                              <p:cond delay="3000"/>
                            </p:stCondLst>
                            <p:childTnLst>
                              <p:par>
                                <p:cTn id="27" presetID="23" presetClass="entr" presetSubtype="16" fill="hold" grpId="0" nodeType="after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p:cTn id="29" dur="2000" fill="hold"/>
                                        <p:tgtEl>
                                          <p:spTgt spid="7"/>
                                        </p:tgtEl>
                                        <p:attrNameLst>
                                          <p:attrName>ppt_w</p:attrName>
                                        </p:attrNameLst>
                                      </p:cBhvr>
                                      <p:tavLst>
                                        <p:tav tm="0">
                                          <p:val>
                                            <p:fltVal val="0"/>
                                          </p:val>
                                        </p:tav>
                                        <p:tav tm="100000">
                                          <p:val>
                                            <p:strVal val="#ppt_w"/>
                                          </p:val>
                                        </p:tav>
                                      </p:tavLst>
                                    </p:anim>
                                    <p:anim calcmode="lin" valueType="num">
                                      <p:cBhvr>
                                        <p:cTn id="30" dur="2000" fill="hold"/>
                                        <p:tgtEl>
                                          <p:spTgt spid="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8858726.jpg"/>
          <p:cNvPicPr>
            <a:picLocks noChangeAspect="1"/>
          </p:cNvPicPr>
          <p:nvPr/>
        </p:nvPicPr>
        <p:blipFill>
          <a:blip r:embed="rId2" cstate="print"/>
          <a:srcRect/>
          <a:stretch>
            <a:fillRect/>
          </a:stretch>
        </p:blipFill>
        <p:spPr bwMode="auto">
          <a:xfrm>
            <a:off x="0" y="-307975"/>
            <a:ext cx="9144000" cy="5832475"/>
          </a:xfrm>
          <a:prstGeom prst="rect">
            <a:avLst/>
          </a:prstGeom>
          <a:noFill/>
          <a:ln w="9525">
            <a:noFill/>
            <a:miter lim="800000"/>
            <a:headEnd/>
            <a:tailEnd/>
          </a:ln>
        </p:spPr>
      </p:pic>
      <p:pic>
        <p:nvPicPr>
          <p:cNvPr id="5" name="4 Imagen" descr="8858726.jpg"/>
          <p:cNvPicPr>
            <a:picLocks noChangeAspect="1"/>
          </p:cNvPicPr>
          <p:nvPr/>
        </p:nvPicPr>
        <p:blipFill>
          <a:blip r:embed="rId2" cstate="print"/>
          <a:srcRect/>
          <a:stretch>
            <a:fillRect/>
          </a:stretch>
        </p:blipFill>
        <p:spPr bwMode="auto">
          <a:xfrm>
            <a:off x="0" y="-307975"/>
            <a:ext cx="9144000" cy="5832475"/>
          </a:xfrm>
          <a:prstGeom prst="rect">
            <a:avLst/>
          </a:prstGeom>
          <a:noFill/>
          <a:ln w="9525">
            <a:noFill/>
            <a:miter lim="800000"/>
            <a:headEnd/>
            <a:tailEnd/>
          </a:ln>
        </p:spPr>
      </p:pic>
      <p:sp>
        <p:nvSpPr>
          <p:cNvPr id="6" name="5 Rectángulo"/>
          <p:cNvSpPr/>
          <p:nvPr/>
        </p:nvSpPr>
        <p:spPr>
          <a:xfrm>
            <a:off x="0" y="0"/>
            <a:ext cx="9144000" cy="5143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7" name="6 CuadroTexto"/>
          <p:cNvSpPr txBox="1"/>
          <p:nvPr/>
        </p:nvSpPr>
        <p:spPr>
          <a:xfrm>
            <a:off x="468313" y="3795713"/>
            <a:ext cx="8207375" cy="120015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Situada delante de la fachada del Palacio se encuentra esta espectacular fuente formada por tres diferentes entre las que llama la atención La Cascada, descenso de agua simulando escaleras. Al fondo vemos </a:t>
            </a:r>
          </a:p>
          <a:p>
            <a:pPr>
              <a:defRPr/>
            </a:pPr>
            <a:r>
              <a:rPr lang="es-ES" b="1" i="1" dirty="0">
                <a:effectLst>
                  <a:glow rad="101600">
                    <a:schemeClr val="accent2">
                      <a:satMod val="175000"/>
                      <a:alpha val="40000"/>
                    </a:schemeClr>
                  </a:glow>
                  <a:outerShdw blurRad="38100" dist="38100" dir="2700000" algn="tl">
                    <a:srgbClr val="000000">
                      <a:alpha val="43137"/>
                    </a:srgbClr>
                  </a:outerShdw>
                </a:effectLst>
              </a:rPr>
              <a:t>El Cenador de mármoles, </a:t>
            </a:r>
            <a:r>
              <a:rPr lang="es-ES" b="1" dirty="0">
                <a:effectLst>
                  <a:glow rad="101600">
                    <a:schemeClr val="accent2">
                      <a:satMod val="175000"/>
                      <a:alpha val="40000"/>
                    </a:schemeClr>
                  </a:glow>
                  <a:outerShdw blurRad="38100" dist="38100" dir="2700000" algn="tl">
                    <a:srgbClr val="000000">
                      <a:alpha val="43137"/>
                    </a:srgbClr>
                  </a:outerShdw>
                </a:effectLst>
              </a:rPr>
              <a:t>también llamado </a:t>
            </a:r>
            <a:r>
              <a:rPr lang="es-ES" b="1" i="1" dirty="0">
                <a:effectLst>
                  <a:glow rad="101600">
                    <a:schemeClr val="accent2">
                      <a:satMod val="175000"/>
                      <a:alpha val="40000"/>
                    </a:schemeClr>
                  </a:glow>
                  <a:outerShdw blurRad="38100" dist="38100" dir="2700000" algn="tl">
                    <a:srgbClr val="000000">
                      <a:alpha val="43137"/>
                    </a:srgbClr>
                  </a:outerShdw>
                </a:effectLst>
              </a:rPr>
              <a:t>Gabinete Dorado.</a:t>
            </a:r>
          </a:p>
        </p:txBody>
      </p:sp>
      <p:sp>
        <p:nvSpPr>
          <p:cNvPr id="8" name="7 CuadroTexto"/>
          <p:cNvSpPr txBox="1"/>
          <p:nvPr/>
        </p:nvSpPr>
        <p:spPr>
          <a:xfrm>
            <a:off x="971550" y="484188"/>
            <a:ext cx="2981325" cy="461962"/>
          </a:xfrm>
          <a:prstGeom prst="rect">
            <a:avLst/>
          </a:prstGeom>
          <a:noFill/>
        </p:spPr>
        <p:txBody>
          <a:bodyPr wrap="none">
            <a:spAutoFit/>
          </a:bodyPr>
          <a:lstStyle/>
          <a:p>
            <a:pPr>
              <a:defRPr/>
            </a:pPr>
            <a:r>
              <a:rPr lang="es-ES" sz="24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La Cascada Nueva</a:t>
            </a:r>
          </a:p>
        </p:txBody>
      </p:sp>
    </p:spTree>
  </p:cSld>
  <p:clrMapOvr>
    <a:masterClrMapping/>
  </p:clrMapOvr>
  <mc:AlternateContent xmlns:mc="http://schemas.openxmlformats.org/markup-compatibility/2006">
    <mc:Choice xmlns:p14="http://schemas.microsoft.com/office/powerpoint/2010/main" Requires="p14">
      <p:transition spd="slow" p14:dur="2000" advTm="34000">
        <p14:honeycomb/>
      </p:transition>
    </mc:Choice>
    <mc:Fallback>
      <p:transition spd="slow" advTm="3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1" presetClass="exit" presetSubtype="8" fill="hold" grpId="0" nodeType="withEffect">
                                  <p:stCondLst>
                                    <p:cond delay="0"/>
                                  </p:stCondLst>
                                  <p:childTnLst>
                                    <p:animEffect transition="out" filter="wheel(8)">
                                      <p:cBhvr>
                                        <p:cTn id="6" dur="2000"/>
                                        <p:tgtEl>
                                          <p:spTgt spid="6"/>
                                        </p:tgtEl>
                                      </p:cBhvr>
                                    </p:animEffect>
                                    <p:set>
                                      <p:cBhvr>
                                        <p:cTn id="7" dur="1" fill="hold">
                                          <p:stCondLst>
                                            <p:cond delay="1999"/>
                                          </p:stCondLst>
                                        </p:cTn>
                                        <p:tgtEl>
                                          <p:spTgt spid="6"/>
                                        </p:tgtEl>
                                        <p:attrNameLst>
                                          <p:attrName>style.visibility</p:attrName>
                                        </p:attrNameLst>
                                      </p:cBhvr>
                                      <p:to>
                                        <p:strVal val="hidden"/>
                                      </p:to>
                                    </p:set>
                                  </p:childTnLst>
                                </p:cTn>
                              </p:par>
                              <p:par>
                                <p:cTn id="8" presetID="21" presetClass="exit" presetSubtype="8" fill="hold" nodeType="withEffect">
                                  <p:stCondLst>
                                    <p:cond delay="0"/>
                                  </p:stCondLst>
                                  <p:childTnLst>
                                    <p:animEffect transition="out" filter="wheel(8)">
                                      <p:cBhvr>
                                        <p:cTn id="9" dur="2000"/>
                                        <p:tgtEl>
                                          <p:spTgt spid="5"/>
                                        </p:tgtEl>
                                      </p:cBhvr>
                                    </p:animEffect>
                                    <p:set>
                                      <p:cBhvr>
                                        <p:cTn id="10" dur="1" fill="hold">
                                          <p:stCondLst>
                                            <p:cond delay="1999"/>
                                          </p:stCondLst>
                                        </p:cTn>
                                        <p:tgtEl>
                                          <p:spTgt spid="5"/>
                                        </p:tgtEl>
                                        <p:attrNameLst>
                                          <p:attrName>style.visibility</p:attrName>
                                        </p:attrNameLst>
                                      </p:cBhvr>
                                      <p:to>
                                        <p:strVal val="hidden"/>
                                      </p:to>
                                    </p:set>
                                  </p:childTnLst>
                                </p:cTn>
                              </p:par>
                              <p:par>
                                <p:cTn id="11" presetID="23" presetClass="entr" presetSubtype="27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strVal val="2/3*#ppt_w"/>
                                          </p:val>
                                        </p:tav>
                                        <p:tav tm="100000">
                                          <p:val>
                                            <p:strVal val="#ppt_w"/>
                                          </p:val>
                                        </p:tav>
                                      </p:tavLst>
                                    </p:anim>
                                    <p:anim calcmode="lin" valueType="num">
                                      <p:cBhvr>
                                        <p:cTn id="14" dur="3000" fill="hold"/>
                                        <p:tgtEl>
                                          <p:spTgt spid="4"/>
                                        </p:tgtEl>
                                        <p:attrNameLst>
                                          <p:attrName>ppt_h</p:attrName>
                                        </p:attrNameLst>
                                      </p:cBhvr>
                                      <p:tavLst>
                                        <p:tav tm="0">
                                          <p:val>
                                            <p:strVal val="2/3*#ppt_h"/>
                                          </p:val>
                                        </p:tav>
                                        <p:tav tm="100000">
                                          <p:val>
                                            <p:strVal val="#ppt_h"/>
                                          </p:val>
                                        </p:tav>
                                      </p:tavLst>
                                    </p:anim>
                                  </p:childTnLst>
                                </p:cTn>
                              </p:par>
                              <p:par>
                                <p:cTn id="15" presetID="8"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diamond(out)">
                                      <p:cBhvr>
                                        <p:cTn id="17" dur="3000"/>
                                        <p:tgtEl>
                                          <p:spTgt spid="4"/>
                                        </p:tgtEl>
                                      </p:cBhvr>
                                    </p:animEffect>
                                  </p:childTnLst>
                                </p:cTn>
                              </p:par>
                              <p:par>
                                <p:cTn id="18" presetID="16" presetClass="entr" presetSubtype="37"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barn(outVertical)">
                                      <p:cBhvr>
                                        <p:cTn id="20" dur="3000"/>
                                        <p:tgtEl>
                                          <p:spTgt spid="4"/>
                                        </p:tgtEl>
                                      </p:cBhvr>
                                    </p:animEffect>
                                  </p:childTnLst>
                                </p:cTn>
                              </p:par>
                            </p:childTnLst>
                          </p:cTn>
                        </p:par>
                        <p:par>
                          <p:cTn id="21" fill="hold">
                            <p:stCondLst>
                              <p:cond delay="3000"/>
                            </p:stCondLst>
                            <p:childTnLst>
                              <p:par>
                                <p:cTn id="22" presetID="23" presetClass="entr" presetSubtype="16" fill="hold" grpId="0" nodeType="after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p:cTn id="24" dur="2000" fill="hold"/>
                                        <p:tgtEl>
                                          <p:spTgt spid="8"/>
                                        </p:tgtEl>
                                        <p:attrNameLst>
                                          <p:attrName>ppt_w</p:attrName>
                                        </p:attrNameLst>
                                      </p:cBhvr>
                                      <p:tavLst>
                                        <p:tav tm="0">
                                          <p:val>
                                            <p:fltVal val="0"/>
                                          </p:val>
                                        </p:tav>
                                        <p:tav tm="100000">
                                          <p:val>
                                            <p:strVal val="#ppt_w"/>
                                          </p:val>
                                        </p:tav>
                                      </p:tavLst>
                                    </p:anim>
                                    <p:anim calcmode="lin" valueType="num">
                                      <p:cBhvr>
                                        <p:cTn id="25" dur="2000" fill="hold"/>
                                        <p:tgtEl>
                                          <p:spTgt spid="8"/>
                                        </p:tgtEl>
                                        <p:attrNameLst>
                                          <p:attrName>ppt_h</p:attrName>
                                        </p:attrNameLst>
                                      </p:cBhvr>
                                      <p:tavLst>
                                        <p:tav tm="0">
                                          <p:val>
                                            <p:fltVal val="0"/>
                                          </p:val>
                                        </p:tav>
                                        <p:tav tm="100000">
                                          <p:val>
                                            <p:strVal val="#ppt_h"/>
                                          </p:val>
                                        </p:tav>
                                      </p:tavLst>
                                    </p:anim>
                                  </p:childTnLst>
                                </p:cTn>
                              </p:par>
                            </p:childTnLst>
                          </p:cTn>
                        </p:par>
                        <p:par>
                          <p:cTn id="26" fill="hold">
                            <p:stCondLst>
                              <p:cond delay="5000"/>
                            </p:stCondLst>
                            <p:childTnLst>
                              <p:par>
                                <p:cTn id="27" presetID="40" presetClass="entr" presetSubtype="0" fill="hold" grpId="0" nodeType="afterEffect">
                                  <p:stCondLst>
                                    <p:cond delay="50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p:bldP spid="8"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0-----9057114224_00bda8ecb4_o.jpg"/>
          <p:cNvPicPr>
            <a:picLocks noChangeAspect="1"/>
          </p:cNvPicPr>
          <p:nvPr/>
        </p:nvPicPr>
        <p:blipFill>
          <a:blip r:embed="rId2" cstate="print"/>
          <a:srcRect/>
          <a:stretch>
            <a:fillRect/>
          </a:stretch>
        </p:blipFill>
        <p:spPr bwMode="auto">
          <a:xfrm>
            <a:off x="0" y="-165100"/>
            <a:ext cx="9144000" cy="5761038"/>
          </a:xfrm>
          <a:prstGeom prst="rect">
            <a:avLst/>
          </a:prstGeom>
          <a:noFill/>
          <a:ln w="9525">
            <a:noFill/>
            <a:miter lim="800000"/>
            <a:headEnd/>
            <a:tailEnd/>
          </a:ln>
        </p:spPr>
      </p:pic>
      <p:pic>
        <p:nvPicPr>
          <p:cNvPr id="5" name="4 Imagen" descr="10-----9057114224_00bda8ecb4_o.jpg"/>
          <p:cNvPicPr>
            <a:picLocks noChangeAspect="1"/>
          </p:cNvPicPr>
          <p:nvPr/>
        </p:nvPicPr>
        <p:blipFill>
          <a:blip r:embed="rId2" cstate="print"/>
          <a:srcRect/>
          <a:stretch>
            <a:fillRect/>
          </a:stretch>
        </p:blipFill>
        <p:spPr bwMode="auto">
          <a:xfrm>
            <a:off x="0" y="-165100"/>
            <a:ext cx="9144000" cy="5761038"/>
          </a:xfrm>
          <a:prstGeom prst="rect">
            <a:avLst/>
          </a:prstGeom>
          <a:noFill/>
          <a:ln w="9525">
            <a:noFill/>
            <a:miter lim="800000"/>
            <a:headEnd/>
            <a:tailEnd/>
          </a:ln>
        </p:spPr>
      </p:pic>
      <p:pic>
        <p:nvPicPr>
          <p:cNvPr id="6" name="5 Imagen" descr="10-----9057114224_00bda8ecb4_o.jpg"/>
          <p:cNvPicPr>
            <a:picLocks noChangeAspect="1"/>
          </p:cNvPicPr>
          <p:nvPr/>
        </p:nvPicPr>
        <p:blipFill>
          <a:blip r:embed="rId2" cstate="print"/>
          <a:srcRect/>
          <a:stretch>
            <a:fillRect/>
          </a:stretch>
        </p:blipFill>
        <p:spPr bwMode="auto">
          <a:xfrm>
            <a:off x="0" y="-165100"/>
            <a:ext cx="9144000" cy="5761038"/>
          </a:xfrm>
          <a:prstGeom prst="rect">
            <a:avLst/>
          </a:prstGeom>
          <a:noFill/>
          <a:ln w="9525">
            <a:noFill/>
            <a:miter lim="800000"/>
            <a:headEnd/>
            <a:tailEnd/>
          </a:ln>
        </p:spPr>
      </p:pic>
      <p:sp>
        <p:nvSpPr>
          <p:cNvPr id="7" name="6 CuadroTexto"/>
          <p:cNvSpPr txBox="1"/>
          <p:nvPr/>
        </p:nvSpPr>
        <p:spPr>
          <a:xfrm>
            <a:off x="2268538" y="4443413"/>
            <a:ext cx="4597400" cy="461962"/>
          </a:xfrm>
          <a:prstGeom prst="rect">
            <a:avLst/>
          </a:prstGeom>
          <a:noFill/>
        </p:spPr>
        <p:txBody>
          <a:bodyPr wrap="none">
            <a:spAutoFit/>
          </a:bodyPr>
          <a:lstStyle/>
          <a:p>
            <a:pPr>
              <a:defRPr/>
            </a:pPr>
            <a:r>
              <a:rPr lang="es-ES" sz="24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Fuente de La Cascada Nueva</a:t>
            </a:r>
          </a:p>
        </p:txBody>
      </p:sp>
    </p:spTree>
  </p:cSld>
  <p:clrMapOvr>
    <a:masterClrMapping/>
  </p:clrMapOvr>
  <mc:AlternateContent xmlns:mc="http://schemas.openxmlformats.org/markup-compatibility/2006">
    <mc:Choice xmlns:p14="http://schemas.microsoft.com/office/powerpoint/2010/main" Requires="p14">
      <p:transition spd="slow" p14:dur="2000" advTm="9000">
        <p14:doors dir="vert"/>
      </p:transition>
    </mc:Choice>
    <mc:Fallback>
      <p:transition spd="slow" advTm="9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xit" presetSubtype="16" fill="hold" nodeType="withEffect">
                                  <p:stCondLst>
                                    <p:cond delay="0"/>
                                  </p:stCondLst>
                                  <p:childTnLst>
                                    <p:animEffect transition="out" filter="diamond(in)">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17" presetClass="exit" presetSubtype="10" fill="hold" nodeType="withEffect">
                                  <p:stCondLst>
                                    <p:cond delay="0"/>
                                  </p:stCondLst>
                                  <p:childTnLst>
                                    <p:anim calcmode="lin" valueType="num">
                                      <p:cBhvr>
                                        <p:cTn id="9" dur="3000"/>
                                        <p:tgtEl>
                                          <p:spTgt spid="5"/>
                                        </p:tgtEl>
                                        <p:attrNameLst>
                                          <p:attrName>ppt_w</p:attrName>
                                        </p:attrNameLst>
                                      </p:cBhvr>
                                      <p:tavLst>
                                        <p:tav tm="0">
                                          <p:val>
                                            <p:strVal val="ppt_w"/>
                                          </p:val>
                                        </p:tav>
                                        <p:tav tm="100000">
                                          <p:val>
                                            <p:fltVal val="0"/>
                                          </p:val>
                                        </p:tav>
                                      </p:tavLst>
                                    </p:anim>
                                    <p:anim calcmode="lin" valueType="num">
                                      <p:cBhvr>
                                        <p:cTn id="10" dur="3000"/>
                                        <p:tgtEl>
                                          <p:spTgt spid="5"/>
                                        </p:tgtEl>
                                        <p:attrNameLst>
                                          <p:attrName>ppt_h</p:attrName>
                                        </p:attrNameLst>
                                      </p:cBhvr>
                                      <p:tavLst>
                                        <p:tav tm="0">
                                          <p:val>
                                            <p:strVal val="ppt_h"/>
                                          </p:val>
                                        </p:tav>
                                        <p:tav tm="100000">
                                          <p:val>
                                            <p:strVal val="ppt_h"/>
                                          </p:val>
                                        </p:tav>
                                      </p:tavLst>
                                    </p:anim>
                                    <p:set>
                                      <p:cBhvr>
                                        <p:cTn id="11" dur="1" fill="hold">
                                          <p:stCondLst>
                                            <p:cond delay="2999"/>
                                          </p:stCondLst>
                                        </p:cTn>
                                        <p:tgtEl>
                                          <p:spTgt spid="5"/>
                                        </p:tgtEl>
                                        <p:attrNameLst>
                                          <p:attrName>style.visibility</p:attrName>
                                        </p:attrNameLst>
                                      </p:cBhvr>
                                      <p:to>
                                        <p:strVal val="hidden"/>
                                      </p:to>
                                    </p:set>
                                  </p:childTnLst>
                                </p:cTn>
                              </p:par>
                              <p:par>
                                <p:cTn id="12" presetID="16" presetClass="exit" presetSubtype="37" fill="hold" nodeType="withEffect">
                                  <p:stCondLst>
                                    <p:cond delay="0"/>
                                  </p:stCondLst>
                                  <p:childTnLst>
                                    <p:animEffect transition="out" filter="barn(outVertical)">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17" presetClass="entr" presetSubtype="1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fltVal val="0"/>
                                          </p:val>
                                        </p:tav>
                                        <p:tav tm="100000">
                                          <p:val>
                                            <p:strVal val="#ppt_w"/>
                                          </p:val>
                                        </p:tav>
                                      </p:tavLst>
                                    </p:anim>
                                    <p:anim calcmode="lin" valueType="num">
                                      <p:cBhvr>
                                        <p:cTn id="18" dur="3000" fill="hold"/>
                                        <p:tgtEl>
                                          <p:spTgt spid="4"/>
                                        </p:tgtEl>
                                        <p:attrNameLst>
                                          <p:attrName>ppt_h</p:attrName>
                                        </p:attrNameLst>
                                      </p:cBhvr>
                                      <p:tavLst>
                                        <p:tav tm="0">
                                          <p:val>
                                            <p:strVal val="#ppt_h"/>
                                          </p:val>
                                        </p:tav>
                                        <p:tav tm="100000">
                                          <p:val>
                                            <p:strVal val="#ppt_h"/>
                                          </p:val>
                                        </p:tav>
                                      </p:tavLst>
                                    </p:anim>
                                  </p:childTnLst>
                                </p:cTn>
                              </p:par>
                              <p:par>
                                <p:cTn id="19" presetID="4"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ox(out)">
                                      <p:cBhvr>
                                        <p:cTn id="21" dur="3000"/>
                                        <p:tgtEl>
                                          <p:spTgt spid="4"/>
                                        </p:tgtEl>
                                      </p:cBhvr>
                                    </p:animEffect>
                                  </p:childTnLst>
                                </p:cTn>
                              </p:par>
                            </p:childTnLst>
                          </p:cTn>
                        </p:par>
                        <p:par>
                          <p:cTn id="22" fill="hold">
                            <p:stCondLst>
                              <p:cond delay="3000"/>
                            </p:stCondLst>
                            <p:childTnLst>
                              <p:par>
                                <p:cTn id="23" presetID="23" presetClass="entr" presetSubtype="16" fill="hold" grpId="0" nodeType="after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p:cTn id="25" dur="2000" fill="hold"/>
                                        <p:tgtEl>
                                          <p:spTgt spid="7"/>
                                        </p:tgtEl>
                                        <p:attrNameLst>
                                          <p:attrName>ppt_w</p:attrName>
                                        </p:attrNameLst>
                                      </p:cBhvr>
                                      <p:tavLst>
                                        <p:tav tm="0">
                                          <p:val>
                                            <p:fltVal val="0"/>
                                          </p:val>
                                        </p:tav>
                                        <p:tav tm="100000">
                                          <p:val>
                                            <p:strVal val="#ppt_w"/>
                                          </p:val>
                                        </p:tav>
                                      </p:tavLst>
                                    </p:anim>
                                    <p:anim calcmode="lin" valueType="num">
                                      <p:cBhvr>
                                        <p:cTn id="26" dur="2000" fill="hold"/>
                                        <p:tgtEl>
                                          <p:spTgt spid="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9898099.jpg"/>
          <p:cNvPicPr>
            <a:picLocks noChangeAspect="1"/>
          </p:cNvPicPr>
          <p:nvPr/>
        </p:nvPicPr>
        <p:blipFill>
          <a:blip r:embed="rId2" cstate="print"/>
          <a:srcRect/>
          <a:stretch>
            <a:fillRect/>
          </a:stretch>
        </p:blipFill>
        <p:spPr bwMode="auto">
          <a:xfrm>
            <a:off x="0" y="-381000"/>
            <a:ext cx="9144000" cy="5761038"/>
          </a:xfrm>
          <a:prstGeom prst="rect">
            <a:avLst/>
          </a:prstGeom>
          <a:noFill/>
          <a:ln w="9525">
            <a:noFill/>
            <a:miter lim="800000"/>
            <a:headEnd/>
            <a:tailEnd/>
          </a:ln>
        </p:spPr>
      </p:pic>
      <p:pic>
        <p:nvPicPr>
          <p:cNvPr id="5" name="4 Imagen" descr="9898099.jpg"/>
          <p:cNvPicPr>
            <a:picLocks noChangeAspect="1"/>
          </p:cNvPicPr>
          <p:nvPr/>
        </p:nvPicPr>
        <p:blipFill>
          <a:blip r:embed="rId2" cstate="print"/>
          <a:srcRect/>
          <a:stretch>
            <a:fillRect/>
          </a:stretch>
        </p:blipFill>
        <p:spPr bwMode="auto">
          <a:xfrm>
            <a:off x="0" y="-381000"/>
            <a:ext cx="9144000" cy="5761038"/>
          </a:xfrm>
          <a:prstGeom prst="rect">
            <a:avLst/>
          </a:prstGeom>
          <a:noFill/>
          <a:ln w="9525">
            <a:noFill/>
            <a:miter lim="800000"/>
            <a:headEnd/>
            <a:tailEnd/>
          </a:ln>
        </p:spPr>
      </p:pic>
      <p:sp>
        <p:nvSpPr>
          <p:cNvPr id="6" name="5 Rectángulo"/>
          <p:cNvSpPr/>
          <p:nvPr/>
        </p:nvSpPr>
        <p:spPr>
          <a:xfrm>
            <a:off x="0" y="0"/>
            <a:ext cx="9144000" cy="5143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7" name="6 CuadroTexto"/>
          <p:cNvSpPr txBox="1"/>
          <p:nvPr/>
        </p:nvSpPr>
        <p:spPr>
          <a:xfrm>
            <a:off x="1187450" y="4371975"/>
            <a:ext cx="7345363" cy="646113"/>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En la base de la caída está la Fuente de </a:t>
            </a:r>
            <a:r>
              <a:rPr lang="es-ES" b="1" dirty="0" err="1">
                <a:effectLst>
                  <a:glow rad="101600">
                    <a:schemeClr val="accent2">
                      <a:satMod val="175000"/>
                      <a:alpha val="40000"/>
                    </a:schemeClr>
                  </a:glow>
                  <a:outerShdw blurRad="38100" dist="38100" dir="2700000" algn="tl">
                    <a:srgbClr val="000000">
                      <a:alpha val="43137"/>
                    </a:srgbClr>
                  </a:outerShdw>
                </a:effectLst>
              </a:rPr>
              <a:t>Anfítrite</a:t>
            </a:r>
            <a:r>
              <a:rPr lang="es-ES" b="1" dirty="0">
                <a:effectLst>
                  <a:glow rad="101600">
                    <a:schemeClr val="accent2">
                      <a:satMod val="175000"/>
                      <a:alpha val="40000"/>
                    </a:schemeClr>
                  </a:glow>
                  <a:outerShdw blurRad="38100" dist="38100" dir="2700000" algn="tl">
                    <a:srgbClr val="000000">
                      <a:alpha val="43137"/>
                    </a:srgbClr>
                  </a:outerShdw>
                </a:effectLst>
              </a:rPr>
              <a:t> y en el estanque de la parte superior la de las Tres  Gracias. </a:t>
            </a:r>
          </a:p>
        </p:txBody>
      </p:sp>
    </p:spTree>
  </p:cSld>
  <p:clrMapOvr>
    <a:masterClrMapping/>
  </p:clrMapOvr>
  <mc:AlternateContent xmlns:mc="http://schemas.openxmlformats.org/markup-compatibility/2006">
    <mc:Choice xmlns:p14="http://schemas.microsoft.com/office/powerpoint/2010/main" Requires="p14">
      <p:transition spd="slow" p14:dur="2000" advTm="17000">
        <p14:doors dir="vert"/>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xit" presetSubtype="37" fill="hold" grpId="0" nodeType="withEffect">
                                  <p:stCondLst>
                                    <p:cond delay="0"/>
                                  </p:stCondLst>
                                  <p:childTnLst>
                                    <p:animEffect transition="out" filter="barn(outVertical)">
                                      <p:cBhvr>
                                        <p:cTn id="6" dur="2000"/>
                                        <p:tgtEl>
                                          <p:spTgt spid="6"/>
                                        </p:tgtEl>
                                      </p:cBhvr>
                                    </p:animEffect>
                                    <p:set>
                                      <p:cBhvr>
                                        <p:cTn id="7" dur="1" fill="hold">
                                          <p:stCondLst>
                                            <p:cond delay="1999"/>
                                          </p:stCondLst>
                                        </p:cTn>
                                        <p:tgtEl>
                                          <p:spTgt spid="6"/>
                                        </p:tgtEl>
                                        <p:attrNameLst>
                                          <p:attrName>style.visibility</p:attrName>
                                        </p:attrNameLst>
                                      </p:cBhvr>
                                      <p:to>
                                        <p:strVal val="hidden"/>
                                      </p:to>
                                    </p:set>
                                  </p:childTnLst>
                                </p:cTn>
                              </p:par>
                              <p:par>
                                <p:cTn id="8" presetID="16" presetClass="exit" presetSubtype="37" fill="hold" nodeType="withEffect">
                                  <p:stCondLst>
                                    <p:cond delay="0"/>
                                  </p:stCondLst>
                                  <p:childTnLst>
                                    <p:animEffect transition="out" filter="barn(outVertical)">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17"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strVal val="#ppt_h"/>
                                          </p:val>
                                        </p:tav>
                                        <p:tav tm="100000">
                                          <p:val>
                                            <p:strVal val="#ppt_h"/>
                                          </p:val>
                                        </p:tav>
                                      </p:tavLst>
                                    </p:anim>
                                  </p:childTnLst>
                                </p:cTn>
                              </p:par>
                              <p:par>
                                <p:cTn id="15" presetID="6"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circle(out)">
                                      <p:cBhvr>
                                        <p:cTn id="17" dur="3000"/>
                                        <p:tgtEl>
                                          <p:spTgt spid="4"/>
                                        </p:tgtEl>
                                      </p:cBhvr>
                                    </p:animEffect>
                                  </p:childTnLst>
                                </p:cTn>
                              </p:par>
                              <p:par>
                                <p:cTn id="18" presetID="23" presetClass="entr" presetSubtype="36"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3000" fill="hold"/>
                                        <p:tgtEl>
                                          <p:spTgt spid="4"/>
                                        </p:tgtEl>
                                        <p:attrNameLst>
                                          <p:attrName>ppt_w</p:attrName>
                                        </p:attrNameLst>
                                      </p:cBhvr>
                                      <p:tavLst>
                                        <p:tav tm="0">
                                          <p:val>
                                            <p:strVal val="(6*min(max(#ppt_w*#ppt_h,.3),1)-7.4)/-.7*#ppt_w"/>
                                          </p:val>
                                        </p:tav>
                                        <p:tav tm="100000">
                                          <p:val>
                                            <p:strVal val="#ppt_w"/>
                                          </p:val>
                                        </p:tav>
                                      </p:tavLst>
                                    </p:anim>
                                    <p:anim calcmode="lin" valueType="num">
                                      <p:cBhvr>
                                        <p:cTn id="21" dur="3000" fill="hold"/>
                                        <p:tgtEl>
                                          <p:spTgt spid="4"/>
                                        </p:tgtEl>
                                        <p:attrNameLst>
                                          <p:attrName>ppt_h</p:attrName>
                                        </p:attrNameLst>
                                      </p:cBhvr>
                                      <p:tavLst>
                                        <p:tav tm="0">
                                          <p:val>
                                            <p:strVal val="(6*min(max(#ppt_w*#ppt_h,.3),1)-7.4)/-.7*#ppt_h"/>
                                          </p:val>
                                        </p:tav>
                                        <p:tav tm="100000">
                                          <p:val>
                                            <p:strVal val="#ppt_h"/>
                                          </p:val>
                                        </p:tav>
                                      </p:tavLst>
                                    </p:anim>
                                    <p:anim calcmode="lin" valueType="num">
                                      <p:cBhvr>
                                        <p:cTn id="22" dur="3000" fill="hold"/>
                                        <p:tgtEl>
                                          <p:spTgt spid="4"/>
                                        </p:tgtEl>
                                        <p:attrNameLst>
                                          <p:attrName>ppt_x</p:attrName>
                                        </p:attrNameLst>
                                      </p:cBhvr>
                                      <p:tavLst>
                                        <p:tav tm="0">
                                          <p:val>
                                            <p:fltVal val="0.5"/>
                                          </p:val>
                                        </p:tav>
                                        <p:tav tm="100000">
                                          <p:val>
                                            <p:strVal val="#ppt_x"/>
                                          </p:val>
                                        </p:tav>
                                      </p:tavLst>
                                    </p:anim>
                                    <p:anim calcmode="lin" valueType="num">
                                      <p:cBhvr>
                                        <p:cTn id="23" dur="3000" fill="hold"/>
                                        <p:tgtEl>
                                          <p:spTgt spid="4"/>
                                        </p:tgtEl>
                                        <p:attrNameLst>
                                          <p:attrName>ppt_y</p:attrName>
                                        </p:attrNameLst>
                                      </p:cBhvr>
                                      <p:tavLst>
                                        <p:tav tm="0">
                                          <p:val>
                                            <p:strVal val="1+(6*min(max(#ppt_w*#ppt_h,.3),1)-7.4)/-.7*#ppt_h/2"/>
                                          </p:val>
                                        </p:tav>
                                        <p:tav tm="100000">
                                          <p:val>
                                            <p:strVal val="#ppt_y"/>
                                          </p:val>
                                        </p:tav>
                                      </p:tavLst>
                                    </p:anim>
                                  </p:childTnLst>
                                </p:cTn>
                              </p:par>
                            </p:childTnLst>
                          </p:cTn>
                        </p:par>
                        <p:par>
                          <p:cTn id="24" fill="hold">
                            <p:stCondLst>
                              <p:cond delay="3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7"/>
                                        </p:tgtEl>
                                        <p:attrNameLst>
                                          <p:attrName>style.visibility</p:attrName>
                                        </p:attrNameLst>
                                      </p:cBhvr>
                                      <p:to>
                                        <p:strVal val="visible"/>
                                      </p:to>
                                    </p:set>
                                    <p:animEffect transition="in" filter="fade">
                                      <p:cBhvr>
                                        <p:cTn id="27" dur="1000"/>
                                        <p:tgtEl>
                                          <p:spTgt spid="7"/>
                                        </p:tgtEl>
                                      </p:cBhvr>
                                    </p:animEffect>
                                    <p:anim calcmode="lin" valueType="num">
                                      <p:cBhvr>
                                        <p:cTn id="28" dur="1000" fill="hold"/>
                                        <p:tgtEl>
                                          <p:spTgt spid="7"/>
                                        </p:tgtEl>
                                        <p:attrNameLst>
                                          <p:attrName>ppt_x</p:attrName>
                                        </p:attrNameLst>
                                      </p:cBhvr>
                                      <p:tavLst>
                                        <p:tav tm="0">
                                          <p:val>
                                            <p:strVal val="#ppt_x-.1"/>
                                          </p:val>
                                        </p:tav>
                                        <p:tav tm="100000">
                                          <p:val>
                                            <p:strVal val="#ppt_x"/>
                                          </p:val>
                                        </p:tav>
                                      </p:tavLst>
                                    </p:anim>
                                    <p:anim calcmode="lin" valueType="num">
                                      <p:cBhvr>
                                        <p:cTn id="2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8" name="Picture 5" descr="cotorras"/>
          <p:cNvPicPr>
            <a:picLocks noChangeAspect="1" noChangeArrowheads="1"/>
          </p:cNvPicPr>
          <p:nvPr/>
        </p:nvPicPr>
        <p:blipFill>
          <a:blip r:embed="rId2" cstate="print"/>
          <a:srcRect/>
          <a:stretch>
            <a:fillRect/>
          </a:stretch>
        </p:blipFill>
        <p:spPr bwMode="auto">
          <a:xfrm>
            <a:off x="0" y="-452438"/>
            <a:ext cx="9144000" cy="5903913"/>
          </a:xfrm>
          <a:prstGeom prst="rect">
            <a:avLst/>
          </a:prstGeom>
          <a:noFill/>
          <a:ln w="9525">
            <a:noFill/>
            <a:miter lim="800000"/>
            <a:headEnd/>
            <a:tailEnd/>
          </a:ln>
        </p:spPr>
      </p:pic>
      <p:sp>
        <p:nvSpPr>
          <p:cNvPr id="57347" name="Text Box 6"/>
          <p:cNvSpPr txBox="1">
            <a:spLocks noChangeArrowheads="1"/>
          </p:cNvSpPr>
          <p:nvPr/>
        </p:nvSpPr>
        <p:spPr bwMode="auto">
          <a:xfrm>
            <a:off x="260350" y="415925"/>
            <a:ext cx="1895475" cy="590550"/>
          </a:xfrm>
          <a:prstGeom prst="rect">
            <a:avLst/>
          </a:prstGeom>
          <a:noFill/>
          <a:ln w="9525">
            <a:noFill/>
            <a:miter lim="800000"/>
            <a:headEnd/>
            <a:tailEnd/>
          </a:ln>
        </p:spPr>
        <p:txBody>
          <a:bodyPr lIns="74049" tIns="37025" rIns="74049" bIns="37025">
            <a:spAutoFit/>
          </a:bodyPr>
          <a:lstStyle/>
          <a:p>
            <a:pPr hangingPunct="0">
              <a:lnSpc>
                <a:spcPct val="93000"/>
              </a:lnSpc>
              <a:buClr>
                <a:srgbClr val="000000"/>
              </a:buClr>
              <a:buSzPct val="45000"/>
              <a:buFont typeface="Wingdings" pitchFamily="2" charset="2"/>
              <a:buNone/>
            </a:pPr>
            <a:endParaRPr lang="es-ES" altLang="es-ES" b="1"/>
          </a:p>
          <a:p>
            <a:pPr hangingPunct="0">
              <a:lnSpc>
                <a:spcPct val="93000"/>
              </a:lnSpc>
              <a:buClr>
                <a:srgbClr val="000000"/>
              </a:buClr>
              <a:buSzPct val="45000"/>
              <a:buFont typeface="Wingdings" pitchFamily="2" charset="2"/>
              <a:buNone/>
            </a:pPr>
            <a:endParaRPr lang="es-ES" altLang="es-ES" b="1"/>
          </a:p>
        </p:txBody>
      </p:sp>
      <p:sp>
        <p:nvSpPr>
          <p:cNvPr id="28681" name="AutoShape 9"/>
          <p:cNvSpPr>
            <a:spLocks noChangeArrowheads="1"/>
          </p:cNvSpPr>
          <p:nvPr/>
        </p:nvSpPr>
        <p:spPr bwMode="auto">
          <a:xfrm>
            <a:off x="2195513" y="-165100"/>
            <a:ext cx="5040312" cy="5308600"/>
          </a:xfrm>
          <a:prstGeom prst="flowChartMerge">
            <a:avLst/>
          </a:prstGeom>
          <a:solidFill>
            <a:schemeClr val="bg1"/>
          </a:solidFill>
          <a:ln w="9525">
            <a:noFill/>
            <a:miter lim="800000"/>
            <a:headEnd/>
            <a:tailEnd/>
          </a:ln>
        </p:spPr>
        <p:txBody>
          <a:bodyPr wrap="none" lIns="74049" tIns="37025" rIns="74049" bIns="37025" anchor="ctr"/>
          <a:lstStyle/>
          <a:p>
            <a:pPr hangingPunct="0">
              <a:lnSpc>
                <a:spcPct val="93000"/>
              </a:lnSpc>
              <a:buClr>
                <a:srgbClr val="000000"/>
              </a:buClr>
              <a:buSzPct val="45000"/>
              <a:buFont typeface="Wingdings" pitchFamily="2" charset="2"/>
              <a:buNone/>
            </a:pPr>
            <a:endParaRPr lang="es-ES" altLang="es-ES"/>
          </a:p>
        </p:txBody>
      </p:sp>
      <p:sp>
        <p:nvSpPr>
          <p:cNvPr id="28682" name="AutoShape 10"/>
          <p:cNvSpPr>
            <a:spLocks noChangeArrowheads="1"/>
          </p:cNvSpPr>
          <p:nvPr/>
        </p:nvSpPr>
        <p:spPr bwMode="auto">
          <a:xfrm flipV="1">
            <a:off x="-180975" y="-165100"/>
            <a:ext cx="2665413" cy="5308600"/>
          </a:xfrm>
          <a:prstGeom prst="rtTriangle">
            <a:avLst/>
          </a:prstGeom>
          <a:solidFill>
            <a:schemeClr val="bg1"/>
          </a:solidFill>
          <a:ln w="9525">
            <a:noFill/>
            <a:miter lim="800000"/>
            <a:headEnd/>
            <a:tailEnd/>
          </a:ln>
        </p:spPr>
        <p:txBody>
          <a:bodyPr wrap="none" lIns="74049" tIns="37025" rIns="74049" bIns="37025" anchor="ctr"/>
          <a:lstStyle/>
          <a:p>
            <a:pPr hangingPunct="0">
              <a:lnSpc>
                <a:spcPct val="93000"/>
              </a:lnSpc>
              <a:buClr>
                <a:srgbClr val="000000"/>
              </a:buClr>
              <a:buSzPct val="45000"/>
              <a:buFont typeface="Wingdings" pitchFamily="2" charset="2"/>
              <a:buNone/>
            </a:pPr>
            <a:endParaRPr lang="es-ES" altLang="es-ES"/>
          </a:p>
        </p:txBody>
      </p:sp>
      <p:sp>
        <p:nvSpPr>
          <p:cNvPr id="28683" name="AutoShape 11"/>
          <p:cNvSpPr>
            <a:spLocks noChangeArrowheads="1"/>
          </p:cNvSpPr>
          <p:nvPr/>
        </p:nvSpPr>
        <p:spPr bwMode="auto">
          <a:xfrm flipH="1" flipV="1">
            <a:off x="6443663" y="-165100"/>
            <a:ext cx="2700337" cy="5308600"/>
          </a:xfrm>
          <a:prstGeom prst="rtTriangle">
            <a:avLst/>
          </a:prstGeom>
          <a:solidFill>
            <a:schemeClr val="bg1"/>
          </a:solidFill>
          <a:ln w="9525">
            <a:noFill/>
            <a:miter lim="800000"/>
            <a:headEnd/>
            <a:tailEnd/>
          </a:ln>
        </p:spPr>
        <p:txBody>
          <a:bodyPr wrap="none" lIns="74049" tIns="37025" rIns="74049" bIns="37025" anchor="ctr"/>
          <a:lstStyle/>
          <a:p>
            <a:pPr hangingPunct="0">
              <a:lnSpc>
                <a:spcPct val="93000"/>
              </a:lnSpc>
              <a:buClr>
                <a:srgbClr val="000000"/>
              </a:buClr>
              <a:buSzPct val="45000"/>
              <a:buFont typeface="Wingdings" pitchFamily="2" charset="2"/>
              <a:buNone/>
            </a:pPr>
            <a:endParaRPr lang="es-ES" altLang="es-ES"/>
          </a:p>
        </p:txBody>
      </p:sp>
      <p:sp>
        <p:nvSpPr>
          <p:cNvPr id="28684" name="AutoShape 12"/>
          <p:cNvSpPr>
            <a:spLocks noChangeArrowheads="1"/>
          </p:cNvSpPr>
          <p:nvPr/>
        </p:nvSpPr>
        <p:spPr bwMode="auto">
          <a:xfrm>
            <a:off x="-180975" y="0"/>
            <a:ext cx="4968875" cy="5143500"/>
          </a:xfrm>
          <a:prstGeom prst="flowChartExtract">
            <a:avLst/>
          </a:prstGeom>
          <a:solidFill>
            <a:schemeClr val="bg1"/>
          </a:solidFill>
          <a:ln w="9525">
            <a:noFill/>
            <a:miter lim="800000"/>
            <a:headEnd/>
            <a:tailEnd/>
          </a:ln>
        </p:spPr>
        <p:txBody>
          <a:bodyPr wrap="none" lIns="74049" tIns="37025" rIns="74049" bIns="37025" anchor="ctr"/>
          <a:lstStyle/>
          <a:p>
            <a:pPr hangingPunct="0">
              <a:lnSpc>
                <a:spcPct val="93000"/>
              </a:lnSpc>
              <a:buClr>
                <a:srgbClr val="000000"/>
              </a:buClr>
              <a:buSzPct val="45000"/>
              <a:buFont typeface="Wingdings" pitchFamily="2" charset="2"/>
              <a:buNone/>
            </a:pPr>
            <a:endParaRPr lang="es-ES" altLang="es-ES"/>
          </a:p>
        </p:txBody>
      </p:sp>
      <p:sp>
        <p:nvSpPr>
          <p:cNvPr id="28685" name="AutoShape 13"/>
          <p:cNvSpPr>
            <a:spLocks noChangeArrowheads="1"/>
          </p:cNvSpPr>
          <p:nvPr/>
        </p:nvSpPr>
        <p:spPr bwMode="auto">
          <a:xfrm>
            <a:off x="4716463" y="-165100"/>
            <a:ext cx="4427537" cy="5308600"/>
          </a:xfrm>
          <a:prstGeom prst="flowChartExtract">
            <a:avLst/>
          </a:prstGeom>
          <a:solidFill>
            <a:schemeClr val="bg1"/>
          </a:solidFill>
          <a:ln w="9525">
            <a:noFill/>
            <a:miter lim="800000"/>
            <a:headEnd/>
            <a:tailEnd/>
          </a:ln>
        </p:spPr>
        <p:txBody>
          <a:bodyPr wrap="none" lIns="74049" tIns="37025" rIns="74049" bIns="37025" anchor="ctr"/>
          <a:lstStyle/>
          <a:p>
            <a:pPr hangingPunct="0">
              <a:lnSpc>
                <a:spcPct val="93000"/>
              </a:lnSpc>
              <a:buClr>
                <a:srgbClr val="000000"/>
              </a:buClr>
              <a:buSzPct val="45000"/>
              <a:buFont typeface="Wingdings" pitchFamily="2" charset="2"/>
              <a:buNone/>
            </a:pPr>
            <a:endParaRPr lang="es-ES" altLang="es-ES"/>
          </a:p>
        </p:txBody>
      </p:sp>
      <p:sp>
        <p:nvSpPr>
          <p:cNvPr id="9" name="8 CuadroTexto"/>
          <p:cNvSpPr txBox="1"/>
          <p:nvPr/>
        </p:nvSpPr>
        <p:spPr>
          <a:xfrm>
            <a:off x="2411413" y="195263"/>
            <a:ext cx="3673475" cy="461962"/>
          </a:xfrm>
          <a:prstGeom prst="rect">
            <a:avLst/>
          </a:prstGeom>
          <a:noFill/>
        </p:spPr>
        <p:txBody>
          <a:bodyPr wrap="none">
            <a:spAutoFit/>
          </a:bodyPr>
          <a:lstStyle/>
          <a:p>
            <a:pPr>
              <a:defRPr/>
            </a:pPr>
            <a:r>
              <a:rPr lang="es-ES" sz="24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La Carrera de Caballos</a:t>
            </a:r>
          </a:p>
        </p:txBody>
      </p:sp>
      <p:sp>
        <p:nvSpPr>
          <p:cNvPr id="10" name="9 CuadroTexto"/>
          <p:cNvSpPr txBox="1"/>
          <p:nvPr/>
        </p:nvSpPr>
        <p:spPr>
          <a:xfrm>
            <a:off x="539750" y="3795713"/>
            <a:ext cx="7777163" cy="120015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Situada a la izquierda del Palacio, se trata de una de las fuentes más espectaculares y está compuesta por: la Fuente de los Caracoles, la del Abanico, la de Neptuno, la Fuente de Apolo, la de la Media Luna y la de Andrómeda. </a:t>
            </a:r>
          </a:p>
        </p:txBody>
      </p:sp>
    </p:spTree>
  </p:cSld>
  <p:clrMapOvr>
    <a:masterClrMapping/>
  </p:clrMapOvr>
  <mc:AlternateContent xmlns:mc="http://schemas.openxmlformats.org/markup-compatibility/2006">
    <mc:Choice xmlns:p14="http://schemas.microsoft.com/office/powerpoint/2010/main" Requires="p14">
      <p:transition spd="slow" p14:dur="2000" advTm="29000">
        <p14:doors/>
      </p:transition>
    </mc:Choice>
    <mc:Fallback>
      <p:transition spd="slow" advTm="29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xit" presetSubtype="10" fill="hold" grpId="0" nodeType="withEffect">
                                  <p:stCondLst>
                                    <p:cond delay="0"/>
                                  </p:stCondLst>
                                  <p:childTnLst>
                                    <p:anim calcmode="lin" valueType="num">
                                      <p:cBhvr>
                                        <p:cTn id="6" dur="3000"/>
                                        <p:tgtEl>
                                          <p:spTgt spid="28684"/>
                                        </p:tgtEl>
                                        <p:attrNameLst>
                                          <p:attrName>ppt_w</p:attrName>
                                        </p:attrNameLst>
                                      </p:cBhvr>
                                      <p:tavLst>
                                        <p:tav tm="0">
                                          <p:val>
                                            <p:strVal val="ppt_w"/>
                                          </p:val>
                                        </p:tav>
                                        <p:tav tm="100000">
                                          <p:val>
                                            <p:fltVal val="0"/>
                                          </p:val>
                                        </p:tav>
                                      </p:tavLst>
                                    </p:anim>
                                    <p:anim calcmode="lin" valueType="num">
                                      <p:cBhvr>
                                        <p:cTn id="7" dur="3000"/>
                                        <p:tgtEl>
                                          <p:spTgt spid="28684"/>
                                        </p:tgtEl>
                                        <p:attrNameLst>
                                          <p:attrName>ppt_h</p:attrName>
                                        </p:attrNameLst>
                                      </p:cBhvr>
                                      <p:tavLst>
                                        <p:tav tm="0">
                                          <p:val>
                                            <p:strVal val="ppt_h"/>
                                          </p:val>
                                        </p:tav>
                                        <p:tav tm="100000">
                                          <p:val>
                                            <p:strVal val="ppt_h"/>
                                          </p:val>
                                        </p:tav>
                                      </p:tavLst>
                                    </p:anim>
                                    <p:set>
                                      <p:cBhvr>
                                        <p:cTn id="8" dur="1" fill="hold">
                                          <p:stCondLst>
                                            <p:cond delay="2999"/>
                                          </p:stCondLst>
                                        </p:cTn>
                                        <p:tgtEl>
                                          <p:spTgt spid="28684"/>
                                        </p:tgtEl>
                                        <p:attrNameLst>
                                          <p:attrName>style.visibility</p:attrName>
                                        </p:attrNameLst>
                                      </p:cBhvr>
                                      <p:to>
                                        <p:strVal val="hidden"/>
                                      </p:to>
                                    </p:set>
                                  </p:childTnLst>
                                </p:cTn>
                              </p:par>
                              <p:par>
                                <p:cTn id="9" presetID="17" presetClass="exit" presetSubtype="10" fill="hold" grpId="0" nodeType="withEffect">
                                  <p:stCondLst>
                                    <p:cond delay="0"/>
                                  </p:stCondLst>
                                  <p:childTnLst>
                                    <p:anim calcmode="lin" valueType="num">
                                      <p:cBhvr>
                                        <p:cTn id="10" dur="3000"/>
                                        <p:tgtEl>
                                          <p:spTgt spid="28685"/>
                                        </p:tgtEl>
                                        <p:attrNameLst>
                                          <p:attrName>ppt_w</p:attrName>
                                        </p:attrNameLst>
                                      </p:cBhvr>
                                      <p:tavLst>
                                        <p:tav tm="0">
                                          <p:val>
                                            <p:strVal val="ppt_w"/>
                                          </p:val>
                                        </p:tav>
                                        <p:tav tm="100000">
                                          <p:val>
                                            <p:fltVal val="0"/>
                                          </p:val>
                                        </p:tav>
                                      </p:tavLst>
                                    </p:anim>
                                    <p:anim calcmode="lin" valueType="num">
                                      <p:cBhvr>
                                        <p:cTn id="11" dur="3000"/>
                                        <p:tgtEl>
                                          <p:spTgt spid="28685"/>
                                        </p:tgtEl>
                                        <p:attrNameLst>
                                          <p:attrName>ppt_h</p:attrName>
                                        </p:attrNameLst>
                                      </p:cBhvr>
                                      <p:tavLst>
                                        <p:tav tm="0">
                                          <p:val>
                                            <p:strVal val="ppt_h"/>
                                          </p:val>
                                        </p:tav>
                                        <p:tav tm="100000">
                                          <p:val>
                                            <p:strVal val="ppt_h"/>
                                          </p:val>
                                        </p:tav>
                                      </p:tavLst>
                                    </p:anim>
                                    <p:set>
                                      <p:cBhvr>
                                        <p:cTn id="12" dur="1" fill="hold">
                                          <p:stCondLst>
                                            <p:cond delay="2999"/>
                                          </p:stCondLst>
                                        </p:cTn>
                                        <p:tgtEl>
                                          <p:spTgt spid="28685"/>
                                        </p:tgtEl>
                                        <p:attrNameLst>
                                          <p:attrName>style.visibility</p:attrName>
                                        </p:attrNameLst>
                                      </p:cBhvr>
                                      <p:to>
                                        <p:strVal val="hidden"/>
                                      </p:to>
                                    </p:set>
                                  </p:childTnLst>
                                </p:cTn>
                              </p:par>
                              <p:par>
                                <p:cTn id="13" presetID="17" presetClass="exit" presetSubtype="8" fill="hold" grpId="0" nodeType="withEffect">
                                  <p:stCondLst>
                                    <p:cond delay="0"/>
                                  </p:stCondLst>
                                  <p:childTnLst>
                                    <p:anim calcmode="lin" valueType="num">
                                      <p:cBhvr>
                                        <p:cTn id="14" dur="3000"/>
                                        <p:tgtEl>
                                          <p:spTgt spid="28682"/>
                                        </p:tgtEl>
                                        <p:attrNameLst>
                                          <p:attrName>ppt_x</p:attrName>
                                        </p:attrNameLst>
                                      </p:cBhvr>
                                      <p:tavLst>
                                        <p:tav tm="0">
                                          <p:val>
                                            <p:strVal val="ppt_x"/>
                                          </p:val>
                                        </p:tav>
                                        <p:tav tm="100000">
                                          <p:val>
                                            <p:strVal val="ppt_x-ppt_w/2"/>
                                          </p:val>
                                        </p:tav>
                                      </p:tavLst>
                                    </p:anim>
                                    <p:anim calcmode="lin" valueType="num">
                                      <p:cBhvr>
                                        <p:cTn id="15" dur="3000"/>
                                        <p:tgtEl>
                                          <p:spTgt spid="28682"/>
                                        </p:tgtEl>
                                        <p:attrNameLst>
                                          <p:attrName>ppt_y</p:attrName>
                                        </p:attrNameLst>
                                      </p:cBhvr>
                                      <p:tavLst>
                                        <p:tav tm="0">
                                          <p:val>
                                            <p:strVal val="ppt_y"/>
                                          </p:val>
                                        </p:tav>
                                        <p:tav tm="100000">
                                          <p:val>
                                            <p:strVal val="ppt_y"/>
                                          </p:val>
                                        </p:tav>
                                      </p:tavLst>
                                    </p:anim>
                                    <p:anim calcmode="lin" valueType="num">
                                      <p:cBhvr>
                                        <p:cTn id="16" dur="3000"/>
                                        <p:tgtEl>
                                          <p:spTgt spid="28682"/>
                                        </p:tgtEl>
                                        <p:attrNameLst>
                                          <p:attrName>ppt_w</p:attrName>
                                        </p:attrNameLst>
                                      </p:cBhvr>
                                      <p:tavLst>
                                        <p:tav tm="0">
                                          <p:val>
                                            <p:strVal val="ppt_w"/>
                                          </p:val>
                                        </p:tav>
                                        <p:tav tm="100000">
                                          <p:val>
                                            <p:fltVal val="0"/>
                                          </p:val>
                                        </p:tav>
                                      </p:tavLst>
                                    </p:anim>
                                    <p:anim calcmode="lin" valueType="num">
                                      <p:cBhvr>
                                        <p:cTn id="17" dur="3000"/>
                                        <p:tgtEl>
                                          <p:spTgt spid="28682"/>
                                        </p:tgtEl>
                                        <p:attrNameLst>
                                          <p:attrName>ppt_h</p:attrName>
                                        </p:attrNameLst>
                                      </p:cBhvr>
                                      <p:tavLst>
                                        <p:tav tm="0">
                                          <p:val>
                                            <p:strVal val="ppt_h"/>
                                          </p:val>
                                        </p:tav>
                                        <p:tav tm="100000">
                                          <p:val>
                                            <p:strVal val="ppt_h"/>
                                          </p:val>
                                        </p:tav>
                                      </p:tavLst>
                                    </p:anim>
                                    <p:set>
                                      <p:cBhvr>
                                        <p:cTn id="18" dur="1" fill="hold">
                                          <p:stCondLst>
                                            <p:cond delay="2999"/>
                                          </p:stCondLst>
                                        </p:cTn>
                                        <p:tgtEl>
                                          <p:spTgt spid="28682"/>
                                        </p:tgtEl>
                                        <p:attrNameLst>
                                          <p:attrName>style.visibility</p:attrName>
                                        </p:attrNameLst>
                                      </p:cBhvr>
                                      <p:to>
                                        <p:strVal val="hidden"/>
                                      </p:to>
                                    </p:set>
                                  </p:childTnLst>
                                </p:cTn>
                              </p:par>
                              <p:par>
                                <p:cTn id="19" presetID="17" presetClass="exit" presetSubtype="2" fill="hold" grpId="0" nodeType="withEffect">
                                  <p:stCondLst>
                                    <p:cond delay="0"/>
                                  </p:stCondLst>
                                  <p:childTnLst>
                                    <p:anim calcmode="lin" valueType="num">
                                      <p:cBhvr>
                                        <p:cTn id="20" dur="3000"/>
                                        <p:tgtEl>
                                          <p:spTgt spid="28683"/>
                                        </p:tgtEl>
                                        <p:attrNameLst>
                                          <p:attrName>ppt_x</p:attrName>
                                        </p:attrNameLst>
                                      </p:cBhvr>
                                      <p:tavLst>
                                        <p:tav tm="0">
                                          <p:val>
                                            <p:strVal val="ppt_x"/>
                                          </p:val>
                                        </p:tav>
                                        <p:tav tm="100000">
                                          <p:val>
                                            <p:strVal val="ppt_x+ppt_w/2"/>
                                          </p:val>
                                        </p:tav>
                                      </p:tavLst>
                                    </p:anim>
                                    <p:anim calcmode="lin" valueType="num">
                                      <p:cBhvr>
                                        <p:cTn id="21" dur="3000"/>
                                        <p:tgtEl>
                                          <p:spTgt spid="28683"/>
                                        </p:tgtEl>
                                        <p:attrNameLst>
                                          <p:attrName>ppt_y</p:attrName>
                                        </p:attrNameLst>
                                      </p:cBhvr>
                                      <p:tavLst>
                                        <p:tav tm="0">
                                          <p:val>
                                            <p:strVal val="ppt_y"/>
                                          </p:val>
                                        </p:tav>
                                        <p:tav tm="100000">
                                          <p:val>
                                            <p:strVal val="ppt_y"/>
                                          </p:val>
                                        </p:tav>
                                      </p:tavLst>
                                    </p:anim>
                                    <p:anim calcmode="lin" valueType="num">
                                      <p:cBhvr>
                                        <p:cTn id="22" dur="3000"/>
                                        <p:tgtEl>
                                          <p:spTgt spid="28683"/>
                                        </p:tgtEl>
                                        <p:attrNameLst>
                                          <p:attrName>ppt_w</p:attrName>
                                        </p:attrNameLst>
                                      </p:cBhvr>
                                      <p:tavLst>
                                        <p:tav tm="0">
                                          <p:val>
                                            <p:strVal val="ppt_w"/>
                                          </p:val>
                                        </p:tav>
                                        <p:tav tm="100000">
                                          <p:val>
                                            <p:fltVal val="0"/>
                                          </p:val>
                                        </p:tav>
                                      </p:tavLst>
                                    </p:anim>
                                    <p:anim calcmode="lin" valueType="num">
                                      <p:cBhvr>
                                        <p:cTn id="23" dur="3000"/>
                                        <p:tgtEl>
                                          <p:spTgt spid="28683"/>
                                        </p:tgtEl>
                                        <p:attrNameLst>
                                          <p:attrName>ppt_h</p:attrName>
                                        </p:attrNameLst>
                                      </p:cBhvr>
                                      <p:tavLst>
                                        <p:tav tm="0">
                                          <p:val>
                                            <p:strVal val="ppt_h"/>
                                          </p:val>
                                        </p:tav>
                                        <p:tav tm="100000">
                                          <p:val>
                                            <p:strVal val="ppt_h"/>
                                          </p:val>
                                        </p:tav>
                                      </p:tavLst>
                                    </p:anim>
                                    <p:set>
                                      <p:cBhvr>
                                        <p:cTn id="24" dur="1" fill="hold">
                                          <p:stCondLst>
                                            <p:cond delay="2999"/>
                                          </p:stCondLst>
                                        </p:cTn>
                                        <p:tgtEl>
                                          <p:spTgt spid="28683"/>
                                        </p:tgtEl>
                                        <p:attrNameLst>
                                          <p:attrName>style.visibility</p:attrName>
                                        </p:attrNameLst>
                                      </p:cBhvr>
                                      <p:to>
                                        <p:strVal val="hidden"/>
                                      </p:to>
                                    </p:set>
                                  </p:childTnLst>
                                </p:cTn>
                              </p:par>
                              <p:par>
                                <p:cTn id="25" presetID="17" presetClass="exit" presetSubtype="1" fill="hold" grpId="0" nodeType="withEffect">
                                  <p:stCondLst>
                                    <p:cond delay="0"/>
                                  </p:stCondLst>
                                  <p:childTnLst>
                                    <p:anim calcmode="lin" valueType="num">
                                      <p:cBhvr>
                                        <p:cTn id="26" dur="3000"/>
                                        <p:tgtEl>
                                          <p:spTgt spid="28681"/>
                                        </p:tgtEl>
                                        <p:attrNameLst>
                                          <p:attrName>ppt_x</p:attrName>
                                        </p:attrNameLst>
                                      </p:cBhvr>
                                      <p:tavLst>
                                        <p:tav tm="0">
                                          <p:val>
                                            <p:strVal val="ppt_x"/>
                                          </p:val>
                                        </p:tav>
                                        <p:tav tm="100000">
                                          <p:val>
                                            <p:strVal val="ppt_x"/>
                                          </p:val>
                                        </p:tav>
                                      </p:tavLst>
                                    </p:anim>
                                    <p:anim calcmode="lin" valueType="num">
                                      <p:cBhvr>
                                        <p:cTn id="27" dur="3000"/>
                                        <p:tgtEl>
                                          <p:spTgt spid="28681"/>
                                        </p:tgtEl>
                                        <p:attrNameLst>
                                          <p:attrName>ppt_y</p:attrName>
                                        </p:attrNameLst>
                                      </p:cBhvr>
                                      <p:tavLst>
                                        <p:tav tm="0">
                                          <p:val>
                                            <p:strVal val="ppt_y"/>
                                          </p:val>
                                        </p:tav>
                                        <p:tav tm="100000">
                                          <p:val>
                                            <p:strVal val="ppt_y-ppt_h/2"/>
                                          </p:val>
                                        </p:tav>
                                      </p:tavLst>
                                    </p:anim>
                                    <p:anim calcmode="lin" valueType="num">
                                      <p:cBhvr>
                                        <p:cTn id="28" dur="3000"/>
                                        <p:tgtEl>
                                          <p:spTgt spid="28681"/>
                                        </p:tgtEl>
                                        <p:attrNameLst>
                                          <p:attrName>ppt_w</p:attrName>
                                        </p:attrNameLst>
                                      </p:cBhvr>
                                      <p:tavLst>
                                        <p:tav tm="0">
                                          <p:val>
                                            <p:strVal val="ppt_w"/>
                                          </p:val>
                                        </p:tav>
                                        <p:tav tm="100000">
                                          <p:val>
                                            <p:strVal val="ppt_w"/>
                                          </p:val>
                                        </p:tav>
                                      </p:tavLst>
                                    </p:anim>
                                    <p:anim calcmode="lin" valueType="num">
                                      <p:cBhvr>
                                        <p:cTn id="29" dur="3000"/>
                                        <p:tgtEl>
                                          <p:spTgt spid="28681"/>
                                        </p:tgtEl>
                                        <p:attrNameLst>
                                          <p:attrName>ppt_h</p:attrName>
                                        </p:attrNameLst>
                                      </p:cBhvr>
                                      <p:tavLst>
                                        <p:tav tm="0">
                                          <p:val>
                                            <p:strVal val="ppt_h"/>
                                          </p:val>
                                        </p:tav>
                                        <p:tav tm="100000">
                                          <p:val>
                                            <p:fltVal val="0"/>
                                          </p:val>
                                        </p:tav>
                                      </p:tavLst>
                                    </p:anim>
                                    <p:set>
                                      <p:cBhvr>
                                        <p:cTn id="30" dur="1" fill="hold">
                                          <p:stCondLst>
                                            <p:cond delay="2999"/>
                                          </p:stCondLst>
                                        </p:cTn>
                                        <p:tgtEl>
                                          <p:spTgt spid="28681"/>
                                        </p:tgtEl>
                                        <p:attrNameLst>
                                          <p:attrName>style.visibility</p:attrName>
                                        </p:attrNameLst>
                                      </p:cBhvr>
                                      <p:to>
                                        <p:strVal val="hidden"/>
                                      </p:to>
                                    </p:set>
                                  </p:childTnLst>
                                </p:cTn>
                              </p:par>
                              <p:par>
                                <p:cTn id="31" presetID="23" presetClass="entr" presetSubtype="288" fill="hold" nodeType="withEffect">
                                  <p:stCondLst>
                                    <p:cond delay="0"/>
                                  </p:stCondLst>
                                  <p:childTnLst>
                                    <p:set>
                                      <p:cBhvr>
                                        <p:cTn id="32" dur="1" fill="hold">
                                          <p:stCondLst>
                                            <p:cond delay="0"/>
                                          </p:stCondLst>
                                        </p:cTn>
                                        <p:tgtEl>
                                          <p:spTgt spid="21508"/>
                                        </p:tgtEl>
                                        <p:attrNameLst>
                                          <p:attrName>style.visibility</p:attrName>
                                        </p:attrNameLst>
                                      </p:cBhvr>
                                      <p:to>
                                        <p:strVal val="visible"/>
                                      </p:to>
                                    </p:set>
                                    <p:anim calcmode="lin" valueType="num">
                                      <p:cBhvr>
                                        <p:cTn id="33" dur="3000" fill="hold"/>
                                        <p:tgtEl>
                                          <p:spTgt spid="21508"/>
                                        </p:tgtEl>
                                        <p:attrNameLst>
                                          <p:attrName>ppt_w</p:attrName>
                                        </p:attrNameLst>
                                      </p:cBhvr>
                                      <p:tavLst>
                                        <p:tav tm="0">
                                          <p:val>
                                            <p:strVal val="4/3*#ppt_w"/>
                                          </p:val>
                                        </p:tav>
                                        <p:tav tm="100000">
                                          <p:val>
                                            <p:strVal val="#ppt_w"/>
                                          </p:val>
                                        </p:tav>
                                      </p:tavLst>
                                    </p:anim>
                                    <p:anim calcmode="lin" valueType="num">
                                      <p:cBhvr>
                                        <p:cTn id="34" dur="3000" fill="hold"/>
                                        <p:tgtEl>
                                          <p:spTgt spid="21508"/>
                                        </p:tgtEl>
                                        <p:attrNameLst>
                                          <p:attrName>ppt_h</p:attrName>
                                        </p:attrNameLst>
                                      </p:cBhvr>
                                      <p:tavLst>
                                        <p:tav tm="0">
                                          <p:val>
                                            <p:strVal val="4/3*#ppt_h"/>
                                          </p:val>
                                        </p:tav>
                                        <p:tav tm="100000">
                                          <p:val>
                                            <p:strVal val="#ppt_h"/>
                                          </p:val>
                                        </p:tav>
                                      </p:tavLst>
                                    </p:anim>
                                  </p:childTnLst>
                                </p:cTn>
                              </p:par>
                            </p:childTnLst>
                          </p:cTn>
                        </p:par>
                        <p:par>
                          <p:cTn id="35" fill="hold">
                            <p:stCondLst>
                              <p:cond delay="3000"/>
                            </p:stCondLst>
                            <p:childTnLst>
                              <p:par>
                                <p:cTn id="36" presetID="23" presetClass="entr" presetSubtype="16" fill="hold" grpId="0" nodeType="afterEffect">
                                  <p:stCondLst>
                                    <p:cond delay="0"/>
                                  </p:stCondLst>
                                  <p:childTnLst>
                                    <p:set>
                                      <p:cBhvr>
                                        <p:cTn id="37" dur="1" fill="hold">
                                          <p:stCondLst>
                                            <p:cond delay="0"/>
                                          </p:stCondLst>
                                        </p:cTn>
                                        <p:tgtEl>
                                          <p:spTgt spid="9"/>
                                        </p:tgtEl>
                                        <p:attrNameLst>
                                          <p:attrName>style.visibility</p:attrName>
                                        </p:attrNameLst>
                                      </p:cBhvr>
                                      <p:to>
                                        <p:strVal val="visible"/>
                                      </p:to>
                                    </p:set>
                                    <p:anim calcmode="lin" valueType="num">
                                      <p:cBhvr>
                                        <p:cTn id="38" dur="2000" fill="hold"/>
                                        <p:tgtEl>
                                          <p:spTgt spid="9"/>
                                        </p:tgtEl>
                                        <p:attrNameLst>
                                          <p:attrName>ppt_w</p:attrName>
                                        </p:attrNameLst>
                                      </p:cBhvr>
                                      <p:tavLst>
                                        <p:tav tm="0">
                                          <p:val>
                                            <p:fltVal val="0"/>
                                          </p:val>
                                        </p:tav>
                                        <p:tav tm="100000">
                                          <p:val>
                                            <p:strVal val="#ppt_w"/>
                                          </p:val>
                                        </p:tav>
                                      </p:tavLst>
                                    </p:anim>
                                    <p:anim calcmode="lin" valueType="num">
                                      <p:cBhvr>
                                        <p:cTn id="39" dur="2000" fill="hold"/>
                                        <p:tgtEl>
                                          <p:spTgt spid="9"/>
                                        </p:tgtEl>
                                        <p:attrNameLst>
                                          <p:attrName>ppt_h</p:attrName>
                                        </p:attrNameLst>
                                      </p:cBhvr>
                                      <p:tavLst>
                                        <p:tav tm="0">
                                          <p:val>
                                            <p:fltVal val="0"/>
                                          </p:val>
                                        </p:tav>
                                        <p:tav tm="100000">
                                          <p:val>
                                            <p:strVal val="#ppt_h"/>
                                          </p:val>
                                        </p:tav>
                                      </p:tavLst>
                                    </p:anim>
                                  </p:childTnLst>
                                </p:cTn>
                              </p:par>
                            </p:childTnLst>
                          </p:cTn>
                        </p:par>
                        <p:par>
                          <p:cTn id="40" fill="hold">
                            <p:stCondLst>
                              <p:cond delay="5000"/>
                            </p:stCondLst>
                            <p:childTnLst>
                              <p:par>
                                <p:cTn id="41" presetID="40" presetClass="entr" presetSubtype="0" fill="hold" grpId="0" nodeType="afterEffect">
                                  <p:stCondLst>
                                    <p:cond delay="500"/>
                                  </p:stCondLst>
                                  <p:iterate type="lt">
                                    <p:tmPct val="10000"/>
                                  </p:iterate>
                                  <p:childTnLst>
                                    <p:set>
                                      <p:cBhvr>
                                        <p:cTn id="42" dur="1" fill="hold">
                                          <p:stCondLst>
                                            <p:cond delay="0"/>
                                          </p:stCondLst>
                                        </p:cTn>
                                        <p:tgtEl>
                                          <p:spTgt spid="10"/>
                                        </p:tgtEl>
                                        <p:attrNameLst>
                                          <p:attrName>style.visibility</p:attrName>
                                        </p:attrNameLst>
                                      </p:cBhvr>
                                      <p:to>
                                        <p:strVal val="visible"/>
                                      </p:to>
                                    </p:set>
                                    <p:animEffect transition="in" filter="fade">
                                      <p:cBhvr>
                                        <p:cTn id="43" dur="1000"/>
                                        <p:tgtEl>
                                          <p:spTgt spid="10"/>
                                        </p:tgtEl>
                                      </p:cBhvr>
                                    </p:animEffect>
                                    <p:anim calcmode="lin" valueType="num">
                                      <p:cBhvr>
                                        <p:cTn id="44" dur="1000" fill="hold"/>
                                        <p:tgtEl>
                                          <p:spTgt spid="10"/>
                                        </p:tgtEl>
                                        <p:attrNameLst>
                                          <p:attrName>ppt_x</p:attrName>
                                        </p:attrNameLst>
                                      </p:cBhvr>
                                      <p:tavLst>
                                        <p:tav tm="0">
                                          <p:val>
                                            <p:strVal val="#ppt_x-.1"/>
                                          </p:val>
                                        </p:tav>
                                        <p:tav tm="100000">
                                          <p:val>
                                            <p:strVal val="#ppt_x"/>
                                          </p:val>
                                        </p:tav>
                                      </p:tavLst>
                                    </p:anim>
                                    <p:anim calcmode="lin" valueType="num">
                                      <p:cBhvr>
                                        <p:cTn id="45"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81" grpId="0" animBg="1"/>
      <p:bldP spid="28682" grpId="0" animBg="1"/>
      <p:bldP spid="28683" grpId="0" animBg="1"/>
      <p:bldP spid="28684" grpId="0" animBg="1"/>
      <p:bldP spid="28685" grpId="0" animBg="1"/>
      <p:bldP spid="9" grpId="0"/>
      <p:bldP spid="10"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beyonce_lico_makiyazh_serezhki_volosy_4979_1024x768.jpg"/>
          <p:cNvPicPr>
            <a:picLocks noChangeAspect="1"/>
          </p:cNvPicPr>
          <p:nvPr/>
        </p:nvPicPr>
        <p:blipFill>
          <a:blip r:embed="rId2" cstate="print"/>
          <a:srcRect/>
          <a:stretch>
            <a:fillRect/>
          </a:stretch>
        </p:blipFill>
        <p:spPr bwMode="auto">
          <a:xfrm>
            <a:off x="0" y="-236538"/>
            <a:ext cx="9144000" cy="5761038"/>
          </a:xfrm>
          <a:prstGeom prst="rect">
            <a:avLst/>
          </a:prstGeom>
          <a:noFill/>
          <a:ln w="9525">
            <a:noFill/>
            <a:miter lim="800000"/>
            <a:headEnd/>
            <a:tailEnd/>
          </a:ln>
        </p:spPr>
      </p:pic>
      <p:pic>
        <p:nvPicPr>
          <p:cNvPr id="5" name="4 Imagen" descr="beyonce_lico_makiyazh_serezhki_volosy_4979_1024x768.jpg"/>
          <p:cNvPicPr>
            <a:picLocks noChangeAspect="1"/>
          </p:cNvPicPr>
          <p:nvPr/>
        </p:nvPicPr>
        <p:blipFill>
          <a:blip r:embed="rId2" cstate="print"/>
          <a:srcRect/>
          <a:stretch>
            <a:fillRect/>
          </a:stretch>
        </p:blipFill>
        <p:spPr bwMode="auto">
          <a:xfrm>
            <a:off x="0" y="-236538"/>
            <a:ext cx="9144000" cy="5761038"/>
          </a:xfrm>
          <a:prstGeom prst="rect">
            <a:avLst/>
          </a:prstGeom>
          <a:noFill/>
          <a:ln w="9525">
            <a:noFill/>
            <a:miter lim="800000"/>
            <a:headEnd/>
            <a:tailEnd/>
          </a:ln>
        </p:spPr>
      </p:pic>
      <p:sp>
        <p:nvSpPr>
          <p:cNvPr id="6" name="5 CuadroTexto"/>
          <p:cNvSpPr txBox="1"/>
          <p:nvPr/>
        </p:nvSpPr>
        <p:spPr>
          <a:xfrm>
            <a:off x="1979613" y="4443413"/>
            <a:ext cx="5305425" cy="400050"/>
          </a:xfrm>
          <a:prstGeom prst="rect">
            <a:avLst/>
          </a:prstGeom>
          <a:noFill/>
        </p:spPr>
        <p:txBody>
          <a:bodyPr wrap="none">
            <a:spAutoFit/>
          </a:bodyPr>
          <a:lstStyle/>
          <a:p>
            <a:pPr>
              <a:defRPr/>
            </a:pPr>
            <a:r>
              <a:rPr lang="es-ES" sz="20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Detalle de la fuente Carrera de Caballos</a:t>
            </a:r>
          </a:p>
        </p:txBody>
      </p:sp>
    </p:spTree>
  </p:cSld>
  <p:clrMapOvr>
    <a:masterClrMapping/>
  </p:clrMapOvr>
  <mc:AlternateContent xmlns:mc="http://schemas.openxmlformats.org/markup-compatibility/2006">
    <mc:Choice xmlns:p14="http://schemas.microsoft.com/office/powerpoint/2010/main" Requires="p14">
      <p:transition spd="slow" p14:dur="2000" advTm="9000">
        <p14:honeycomb/>
      </p:transition>
    </mc:Choice>
    <mc:Fallback>
      <p:transition spd="slow" advTm="9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3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ox(out)">
                                      <p:cBhvr>
                                        <p:cTn id="7" dur="3000"/>
                                        <p:tgtEl>
                                          <p:spTgt spid="5"/>
                                        </p:tgtEl>
                                      </p:cBhvr>
                                    </p:animEffect>
                                  </p:childTnLst>
                                </p:cTn>
                              </p:par>
                              <p:par>
                                <p:cTn id="8" presetID="23" presetClass="entr" presetSubtype="28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strVal val="4/3*#ppt_w"/>
                                          </p:val>
                                        </p:tav>
                                        <p:tav tm="100000">
                                          <p:val>
                                            <p:strVal val="#ppt_w"/>
                                          </p:val>
                                        </p:tav>
                                      </p:tavLst>
                                    </p:anim>
                                    <p:anim calcmode="lin" valueType="num">
                                      <p:cBhvr>
                                        <p:cTn id="11" dur="3000" fill="hold"/>
                                        <p:tgtEl>
                                          <p:spTgt spid="5"/>
                                        </p:tgtEl>
                                        <p:attrNameLst>
                                          <p:attrName>ppt_h</p:attrName>
                                        </p:attrNameLst>
                                      </p:cBhvr>
                                      <p:tavLst>
                                        <p:tav tm="0">
                                          <p:val>
                                            <p:strVal val="4/3*#ppt_h"/>
                                          </p:val>
                                        </p:tav>
                                        <p:tav tm="100000">
                                          <p:val>
                                            <p:strVal val="#ppt_h"/>
                                          </p:val>
                                        </p:tav>
                                      </p:tavLst>
                                    </p:anim>
                                  </p:childTnLst>
                                </p:cTn>
                              </p:par>
                              <p:par>
                                <p:cTn id="12" presetID="3" presetClass="entr" presetSubtype="5"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blinds(vertical)">
                                      <p:cBhvr>
                                        <p:cTn id="14" dur="3000"/>
                                        <p:tgtEl>
                                          <p:spTgt spid="4"/>
                                        </p:tgtEl>
                                      </p:cBhvr>
                                    </p:animEffec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childTnLst>
                          </p:cTn>
                        </p:par>
                        <p:par>
                          <p:cTn id="19" fill="hold">
                            <p:stCondLst>
                              <p:cond delay="3000"/>
                            </p:stCondLst>
                            <p:childTnLst>
                              <p:par>
                                <p:cTn id="20" presetID="23" presetClass="entr" presetSubtype="16" fill="hold" grpId="0" nodeType="after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p:cTn id="22" dur="2000" fill="hold"/>
                                        <p:tgtEl>
                                          <p:spTgt spid="6"/>
                                        </p:tgtEl>
                                        <p:attrNameLst>
                                          <p:attrName>ppt_w</p:attrName>
                                        </p:attrNameLst>
                                      </p:cBhvr>
                                      <p:tavLst>
                                        <p:tav tm="0">
                                          <p:val>
                                            <p:fltVal val="0"/>
                                          </p:val>
                                        </p:tav>
                                        <p:tav tm="100000">
                                          <p:val>
                                            <p:strVal val="#ppt_w"/>
                                          </p:val>
                                        </p:tav>
                                      </p:tavLst>
                                    </p:anim>
                                    <p:anim calcmode="lin" valueType="num">
                                      <p:cBhvr>
                                        <p:cTn id="23" dur="2000" fill="hold"/>
                                        <p:tgtEl>
                                          <p:spTgt spid="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Daniela-a30912683.jpg de-dobla.jpg"/>
          <p:cNvPicPr>
            <a:picLocks noChangeAspect="1"/>
          </p:cNvPicPr>
          <p:nvPr/>
        </p:nvPicPr>
        <p:blipFill>
          <a:blip r:embed="rId2" cstate="print"/>
          <a:srcRect/>
          <a:stretch>
            <a:fillRect/>
          </a:stretch>
        </p:blipFill>
        <p:spPr bwMode="auto">
          <a:xfrm>
            <a:off x="0" y="-307975"/>
            <a:ext cx="9144000" cy="5975350"/>
          </a:xfrm>
          <a:prstGeom prst="rect">
            <a:avLst/>
          </a:prstGeom>
          <a:noFill/>
          <a:ln w="9525">
            <a:noFill/>
            <a:miter lim="800000"/>
            <a:headEnd/>
            <a:tailEnd/>
          </a:ln>
        </p:spPr>
      </p:pic>
      <p:pic>
        <p:nvPicPr>
          <p:cNvPr id="6" name="5 Imagen" descr="Daniela-a30912683.jpg de-dobla.jpg"/>
          <p:cNvPicPr>
            <a:picLocks noChangeAspect="1"/>
          </p:cNvPicPr>
          <p:nvPr/>
        </p:nvPicPr>
        <p:blipFill>
          <a:blip r:embed="rId2" cstate="print"/>
          <a:srcRect/>
          <a:stretch>
            <a:fillRect/>
          </a:stretch>
        </p:blipFill>
        <p:spPr bwMode="auto">
          <a:xfrm>
            <a:off x="0" y="-307975"/>
            <a:ext cx="9144000" cy="5975350"/>
          </a:xfrm>
          <a:prstGeom prst="rect">
            <a:avLst/>
          </a:prstGeom>
          <a:noFill/>
          <a:ln w="9525">
            <a:noFill/>
            <a:miter lim="800000"/>
            <a:headEnd/>
            <a:tailEnd/>
          </a:ln>
        </p:spPr>
      </p:pic>
      <p:sp>
        <p:nvSpPr>
          <p:cNvPr id="5" name="4 CuadroTexto"/>
          <p:cNvSpPr txBox="1"/>
          <p:nvPr/>
        </p:nvSpPr>
        <p:spPr>
          <a:xfrm>
            <a:off x="539750" y="915988"/>
            <a:ext cx="2882900" cy="430212"/>
          </a:xfrm>
          <a:prstGeom prst="rect">
            <a:avLst/>
          </a:prstGeom>
          <a:noFill/>
        </p:spPr>
        <p:txBody>
          <a:bodyPr wrap="none">
            <a:spAutoFit/>
          </a:bodyPr>
          <a:lstStyle/>
          <a:p>
            <a:pPr>
              <a:defRPr/>
            </a:pPr>
            <a:r>
              <a:rPr lang="es-ES" sz="22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Fuente de Neptuno</a:t>
            </a:r>
          </a:p>
        </p:txBody>
      </p:sp>
      <p:sp>
        <p:nvSpPr>
          <p:cNvPr id="7" name="6 CuadroTexto"/>
          <p:cNvSpPr txBox="1"/>
          <p:nvPr/>
        </p:nvSpPr>
        <p:spPr>
          <a:xfrm>
            <a:off x="250825" y="3943350"/>
            <a:ext cx="8675688" cy="1200150"/>
          </a:xfrm>
          <a:prstGeom prst="rect">
            <a:avLst/>
          </a:prstGeom>
          <a:noFill/>
        </p:spPr>
        <p:txBody>
          <a:bodyPr wrap="none">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En el centro de un largo estanque rectangular, el dios campea imponiéndose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sobre las aguas, en un carro triunfal de conchas tirado por caballos marinos.</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Le preceden y siguen sendos grupos de bestias semejantes con tritones, </a:t>
            </a:r>
          </a:p>
          <a:p>
            <a:pPr>
              <a:defRPr/>
            </a:pPr>
            <a:r>
              <a:rPr lang="es-ES" b="1" dirty="0" err="1">
                <a:effectLst>
                  <a:glow rad="101600">
                    <a:schemeClr val="accent2">
                      <a:satMod val="175000"/>
                      <a:alpha val="40000"/>
                    </a:schemeClr>
                  </a:glow>
                  <a:outerShdw blurRad="38100" dist="38100" dir="2700000" algn="tl">
                    <a:srgbClr val="000000">
                      <a:alpha val="43137"/>
                    </a:srgbClr>
                  </a:outerShdw>
                </a:effectLst>
              </a:rPr>
              <a:t>cupidos</a:t>
            </a:r>
            <a:r>
              <a:rPr lang="es-ES" b="1" dirty="0">
                <a:effectLst>
                  <a:glow rad="101600">
                    <a:schemeClr val="accent2">
                      <a:satMod val="175000"/>
                      <a:alpha val="40000"/>
                    </a:schemeClr>
                  </a:glow>
                  <a:outerShdw blurRad="38100" dist="38100" dir="2700000" algn="tl">
                    <a:srgbClr val="000000">
                      <a:alpha val="43137"/>
                    </a:srgbClr>
                  </a:outerShdw>
                </a:effectLst>
              </a:rPr>
              <a:t> y cuernos de la abundancia. </a:t>
            </a:r>
          </a:p>
        </p:txBody>
      </p:sp>
    </p:spTree>
  </p:cSld>
  <p:clrMapOvr>
    <a:masterClrMapping/>
  </p:clrMapOvr>
  <mc:AlternateContent xmlns:mc="http://schemas.openxmlformats.org/markup-compatibility/2006">
    <mc:Choice xmlns:p14="http://schemas.microsoft.com/office/powerpoint/2010/main" Requires="p14">
      <p:transition spd="slow" p14:dur="2000" advTm="33000">
        <p14:glitter dir="u" pattern="hexagon"/>
      </p:transition>
    </mc:Choice>
    <mc:Fallback>
      <p:transition spd="slow" advTm="3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 presetClass="exit" presetSubtype="5" fill="hold" nodeType="withEffect">
                                  <p:stCondLst>
                                    <p:cond delay="0"/>
                                  </p:stCondLst>
                                  <p:childTnLst>
                                    <p:animEffect transition="out" filter="checkerboard(down)">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5" presetClass="entr" presetSubtype="5"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checkerboard(down)">
                                      <p:cBhvr>
                                        <p:cTn id="10" dur="3000"/>
                                        <p:tgtEl>
                                          <p:spTgt spid="4"/>
                                        </p:tgtEl>
                                      </p:cBhvr>
                                    </p:animEffect>
                                  </p:childTnLst>
                                </p:cTn>
                              </p:par>
                            </p:childTnLst>
                          </p:cTn>
                        </p:par>
                        <p:par>
                          <p:cTn id="11" fill="hold">
                            <p:stCondLst>
                              <p:cond delay="3000"/>
                            </p:stCondLst>
                            <p:childTnLst>
                              <p:par>
                                <p:cTn id="12" presetID="23" presetClass="entr" presetSubtype="16" fill="hold" grpId="0" nodeType="after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2000" fill="hold"/>
                                        <p:tgtEl>
                                          <p:spTgt spid="5"/>
                                        </p:tgtEl>
                                        <p:attrNameLst>
                                          <p:attrName>ppt_w</p:attrName>
                                        </p:attrNameLst>
                                      </p:cBhvr>
                                      <p:tavLst>
                                        <p:tav tm="0">
                                          <p:val>
                                            <p:fltVal val="0"/>
                                          </p:val>
                                        </p:tav>
                                        <p:tav tm="100000">
                                          <p:val>
                                            <p:strVal val="#ppt_w"/>
                                          </p:val>
                                        </p:tav>
                                      </p:tavLst>
                                    </p:anim>
                                    <p:anim calcmode="lin" valueType="num">
                                      <p:cBhvr>
                                        <p:cTn id="15" dur="2000" fill="hold"/>
                                        <p:tgtEl>
                                          <p:spTgt spid="5"/>
                                        </p:tgtEl>
                                        <p:attrNameLst>
                                          <p:attrName>ppt_h</p:attrName>
                                        </p:attrNameLst>
                                      </p:cBhvr>
                                      <p:tavLst>
                                        <p:tav tm="0">
                                          <p:val>
                                            <p:fltVal val="0"/>
                                          </p:val>
                                        </p:tav>
                                        <p:tav tm="100000">
                                          <p:val>
                                            <p:strVal val="#ppt_h"/>
                                          </p:val>
                                        </p:tav>
                                      </p:tavLst>
                                    </p:anim>
                                  </p:childTnLst>
                                </p:cTn>
                              </p:par>
                            </p:childTnLst>
                          </p:cTn>
                        </p:par>
                        <p:par>
                          <p:cTn id="16" fill="hold">
                            <p:stCondLst>
                              <p:cond delay="5000"/>
                            </p:stCondLst>
                            <p:childTnLst>
                              <p:par>
                                <p:cTn id="17" presetID="40" presetClass="entr" presetSubtype="0" fill="hold" grpId="0" nodeType="afterEffect">
                                  <p:stCondLst>
                                    <p:cond delay="500"/>
                                  </p:stCondLst>
                                  <p:iterate type="lt">
                                    <p:tmPct val="10000"/>
                                  </p:iterate>
                                  <p:childTnLst>
                                    <p:set>
                                      <p:cBhvr>
                                        <p:cTn id="18" dur="1" fill="hold">
                                          <p:stCondLst>
                                            <p:cond delay="0"/>
                                          </p:stCondLst>
                                        </p:cTn>
                                        <p:tgtEl>
                                          <p:spTgt spid="7"/>
                                        </p:tgtEl>
                                        <p:attrNameLst>
                                          <p:attrName>style.visibility</p:attrName>
                                        </p:attrNameLst>
                                      </p:cBhvr>
                                      <p:to>
                                        <p:strVal val="visible"/>
                                      </p:to>
                                    </p:set>
                                    <p:animEffect transition="in" filter="fade">
                                      <p:cBhvr>
                                        <p:cTn id="19" dur="1000"/>
                                        <p:tgtEl>
                                          <p:spTgt spid="7"/>
                                        </p:tgtEl>
                                      </p:cBhvr>
                                    </p:animEffect>
                                    <p:anim calcmode="lin" valueType="num">
                                      <p:cBhvr>
                                        <p:cTn id="20" dur="1000" fill="hold"/>
                                        <p:tgtEl>
                                          <p:spTgt spid="7"/>
                                        </p:tgtEl>
                                        <p:attrNameLst>
                                          <p:attrName>ppt_x</p:attrName>
                                        </p:attrNameLst>
                                      </p:cBhvr>
                                      <p:tavLst>
                                        <p:tav tm="0">
                                          <p:val>
                                            <p:strVal val="#ppt_x-.1"/>
                                          </p:val>
                                        </p:tav>
                                        <p:tav tm="100000">
                                          <p:val>
                                            <p:strVal val="#ppt_x"/>
                                          </p:val>
                                        </p:tav>
                                      </p:tavLst>
                                    </p:anim>
                                    <p:anim calcmode="lin" valueType="num">
                                      <p:cBhvr>
                                        <p:cTn id="2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0371449.jpg"/>
          <p:cNvPicPr>
            <a:picLocks noChangeAspect="1"/>
          </p:cNvPicPr>
          <p:nvPr/>
        </p:nvPicPr>
        <p:blipFill>
          <a:blip r:embed="rId2" cstate="print"/>
          <a:srcRect/>
          <a:stretch>
            <a:fillRect/>
          </a:stretch>
        </p:blipFill>
        <p:spPr bwMode="auto">
          <a:xfrm>
            <a:off x="0" y="-236538"/>
            <a:ext cx="9144000" cy="5832476"/>
          </a:xfrm>
          <a:prstGeom prst="rect">
            <a:avLst/>
          </a:prstGeom>
          <a:noFill/>
          <a:ln w="9525">
            <a:noFill/>
            <a:miter lim="800000"/>
            <a:headEnd/>
            <a:tailEnd/>
          </a:ln>
        </p:spPr>
      </p:pic>
      <p:pic>
        <p:nvPicPr>
          <p:cNvPr id="5" name="4 Imagen" descr="10371449.jpg"/>
          <p:cNvPicPr>
            <a:picLocks noChangeAspect="1"/>
          </p:cNvPicPr>
          <p:nvPr/>
        </p:nvPicPr>
        <p:blipFill>
          <a:blip r:embed="rId2" cstate="print"/>
          <a:srcRect/>
          <a:stretch>
            <a:fillRect/>
          </a:stretch>
        </p:blipFill>
        <p:spPr bwMode="auto">
          <a:xfrm>
            <a:off x="0" y="-236538"/>
            <a:ext cx="9144000" cy="5832476"/>
          </a:xfrm>
          <a:prstGeom prst="rect">
            <a:avLst/>
          </a:prstGeom>
          <a:noFill/>
          <a:ln w="9525">
            <a:noFill/>
            <a:miter lim="800000"/>
            <a:headEnd/>
            <a:tailEnd/>
          </a:ln>
        </p:spPr>
      </p:pic>
      <p:sp>
        <p:nvSpPr>
          <p:cNvPr id="6" name="5 Rectángulo"/>
          <p:cNvSpPr/>
          <p:nvPr/>
        </p:nvSpPr>
        <p:spPr>
          <a:xfrm>
            <a:off x="0" y="0"/>
            <a:ext cx="9144000" cy="51435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7" name="6 CuadroTexto"/>
          <p:cNvSpPr txBox="1"/>
          <p:nvPr/>
        </p:nvSpPr>
        <p:spPr>
          <a:xfrm>
            <a:off x="684213" y="4227513"/>
            <a:ext cx="7991475" cy="739775"/>
          </a:xfrm>
          <a:prstGeom prst="rect">
            <a:avLst/>
          </a:prstGeom>
          <a:noFill/>
        </p:spPr>
        <p:txBody>
          <a:bodyPr>
            <a:spAutoFit/>
          </a:bodyPr>
          <a:lstStyle/>
          <a:p>
            <a:pPr>
              <a:defRPr/>
            </a:pPr>
            <a:r>
              <a:rPr lang="es-ES" sz="2400" b="1" dirty="0">
                <a:effectLst>
                  <a:glow rad="101600">
                    <a:schemeClr val="accent2">
                      <a:satMod val="175000"/>
                      <a:alpha val="40000"/>
                    </a:schemeClr>
                  </a:glow>
                  <a:outerShdw blurRad="38100" dist="38100" dir="2700000" algn="tl">
                    <a:srgbClr val="000000">
                      <a:alpha val="43137"/>
                    </a:srgbClr>
                  </a:outerShdw>
                </a:effectLst>
              </a:rPr>
              <a:t>Náyade y Céfiros sosteniendo un pez. </a:t>
            </a:r>
            <a:r>
              <a:rPr lang="es-ES" b="1" i="1" dirty="0">
                <a:effectLst>
                  <a:glow rad="101600">
                    <a:schemeClr val="accent2">
                      <a:satMod val="175000"/>
                      <a:alpha val="40000"/>
                    </a:schemeClr>
                  </a:glow>
                  <a:outerShdw blurRad="38100" dist="38100" dir="2700000" algn="tl">
                    <a:srgbClr val="000000">
                      <a:alpha val="43137"/>
                    </a:srgbClr>
                  </a:outerShdw>
                </a:effectLst>
              </a:rPr>
              <a:t>Fuente del Abanico</a:t>
            </a:r>
            <a:r>
              <a:rPr lang="es-ES" b="1" dirty="0">
                <a:effectLst>
                  <a:glow rad="101600">
                    <a:schemeClr val="accent2">
                      <a:satMod val="175000"/>
                      <a:alpha val="40000"/>
                    </a:schemeClr>
                  </a:glow>
                  <a:outerShdw blurRad="38100" dist="38100" dir="2700000" algn="tl">
                    <a:srgbClr val="000000">
                      <a:alpha val="43137"/>
                    </a:srgbClr>
                  </a:outerShdw>
                </a:effectLst>
              </a:rPr>
              <a:t>, Bosquete de las Conchas. Eje de La Carrera de Caballos.</a:t>
            </a:r>
          </a:p>
        </p:txBody>
      </p:sp>
    </p:spTree>
  </p:cSld>
  <p:clrMapOvr>
    <a:masterClrMapping/>
  </p:clrMapOvr>
  <mc:AlternateContent xmlns:mc="http://schemas.openxmlformats.org/markup-compatibility/2006">
    <mc:Choice xmlns:p14="http://schemas.microsoft.com/office/powerpoint/2010/main" Requires="p14">
      <p:transition spd="slow" p14:dur="2000" advTm="18000">
        <p14:glitter dir="d" pattern="hexagon"/>
      </p:transition>
    </mc:Choice>
    <mc:Fallback>
      <p:transition spd="slow" advTm="1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xit" presetSubtype="32" fill="hold" grpId="0" nodeType="withEffect">
                                  <p:stCondLst>
                                    <p:cond delay="0"/>
                                  </p:stCondLst>
                                  <p:childTnLst>
                                    <p:animEffect transition="out" filter="diamond(out)">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6" presetClass="exit" presetSubtype="32" fill="hold" nodeType="withEffect">
                                  <p:stCondLst>
                                    <p:cond delay="0"/>
                                  </p:stCondLst>
                                  <p:childTnLst>
                                    <p:animEffect transition="out" filter="circle(out)">
                                      <p:cBhvr>
                                        <p:cTn id="9" dur="2000"/>
                                        <p:tgtEl>
                                          <p:spTgt spid="5"/>
                                        </p:tgtEl>
                                      </p:cBhvr>
                                    </p:animEffect>
                                    <p:set>
                                      <p:cBhvr>
                                        <p:cTn id="10" dur="1" fill="hold">
                                          <p:stCondLst>
                                            <p:cond delay="1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500" fill="hold"/>
                                        <p:tgtEl>
                                          <p:spTgt spid="4"/>
                                        </p:tgtEl>
                                        <p:attrNameLst>
                                          <p:attrName>ppt_w</p:attrName>
                                        </p:attrNameLst>
                                      </p:cBhvr>
                                      <p:tavLst>
                                        <p:tav tm="0">
                                          <p:val>
                                            <p:fltVal val="0"/>
                                          </p:val>
                                        </p:tav>
                                        <p:tav tm="100000">
                                          <p:val>
                                            <p:strVal val="#ppt_w"/>
                                          </p:val>
                                        </p:tav>
                                      </p:tavLst>
                                    </p:anim>
                                    <p:anim calcmode="lin" valueType="num">
                                      <p:cBhvr>
                                        <p:cTn id="14" dur="3500" fill="hold"/>
                                        <p:tgtEl>
                                          <p:spTgt spid="4"/>
                                        </p:tgtEl>
                                        <p:attrNameLst>
                                          <p:attrName>ppt_h</p:attrName>
                                        </p:attrNameLst>
                                      </p:cBhvr>
                                      <p:tavLst>
                                        <p:tav tm="0">
                                          <p:val>
                                            <p:fltVal val="0"/>
                                          </p:val>
                                        </p:tav>
                                        <p:tav tm="100000">
                                          <p:val>
                                            <p:strVal val="#ppt_h"/>
                                          </p:val>
                                        </p:tav>
                                      </p:tavLst>
                                    </p:anim>
                                  </p:childTnLst>
                                </p:cTn>
                              </p:par>
                              <p:par>
                                <p:cTn id="15" presetID="17" presetClass="entr" presetSubtype="1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fltVal val="0"/>
                                          </p:val>
                                        </p:tav>
                                        <p:tav tm="100000">
                                          <p:val>
                                            <p:strVal val="#ppt_w"/>
                                          </p:val>
                                        </p:tav>
                                      </p:tavLst>
                                    </p:anim>
                                    <p:anim calcmode="lin" valueType="num">
                                      <p:cBhvr>
                                        <p:cTn id="18" dur="3000" fill="hold"/>
                                        <p:tgtEl>
                                          <p:spTgt spid="4"/>
                                        </p:tgtEl>
                                        <p:attrNameLst>
                                          <p:attrName>ppt_h</p:attrName>
                                        </p:attrNameLst>
                                      </p:cBhvr>
                                      <p:tavLst>
                                        <p:tav tm="0">
                                          <p:val>
                                            <p:strVal val="#ppt_h"/>
                                          </p:val>
                                        </p:tav>
                                        <p:tav tm="100000">
                                          <p:val>
                                            <p:strVal val="#ppt_h"/>
                                          </p:val>
                                        </p:tav>
                                      </p:tavLst>
                                    </p:anim>
                                  </p:childTnLst>
                                </p:cTn>
                              </p:par>
                              <p:par>
                                <p:cTn id="19" presetID="64" presetClass="path" presetSubtype="0" accel="50000" decel="50000" fill="hold" nodeType="withEffect">
                                  <p:stCondLst>
                                    <p:cond delay="0"/>
                                  </p:stCondLst>
                                  <p:childTnLst>
                                    <p:animMotion origin="layout" path="M 1.11111E-6 0.33333 L 1.11111E-6 2.22222E-6 " pathEditMode="relative" rAng="0" ptsTypes="AA">
                                      <p:cBhvr>
                                        <p:cTn id="20" dur="3000" fill="hold"/>
                                        <p:tgtEl>
                                          <p:spTgt spid="4"/>
                                        </p:tgtEl>
                                        <p:attrNameLst>
                                          <p:attrName>ppt_x</p:attrName>
                                          <p:attrName>ppt_y</p:attrName>
                                        </p:attrNameLst>
                                      </p:cBhvr>
                                      <p:rCtr x="0" y="-167"/>
                                    </p:animMotion>
                                  </p:childTnLst>
                                </p:cTn>
                              </p:par>
                            </p:childTnLst>
                          </p:cTn>
                        </p:par>
                        <p:par>
                          <p:cTn id="21" fill="hold">
                            <p:stCondLst>
                              <p:cond delay="35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7"/>
                                        </p:tgtEl>
                                        <p:attrNameLst>
                                          <p:attrName>style.visibility</p:attrName>
                                        </p:attrNameLst>
                                      </p:cBhvr>
                                      <p:to>
                                        <p:strVal val="visible"/>
                                      </p:to>
                                    </p:set>
                                    <p:animEffect transition="in" filter="fade">
                                      <p:cBhvr>
                                        <p:cTn id="24" dur="1000"/>
                                        <p:tgtEl>
                                          <p:spTgt spid="7"/>
                                        </p:tgtEl>
                                      </p:cBhvr>
                                    </p:animEffect>
                                    <p:anim calcmode="lin" valueType="num">
                                      <p:cBhvr>
                                        <p:cTn id="25" dur="1000" fill="hold"/>
                                        <p:tgtEl>
                                          <p:spTgt spid="7"/>
                                        </p:tgtEl>
                                        <p:attrNameLst>
                                          <p:attrName>ppt_x</p:attrName>
                                        </p:attrNameLst>
                                      </p:cBhvr>
                                      <p:tavLst>
                                        <p:tav tm="0">
                                          <p:val>
                                            <p:strVal val="#ppt_x-.1"/>
                                          </p:val>
                                        </p:tav>
                                        <p:tav tm="100000">
                                          <p:val>
                                            <p:strVal val="#ppt_x"/>
                                          </p:val>
                                        </p:tav>
                                      </p:tavLst>
                                    </p:anim>
                                    <p:anim calcmode="lin" valueType="num">
                                      <p:cBhvr>
                                        <p:cTn id="26"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disney-.jpg"/>
          <p:cNvPicPr>
            <a:picLocks noChangeAspect="1"/>
          </p:cNvPicPr>
          <p:nvPr/>
        </p:nvPicPr>
        <p:blipFill>
          <a:blip r:embed="rId2" cstate="print"/>
          <a:srcRect/>
          <a:stretch>
            <a:fillRect/>
          </a:stretch>
        </p:blipFill>
        <p:spPr bwMode="auto">
          <a:xfrm>
            <a:off x="0" y="-452438"/>
            <a:ext cx="9144000" cy="5976938"/>
          </a:xfrm>
          <a:prstGeom prst="rect">
            <a:avLst/>
          </a:prstGeom>
          <a:noFill/>
          <a:ln w="9525">
            <a:noFill/>
            <a:miter lim="800000"/>
            <a:headEnd/>
            <a:tailEnd/>
          </a:ln>
        </p:spPr>
      </p:pic>
      <p:pic>
        <p:nvPicPr>
          <p:cNvPr id="5" name="4 Imagen" descr="disney-.jpg"/>
          <p:cNvPicPr>
            <a:picLocks noChangeAspect="1"/>
          </p:cNvPicPr>
          <p:nvPr/>
        </p:nvPicPr>
        <p:blipFill>
          <a:blip r:embed="rId2" cstate="print"/>
          <a:srcRect/>
          <a:stretch>
            <a:fillRect/>
          </a:stretch>
        </p:blipFill>
        <p:spPr bwMode="auto">
          <a:xfrm>
            <a:off x="0" y="-452438"/>
            <a:ext cx="9144000" cy="5976938"/>
          </a:xfrm>
          <a:prstGeom prst="rect">
            <a:avLst/>
          </a:prstGeom>
          <a:noFill/>
          <a:ln w="9525">
            <a:noFill/>
            <a:miter lim="800000"/>
            <a:headEnd/>
            <a:tailEnd/>
          </a:ln>
        </p:spPr>
      </p:pic>
      <p:pic>
        <p:nvPicPr>
          <p:cNvPr id="6" name="5 Imagen" descr="disney-.jpg"/>
          <p:cNvPicPr>
            <a:picLocks noChangeAspect="1"/>
          </p:cNvPicPr>
          <p:nvPr/>
        </p:nvPicPr>
        <p:blipFill>
          <a:blip r:embed="rId2" cstate="print"/>
          <a:srcRect/>
          <a:stretch>
            <a:fillRect/>
          </a:stretch>
        </p:blipFill>
        <p:spPr bwMode="auto">
          <a:xfrm>
            <a:off x="0" y="-452438"/>
            <a:ext cx="9144000" cy="5976938"/>
          </a:xfrm>
          <a:prstGeom prst="rect">
            <a:avLst/>
          </a:prstGeom>
          <a:noFill/>
          <a:ln w="9525">
            <a:noFill/>
            <a:miter lim="800000"/>
            <a:headEnd/>
            <a:tailEnd/>
          </a:ln>
        </p:spPr>
      </p:pic>
      <p:sp>
        <p:nvSpPr>
          <p:cNvPr id="7" name="6 CuadroTexto"/>
          <p:cNvSpPr txBox="1"/>
          <p:nvPr/>
        </p:nvSpPr>
        <p:spPr>
          <a:xfrm>
            <a:off x="323850" y="3943350"/>
            <a:ext cx="8496300" cy="1200150"/>
          </a:xfrm>
          <a:prstGeom prst="rect">
            <a:avLst/>
          </a:prstGeom>
          <a:noFill/>
        </p:spPr>
        <p:txBody>
          <a:bodyPr>
            <a:spAutoFit/>
          </a:bodyPr>
          <a:lstStyle/>
          <a:p>
            <a:pPr>
              <a:defRPr/>
            </a:pPr>
            <a:r>
              <a:rPr lang="es-ES" b="1" dirty="0" err="1">
                <a:effectLst>
                  <a:glow rad="101600">
                    <a:schemeClr val="accent2">
                      <a:satMod val="175000"/>
                      <a:alpha val="40000"/>
                    </a:schemeClr>
                  </a:glow>
                  <a:outerShdw blurRad="38100" dist="38100" dir="2700000" algn="tl">
                    <a:srgbClr val="000000">
                      <a:alpha val="43137"/>
                    </a:srgbClr>
                  </a:outerShdw>
                </a:effectLst>
              </a:rPr>
              <a:t>Vertumno</a:t>
            </a:r>
            <a:r>
              <a:rPr lang="es-ES" b="1" dirty="0">
                <a:effectLst>
                  <a:glow rad="101600">
                    <a:schemeClr val="accent2">
                      <a:satMod val="175000"/>
                      <a:alpha val="40000"/>
                    </a:schemeClr>
                  </a:glow>
                  <a:outerShdw blurRad="38100" dist="38100" dir="2700000" algn="tl">
                    <a:srgbClr val="000000">
                      <a:alpha val="43137"/>
                    </a:srgbClr>
                  </a:outerShdw>
                </a:effectLst>
              </a:rPr>
              <a:t>, dios de las estaciones, no cesa en el empeño de disfrazarse para que su amada Pomona, diosa romana de los frutos ensimismada en sus cultivos, le haga caso y se enamore de él. Formada por un gran estanque dividido en cuatro.</a:t>
            </a:r>
          </a:p>
        </p:txBody>
      </p:sp>
      <p:sp>
        <p:nvSpPr>
          <p:cNvPr id="8" name="7 CuadroTexto"/>
          <p:cNvSpPr txBox="1"/>
          <p:nvPr/>
        </p:nvSpPr>
        <p:spPr>
          <a:xfrm>
            <a:off x="1403350" y="555625"/>
            <a:ext cx="3165475" cy="461963"/>
          </a:xfrm>
          <a:prstGeom prst="rect">
            <a:avLst/>
          </a:prstGeom>
          <a:noFill/>
        </p:spPr>
        <p:txBody>
          <a:bodyPr wrap="none">
            <a:spAutoFit/>
          </a:bodyPr>
          <a:lstStyle/>
          <a:p>
            <a:pPr>
              <a:defRPr/>
            </a:pPr>
            <a:r>
              <a:rPr lang="es-ES" sz="24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Fuente de La Selva</a:t>
            </a:r>
          </a:p>
        </p:txBody>
      </p:sp>
    </p:spTree>
  </p:cSld>
  <p:clrMapOvr>
    <a:masterClrMapping/>
  </p:clrMapOvr>
  <mc:AlternateContent xmlns:mc="http://schemas.openxmlformats.org/markup-compatibility/2006">
    <mc:Choice xmlns:p14="http://schemas.microsoft.com/office/powerpoint/2010/main" Requires="p14">
      <p:transition spd="slow" p14:dur="2000" advTm="30000">
        <p14:warp dir="in"/>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xit" presetSubtype="16" fill="hold" nodeType="withEffect">
                                  <p:stCondLst>
                                    <p:cond delay="0"/>
                                  </p:stCondLst>
                                  <p:childTnLst>
                                    <p:animEffect transition="out" filter="box(in)">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20" presetClass="exit" presetSubtype="0" fill="hold" nodeType="withEffect">
                                  <p:stCondLst>
                                    <p:cond delay="0"/>
                                  </p:stCondLst>
                                  <p:childTnLst>
                                    <p:animEffect transition="out" filter="wedge">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23" presetClass="entr" presetSubtype="28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strVal val="4/3*#ppt_w"/>
                                          </p:val>
                                        </p:tav>
                                        <p:tav tm="100000">
                                          <p:val>
                                            <p:strVal val="#ppt_w"/>
                                          </p:val>
                                        </p:tav>
                                      </p:tavLst>
                                    </p:anim>
                                    <p:anim calcmode="lin" valueType="num">
                                      <p:cBhvr>
                                        <p:cTn id="14" dur="3000" fill="hold"/>
                                        <p:tgtEl>
                                          <p:spTgt spid="4"/>
                                        </p:tgtEl>
                                        <p:attrNameLst>
                                          <p:attrName>ppt_h</p:attrName>
                                        </p:attrNameLst>
                                      </p:cBhvr>
                                      <p:tavLst>
                                        <p:tav tm="0">
                                          <p:val>
                                            <p:strVal val="4/3*#ppt_h"/>
                                          </p:val>
                                        </p:tav>
                                        <p:tav tm="100000">
                                          <p:val>
                                            <p:strVal val="#ppt_h"/>
                                          </p:val>
                                        </p:tav>
                                      </p:tavLst>
                                    </p:anim>
                                  </p:childTnLst>
                                </p:cTn>
                              </p:par>
                              <p:par>
                                <p:cTn id="15" presetID="6" presetClass="entr" presetSubtype="16"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circle(in)">
                                      <p:cBhvr>
                                        <p:cTn id="17" dur="3000"/>
                                        <p:tgtEl>
                                          <p:spTgt spid="4"/>
                                        </p:tgtEl>
                                      </p:cBhvr>
                                    </p:animEffect>
                                  </p:childTnLst>
                                </p:cTn>
                              </p:par>
                            </p:childTnLst>
                          </p:cTn>
                        </p:par>
                        <p:par>
                          <p:cTn id="18" fill="hold">
                            <p:stCondLst>
                              <p:cond delay="3000"/>
                            </p:stCondLst>
                            <p:childTnLst>
                              <p:par>
                                <p:cTn id="19" presetID="23" presetClass="entr" presetSubtype="16" fill="hold" grpId="0" nodeType="after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p:cTn id="21" dur="2000" fill="hold"/>
                                        <p:tgtEl>
                                          <p:spTgt spid="8"/>
                                        </p:tgtEl>
                                        <p:attrNameLst>
                                          <p:attrName>ppt_w</p:attrName>
                                        </p:attrNameLst>
                                      </p:cBhvr>
                                      <p:tavLst>
                                        <p:tav tm="0">
                                          <p:val>
                                            <p:fltVal val="0"/>
                                          </p:val>
                                        </p:tav>
                                        <p:tav tm="100000">
                                          <p:val>
                                            <p:strVal val="#ppt_w"/>
                                          </p:val>
                                        </p:tav>
                                      </p:tavLst>
                                    </p:anim>
                                    <p:anim calcmode="lin" valueType="num">
                                      <p:cBhvr>
                                        <p:cTn id="22" dur="2000" fill="hold"/>
                                        <p:tgtEl>
                                          <p:spTgt spid="8"/>
                                        </p:tgtEl>
                                        <p:attrNameLst>
                                          <p:attrName>ppt_h</p:attrName>
                                        </p:attrNameLst>
                                      </p:cBhvr>
                                      <p:tavLst>
                                        <p:tav tm="0">
                                          <p:val>
                                            <p:fltVal val="0"/>
                                          </p:val>
                                        </p:tav>
                                        <p:tav tm="100000">
                                          <p:val>
                                            <p:strVal val="#ppt_h"/>
                                          </p:val>
                                        </p:tav>
                                      </p:tavLst>
                                    </p:anim>
                                  </p:childTnLst>
                                </p:cTn>
                              </p:par>
                            </p:childTnLst>
                          </p:cTn>
                        </p:par>
                        <p:par>
                          <p:cTn id="23" fill="hold">
                            <p:stCondLst>
                              <p:cond delay="5000"/>
                            </p:stCondLst>
                            <p:childTnLst>
                              <p:par>
                                <p:cTn id="24" presetID="40" presetClass="entr" presetSubtype="0" fill="hold" grpId="0" nodeType="afterEffect">
                                  <p:stCondLst>
                                    <p:cond delay="500"/>
                                  </p:stCondLst>
                                  <p:iterate type="lt">
                                    <p:tmPct val="10000"/>
                                  </p:iterate>
                                  <p:childTnLst>
                                    <p:set>
                                      <p:cBhvr>
                                        <p:cTn id="25" dur="1" fill="hold">
                                          <p:stCondLst>
                                            <p:cond delay="0"/>
                                          </p:stCondLst>
                                        </p:cTn>
                                        <p:tgtEl>
                                          <p:spTgt spid="7"/>
                                        </p:tgtEl>
                                        <p:attrNameLst>
                                          <p:attrName>style.visibility</p:attrName>
                                        </p:attrNameLst>
                                      </p:cBhvr>
                                      <p:to>
                                        <p:strVal val="visible"/>
                                      </p:to>
                                    </p:set>
                                    <p:animEffect transition="in" filter="fade">
                                      <p:cBhvr>
                                        <p:cTn id="26" dur="1000"/>
                                        <p:tgtEl>
                                          <p:spTgt spid="7"/>
                                        </p:tgtEl>
                                      </p:cBhvr>
                                    </p:animEffect>
                                    <p:anim calcmode="lin" valueType="num">
                                      <p:cBhvr>
                                        <p:cTn id="27" dur="1000" fill="hold"/>
                                        <p:tgtEl>
                                          <p:spTgt spid="7"/>
                                        </p:tgtEl>
                                        <p:attrNameLst>
                                          <p:attrName>ppt_x</p:attrName>
                                        </p:attrNameLst>
                                      </p:cBhvr>
                                      <p:tavLst>
                                        <p:tav tm="0">
                                          <p:val>
                                            <p:strVal val="#ppt_x-.1"/>
                                          </p:val>
                                        </p:tav>
                                        <p:tav tm="100000">
                                          <p:val>
                                            <p:strVal val="#ppt_x"/>
                                          </p:val>
                                        </p:tav>
                                      </p:tavLst>
                                    </p:anim>
                                    <p:anim calcmode="lin" valueType="num">
                                      <p:cBhvr>
                                        <p:cTn id="28"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Picture 2" descr="C:\Documents and Settings\Ana María\Escritorio\caballospps.jpg"/>
          <p:cNvPicPr>
            <a:picLocks noChangeAspect="1" noChangeArrowheads="1"/>
          </p:cNvPicPr>
          <p:nvPr/>
        </p:nvPicPr>
        <p:blipFill>
          <a:blip r:embed="rId2" cstate="print"/>
          <a:srcRect/>
          <a:stretch>
            <a:fillRect/>
          </a:stretch>
        </p:blipFill>
        <p:spPr bwMode="auto">
          <a:xfrm>
            <a:off x="0" y="-381000"/>
            <a:ext cx="9144000" cy="5976938"/>
          </a:xfrm>
          <a:prstGeom prst="rect">
            <a:avLst/>
          </a:prstGeom>
          <a:noFill/>
          <a:ln w="9525">
            <a:noFill/>
            <a:miter lim="800000"/>
            <a:headEnd/>
            <a:tailEnd/>
          </a:ln>
        </p:spPr>
      </p:pic>
      <p:sp>
        <p:nvSpPr>
          <p:cNvPr id="3" name="2 Estrella de 4 puntas"/>
          <p:cNvSpPr/>
          <p:nvPr/>
        </p:nvSpPr>
        <p:spPr>
          <a:xfrm>
            <a:off x="0" y="0"/>
            <a:ext cx="571500" cy="5143500"/>
          </a:xfrm>
          <a:prstGeom prst="star4">
            <a:avLst>
              <a:gd name="adj" fmla="val 2558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solidFill>
                <a:srgbClr val="FFFFFF"/>
              </a:solidFill>
              <a:cs typeface="Arial" charset="0"/>
            </a:endParaRPr>
          </a:p>
        </p:txBody>
      </p:sp>
      <p:sp>
        <p:nvSpPr>
          <p:cNvPr id="5" name="4 Estrella de 4 puntas"/>
          <p:cNvSpPr/>
          <p:nvPr/>
        </p:nvSpPr>
        <p:spPr>
          <a:xfrm>
            <a:off x="1143000" y="0"/>
            <a:ext cx="571500" cy="5143500"/>
          </a:xfrm>
          <a:prstGeom prst="star4">
            <a:avLst>
              <a:gd name="adj" fmla="val 2558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solidFill>
                <a:srgbClr val="FFFFFF"/>
              </a:solidFill>
              <a:cs typeface="Arial" charset="0"/>
            </a:endParaRPr>
          </a:p>
        </p:txBody>
      </p:sp>
      <p:sp>
        <p:nvSpPr>
          <p:cNvPr id="6" name="5 Estrella de 4 puntas"/>
          <p:cNvSpPr/>
          <p:nvPr/>
        </p:nvSpPr>
        <p:spPr>
          <a:xfrm>
            <a:off x="2357438" y="0"/>
            <a:ext cx="571500" cy="5143500"/>
          </a:xfrm>
          <a:prstGeom prst="star4">
            <a:avLst>
              <a:gd name="adj" fmla="val 2558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solidFill>
                <a:srgbClr val="FFFFFF"/>
              </a:solidFill>
              <a:cs typeface="Arial" charset="0"/>
            </a:endParaRPr>
          </a:p>
        </p:txBody>
      </p:sp>
      <p:sp>
        <p:nvSpPr>
          <p:cNvPr id="7" name="6 Estrella de 4 puntas"/>
          <p:cNvSpPr/>
          <p:nvPr/>
        </p:nvSpPr>
        <p:spPr>
          <a:xfrm>
            <a:off x="3714750" y="0"/>
            <a:ext cx="571500" cy="5143500"/>
          </a:xfrm>
          <a:prstGeom prst="star4">
            <a:avLst>
              <a:gd name="adj" fmla="val 2558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solidFill>
                <a:srgbClr val="FFFFFF"/>
              </a:solidFill>
              <a:cs typeface="Arial" charset="0"/>
            </a:endParaRPr>
          </a:p>
        </p:txBody>
      </p:sp>
      <p:sp>
        <p:nvSpPr>
          <p:cNvPr id="8" name="7 Estrella de 4 puntas"/>
          <p:cNvSpPr/>
          <p:nvPr/>
        </p:nvSpPr>
        <p:spPr>
          <a:xfrm>
            <a:off x="8572500" y="0"/>
            <a:ext cx="571500" cy="5143500"/>
          </a:xfrm>
          <a:prstGeom prst="star4">
            <a:avLst>
              <a:gd name="adj" fmla="val 2558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solidFill>
                <a:srgbClr val="FFFFFF"/>
              </a:solidFill>
              <a:cs typeface="Arial" charset="0"/>
            </a:endParaRPr>
          </a:p>
        </p:txBody>
      </p:sp>
      <p:sp>
        <p:nvSpPr>
          <p:cNvPr id="9" name="8 Estrella de 4 puntas"/>
          <p:cNvSpPr/>
          <p:nvPr/>
        </p:nvSpPr>
        <p:spPr>
          <a:xfrm>
            <a:off x="7429500" y="0"/>
            <a:ext cx="571500" cy="5143500"/>
          </a:xfrm>
          <a:prstGeom prst="star4">
            <a:avLst>
              <a:gd name="adj" fmla="val 2558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solidFill>
                <a:srgbClr val="FFFFFF"/>
              </a:solidFill>
              <a:cs typeface="Arial" charset="0"/>
            </a:endParaRPr>
          </a:p>
        </p:txBody>
      </p:sp>
      <p:sp>
        <p:nvSpPr>
          <p:cNvPr id="10" name="9 Estrella de 4 puntas"/>
          <p:cNvSpPr/>
          <p:nvPr/>
        </p:nvSpPr>
        <p:spPr>
          <a:xfrm>
            <a:off x="6286500" y="0"/>
            <a:ext cx="571500" cy="5143500"/>
          </a:xfrm>
          <a:prstGeom prst="star4">
            <a:avLst>
              <a:gd name="adj" fmla="val 2558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solidFill>
                <a:srgbClr val="FFFFFF"/>
              </a:solidFill>
              <a:cs typeface="Arial" charset="0"/>
            </a:endParaRPr>
          </a:p>
        </p:txBody>
      </p:sp>
      <p:sp>
        <p:nvSpPr>
          <p:cNvPr id="11" name="10 Estrella de 4 puntas"/>
          <p:cNvSpPr/>
          <p:nvPr/>
        </p:nvSpPr>
        <p:spPr>
          <a:xfrm>
            <a:off x="4929188" y="0"/>
            <a:ext cx="571500" cy="5143500"/>
          </a:xfrm>
          <a:prstGeom prst="star4">
            <a:avLst>
              <a:gd name="adj" fmla="val 2558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solidFill>
                <a:srgbClr val="FFFFFF"/>
              </a:solidFill>
              <a:cs typeface="Arial" charset="0"/>
            </a:endParaRPr>
          </a:p>
        </p:txBody>
      </p:sp>
      <p:sp>
        <p:nvSpPr>
          <p:cNvPr id="12" name="11 Estrella de 4 puntas"/>
          <p:cNvSpPr/>
          <p:nvPr/>
        </p:nvSpPr>
        <p:spPr>
          <a:xfrm>
            <a:off x="0" y="0"/>
            <a:ext cx="539750" cy="5143500"/>
          </a:xfrm>
          <a:prstGeom prst="star4">
            <a:avLst>
              <a:gd name="adj" fmla="val 2558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solidFill>
                <a:srgbClr val="FFFFFF"/>
              </a:solidFill>
              <a:cs typeface="Arial" charset="0"/>
            </a:endParaRPr>
          </a:p>
        </p:txBody>
      </p:sp>
      <p:sp>
        <p:nvSpPr>
          <p:cNvPr id="13" name="12 Estrella de 4 puntas"/>
          <p:cNvSpPr/>
          <p:nvPr/>
        </p:nvSpPr>
        <p:spPr>
          <a:xfrm>
            <a:off x="1143000" y="0"/>
            <a:ext cx="549275" cy="5143500"/>
          </a:xfrm>
          <a:prstGeom prst="star4">
            <a:avLst>
              <a:gd name="adj" fmla="val 2558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solidFill>
                <a:srgbClr val="FFFFFF"/>
              </a:solidFill>
              <a:cs typeface="Arial" charset="0"/>
            </a:endParaRPr>
          </a:p>
        </p:txBody>
      </p:sp>
      <p:sp>
        <p:nvSpPr>
          <p:cNvPr id="14" name="13 Estrella de 4 puntas"/>
          <p:cNvSpPr/>
          <p:nvPr/>
        </p:nvSpPr>
        <p:spPr>
          <a:xfrm>
            <a:off x="2357438" y="0"/>
            <a:ext cx="558800" cy="5143500"/>
          </a:xfrm>
          <a:prstGeom prst="star4">
            <a:avLst>
              <a:gd name="adj" fmla="val 2558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solidFill>
                <a:srgbClr val="FFFFFF"/>
              </a:solidFill>
              <a:cs typeface="Arial" charset="0"/>
            </a:endParaRPr>
          </a:p>
        </p:txBody>
      </p:sp>
      <p:sp>
        <p:nvSpPr>
          <p:cNvPr id="15" name="14 Estrella de 4 puntas"/>
          <p:cNvSpPr/>
          <p:nvPr/>
        </p:nvSpPr>
        <p:spPr>
          <a:xfrm>
            <a:off x="3714750" y="0"/>
            <a:ext cx="569913" cy="5143500"/>
          </a:xfrm>
          <a:prstGeom prst="star4">
            <a:avLst>
              <a:gd name="adj" fmla="val 2558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solidFill>
                <a:srgbClr val="FFFFFF"/>
              </a:solidFill>
              <a:cs typeface="Arial" charset="0"/>
            </a:endParaRPr>
          </a:p>
        </p:txBody>
      </p:sp>
      <p:sp>
        <p:nvSpPr>
          <p:cNvPr id="16" name="15 Estrella de 4 puntas"/>
          <p:cNvSpPr/>
          <p:nvPr/>
        </p:nvSpPr>
        <p:spPr>
          <a:xfrm>
            <a:off x="4932363" y="0"/>
            <a:ext cx="576262" cy="5143500"/>
          </a:xfrm>
          <a:prstGeom prst="star4">
            <a:avLst>
              <a:gd name="adj" fmla="val 2558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solidFill>
                <a:srgbClr val="FFFFFF"/>
              </a:solidFill>
              <a:cs typeface="Arial" charset="0"/>
            </a:endParaRPr>
          </a:p>
        </p:txBody>
      </p:sp>
      <p:sp>
        <p:nvSpPr>
          <p:cNvPr id="17" name="16 Estrella de 4 puntas"/>
          <p:cNvSpPr/>
          <p:nvPr/>
        </p:nvSpPr>
        <p:spPr>
          <a:xfrm>
            <a:off x="6286500" y="0"/>
            <a:ext cx="588963" cy="5143500"/>
          </a:xfrm>
          <a:prstGeom prst="star4">
            <a:avLst>
              <a:gd name="adj" fmla="val 2558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solidFill>
                <a:srgbClr val="FFFFFF"/>
              </a:solidFill>
              <a:cs typeface="Arial" charset="0"/>
            </a:endParaRPr>
          </a:p>
        </p:txBody>
      </p:sp>
      <p:sp>
        <p:nvSpPr>
          <p:cNvPr id="18" name="17 Estrella de 4 puntas"/>
          <p:cNvSpPr/>
          <p:nvPr/>
        </p:nvSpPr>
        <p:spPr>
          <a:xfrm>
            <a:off x="7429500" y="0"/>
            <a:ext cx="598488" cy="5143500"/>
          </a:xfrm>
          <a:prstGeom prst="star4">
            <a:avLst>
              <a:gd name="adj" fmla="val 2558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solidFill>
                <a:srgbClr val="FFFFFF"/>
              </a:solidFill>
              <a:cs typeface="Arial" charset="0"/>
            </a:endParaRPr>
          </a:p>
        </p:txBody>
      </p:sp>
      <p:sp>
        <p:nvSpPr>
          <p:cNvPr id="19" name="18 Estrella de 4 puntas"/>
          <p:cNvSpPr/>
          <p:nvPr/>
        </p:nvSpPr>
        <p:spPr>
          <a:xfrm>
            <a:off x="8572500" y="0"/>
            <a:ext cx="571500" cy="5143500"/>
          </a:xfrm>
          <a:prstGeom prst="star4">
            <a:avLst>
              <a:gd name="adj" fmla="val 2558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solidFill>
                <a:srgbClr val="FFFFFF"/>
              </a:solidFill>
              <a:cs typeface="Arial" charset="0"/>
            </a:endParaRPr>
          </a:p>
        </p:txBody>
      </p:sp>
      <p:sp>
        <p:nvSpPr>
          <p:cNvPr id="22" name="21 CuadroTexto"/>
          <p:cNvSpPr txBox="1"/>
          <p:nvPr/>
        </p:nvSpPr>
        <p:spPr>
          <a:xfrm>
            <a:off x="468313" y="4371975"/>
            <a:ext cx="8353425" cy="646113"/>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Quiero comentar también como dato anecdótico o histórico, el nacimiento de don Juan de Borbón, padre del rey D. Juan Carlos I en este palacio.</a:t>
            </a:r>
          </a:p>
        </p:txBody>
      </p:sp>
    </p:spTree>
  </p:cSld>
  <p:clrMapOvr>
    <a:masterClrMapping/>
  </p:clrMapOvr>
  <mc:AlternateContent xmlns:mc="http://schemas.openxmlformats.org/markup-compatibility/2006">
    <mc:Choice xmlns:p14="http://schemas.microsoft.com/office/powerpoint/2010/main" Requires="p14">
      <p:transition spd="slow" p14:dur="2000" advTm="21000">
        <p14:warp/>
      </p:transition>
    </mc:Choice>
    <mc:Fallback>
      <p:transition spd="slow" advTm="21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xit" presetSubtype="4" fill="hold" nodeType="withEffect">
                                  <p:stCondLst>
                                    <p:cond delay="0"/>
                                  </p:stCondLst>
                                  <p:childTnLst>
                                    <p:anim calcmode="lin" valueType="num">
                                      <p:cBhvr>
                                        <p:cTn id="6" dur="3000"/>
                                        <p:tgtEl>
                                          <p:spTgt spid="3"/>
                                        </p:tgtEl>
                                        <p:attrNameLst>
                                          <p:attrName>ppt_x</p:attrName>
                                        </p:attrNameLst>
                                      </p:cBhvr>
                                      <p:tavLst>
                                        <p:tav tm="0">
                                          <p:val>
                                            <p:strVal val="ppt_x"/>
                                          </p:val>
                                        </p:tav>
                                        <p:tav tm="100000">
                                          <p:val>
                                            <p:strVal val="ppt_x"/>
                                          </p:val>
                                        </p:tav>
                                      </p:tavLst>
                                    </p:anim>
                                    <p:anim calcmode="lin" valueType="num">
                                      <p:cBhvr>
                                        <p:cTn id="7" dur="3000"/>
                                        <p:tgtEl>
                                          <p:spTgt spid="3"/>
                                        </p:tgtEl>
                                        <p:attrNameLst>
                                          <p:attrName>ppt_y</p:attrName>
                                        </p:attrNameLst>
                                      </p:cBhvr>
                                      <p:tavLst>
                                        <p:tav tm="0">
                                          <p:val>
                                            <p:strVal val="ppt_y"/>
                                          </p:val>
                                        </p:tav>
                                        <p:tav tm="100000">
                                          <p:val>
                                            <p:strVal val="ppt_y+ppt_h/2"/>
                                          </p:val>
                                        </p:tav>
                                      </p:tavLst>
                                    </p:anim>
                                    <p:anim calcmode="lin" valueType="num">
                                      <p:cBhvr>
                                        <p:cTn id="8" dur="3000"/>
                                        <p:tgtEl>
                                          <p:spTgt spid="3"/>
                                        </p:tgtEl>
                                        <p:attrNameLst>
                                          <p:attrName>ppt_w</p:attrName>
                                        </p:attrNameLst>
                                      </p:cBhvr>
                                      <p:tavLst>
                                        <p:tav tm="0">
                                          <p:val>
                                            <p:strVal val="ppt_w"/>
                                          </p:val>
                                        </p:tav>
                                        <p:tav tm="100000">
                                          <p:val>
                                            <p:strVal val="ppt_w"/>
                                          </p:val>
                                        </p:tav>
                                      </p:tavLst>
                                    </p:anim>
                                    <p:anim calcmode="lin" valueType="num">
                                      <p:cBhvr>
                                        <p:cTn id="9" dur="3000"/>
                                        <p:tgtEl>
                                          <p:spTgt spid="3"/>
                                        </p:tgtEl>
                                        <p:attrNameLst>
                                          <p:attrName>ppt_h</p:attrName>
                                        </p:attrNameLst>
                                      </p:cBhvr>
                                      <p:tavLst>
                                        <p:tav tm="0">
                                          <p:val>
                                            <p:strVal val="ppt_h"/>
                                          </p:val>
                                        </p:tav>
                                        <p:tav tm="100000">
                                          <p:val>
                                            <p:fltVal val="0"/>
                                          </p:val>
                                        </p:tav>
                                      </p:tavLst>
                                    </p:anim>
                                    <p:set>
                                      <p:cBhvr>
                                        <p:cTn id="10" dur="1" fill="hold">
                                          <p:stCondLst>
                                            <p:cond delay="2999"/>
                                          </p:stCondLst>
                                        </p:cTn>
                                        <p:tgtEl>
                                          <p:spTgt spid="3"/>
                                        </p:tgtEl>
                                        <p:attrNameLst>
                                          <p:attrName>style.visibility</p:attrName>
                                        </p:attrNameLst>
                                      </p:cBhvr>
                                      <p:to>
                                        <p:strVal val="hidden"/>
                                      </p:to>
                                    </p:set>
                                  </p:childTnLst>
                                </p:cTn>
                              </p:par>
                              <p:par>
                                <p:cTn id="11" presetID="17" presetClass="exit" presetSubtype="4" fill="hold" nodeType="withEffect">
                                  <p:stCondLst>
                                    <p:cond delay="0"/>
                                  </p:stCondLst>
                                  <p:childTnLst>
                                    <p:anim calcmode="lin" valueType="num">
                                      <p:cBhvr>
                                        <p:cTn id="12" dur="3000"/>
                                        <p:tgtEl>
                                          <p:spTgt spid="5"/>
                                        </p:tgtEl>
                                        <p:attrNameLst>
                                          <p:attrName>ppt_x</p:attrName>
                                        </p:attrNameLst>
                                      </p:cBhvr>
                                      <p:tavLst>
                                        <p:tav tm="0">
                                          <p:val>
                                            <p:strVal val="ppt_x"/>
                                          </p:val>
                                        </p:tav>
                                        <p:tav tm="100000">
                                          <p:val>
                                            <p:strVal val="ppt_x"/>
                                          </p:val>
                                        </p:tav>
                                      </p:tavLst>
                                    </p:anim>
                                    <p:anim calcmode="lin" valueType="num">
                                      <p:cBhvr>
                                        <p:cTn id="13" dur="3000"/>
                                        <p:tgtEl>
                                          <p:spTgt spid="5"/>
                                        </p:tgtEl>
                                        <p:attrNameLst>
                                          <p:attrName>ppt_y</p:attrName>
                                        </p:attrNameLst>
                                      </p:cBhvr>
                                      <p:tavLst>
                                        <p:tav tm="0">
                                          <p:val>
                                            <p:strVal val="ppt_y"/>
                                          </p:val>
                                        </p:tav>
                                        <p:tav tm="100000">
                                          <p:val>
                                            <p:strVal val="ppt_y+ppt_h/2"/>
                                          </p:val>
                                        </p:tav>
                                      </p:tavLst>
                                    </p:anim>
                                    <p:anim calcmode="lin" valueType="num">
                                      <p:cBhvr>
                                        <p:cTn id="14" dur="3000"/>
                                        <p:tgtEl>
                                          <p:spTgt spid="5"/>
                                        </p:tgtEl>
                                        <p:attrNameLst>
                                          <p:attrName>ppt_w</p:attrName>
                                        </p:attrNameLst>
                                      </p:cBhvr>
                                      <p:tavLst>
                                        <p:tav tm="0">
                                          <p:val>
                                            <p:strVal val="ppt_w"/>
                                          </p:val>
                                        </p:tav>
                                        <p:tav tm="100000">
                                          <p:val>
                                            <p:strVal val="ppt_w"/>
                                          </p:val>
                                        </p:tav>
                                      </p:tavLst>
                                    </p:anim>
                                    <p:anim calcmode="lin" valueType="num">
                                      <p:cBhvr>
                                        <p:cTn id="15" dur="3000"/>
                                        <p:tgtEl>
                                          <p:spTgt spid="5"/>
                                        </p:tgtEl>
                                        <p:attrNameLst>
                                          <p:attrName>ppt_h</p:attrName>
                                        </p:attrNameLst>
                                      </p:cBhvr>
                                      <p:tavLst>
                                        <p:tav tm="0">
                                          <p:val>
                                            <p:strVal val="ppt_h"/>
                                          </p:val>
                                        </p:tav>
                                        <p:tav tm="100000">
                                          <p:val>
                                            <p:fltVal val="0"/>
                                          </p:val>
                                        </p:tav>
                                      </p:tavLst>
                                    </p:anim>
                                    <p:set>
                                      <p:cBhvr>
                                        <p:cTn id="16" dur="1" fill="hold">
                                          <p:stCondLst>
                                            <p:cond delay="2999"/>
                                          </p:stCondLst>
                                        </p:cTn>
                                        <p:tgtEl>
                                          <p:spTgt spid="5"/>
                                        </p:tgtEl>
                                        <p:attrNameLst>
                                          <p:attrName>style.visibility</p:attrName>
                                        </p:attrNameLst>
                                      </p:cBhvr>
                                      <p:to>
                                        <p:strVal val="hidden"/>
                                      </p:to>
                                    </p:set>
                                  </p:childTnLst>
                                </p:cTn>
                              </p:par>
                              <p:par>
                                <p:cTn id="17" presetID="17" presetClass="exit" presetSubtype="4" fill="hold" nodeType="withEffect">
                                  <p:stCondLst>
                                    <p:cond delay="0"/>
                                  </p:stCondLst>
                                  <p:childTnLst>
                                    <p:anim calcmode="lin" valueType="num">
                                      <p:cBhvr>
                                        <p:cTn id="18" dur="3000"/>
                                        <p:tgtEl>
                                          <p:spTgt spid="6"/>
                                        </p:tgtEl>
                                        <p:attrNameLst>
                                          <p:attrName>ppt_x</p:attrName>
                                        </p:attrNameLst>
                                      </p:cBhvr>
                                      <p:tavLst>
                                        <p:tav tm="0">
                                          <p:val>
                                            <p:strVal val="ppt_x"/>
                                          </p:val>
                                        </p:tav>
                                        <p:tav tm="100000">
                                          <p:val>
                                            <p:strVal val="ppt_x"/>
                                          </p:val>
                                        </p:tav>
                                      </p:tavLst>
                                    </p:anim>
                                    <p:anim calcmode="lin" valueType="num">
                                      <p:cBhvr>
                                        <p:cTn id="19" dur="3000"/>
                                        <p:tgtEl>
                                          <p:spTgt spid="6"/>
                                        </p:tgtEl>
                                        <p:attrNameLst>
                                          <p:attrName>ppt_y</p:attrName>
                                        </p:attrNameLst>
                                      </p:cBhvr>
                                      <p:tavLst>
                                        <p:tav tm="0">
                                          <p:val>
                                            <p:strVal val="ppt_y"/>
                                          </p:val>
                                        </p:tav>
                                        <p:tav tm="100000">
                                          <p:val>
                                            <p:strVal val="ppt_y+ppt_h/2"/>
                                          </p:val>
                                        </p:tav>
                                      </p:tavLst>
                                    </p:anim>
                                    <p:anim calcmode="lin" valueType="num">
                                      <p:cBhvr>
                                        <p:cTn id="20" dur="3000"/>
                                        <p:tgtEl>
                                          <p:spTgt spid="6"/>
                                        </p:tgtEl>
                                        <p:attrNameLst>
                                          <p:attrName>ppt_w</p:attrName>
                                        </p:attrNameLst>
                                      </p:cBhvr>
                                      <p:tavLst>
                                        <p:tav tm="0">
                                          <p:val>
                                            <p:strVal val="ppt_w"/>
                                          </p:val>
                                        </p:tav>
                                        <p:tav tm="100000">
                                          <p:val>
                                            <p:strVal val="ppt_w"/>
                                          </p:val>
                                        </p:tav>
                                      </p:tavLst>
                                    </p:anim>
                                    <p:anim calcmode="lin" valueType="num">
                                      <p:cBhvr>
                                        <p:cTn id="21" dur="3000"/>
                                        <p:tgtEl>
                                          <p:spTgt spid="6"/>
                                        </p:tgtEl>
                                        <p:attrNameLst>
                                          <p:attrName>ppt_h</p:attrName>
                                        </p:attrNameLst>
                                      </p:cBhvr>
                                      <p:tavLst>
                                        <p:tav tm="0">
                                          <p:val>
                                            <p:strVal val="ppt_h"/>
                                          </p:val>
                                        </p:tav>
                                        <p:tav tm="100000">
                                          <p:val>
                                            <p:fltVal val="0"/>
                                          </p:val>
                                        </p:tav>
                                      </p:tavLst>
                                    </p:anim>
                                    <p:set>
                                      <p:cBhvr>
                                        <p:cTn id="22" dur="1" fill="hold">
                                          <p:stCondLst>
                                            <p:cond delay="2999"/>
                                          </p:stCondLst>
                                        </p:cTn>
                                        <p:tgtEl>
                                          <p:spTgt spid="6"/>
                                        </p:tgtEl>
                                        <p:attrNameLst>
                                          <p:attrName>style.visibility</p:attrName>
                                        </p:attrNameLst>
                                      </p:cBhvr>
                                      <p:to>
                                        <p:strVal val="hidden"/>
                                      </p:to>
                                    </p:set>
                                  </p:childTnLst>
                                </p:cTn>
                              </p:par>
                              <p:par>
                                <p:cTn id="23" presetID="17" presetClass="exit" presetSubtype="4" fill="hold" nodeType="withEffect">
                                  <p:stCondLst>
                                    <p:cond delay="0"/>
                                  </p:stCondLst>
                                  <p:childTnLst>
                                    <p:anim calcmode="lin" valueType="num">
                                      <p:cBhvr>
                                        <p:cTn id="24" dur="3000"/>
                                        <p:tgtEl>
                                          <p:spTgt spid="7"/>
                                        </p:tgtEl>
                                        <p:attrNameLst>
                                          <p:attrName>ppt_x</p:attrName>
                                        </p:attrNameLst>
                                      </p:cBhvr>
                                      <p:tavLst>
                                        <p:tav tm="0">
                                          <p:val>
                                            <p:strVal val="ppt_x"/>
                                          </p:val>
                                        </p:tav>
                                        <p:tav tm="100000">
                                          <p:val>
                                            <p:strVal val="ppt_x"/>
                                          </p:val>
                                        </p:tav>
                                      </p:tavLst>
                                    </p:anim>
                                    <p:anim calcmode="lin" valueType="num">
                                      <p:cBhvr>
                                        <p:cTn id="25" dur="3000"/>
                                        <p:tgtEl>
                                          <p:spTgt spid="7"/>
                                        </p:tgtEl>
                                        <p:attrNameLst>
                                          <p:attrName>ppt_y</p:attrName>
                                        </p:attrNameLst>
                                      </p:cBhvr>
                                      <p:tavLst>
                                        <p:tav tm="0">
                                          <p:val>
                                            <p:strVal val="ppt_y"/>
                                          </p:val>
                                        </p:tav>
                                        <p:tav tm="100000">
                                          <p:val>
                                            <p:strVal val="ppt_y+ppt_h/2"/>
                                          </p:val>
                                        </p:tav>
                                      </p:tavLst>
                                    </p:anim>
                                    <p:anim calcmode="lin" valueType="num">
                                      <p:cBhvr>
                                        <p:cTn id="26" dur="3000"/>
                                        <p:tgtEl>
                                          <p:spTgt spid="7"/>
                                        </p:tgtEl>
                                        <p:attrNameLst>
                                          <p:attrName>ppt_w</p:attrName>
                                        </p:attrNameLst>
                                      </p:cBhvr>
                                      <p:tavLst>
                                        <p:tav tm="0">
                                          <p:val>
                                            <p:strVal val="ppt_w"/>
                                          </p:val>
                                        </p:tav>
                                        <p:tav tm="100000">
                                          <p:val>
                                            <p:strVal val="ppt_w"/>
                                          </p:val>
                                        </p:tav>
                                      </p:tavLst>
                                    </p:anim>
                                    <p:anim calcmode="lin" valueType="num">
                                      <p:cBhvr>
                                        <p:cTn id="27" dur="3000"/>
                                        <p:tgtEl>
                                          <p:spTgt spid="7"/>
                                        </p:tgtEl>
                                        <p:attrNameLst>
                                          <p:attrName>ppt_h</p:attrName>
                                        </p:attrNameLst>
                                      </p:cBhvr>
                                      <p:tavLst>
                                        <p:tav tm="0">
                                          <p:val>
                                            <p:strVal val="ppt_h"/>
                                          </p:val>
                                        </p:tav>
                                        <p:tav tm="100000">
                                          <p:val>
                                            <p:fltVal val="0"/>
                                          </p:val>
                                        </p:tav>
                                      </p:tavLst>
                                    </p:anim>
                                    <p:set>
                                      <p:cBhvr>
                                        <p:cTn id="28" dur="1" fill="hold">
                                          <p:stCondLst>
                                            <p:cond delay="2999"/>
                                          </p:stCondLst>
                                        </p:cTn>
                                        <p:tgtEl>
                                          <p:spTgt spid="7"/>
                                        </p:tgtEl>
                                        <p:attrNameLst>
                                          <p:attrName>style.visibility</p:attrName>
                                        </p:attrNameLst>
                                      </p:cBhvr>
                                      <p:to>
                                        <p:strVal val="hidden"/>
                                      </p:to>
                                    </p:set>
                                  </p:childTnLst>
                                </p:cTn>
                              </p:par>
                              <p:par>
                                <p:cTn id="29" presetID="17" presetClass="exit" presetSubtype="4" fill="hold" nodeType="withEffect">
                                  <p:stCondLst>
                                    <p:cond delay="0"/>
                                  </p:stCondLst>
                                  <p:childTnLst>
                                    <p:anim calcmode="lin" valueType="num">
                                      <p:cBhvr>
                                        <p:cTn id="30" dur="3000"/>
                                        <p:tgtEl>
                                          <p:spTgt spid="11"/>
                                        </p:tgtEl>
                                        <p:attrNameLst>
                                          <p:attrName>ppt_x</p:attrName>
                                        </p:attrNameLst>
                                      </p:cBhvr>
                                      <p:tavLst>
                                        <p:tav tm="0">
                                          <p:val>
                                            <p:strVal val="ppt_x"/>
                                          </p:val>
                                        </p:tav>
                                        <p:tav tm="100000">
                                          <p:val>
                                            <p:strVal val="ppt_x"/>
                                          </p:val>
                                        </p:tav>
                                      </p:tavLst>
                                    </p:anim>
                                    <p:anim calcmode="lin" valueType="num">
                                      <p:cBhvr>
                                        <p:cTn id="31" dur="3000"/>
                                        <p:tgtEl>
                                          <p:spTgt spid="11"/>
                                        </p:tgtEl>
                                        <p:attrNameLst>
                                          <p:attrName>ppt_y</p:attrName>
                                        </p:attrNameLst>
                                      </p:cBhvr>
                                      <p:tavLst>
                                        <p:tav tm="0">
                                          <p:val>
                                            <p:strVal val="ppt_y"/>
                                          </p:val>
                                        </p:tav>
                                        <p:tav tm="100000">
                                          <p:val>
                                            <p:strVal val="ppt_y+ppt_h/2"/>
                                          </p:val>
                                        </p:tav>
                                      </p:tavLst>
                                    </p:anim>
                                    <p:anim calcmode="lin" valueType="num">
                                      <p:cBhvr>
                                        <p:cTn id="32" dur="3000"/>
                                        <p:tgtEl>
                                          <p:spTgt spid="11"/>
                                        </p:tgtEl>
                                        <p:attrNameLst>
                                          <p:attrName>ppt_w</p:attrName>
                                        </p:attrNameLst>
                                      </p:cBhvr>
                                      <p:tavLst>
                                        <p:tav tm="0">
                                          <p:val>
                                            <p:strVal val="ppt_w"/>
                                          </p:val>
                                        </p:tav>
                                        <p:tav tm="100000">
                                          <p:val>
                                            <p:strVal val="ppt_w"/>
                                          </p:val>
                                        </p:tav>
                                      </p:tavLst>
                                    </p:anim>
                                    <p:anim calcmode="lin" valueType="num">
                                      <p:cBhvr>
                                        <p:cTn id="33" dur="3000"/>
                                        <p:tgtEl>
                                          <p:spTgt spid="11"/>
                                        </p:tgtEl>
                                        <p:attrNameLst>
                                          <p:attrName>ppt_h</p:attrName>
                                        </p:attrNameLst>
                                      </p:cBhvr>
                                      <p:tavLst>
                                        <p:tav tm="0">
                                          <p:val>
                                            <p:strVal val="ppt_h"/>
                                          </p:val>
                                        </p:tav>
                                        <p:tav tm="100000">
                                          <p:val>
                                            <p:fltVal val="0"/>
                                          </p:val>
                                        </p:tav>
                                      </p:tavLst>
                                    </p:anim>
                                    <p:set>
                                      <p:cBhvr>
                                        <p:cTn id="34" dur="1" fill="hold">
                                          <p:stCondLst>
                                            <p:cond delay="2999"/>
                                          </p:stCondLst>
                                        </p:cTn>
                                        <p:tgtEl>
                                          <p:spTgt spid="11"/>
                                        </p:tgtEl>
                                        <p:attrNameLst>
                                          <p:attrName>style.visibility</p:attrName>
                                        </p:attrNameLst>
                                      </p:cBhvr>
                                      <p:to>
                                        <p:strVal val="hidden"/>
                                      </p:to>
                                    </p:set>
                                  </p:childTnLst>
                                </p:cTn>
                              </p:par>
                              <p:par>
                                <p:cTn id="35" presetID="17" presetClass="exit" presetSubtype="4" fill="hold" nodeType="withEffect">
                                  <p:stCondLst>
                                    <p:cond delay="0"/>
                                  </p:stCondLst>
                                  <p:childTnLst>
                                    <p:anim calcmode="lin" valueType="num">
                                      <p:cBhvr>
                                        <p:cTn id="36" dur="3000"/>
                                        <p:tgtEl>
                                          <p:spTgt spid="10"/>
                                        </p:tgtEl>
                                        <p:attrNameLst>
                                          <p:attrName>ppt_x</p:attrName>
                                        </p:attrNameLst>
                                      </p:cBhvr>
                                      <p:tavLst>
                                        <p:tav tm="0">
                                          <p:val>
                                            <p:strVal val="ppt_x"/>
                                          </p:val>
                                        </p:tav>
                                        <p:tav tm="100000">
                                          <p:val>
                                            <p:strVal val="ppt_x"/>
                                          </p:val>
                                        </p:tav>
                                      </p:tavLst>
                                    </p:anim>
                                    <p:anim calcmode="lin" valueType="num">
                                      <p:cBhvr>
                                        <p:cTn id="37" dur="3000"/>
                                        <p:tgtEl>
                                          <p:spTgt spid="10"/>
                                        </p:tgtEl>
                                        <p:attrNameLst>
                                          <p:attrName>ppt_y</p:attrName>
                                        </p:attrNameLst>
                                      </p:cBhvr>
                                      <p:tavLst>
                                        <p:tav tm="0">
                                          <p:val>
                                            <p:strVal val="ppt_y"/>
                                          </p:val>
                                        </p:tav>
                                        <p:tav tm="100000">
                                          <p:val>
                                            <p:strVal val="ppt_y+ppt_h/2"/>
                                          </p:val>
                                        </p:tav>
                                      </p:tavLst>
                                    </p:anim>
                                    <p:anim calcmode="lin" valueType="num">
                                      <p:cBhvr>
                                        <p:cTn id="38" dur="3000"/>
                                        <p:tgtEl>
                                          <p:spTgt spid="10"/>
                                        </p:tgtEl>
                                        <p:attrNameLst>
                                          <p:attrName>ppt_w</p:attrName>
                                        </p:attrNameLst>
                                      </p:cBhvr>
                                      <p:tavLst>
                                        <p:tav tm="0">
                                          <p:val>
                                            <p:strVal val="ppt_w"/>
                                          </p:val>
                                        </p:tav>
                                        <p:tav tm="100000">
                                          <p:val>
                                            <p:strVal val="ppt_w"/>
                                          </p:val>
                                        </p:tav>
                                      </p:tavLst>
                                    </p:anim>
                                    <p:anim calcmode="lin" valueType="num">
                                      <p:cBhvr>
                                        <p:cTn id="39" dur="3000"/>
                                        <p:tgtEl>
                                          <p:spTgt spid="10"/>
                                        </p:tgtEl>
                                        <p:attrNameLst>
                                          <p:attrName>ppt_h</p:attrName>
                                        </p:attrNameLst>
                                      </p:cBhvr>
                                      <p:tavLst>
                                        <p:tav tm="0">
                                          <p:val>
                                            <p:strVal val="ppt_h"/>
                                          </p:val>
                                        </p:tav>
                                        <p:tav tm="100000">
                                          <p:val>
                                            <p:fltVal val="0"/>
                                          </p:val>
                                        </p:tav>
                                      </p:tavLst>
                                    </p:anim>
                                    <p:set>
                                      <p:cBhvr>
                                        <p:cTn id="40" dur="1" fill="hold">
                                          <p:stCondLst>
                                            <p:cond delay="2999"/>
                                          </p:stCondLst>
                                        </p:cTn>
                                        <p:tgtEl>
                                          <p:spTgt spid="10"/>
                                        </p:tgtEl>
                                        <p:attrNameLst>
                                          <p:attrName>style.visibility</p:attrName>
                                        </p:attrNameLst>
                                      </p:cBhvr>
                                      <p:to>
                                        <p:strVal val="hidden"/>
                                      </p:to>
                                    </p:set>
                                  </p:childTnLst>
                                </p:cTn>
                              </p:par>
                              <p:par>
                                <p:cTn id="41" presetID="17" presetClass="exit" presetSubtype="4" fill="hold" nodeType="withEffect">
                                  <p:stCondLst>
                                    <p:cond delay="0"/>
                                  </p:stCondLst>
                                  <p:childTnLst>
                                    <p:anim calcmode="lin" valueType="num">
                                      <p:cBhvr>
                                        <p:cTn id="42" dur="3000"/>
                                        <p:tgtEl>
                                          <p:spTgt spid="9"/>
                                        </p:tgtEl>
                                        <p:attrNameLst>
                                          <p:attrName>ppt_x</p:attrName>
                                        </p:attrNameLst>
                                      </p:cBhvr>
                                      <p:tavLst>
                                        <p:tav tm="0">
                                          <p:val>
                                            <p:strVal val="ppt_x"/>
                                          </p:val>
                                        </p:tav>
                                        <p:tav tm="100000">
                                          <p:val>
                                            <p:strVal val="ppt_x"/>
                                          </p:val>
                                        </p:tav>
                                      </p:tavLst>
                                    </p:anim>
                                    <p:anim calcmode="lin" valueType="num">
                                      <p:cBhvr>
                                        <p:cTn id="43" dur="3000"/>
                                        <p:tgtEl>
                                          <p:spTgt spid="9"/>
                                        </p:tgtEl>
                                        <p:attrNameLst>
                                          <p:attrName>ppt_y</p:attrName>
                                        </p:attrNameLst>
                                      </p:cBhvr>
                                      <p:tavLst>
                                        <p:tav tm="0">
                                          <p:val>
                                            <p:strVal val="ppt_y"/>
                                          </p:val>
                                        </p:tav>
                                        <p:tav tm="100000">
                                          <p:val>
                                            <p:strVal val="ppt_y+ppt_h/2"/>
                                          </p:val>
                                        </p:tav>
                                      </p:tavLst>
                                    </p:anim>
                                    <p:anim calcmode="lin" valueType="num">
                                      <p:cBhvr>
                                        <p:cTn id="44" dur="3000"/>
                                        <p:tgtEl>
                                          <p:spTgt spid="9"/>
                                        </p:tgtEl>
                                        <p:attrNameLst>
                                          <p:attrName>ppt_w</p:attrName>
                                        </p:attrNameLst>
                                      </p:cBhvr>
                                      <p:tavLst>
                                        <p:tav tm="0">
                                          <p:val>
                                            <p:strVal val="ppt_w"/>
                                          </p:val>
                                        </p:tav>
                                        <p:tav tm="100000">
                                          <p:val>
                                            <p:strVal val="ppt_w"/>
                                          </p:val>
                                        </p:tav>
                                      </p:tavLst>
                                    </p:anim>
                                    <p:anim calcmode="lin" valueType="num">
                                      <p:cBhvr>
                                        <p:cTn id="45" dur="3000"/>
                                        <p:tgtEl>
                                          <p:spTgt spid="9"/>
                                        </p:tgtEl>
                                        <p:attrNameLst>
                                          <p:attrName>ppt_h</p:attrName>
                                        </p:attrNameLst>
                                      </p:cBhvr>
                                      <p:tavLst>
                                        <p:tav tm="0">
                                          <p:val>
                                            <p:strVal val="ppt_h"/>
                                          </p:val>
                                        </p:tav>
                                        <p:tav tm="100000">
                                          <p:val>
                                            <p:fltVal val="0"/>
                                          </p:val>
                                        </p:tav>
                                      </p:tavLst>
                                    </p:anim>
                                    <p:set>
                                      <p:cBhvr>
                                        <p:cTn id="46" dur="1" fill="hold">
                                          <p:stCondLst>
                                            <p:cond delay="2999"/>
                                          </p:stCondLst>
                                        </p:cTn>
                                        <p:tgtEl>
                                          <p:spTgt spid="9"/>
                                        </p:tgtEl>
                                        <p:attrNameLst>
                                          <p:attrName>style.visibility</p:attrName>
                                        </p:attrNameLst>
                                      </p:cBhvr>
                                      <p:to>
                                        <p:strVal val="hidden"/>
                                      </p:to>
                                    </p:set>
                                  </p:childTnLst>
                                </p:cTn>
                              </p:par>
                              <p:par>
                                <p:cTn id="47" presetID="17" presetClass="exit" presetSubtype="4" fill="hold" nodeType="withEffect">
                                  <p:stCondLst>
                                    <p:cond delay="0"/>
                                  </p:stCondLst>
                                  <p:childTnLst>
                                    <p:anim calcmode="lin" valueType="num">
                                      <p:cBhvr>
                                        <p:cTn id="48" dur="3000"/>
                                        <p:tgtEl>
                                          <p:spTgt spid="8"/>
                                        </p:tgtEl>
                                        <p:attrNameLst>
                                          <p:attrName>ppt_x</p:attrName>
                                        </p:attrNameLst>
                                      </p:cBhvr>
                                      <p:tavLst>
                                        <p:tav tm="0">
                                          <p:val>
                                            <p:strVal val="ppt_x"/>
                                          </p:val>
                                        </p:tav>
                                        <p:tav tm="100000">
                                          <p:val>
                                            <p:strVal val="ppt_x"/>
                                          </p:val>
                                        </p:tav>
                                      </p:tavLst>
                                    </p:anim>
                                    <p:anim calcmode="lin" valueType="num">
                                      <p:cBhvr>
                                        <p:cTn id="49" dur="3000"/>
                                        <p:tgtEl>
                                          <p:spTgt spid="8"/>
                                        </p:tgtEl>
                                        <p:attrNameLst>
                                          <p:attrName>ppt_y</p:attrName>
                                        </p:attrNameLst>
                                      </p:cBhvr>
                                      <p:tavLst>
                                        <p:tav tm="0">
                                          <p:val>
                                            <p:strVal val="ppt_y"/>
                                          </p:val>
                                        </p:tav>
                                        <p:tav tm="100000">
                                          <p:val>
                                            <p:strVal val="ppt_y+ppt_h/2"/>
                                          </p:val>
                                        </p:tav>
                                      </p:tavLst>
                                    </p:anim>
                                    <p:anim calcmode="lin" valueType="num">
                                      <p:cBhvr>
                                        <p:cTn id="50" dur="3000"/>
                                        <p:tgtEl>
                                          <p:spTgt spid="8"/>
                                        </p:tgtEl>
                                        <p:attrNameLst>
                                          <p:attrName>ppt_w</p:attrName>
                                        </p:attrNameLst>
                                      </p:cBhvr>
                                      <p:tavLst>
                                        <p:tav tm="0">
                                          <p:val>
                                            <p:strVal val="ppt_w"/>
                                          </p:val>
                                        </p:tav>
                                        <p:tav tm="100000">
                                          <p:val>
                                            <p:strVal val="ppt_w"/>
                                          </p:val>
                                        </p:tav>
                                      </p:tavLst>
                                    </p:anim>
                                    <p:anim calcmode="lin" valueType="num">
                                      <p:cBhvr>
                                        <p:cTn id="51" dur="3000"/>
                                        <p:tgtEl>
                                          <p:spTgt spid="8"/>
                                        </p:tgtEl>
                                        <p:attrNameLst>
                                          <p:attrName>ppt_h</p:attrName>
                                        </p:attrNameLst>
                                      </p:cBhvr>
                                      <p:tavLst>
                                        <p:tav tm="0">
                                          <p:val>
                                            <p:strVal val="ppt_h"/>
                                          </p:val>
                                        </p:tav>
                                        <p:tav tm="100000">
                                          <p:val>
                                            <p:fltVal val="0"/>
                                          </p:val>
                                        </p:tav>
                                      </p:tavLst>
                                    </p:anim>
                                    <p:set>
                                      <p:cBhvr>
                                        <p:cTn id="52" dur="1" fill="hold">
                                          <p:stCondLst>
                                            <p:cond delay="2999"/>
                                          </p:stCondLst>
                                        </p:cTn>
                                        <p:tgtEl>
                                          <p:spTgt spid="8"/>
                                        </p:tgtEl>
                                        <p:attrNameLst>
                                          <p:attrName>style.visibility</p:attrName>
                                        </p:attrNameLst>
                                      </p:cBhvr>
                                      <p:to>
                                        <p:strVal val="hidden"/>
                                      </p:to>
                                    </p:set>
                                  </p:childTnLst>
                                </p:cTn>
                              </p:par>
                              <p:par>
                                <p:cTn id="53" presetID="17" presetClass="exit" presetSubtype="1" fill="hold" nodeType="withEffect">
                                  <p:stCondLst>
                                    <p:cond delay="0"/>
                                  </p:stCondLst>
                                  <p:childTnLst>
                                    <p:anim calcmode="lin" valueType="num">
                                      <p:cBhvr>
                                        <p:cTn id="54" dur="3000"/>
                                        <p:tgtEl>
                                          <p:spTgt spid="12"/>
                                        </p:tgtEl>
                                        <p:attrNameLst>
                                          <p:attrName>ppt_x</p:attrName>
                                        </p:attrNameLst>
                                      </p:cBhvr>
                                      <p:tavLst>
                                        <p:tav tm="0">
                                          <p:val>
                                            <p:strVal val="ppt_x"/>
                                          </p:val>
                                        </p:tav>
                                        <p:tav tm="100000">
                                          <p:val>
                                            <p:strVal val="ppt_x"/>
                                          </p:val>
                                        </p:tav>
                                      </p:tavLst>
                                    </p:anim>
                                    <p:anim calcmode="lin" valueType="num">
                                      <p:cBhvr>
                                        <p:cTn id="55" dur="3000"/>
                                        <p:tgtEl>
                                          <p:spTgt spid="12"/>
                                        </p:tgtEl>
                                        <p:attrNameLst>
                                          <p:attrName>ppt_y</p:attrName>
                                        </p:attrNameLst>
                                      </p:cBhvr>
                                      <p:tavLst>
                                        <p:tav tm="0">
                                          <p:val>
                                            <p:strVal val="ppt_y"/>
                                          </p:val>
                                        </p:tav>
                                        <p:tav tm="100000">
                                          <p:val>
                                            <p:strVal val="ppt_y-ppt_h/2"/>
                                          </p:val>
                                        </p:tav>
                                      </p:tavLst>
                                    </p:anim>
                                    <p:anim calcmode="lin" valueType="num">
                                      <p:cBhvr>
                                        <p:cTn id="56" dur="3000"/>
                                        <p:tgtEl>
                                          <p:spTgt spid="12"/>
                                        </p:tgtEl>
                                        <p:attrNameLst>
                                          <p:attrName>ppt_w</p:attrName>
                                        </p:attrNameLst>
                                      </p:cBhvr>
                                      <p:tavLst>
                                        <p:tav tm="0">
                                          <p:val>
                                            <p:strVal val="ppt_w"/>
                                          </p:val>
                                        </p:tav>
                                        <p:tav tm="100000">
                                          <p:val>
                                            <p:strVal val="ppt_w"/>
                                          </p:val>
                                        </p:tav>
                                      </p:tavLst>
                                    </p:anim>
                                    <p:anim calcmode="lin" valueType="num">
                                      <p:cBhvr>
                                        <p:cTn id="57" dur="3000"/>
                                        <p:tgtEl>
                                          <p:spTgt spid="12"/>
                                        </p:tgtEl>
                                        <p:attrNameLst>
                                          <p:attrName>ppt_h</p:attrName>
                                        </p:attrNameLst>
                                      </p:cBhvr>
                                      <p:tavLst>
                                        <p:tav tm="0">
                                          <p:val>
                                            <p:strVal val="ppt_h"/>
                                          </p:val>
                                        </p:tav>
                                        <p:tav tm="100000">
                                          <p:val>
                                            <p:fltVal val="0"/>
                                          </p:val>
                                        </p:tav>
                                      </p:tavLst>
                                    </p:anim>
                                    <p:set>
                                      <p:cBhvr>
                                        <p:cTn id="58" dur="1" fill="hold">
                                          <p:stCondLst>
                                            <p:cond delay="2999"/>
                                          </p:stCondLst>
                                        </p:cTn>
                                        <p:tgtEl>
                                          <p:spTgt spid="12"/>
                                        </p:tgtEl>
                                        <p:attrNameLst>
                                          <p:attrName>style.visibility</p:attrName>
                                        </p:attrNameLst>
                                      </p:cBhvr>
                                      <p:to>
                                        <p:strVal val="hidden"/>
                                      </p:to>
                                    </p:set>
                                  </p:childTnLst>
                                </p:cTn>
                              </p:par>
                              <p:par>
                                <p:cTn id="59" presetID="17" presetClass="exit" presetSubtype="1" fill="hold" nodeType="withEffect">
                                  <p:stCondLst>
                                    <p:cond delay="0"/>
                                  </p:stCondLst>
                                  <p:childTnLst>
                                    <p:anim calcmode="lin" valueType="num">
                                      <p:cBhvr>
                                        <p:cTn id="60" dur="3000"/>
                                        <p:tgtEl>
                                          <p:spTgt spid="13"/>
                                        </p:tgtEl>
                                        <p:attrNameLst>
                                          <p:attrName>ppt_x</p:attrName>
                                        </p:attrNameLst>
                                      </p:cBhvr>
                                      <p:tavLst>
                                        <p:tav tm="0">
                                          <p:val>
                                            <p:strVal val="ppt_x"/>
                                          </p:val>
                                        </p:tav>
                                        <p:tav tm="100000">
                                          <p:val>
                                            <p:strVal val="ppt_x"/>
                                          </p:val>
                                        </p:tav>
                                      </p:tavLst>
                                    </p:anim>
                                    <p:anim calcmode="lin" valueType="num">
                                      <p:cBhvr>
                                        <p:cTn id="61" dur="3000"/>
                                        <p:tgtEl>
                                          <p:spTgt spid="13"/>
                                        </p:tgtEl>
                                        <p:attrNameLst>
                                          <p:attrName>ppt_y</p:attrName>
                                        </p:attrNameLst>
                                      </p:cBhvr>
                                      <p:tavLst>
                                        <p:tav tm="0">
                                          <p:val>
                                            <p:strVal val="ppt_y"/>
                                          </p:val>
                                        </p:tav>
                                        <p:tav tm="100000">
                                          <p:val>
                                            <p:strVal val="ppt_y-ppt_h/2"/>
                                          </p:val>
                                        </p:tav>
                                      </p:tavLst>
                                    </p:anim>
                                    <p:anim calcmode="lin" valueType="num">
                                      <p:cBhvr>
                                        <p:cTn id="62" dur="3000"/>
                                        <p:tgtEl>
                                          <p:spTgt spid="13"/>
                                        </p:tgtEl>
                                        <p:attrNameLst>
                                          <p:attrName>ppt_w</p:attrName>
                                        </p:attrNameLst>
                                      </p:cBhvr>
                                      <p:tavLst>
                                        <p:tav tm="0">
                                          <p:val>
                                            <p:strVal val="ppt_w"/>
                                          </p:val>
                                        </p:tav>
                                        <p:tav tm="100000">
                                          <p:val>
                                            <p:strVal val="ppt_w"/>
                                          </p:val>
                                        </p:tav>
                                      </p:tavLst>
                                    </p:anim>
                                    <p:anim calcmode="lin" valueType="num">
                                      <p:cBhvr>
                                        <p:cTn id="63" dur="3000"/>
                                        <p:tgtEl>
                                          <p:spTgt spid="13"/>
                                        </p:tgtEl>
                                        <p:attrNameLst>
                                          <p:attrName>ppt_h</p:attrName>
                                        </p:attrNameLst>
                                      </p:cBhvr>
                                      <p:tavLst>
                                        <p:tav tm="0">
                                          <p:val>
                                            <p:strVal val="ppt_h"/>
                                          </p:val>
                                        </p:tav>
                                        <p:tav tm="100000">
                                          <p:val>
                                            <p:fltVal val="0"/>
                                          </p:val>
                                        </p:tav>
                                      </p:tavLst>
                                    </p:anim>
                                    <p:set>
                                      <p:cBhvr>
                                        <p:cTn id="64" dur="1" fill="hold">
                                          <p:stCondLst>
                                            <p:cond delay="2999"/>
                                          </p:stCondLst>
                                        </p:cTn>
                                        <p:tgtEl>
                                          <p:spTgt spid="13"/>
                                        </p:tgtEl>
                                        <p:attrNameLst>
                                          <p:attrName>style.visibility</p:attrName>
                                        </p:attrNameLst>
                                      </p:cBhvr>
                                      <p:to>
                                        <p:strVal val="hidden"/>
                                      </p:to>
                                    </p:set>
                                  </p:childTnLst>
                                </p:cTn>
                              </p:par>
                              <p:par>
                                <p:cTn id="65" presetID="17" presetClass="exit" presetSubtype="1" fill="hold" nodeType="withEffect">
                                  <p:stCondLst>
                                    <p:cond delay="0"/>
                                  </p:stCondLst>
                                  <p:childTnLst>
                                    <p:anim calcmode="lin" valueType="num">
                                      <p:cBhvr>
                                        <p:cTn id="66" dur="3000"/>
                                        <p:tgtEl>
                                          <p:spTgt spid="14"/>
                                        </p:tgtEl>
                                        <p:attrNameLst>
                                          <p:attrName>ppt_x</p:attrName>
                                        </p:attrNameLst>
                                      </p:cBhvr>
                                      <p:tavLst>
                                        <p:tav tm="0">
                                          <p:val>
                                            <p:strVal val="ppt_x"/>
                                          </p:val>
                                        </p:tav>
                                        <p:tav tm="100000">
                                          <p:val>
                                            <p:strVal val="ppt_x"/>
                                          </p:val>
                                        </p:tav>
                                      </p:tavLst>
                                    </p:anim>
                                    <p:anim calcmode="lin" valueType="num">
                                      <p:cBhvr>
                                        <p:cTn id="67" dur="3000"/>
                                        <p:tgtEl>
                                          <p:spTgt spid="14"/>
                                        </p:tgtEl>
                                        <p:attrNameLst>
                                          <p:attrName>ppt_y</p:attrName>
                                        </p:attrNameLst>
                                      </p:cBhvr>
                                      <p:tavLst>
                                        <p:tav tm="0">
                                          <p:val>
                                            <p:strVal val="ppt_y"/>
                                          </p:val>
                                        </p:tav>
                                        <p:tav tm="100000">
                                          <p:val>
                                            <p:strVal val="ppt_y-ppt_h/2"/>
                                          </p:val>
                                        </p:tav>
                                      </p:tavLst>
                                    </p:anim>
                                    <p:anim calcmode="lin" valueType="num">
                                      <p:cBhvr>
                                        <p:cTn id="68" dur="3000"/>
                                        <p:tgtEl>
                                          <p:spTgt spid="14"/>
                                        </p:tgtEl>
                                        <p:attrNameLst>
                                          <p:attrName>ppt_w</p:attrName>
                                        </p:attrNameLst>
                                      </p:cBhvr>
                                      <p:tavLst>
                                        <p:tav tm="0">
                                          <p:val>
                                            <p:strVal val="ppt_w"/>
                                          </p:val>
                                        </p:tav>
                                        <p:tav tm="100000">
                                          <p:val>
                                            <p:strVal val="ppt_w"/>
                                          </p:val>
                                        </p:tav>
                                      </p:tavLst>
                                    </p:anim>
                                    <p:anim calcmode="lin" valueType="num">
                                      <p:cBhvr>
                                        <p:cTn id="69" dur="3000"/>
                                        <p:tgtEl>
                                          <p:spTgt spid="14"/>
                                        </p:tgtEl>
                                        <p:attrNameLst>
                                          <p:attrName>ppt_h</p:attrName>
                                        </p:attrNameLst>
                                      </p:cBhvr>
                                      <p:tavLst>
                                        <p:tav tm="0">
                                          <p:val>
                                            <p:strVal val="ppt_h"/>
                                          </p:val>
                                        </p:tav>
                                        <p:tav tm="100000">
                                          <p:val>
                                            <p:fltVal val="0"/>
                                          </p:val>
                                        </p:tav>
                                      </p:tavLst>
                                    </p:anim>
                                    <p:set>
                                      <p:cBhvr>
                                        <p:cTn id="70" dur="1" fill="hold">
                                          <p:stCondLst>
                                            <p:cond delay="2999"/>
                                          </p:stCondLst>
                                        </p:cTn>
                                        <p:tgtEl>
                                          <p:spTgt spid="14"/>
                                        </p:tgtEl>
                                        <p:attrNameLst>
                                          <p:attrName>style.visibility</p:attrName>
                                        </p:attrNameLst>
                                      </p:cBhvr>
                                      <p:to>
                                        <p:strVal val="hidden"/>
                                      </p:to>
                                    </p:set>
                                  </p:childTnLst>
                                </p:cTn>
                              </p:par>
                              <p:par>
                                <p:cTn id="71" presetID="17" presetClass="exit" presetSubtype="1" fill="hold" nodeType="withEffect">
                                  <p:stCondLst>
                                    <p:cond delay="0"/>
                                  </p:stCondLst>
                                  <p:childTnLst>
                                    <p:anim calcmode="lin" valueType="num">
                                      <p:cBhvr>
                                        <p:cTn id="72" dur="3000"/>
                                        <p:tgtEl>
                                          <p:spTgt spid="15"/>
                                        </p:tgtEl>
                                        <p:attrNameLst>
                                          <p:attrName>ppt_x</p:attrName>
                                        </p:attrNameLst>
                                      </p:cBhvr>
                                      <p:tavLst>
                                        <p:tav tm="0">
                                          <p:val>
                                            <p:strVal val="ppt_x"/>
                                          </p:val>
                                        </p:tav>
                                        <p:tav tm="100000">
                                          <p:val>
                                            <p:strVal val="ppt_x"/>
                                          </p:val>
                                        </p:tav>
                                      </p:tavLst>
                                    </p:anim>
                                    <p:anim calcmode="lin" valueType="num">
                                      <p:cBhvr>
                                        <p:cTn id="73" dur="3000"/>
                                        <p:tgtEl>
                                          <p:spTgt spid="15"/>
                                        </p:tgtEl>
                                        <p:attrNameLst>
                                          <p:attrName>ppt_y</p:attrName>
                                        </p:attrNameLst>
                                      </p:cBhvr>
                                      <p:tavLst>
                                        <p:tav tm="0">
                                          <p:val>
                                            <p:strVal val="ppt_y"/>
                                          </p:val>
                                        </p:tav>
                                        <p:tav tm="100000">
                                          <p:val>
                                            <p:strVal val="ppt_y-ppt_h/2"/>
                                          </p:val>
                                        </p:tav>
                                      </p:tavLst>
                                    </p:anim>
                                    <p:anim calcmode="lin" valueType="num">
                                      <p:cBhvr>
                                        <p:cTn id="74" dur="3000"/>
                                        <p:tgtEl>
                                          <p:spTgt spid="15"/>
                                        </p:tgtEl>
                                        <p:attrNameLst>
                                          <p:attrName>ppt_w</p:attrName>
                                        </p:attrNameLst>
                                      </p:cBhvr>
                                      <p:tavLst>
                                        <p:tav tm="0">
                                          <p:val>
                                            <p:strVal val="ppt_w"/>
                                          </p:val>
                                        </p:tav>
                                        <p:tav tm="100000">
                                          <p:val>
                                            <p:strVal val="ppt_w"/>
                                          </p:val>
                                        </p:tav>
                                      </p:tavLst>
                                    </p:anim>
                                    <p:anim calcmode="lin" valueType="num">
                                      <p:cBhvr>
                                        <p:cTn id="75" dur="3000"/>
                                        <p:tgtEl>
                                          <p:spTgt spid="15"/>
                                        </p:tgtEl>
                                        <p:attrNameLst>
                                          <p:attrName>ppt_h</p:attrName>
                                        </p:attrNameLst>
                                      </p:cBhvr>
                                      <p:tavLst>
                                        <p:tav tm="0">
                                          <p:val>
                                            <p:strVal val="ppt_h"/>
                                          </p:val>
                                        </p:tav>
                                        <p:tav tm="100000">
                                          <p:val>
                                            <p:fltVal val="0"/>
                                          </p:val>
                                        </p:tav>
                                      </p:tavLst>
                                    </p:anim>
                                    <p:set>
                                      <p:cBhvr>
                                        <p:cTn id="76" dur="1" fill="hold">
                                          <p:stCondLst>
                                            <p:cond delay="2999"/>
                                          </p:stCondLst>
                                        </p:cTn>
                                        <p:tgtEl>
                                          <p:spTgt spid="15"/>
                                        </p:tgtEl>
                                        <p:attrNameLst>
                                          <p:attrName>style.visibility</p:attrName>
                                        </p:attrNameLst>
                                      </p:cBhvr>
                                      <p:to>
                                        <p:strVal val="hidden"/>
                                      </p:to>
                                    </p:set>
                                  </p:childTnLst>
                                </p:cTn>
                              </p:par>
                              <p:par>
                                <p:cTn id="77" presetID="17" presetClass="exit" presetSubtype="1" fill="hold" nodeType="withEffect">
                                  <p:stCondLst>
                                    <p:cond delay="0"/>
                                  </p:stCondLst>
                                  <p:childTnLst>
                                    <p:anim calcmode="lin" valueType="num">
                                      <p:cBhvr>
                                        <p:cTn id="78" dur="3000"/>
                                        <p:tgtEl>
                                          <p:spTgt spid="16"/>
                                        </p:tgtEl>
                                        <p:attrNameLst>
                                          <p:attrName>ppt_x</p:attrName>
                                        </p:attrNameLst>
                                      </p:cBhvr>
                                      <p:tavLst>
                                        <p:tav tm="0">
                                          <p:val>
                                            <p:strVal val="ppt_x"/>
                                          </p:val>
                                        </p:tav>
                                        <p:tav tm="100000">
                                          <p:val>
                                            <p:strVal val="ppt_x"/>
                                          </p:val>
                                        </p:tav>
                                      </p:tavLst>
                                    </p:anim>
                                    <p:anim calcmode="lin" valueType="num">
                                      <p:cBhvr>
                                        <p:cTn id="79" dur="3000"/>
                                        <p:tgtEl>
                                          <p:spTgt spid="16"/>
                                        </p:tgtEl>
                                        <p:attrNameLst>
                                          <p:attrName>ppt_y</p:attrName>
                                        </p:attrNameLst>
                                      </p:cBhvr>
                                      <p:tavLst>
                                        <p:tav tm="0">
                                          <p:val>
                                            <p:strVal val="ppt_y"/>
                                          </p:val>
                                        </p:tav>
                                        <p:tav tm="100000">
                                          <p:val>
                                            <p:strVal val="ppt_y-ppt_h/2"/>
                                          </p:val>
                                        </p:tav>
                                      </p:tavLst>
                                    </p:anim>
                                    <p:anim calcmode="lin" valueType="num">
                                      <p:cBhvr>
                                        <p:cTn id="80" dur="3000"/>
                                        <p:tgtEl>
                                          <p:spTgt spid="16"/>
                                        </p:tgtEl>
                                        <p:attrNameLst>
                                          <p:attrName>ppt_w</p:attrName>
                                        </p:attrNameLst>
                                      </p:cBhvr>
                                      <p:tavLst>
                                        <p:tav tm="0">
                                          <p:val>
                                            <p:strVal val="ppt_w"/>
                                          </p:val>
                                        </p:tav>
                                        <p:tav tm="100000">
                                          <p:val>
                                            <p:strVal val="ppt_w"/>
                                          </p:val>
                                        </p:tav>
                                      </p:tavLst>
                                    </p:anim>
                                    <p:anim calcmode="lin" valueType="num">
                                      <p:cBhvr>
                                        <p:cTn id="81" dur="3000"/>
                                        <p:tgtEl>
                                          <p:spTgt spid="16"/>
                                        </p:tgtEl>
                                        <p:attrNameLst>
                                          <p:attrName>ppt_h</p:attrName>
                                        </p:attrNameLst>
                                      </p:cBhvr>
                                      <p:tavLst>
                                        <p:tav tm="0">
                                          <p:val>
                                            <p:strVal val="ppt_h"/>
                                          </p:val>
                                        </p:tav>
                                        <p:tav tm="100000">
                                          <p:val>
                                            <p:fltVal val="0"/>
                                          </p:val>
                                        </p:tav>
                                      </p:tavLst>
                                    </p:anim>
                                    <p:set>
                                      <p:cBhvr>
                                        <p:cTn id="82" dur="1" fill="hold">
                                          <p:stCondLst>
                                            <p:cond delay="2999"/>
                                          </p:stCondLst>
                                        </p:cTn>
                                        <p:tgtEl>
                                          <p:spTgt spid="16"/>
                                        </p:tgtEl>
                                        <p:attrNameLst>
                                          <p:attrName>style.visibility</p:attrName>
                                        </p:attrNameLst>
                                      </p:cBhvr>
                                      <p:to>
                                        <p:strVal val="hidden"/>
                                      </p:to>
                                    </p:set>
                                  </p:childTnLst>
                                </p:cTn>
                              </p:par>
                              <p:par>
                                <p:cTn id="83" presetID="17" presetClass="exit" presetSubtype="1" fill="hold" nodeType="withEffect">
                                  <p:stCondLst>
                                    <p:cond delay="0"/>
                                  </p:stCondLst>
                                  <p:childTnLst>
                                    <p:anim calcmode="lin" valueType="num">
                                      <p:cBhvr>
                                        <p:cTn id="84" dur="3000"/>
                                        <p:tgtEl>
                                          <p:spTgt spid="18"/>
                                        </p:tgtEl>
                                        <p:attrNameLst>
                                          <p:attrName>ppt_x</p:attrName>
                                        </p:attrNameLst>
                                      </p:cBhvr>
                                      <p:tavLst>
                                        <p:tav tm="0">
                                          <p:val>
                                            <p:strVal val="ppt_x"/>
                                          </p:val>
                                        </p:tav>
                                        <p:tav tm="100000">
                                          <p:val>
                                            <p:strVal val="ppt_x"/>
                                          </p:val>
                                        </p:tav>
                                      </p:tavLst>
                                    </p:anim>
                                    <p:anim calcmode="lin" valueType="num">
                                      <p:cBhvr>
                                        <p:cTn id="85" dur="3000"/>
                                        <p:tgtEl>
                                          <p:spTgt spid="18"/>
                                        </p:tgtEl>
                                        <p:attrNameLst>
                                          <p:attrName>ppt_y</p:attrName>
                                        </p:attrNameLst>
                                      </p:cBhvr>
                                      <p:tavLst>
                                        <p:tav tm="0">
                                          <p:val>
                                            <p:strVal val="ppt_y"/>
                                          </p:val>
                                        </p:tav>
                                        <p:tav tm="100000">
                                          <p:val>
                                            <p:strVal val="ppt_y-ppt_h/2"/>
                                          </p:val>
                                        </p:tav>
                                      </p:tavLst>
                                    </p:anim>
                                    <p:anim calcmode="lin" valueType="num">
                                      <p:cBhvr>
                                        <p:cTn id="86" dur="3000"/>
                                        <p:tgtEl>
                                          <p:spTgt spid="18"/>
                                        </p:tgtEl>
                                        <p:attrNameLst>
                                          <p:attrName>ppt_w</p:attrName>
                                        </p:attrNameLst>
                                      </p:cBhvr>
                                      <p:tavLst>
                                        <p:tav tm="0">
                                          <p:val>
                                            <p:strVal val="ppt_w"/>
                                          </p:val>
                                        </p:tav>
                                        <p:tav tm="100000">
                                          <p:val>
                                            <p:strVal val="ppt_w"/>
                                          </p:val>
                                        </p:tav>
                                      </p:tavLst>
                                    </p:anim>
                                    <p:anim calcmode="lin" valueType="num">
                                      <p:cBhvr>
                                        <p:cTn id="87" dur="3000"/>
                                        <p:tgtEl>
                                          <p:spTgt spid="18"/>
                                        </p:tgtEl>
                                        <p:attrNameLst>
                                          <p:attrName>ppt_h</p:attrName>
                                        </p:attrNameLst>
                                      </p:cBhvr>
                                      <p:tavLst>
                                        <p:tav tm="0">
                                          <p:val>
                                            <p:strVal val="ppt_h"/>
                                          </p:val>
                                        </p:tav>
                                        <p:tav tm="100000">
                                          <p:val>
                                            <p:fltVal val="0"/>
                                          </p:val>
                                        </p:tav>
                                      </p:tavLst>
                                    </p:anim>
                                    <p:set>
                                      <p:cBhvr>
                                        <p:cTn id="88" dur="1" fill="hold">
                                          <p:stCondLst>
                                            <p:cond delay="2999"/>
                                          </p:stCondLst>
                                        </p:cTn>
                                        <p:tgtEl>
                                          <p:spTgt spid="18"/>
                                        </p:tgtEl>
                                        <p:attrNameLst>
                                          <p:attrName>style.visibility</p:attrName>
                                        </p:attrNameLst>
                                      </p:cBhvr>
                                      <p:to>
                                        <p:strVal val="hidden"/>
                                      </p:to>
                                    </p:set>
                                  </p:childTnLst>
                                </p:cTn>
                              </p:par>
                              <p:par>
                                <p:cTn id="89" presetID="17" presetClass="exit" presetSubtype="1" fill="hold" nodeType="withEffect">
                                  <p:stCondLst>
                                    <p:cond delay="0"/>
                                  </p:stCondLst>
                                  <p:childTnLst>
                                    <p:anim calcmode="lin" valueType="num">
                                      <p:cBhvr>
                                        <p:cTn id="90" dur="3000"/>
                                        <p:tgtEl>
                                          <p:spTgt spid="17"/>
                                        </p:tgtEl>
                                        <p:attrNameLst>
                                          <p:attrName>ppt_x</p:attrName>
                                        </p:attrNameLst>
                                      </p:cBhvr>
                                      <p:tavLst>
                                        <p:tav tm="0">
                                          <p:val>
                                            <p:strVal val="ppt_x"/>
                                          </p:val>
                                        </p:tav>
                                        <p:tav tm="100000">
                                          <p:val>
                                            <p:strVal val="ppt_x"/>
                                          </p:val>
                                        </p:tav>
                                      </p:tavLst>
                                    </p:anim>
                                    <p:anim calcmode="lin" valueType="num">
                                      <p:cBhvr>
                                        <p:cTn id="91" dur="3000"/>
                                        <p:tgtEl>
                                          <p:spTgt spid="17"/>
                                        </p:tgtEl>
                                        <p:attrNameLst>
                                          <p:attrName>ppt_y</p:attrName>
                                        </p:attrNameLst>
                                      </p:cBhvr>
                                      <p:tavLst>
                                        <p:tav tm="0">
                                          <p:val>
                                            <p:strVal val="ppt_y"/>
                                          </p:val>
                                        </p:tav>
                                        <p:tav tm="100000">
                                          <p:val>
                                            <p:strVal val="ppt_y-ppt_h/2"/>
                                          </p:val>
                                        </p:tav>
                                      </p:tavLst>
                                    </p:anim>
                                    <p:anim calcmode="lin" valueType="num">
                                      <p:cBhvr>
                                        <p:cTn id="92" dur="3000"/>
                                        <p:tgtEl>
                                          <p:spTgt spid="17"/>
                                        </p:tgtEl>
                                        <p:attrNameLst>
                                          <p:attrName>ppt_w</p:attrName>
                                        </p:attrNameLst>
                                      </p:cBhvr>
                                      <p:tavLst>
                                        <p:tav tm="0">
                                          <p:val>
                                            <p:strVal val="ppt_w"/>
                                          </p:val>
                                        </p:tav>
                                        <p:tav tm="100000">
                                          <p:val>
                                            <p:strVal val="ppt_w"/>
                                          </p:val>
                                        </p:tav>
                                      </p:tavLst>
                                    </p:anim>
                                    <p:anim calcmode="lin" valueType="num">
                                      <p:cBhvr>
                                        <p:cTn id="93" dur="3000"/>
                                        <p:tgtEl>
                                          <p:spTgt spid="17"/>
                                        </p:tgtEl>
                                        <p:attrNameLst>
                                          <p:attrName>ppt_h</p:attrName>
                                        </p:attrNameLst>
                                      </p:cBhvr>
                                      <p:tavLst>
                                        <p:tav tm="0">
                                          <p:val>
                                            <p:strVal val="ppt_h"/>
                                          </p:val>
                                        </p:tav>
                                        <p:tav tm="100000">
                                          <p:val>
                                            <p:fltVal val="0"/>
                                          </p:val>
                                        </p:tav>
                                      </p:tavLst>
                                    </p:anim>
                                    <p:set>
                                      <p:cBhvr>
                                        <p:cTn id="94" dur="1" fill="hold">
                                          <p:stCondLst>
                                            <p:cond delay="2999"/>
                                          </p:stCondLst>
                                        </p:cTn>
                                        <p:tgtEl>
                                          <p:spTgt spid="17"/>
                                        </p:tgtEl>
                                        <p:attrNameLst>
                                          <p:attrName>style.visibility</p:attrName>
                                        </p:attrNameLst>
                                      </p:cBhvr>
                                      <p:to>
                                        <p:strVal val="hidden"/>
                                      </p:to>
                                    </p:set>
                                  </p:childTnLst>
                                </p:cTn>
                              </p:par>
                              <p:par>
                                <p:cTn id="95" presetID="17" presetClass="exit" presetSubtype="1" fill="hold" nodeType="withEffect">
                                  <p:stCondLst>
                                    <p:cond delay="0"/>
                                  </p:stCondLst>
                                  <p:childTnLst>
                                    <p:anim calcmode="lin" valueType="num">
                                      <p:cBhvr>
                                        <p:cTn id="96" dur="3000"/>
                                        <p:tgtEl>
                                          <p:spTgt spid="19"/>
                                        </p:tgtEl>
                                        <p:attrNameLst>
                                          <p:attrName>ppt_x</p:attrName>
                                        </p:attrNameLst>
                                      </p:cBhvr>
                                      <p:tavLst>
                                        <p:tav tm="0">
                                          <p:val>
                                            <p:strVal val="ppt_x"/>
                                          </p:val>
                                        </p:tav>
                                        <p:tav tm="100000">
                                          <p:val>
                                            <p:strVal val="ppt_x"/>
                                          </p:val>
                                        </p:tav>
                                      </p:tavLst>
                                    </p:anim>
                                    <p:anim calcmode="lin" valueType="num">
                                      <p:cBhvr>
                                        <p:cTn id="97" dur="3000"/>
                                        <p:tgtEl>
                                          <p:spTgt spid="19"/>
                                        </p:tgtEl>
                                        <p:attrNameLst>
                                          <p:attrName>ppt_y</p:attrName>
                                        </p:attrNameLst>
                                      </p:cBhvr>
                                      <p:tavLst>
                                        <p:tav tm="0">
                                          <p:val>
                                            <p:strVal val="ppt_y"/>
                                          </p:val>
                                        </p:tav>
                                        <p:tav tm="100000">
                                          <p:val>
                                            <p:strVal val="ppt_y-ppt_h/2"/>
                                          </p:val>
                                        </p:tav>
                                      </p:tavLst>
                                    </p:anim>
                                    <p:anim calcmode="lin" valueType="num">
                                      <p:cBhvr>
                                        <p:cTn id="98" dur="3000"/>
                                        <p:tgtEl>
                                          <p:spTgt spid="19"/>
                                        </p:tgtEl>
                                        <p:attrNameLst>
                                          <p:attrName>ppt_w</p:attrName>
                                        </p:attrNameLst>
                                      </p:cBhvr>
                                      <p:tavLst>
                                        <p:tav tm="0">
                                          <p:val>
                                            <p:strVal val="ppt_w"/>
                                          </p:val>
                                        </p:tav>
                                        <p:tav tm="100000">
                                          <p:val>
                                            <p:strVal val="ppt_w"/>
                                          </p:val>
                                        </p:tav>
                                      </p:tavLst>
                                    </p:anim>
                                    <p:anim calcmode="lin" valueType="num">
                                      <p:cBhvr>
                                        <p:cTn id="99" dur="3000"/>
                                        <p:tgtEl>
                                          <p:spTgt spid="19"/>
                                        </p:tgtEl>
                                        <p:attrNameLst>
                                          <p:attrName>ppt_h</p:attrName>
                                        </p:attrNameLst>
                                      </p:cBhvr>
                                      <p:tavLst>
                                        <p:tav tm="0">
                                          <p:val>
                                            <p:strVal val="ppt_h"/>
                                          </p:val>
                                        </p:tav>
                                        <p:tav tm="100000">
                                          <p:val>
                                            <p:fltVal val="0"/>
                                          </p:val>
                                        </p:tav>
                                      </p:tavLst>
                                    </p:anim>
                                    <p:set>
                                      <p:cBhvr>
                                        <p:cTn id="100" dur="1" fill="hold">
                                          <p:stCondLst>
                                            <p:cond delay="2999"/>
                                          </p:stCondLst>
                                        </p:cTn>
                                        <p:tgtEl>
                                          <p:spTgt spid="19"/>
                                        </p:tgtEl>
                                        <p:attrNameLst>
                                          <p:attrName>style.visibility</p:attrName>
                                        </p:attrNameLst>
                                      </p:cBhvr>
                                      <p:to>
                                        <p:strVal val="hidden"/>
                                      </p:to>
                                    </p:set>
                                  </p:childTnLst>
                                </p:cTn>
                              </p:par>
                              <p:par>
                                <p:cTn id="101" presetID="16" presetClass="entr" presetSubtype="42" fill="hold" nodeType="withEffect">
                                  <p:stCondLst>
                                    <p:cond delay="0"/>
                                  </p:stCondLst>
                                  <p:childTnLst>
                                    <p:set>
                                      <p:cBhvr>
                                        <p:cTn id="102" dur="1" fill="hold">
                                          <p:stCondLst>
                                            <p:cond delay="0"/>
                                          </p:stCondLst>
                                        </p:cTn>
                                        <p:tgtEl>
                                          <p:spTgt spid="21"/>
                                        </p:tgtEl>
                                        <p:attrNameLst>
                                          <p:attrName>style.visibility</p:attrName>
                                        </p:attrNameLst>
                                      </p:cBhvr>
                                      <p:to>
                                        <p:strVal val="visible"/>
                                      </p:to>
                                    </p:set>
                                    <p:animEffect transition="in" filter="barn(outHorizontal)">
                                      <p:cBhvr>
                                        <p:cTn id="103" dur="4000"/>
                                        <p:tgtEl>
                                          <p:spTgt spid="21"/>
                                        </p:tgtEl>
                                      </p:cBhvr>
                                    </p:animEffect>
                                  </p:childTnLst>
                                </p:cTn>
                              </p:par>
                              <p:par>
                                <p:cTn id="104" presetID="23" presetClass="entr" presetSubtype="288" fill="hold" nodeType="withEffect">
                                  <p:stCondLst>
                                    <p:cond delay="0"/>
                                  </p:stCondLst>
                                  <p:childTnLst>
                                    <p:set>
                                      <p:cBhvr>
                                        <p:cTn id="105" dur="1" fill="hold">
                                          <p:stCondLst>
                                            <p:cond delay="0"/>
                                          </p:stCondLst>
                                        </p:cTn>
                                        <p:tgtEl>
                                          <p:spTgt spid="21"/>
                                        </p:tgtEl>
                                        <p:attrNameLst>
                                          <p:attrName>style.visibility</p:attrName>
                                        </p:attrNameLst>
                                      </p:cBhvr>
                                      <p:to>
                                        <p:strVal val="visible"/>
                                      </p:to>
                                    </p:set>
                                    <p:anim calcmode="lin" valueType="num">
                                      <p:cBhvr>
                                        <p:cTn id="106" dur="4000" fill="hold"/>
                                        <p:tgtEl>
                                          <p:spTgt spid="21"/>
                                        </p:tgtEl>
                                        <p:attrNameLst>
                                          <p:attrName>ppt_w</p:attrName>
                                        </p:attrNameLst>
                                      </p:cBhvr>
                                      <p:tavLst>
                                        <p:tav tm="0">
                                          <p:val>
                                            <p:strVal val="4/3*#ppt_w"/>
                                          </p:val>
                                        </p:tav>
                                        <p:tav tm="100000">
                                          <p:val>
                                            <p:strVal val="#ppt_w"/>
                                          </p:val>
                                        </p:tav>
                                      </p:tavLst>
                                    </p:anim>
                                    <p:anim calcmode="lin" valueType="num">
                                      <p:cBhvr>
                                        <p:cTn id="107" dur="4000" fill="hold"/>
                                        <p:tgtEl>
                                          <p:spTgt spid="21"/>
                                        </p:tgtEl>
                                        <p:attrNameLst>
                                          <p:attrName>ppt_h</p:attrName>
                                        </p:attrNameLst>
                                      </p:cBhvr>
                                      <p:tavLst>
                                        <p:tav tm="0">
                                          <p:val>
                                            <p:strVal val="4/3*#ppt_h"/>
                                          </p:val>
                                        </p:tav>
                                        <p:tav tm="100000">
                                          <p:val>
                                            <p:strVal val="#ppt_h"/>
                                          </p:val>
                                        </p:tav>
                                      </p:tavLst>
                                    </p:anim>
                                  </p:childTnLst>
                                </p:cTn>
                              </p:par>
                            </p:childTnLst>
                          </p:cTn>
                        </p:par>
                        <p:par>
                          <p:cTn id="108" fill="hold">
                            <p:stCondLst>
                              <p:cond delay="4000"/>
                            </p:stCondLst>
                            <p:childTnLst>
                              <p:par>
                                <p:cTn id="109" presetID="40" presetClass="entr" presetSubtype="0" fill="hold" grpId="0" nodeType="afterEffect">
                                  <p:stCondLst>
                                    <p:cond delay="0"/>
                                  </p:stCondLst>
                                  <p:iterate type="lt">
                                    <p:tmPct val="10000"/>
                                  </p:iterate>
                                  <p:childTnLst>
                                    <p:set>
                                      <p:cBhvr>
                                        <p:cTn id="110" dur="1" fill="hold">
                                          <p:stCondLst>
                                            <p:cond delay="0"/>
                                          </p:stCondLst>
                                        </p:cTn>
                                        <p:tgtEl>
                                          <p:spTgt spid="22"/>
                                        </p:tgtEl>
                                        <p:attrNameLst>
                                          <p:attrName>style.visibility</p:attrName>
                                        </p:attrNameLst>
                                      </p:cBhvr>
                                      <p:to>
                                        <p:strVal val="visible"/>
                                      </p:to>
                                    </p:set>
                                    <p:animEffect transition="in" filter="fade">
                                      <p:cBhvr>
                                        <p:cTn id="111" dur="1000"/>
                                        <p:tgtEl>
                                          <p:spTgt spid="22"/>
                                        </p:tgtEl>
                                      </p:cBhvr>
                                    </p:animEffect>
                                    <p:anim calcmode="lin" valueType="num">
                                      <p:cBhvr>
                                        <p:cTn id="112" dur="1000" fill="hold"/>
                                        <p:tgtEl>
                                          <p:spTgt spid="22"/>
                                        </p:tgtEl>
                                        <p:attrNameLst>
                                          <p:attrName>ppt_x</p:attrName>
                                        </p:attrNameLst>
                                      </p:cBhvr>
                                      <p:tavLst>
                                        <p:tav tm="0">
                                          <p:val>
                                            <p:strVal val="#ppt_x-.1"/>
                                          </p:val>
                                        </p:tav>
                                        <p:tav tm="100000">
                                          <p:val>
                                            <p:strVal val="#ppt_x"/>
                                          </p:val>
                                        </p:tav>
                                      </p:tavLst>
                                    </p:anim>
                                    <p:anim calcmode="lin" valueType="num">
                                      <p:cBhvr>
                                        <p:cTn id="113" dur="1000" fill="hold"/>
                                        <p:tgtEl>
                                          <p:spTgt spid="2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280px-Disney_bus_in_Walt_Disney_World,_Florida.jpg"/>
          <p:cNvPicPr>
            <a:picLocks noChangeAspect="1"/>
          </p:cNvPicPr>
          <p:nvPr/>
        </p:nvPicPr>
        <p:blipFill>
          <a:blip r:embed="rId2" cstate="print"/>
          <a:srcRect/>
          <a:stretch>
            <a:fillRect/>
          </a:stretch>
        </p:blipFill>
        <p:spPr bwMode="auto">
          <a:xfrm>
            <a:off x="0" y="-381000"/>
            <a:ext cx="9144000" cy="5905500"/>
          </a:xfrm>
          <a:prstGeom prst="rect">
            <a:avLst/>
          </a:prstGeom>
          <a:noFill/>
          <a:ln w="9525">
            <a:noFill/>
            <a:miter lim="800000"/>
            <a:headEnd/>
            <a:tailEnd/>
          </a:ln>
        </p:spPr>
      </p:pic>
      <p:pic>
        <p:nvPicPr>
          <p:cNvPr id="5" name="4 Imagen" descr="1280px-Disney_bus_in_Walt_Disney_World,_Florida.jpg"/>
          <p:cNvPicPr>
            <a:picLocks noChangeAspect="1"/>
          </p:cNvPicPr>
          <p:nvPr/>
        </p:nvPicPr>
        <p:blipFill>
          <a:blip r:embed="rId2" cstate="print"/>
          <a:srcRect/>
          <a:stretch>
            <a:fillRect/>
          </a:stretch>
        </p:blipFill>
        <p:spPr bwMode="auto">
          <a:xfrm>
            <a:off x="0" y="-381000"/>
            <a:ext cx="9144000" cy="5905500"/>
          </a:xfrm>
          <a:prstGeom prst="rect">
            <a:avLst/>
          </a:prstGeom>
          <a:noFill/>
          <a:ln w="9525">
            <a:noFill/>
            <a:miter lim="800000"/>
            <a:headEnd/>
            <a:tailEnd/>
          </a:ln>
        </p:spPr>
      </p:pic>
      <p:sp>
        <p:nvSpPr>
          <p:cNvPr id="7" name="6 CuadroTexto"/>
          <p:cNvSpPr txBox="1"/>
          <p:nvPr/>
        </p:nvSpPr>
        <p:spPr>
          <a:xfrm>
            <a:off x="395288" y="3943350"/>
            <a:ext cx="8569325" cy="120015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Actualmente la población de Real Sitio de San Ildefonso vive del turismo que genera el Palacio Real y el Museo del Vidrio, así como de las actividades para el mantenimiento de los mismos. Con esto ponemos punto final a este paseo caluroso pero agradable.</a:t>
            </a:r>
          </a:p>
        </p:txBody>
      </p:sp>
    </p:spTree>
  </p:cSld>
  <p:clrMapOvr>
    <a:masterClrMapping/>
  </p:clrMapOvr>
  <mc:AlternateContent xmlns:mc="http://schemas.openxmlformats.org/markup-compatibility/2006">
    <mc:Choice xmlns:p14="http://schemas.microsoft.com/office/powerpoint/2010/main" Requires="p14">
      <p:transition spd="slow" p14:dur="2000" advTm="32000">
        <p14:doors dir="vert"/>
      </p:transition>
    </mc:Choice>
    <mc:Fallback>
      <p:transition spd="slow" advTm="3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2/3*#ppt_w"/>
                                          </p:val>
                                        </p:tav>
                                        <p:tav tm="100000">
                                          <p:val>
                                            <p:strVal val="#ppt_w"/>
                                          </p:val>
                                        </p:tav>
                                      </p:tavLst>
                                    </p:anim>
                                    <p:anim calcmode="lin" valueType="num">
                                      <p:cBhvr>
                                        <p:cTn id="8" dur="3000" fill="hold"/>
                                        <p:tgtEl>
                                          <p:spTgt spid="4"/>
                                        </p:tgtEl>
                                        <p:attrNameLst>
                                          <p:attrName>ppt_h</p:attrName>
                                        </p:attrNameLst>
                                      </p:cBhvr>
                                      <p:tavLst>
                                        <p:tav tm="0">
                                          <p:val>
                                            <p:strVal val="2/3*#ppt_h"/>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ox(out)">
                                      <p:cBhvr>
                                        <p:cTn id="11" dur="3000"/>
                                        <p:tgtEl>
                                          <p:spTgt spid="4"/>
                                        </p:tgtEl>
                                      </p:cBhvr>
                                    </p:animEffect>
                                  </p:childTnLst>
                                </p:cTn>
                              </p:par>
                              <p:par>
                                <p:cTn id="12" presetID="23" presetClass="entr" presetSubtype="27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2/3*#ppt_w"/>
                                          </p:val>
                                        </p:tav>
                                        <p:tav tm="100000">
                                          <p:val>
                                            <p:strVal val="#ppt_w"/>
                                          </p:val>
                                        </p:tav>
                                      </p:tavLst>
                                    </p:anim>
                                    <p:anim calcmode="lin" valueType="num">
                                      <p:cBhvr>
                                        <p:cTn id="15" dur="3000" fill="hold"/>
                                        <p:tgtEl>
                                          <p:spTgt spid="5"/>
                                        </p:tgtEl>
                                        <p:attrNameLst>
                                          <p:attrName>ppt_h</p:attrName>
                                        </p:attrNameLst>
                                      </p:cBhvr>
                                      <p:tavLst>
                                        <p:tav tm="0">
                                          <p:val>
                                            <p:strVal val="2/3*#ppt_h"/>
                                          </p:val>
                                        </p:tav>
                                        <p:tav tm="100000">
                                          <p:val>
                                            <p:strVal val="#ppt_h"/>
                                          </p:val>
                                        </p:tav>
                                      </p:tavLst>
                                    </p:anim>
                                  </p:childTnLst>
                                </p:cTn>
                              </p:par>
                              <p:par>
                                <p:cTn id="16" presetID="13" presetClass="entr" presetSubtype="16"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plus(in)">
                                      <p:cBhvr>
                                        <p:cTn id="18" dur="3000"/>
                                        <p:tgtEl>
                                          <p:spTgt spid="5"/>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7"/>
                                        </p:tgtEl>
                                        <p:attrNameLst>
                                          <p:attrName>style.visibility</p:attrName>
                                        </p:attrNameLst>
                                      </p:cBhvr>
                                      <p:to>
                                        <p:strVal val="visible"/>
                                      </p:to>
                                    </p:set>
                                    <p:animEffect transition="in" filter="fade">
                                      <p:cBhvr>
                                        <p:cTn id="22" dur="1000"/>
                                        <p:tgtEl>
                                          <p:spTgt spid="7"/>
                                        </p:tgtEl>
                                      </p:cBhvr>
                                    </p:animEffect>
                                    <p:anim calcmode="lin" valueType="num">
                                      <p:cBhvr>
                                        <p:cTn id="23" dur="1000" fill="hold"/>
                                        <p:tgtEl>
                                          <p:spTgt spid="7"/>
                                        </p:tgtEl>
                                        <p:attrNameLst>
                                          <p:attrName>ppt_x</p:attrName>
                                        </p:attrNameLst>
                                      </p:cBhvr>
                                      <p:tavLst>
                                        <p:tav tm="0">
                                          <p:val>
                                            <p:strVal val="#ppt_x-.1"/>
                                          </p:val>
                                        </p:tav>
                                        <p:tav tm="100000">
                                          <p:val>
                                            <p:strVal val="#ppt_x"/>
                                          </p:val>
                                        </p:tav>
                                      </p:tavLst>
                                    </p:anim>
                                    <p:anim calcmode="lin" valueType="num">
                                      <p:cBhvr>
                                        <p:cTn id="24"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7" name="WordArt 9"/>
          <p:cNvSpPr>
            <a:spLocks noChangeArrowheads="1" noChangeShapeType="1" noTextEdit="1"/>
          </p:cNvSpPr>
          <p:nvPr/>
        </p:nvSpPr>
        <p:spPr bwMode="auto">
          <a:xfrm>
            <a:off x="1547813" y="195274"/>
            <a:ext cx="5903912" cy="936325"/>
          </a:xfrm>
          <a:prstGeom prst="rect">
            <a:avLst/>
          </a:prstGeom>
        </p:spPr>
        <p:txBody>
          <a:bodyPr wrap="none" fromWordArt="1">
            <a:prstTxWarp prst="textCanUp">
              <a:avLst>
                <a:gd name="adj" fmla="val 71838"/>
              </a:avLst>
            </a:prstTxWarp>
            <a:scene3d>
              <a:camera prst="legacyPerspectiveBottom"/>
              <a:lightRig rig="legacyHarsh3" dir="t"/>
            </a:scene3d>
            <a:sp3d extrusionH="887400" prstMaterial="legacyMatte">
              <a:bevelT w="38100" h="38100" prst="angle"/>
              <a:extrusionClr>
                <a:srgbClr val="FF6600"/>
              </a:extrusionClr>
            </a:sp3d>
          </a:bodyPr>
          <a:lstStyle/>
          <a:p>
            <a:pPr algn="ctr">
              <a:defRPr/>
            </a:pPr>
            <a:r>
              <a:rPr lang="es-ES" sz="3600" kern="10" dirty="0">
                <a:ln w="9525">
                  <a:round/>
                  <a:headEnd/>
                  <a:tailEnd/>
                </a:ln>
                <a:gradFill rotWithShape="1">
                  <a:gsLst>
                    <a:gs pos="0">
                      <a:srgbClr val="FFE701"/>
                    </a:gs>
                    <a:gs pos="100000">
                      <a:srgbClr val="FE3E02"/>
                    </a:gs>
                  </a:gsLst>
                  <a:lin ang="5400000" scaled="1"/>
                </a:gradFill>
                <a:latin typeface="High Tower Text"/>
              </a:rPr>
              <a:t> Música Enlazada </a:t>
            </a:r>
          </a:p>
        </p:txBody>
      </p:sp>
      <p:sp>
        <p:nvSpPr>
          <p:cNvPr id="73739" name="WordArt 11"/>
          <p:cNvSpPr>
            <a:spLocks noChangeArrowheads="1" noChangeShapeType="1" noTextEdit="1"/>
          </p:cNvSpPr>
          <p:nvPr/>
        </p:nvSpPr>
        <p:spPr bwMode="auto">
          <a:xfrm>
            <a:off x="2051720" y="1203598"/>
            <a:ext cx="4824413" cy="792088"/>
          </a:xfrm>
          <a:prstGeom prst="rect">
            <a:avLst/>
          </a:prstGeom>
        </p:spPr>
        <p:txBody>
          <a:bodyPr wrap="none" fromWordArt="1">
            <a:prstTxWarp prst="textDeflateBottom">
              <a:avLst>
                <a:gd name="adj" fmla="val 60792"/>
              </a:avLst>
            </a:prstTxWarp>
            <a:scene3d>
              <a:camera prst="legacyPerspectiveBottom"/>
              <a:lightRig rig="legacyNormal3" dir="t"/>
            </a:scene3d>
            <a:sp3d extrusionH="887400" prstMaterial="legacyMatte">
              <a:bevelT w="38100" h="38100" prst="angle"/>
              <a:extrusionClr>
                <a:srgbClr val="939676"/>
              </a:extrusionClr>
            </a:sp3d>
          </a:bodyPr>
          <a:lstStyle/>
          <a:p>
            <a:pPr algn="ctr">
              <a:defRPr/>
            </a:pPr>
            <a:r>
              <a:rPr lang="es-ES" sz="3600" kern="10" dirty="0">
                <a:ln w="9525">
                  <a:round/>
                  <a:headEnd/>
                  <a:tailEnd/>
                </a:ln>
                <a:gradFill rotWithShape="1">
                  <a:gsLst>
                    <a:gs pos="0">
                      <a:srgbClr val="707070"/>
                    </a:gs>
                    <a:gs pos="50000">
                      <a:srgbClr val="FFFFFF"/>
                    </a:gs>
                    <a:gs pos="100000">
                      <a:srgbClr val="707070"/>
                    </a:gs>
                  </a:gsLst>
                  <a:lin ang="2700000" scaled="1"/>
                </a:gradFill>
                <a:latin typeface="High Tower Text"/>
              </a:rPr>
              <a:t> Títulos: </a:t>
            </a:r>
          </a:p>
        </p:txBody>
      </p:sp>
      <p:sp>
        <p:nvSpPr>
          <p:cNvPr id="73740" name="WordArt 12"/>
          <p:cNvSpPr>
            <a:spLocks noChangeArrowheads="1" noChangeShapeType="1" noTextEdit="1"/>
          </p:cNvSpPr>
          <p:nvPr/>
        </p:nvSpPr>
        <p:spPr bwMode="auto">
          <a:xfrm>
            <a:off x="1619672" y="3003798"/>
            <a:ext cx="5976938" cy="719138"/>
          </a:xfrm>
          <a:prstGeom prst="rect">
            <a:avLst/>
          </a:prstGeom>
        </p:spPr>
        <p:txBody>
          <a:bodyPr wrap="none" fromWordArt="1">
            <a:prstTxWarp prst="textInflateBottom">
              <a:avLst>
                <a:gd name="adj" fmla="val 68083"/>
              </a:avLst>
            </a:prstTxWarp>
            <a:scene3d>
              <a:camera prst="orthographicFront"/>
              <a:lightRig rig="threePt" dir="t"/>
            </a:scene3d>
            <a:sp3d extrusionH="57150">
              <a:bevelT w="82550" h="38100" prst="coolSlant"/>
            </a:sp3d>
          </a:bodyPr>
          <a:lstStyle/>
          <a:p>
            <a:pPr algn="ctr">
              <a:defRPr/>
            </a:pP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rPr>
              <a:t> - Marcha persa  </a:t>
            </a:r>
          </a:p>
        </p:txBody>
      </p:sp>
      <p:sp>
        <p:nvSpPr>
          <p:cNvPr id="7" name="WordArt 10"/>
          <p:cNvSpPr>
            <a:spLocks noChangeArrowheads="1" noChangeShapeType="1" noTextEdit="1"/>
          </p:cNvSpPr>
          <p:nvPr/>
        </p:nvSpPr>
        <p:spPr bwMode="auto">
          <a:xfrm>
            <a:off x="1691680" y="1995686"/>
            <a:ext cx="5762625" cy="864864"/>
          </a:xfrm>
          <a:prstGeom prst="rect">
            <a:avLst/>
          </a:prstGeom>
        </p:spPr>
        <p:txBody>
          <a:bodyPr wrap="none" fromWordArt="1">
            <a:prstTxWarp prst="textDeflate">
              <a:avLst>
                <a:gd name="adj" fmla="val 12426"/>
              </a:avLst>
            </a:prstTxWarp>
            <a:scene3d>
              <a:camera prst="orthographicFront"/>
              <a:lightRig rig="threePt" dir="t"/>
            </a:scene3d>
            <a:sp3d extrusionH="57150">
              <a:bevelT w="82550" h="38100" prst="coolSlant"/>
            </a:sp3d>
          </a:bodyPr>
          <a:lstStyle/>
          <a:p>
            <a:pPr algn="ctr">
              <a:defRPr/>
            </a:pPr>
            <a:r>
              <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rPr>
              <a:t> - </a:t>
            </a:r>
            <a:r>
              <a:rPr lang="es-ES" sz="3600" kern="10" dirty="0" err="1">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rPr>
              <a:t>The</a:t>
            </a:r>
            <a:r>
              <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rPr>
              <a:t> Great </a:t>
            </a:r>
            <a:r>
              <a:rPr lang="es-ES" sz="3600" kern="10" dirty="0" err="1">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rPr>
              <a:t>Miracle</a:t>
            </a:r>
            <a:r>
              <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rPr>
              <a:t>  </a:t>
            </a:r>
          </a:p>
        </p:txBody>
      </p:sp>
      <p:sp>
        <p:nvSpPr>
          <p:cNvPr id="6" name="WordArt 10"/>
          <p:cNvSpPr>
            <a:spLocks noChangeArrowheads="1" noChangeShapeType="1" noTextEdit="1"/>
          </p:cNvSpPr>
          <p:nvPr/>
        </p:nvSpPr>
        <p:spPr bwMode="auto">
          <a:xfrm>
            <a:off x="1547665" y="3795886"/>
            <a:ext cx="5472608" cy="864864"/>
          </a:xfrm>
          <a:prstGeom prst="rect">
            <a:avLst/>
          </a:prstGeom>
        </p:spPr>
        <p:txBody>
          <a:bodyPr wrap="none" fromWordArt="1">
            <a:prstTxWarp prst="textDeflate">
              <a:avLst>
                <a:gd name="adj" fmla="val 12426"/>
              </a:avLst>
            </a:prstTxWarp>
            <a:scene3d>
              <a:camera prst="orthographicFront"/>
              <a:lightRig rig="threePt" dir="t"/>
            </a:scene3d>
            <a:sp3d extrusionH="57150">
              <a:bevelT w="82550" h="38100" prst="coolSlant"/>
            </a:sp3d>
          </a:bodyPr>
          <a:lstStyle/>
          <a:p>
            <a:pPr algn="ctr">
              <a:defRPr/>
            </a:pPr>
            <a:r>
              <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rPr>
              <a:t> - Vals del beso  </a:t>
            </a:r>
          </a:p>
        </p:txBody>
      </p:sp>
    </p:spTree>
  </p:cSld>
  <p:clrMapOvr>
    <a:masterClrMapping/>
  </p:clrMapOvr>
  <mc:AlternateContent xmlns:mc="http://schemas.openxmlformats.org/markup-compatibility/2006">
    <mc:Choice xmlns:p14="http://schemas.microsoft.com/office/powerpoint/2010/main" Requires="p14">
      <p:transition spd="slow" p14:dur="2000" advTm="18000">
        <p14:ripple/>
      </p:transition>
    </mc:Choice>
    <mc:Fallback>
      <p:transition spd="slow" advTm="1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7" presetClass="entr" presetSubtype="0" fill="hold" nodeType="withEffect">
                                  <p:stCondLst>
                                    <p:cond delay="0"/>
                                  </p:stCondLst>
                                  <p:childTnLst>
                                    <p:set>
                                      <p:cBhvr>
                                        <p:cTn id="6" dur="1" fill="hold">
                                          <p:stCondLst>
                                            <p:cond delay="0"/>
                                          </p:stCondLst>
                                        </p:cTn>
                                        <p:tgtEl>
                                          <p:spTgt spid="73737"/>
                                        </p:tgtEl>
                                        <p:attrNameLst>
                                          <p:attrName>style.visibility</p:attrName>
                                        </p:attrNameLst>
                                      </p:cBhvr>
                                      <p:to>
                                        <p:strVal val="visible"/>
                                      </p:to>
                                    </p:set>
                                    <p:animEffect transition="in" filter="fade">
                                      <p:cBhvr>
                                        <p:cTn id="7" dur="2000"/>
                                        <p:tgtEl>
                                          <p:spTgt spid="73737"/>
                                        </p:tgtEl>
                                      </p:cBhvr>
                                    </p:animEffect>
                                    <p:anim calcmode="lin" valueType="num">
                                      <p:cBhvr>
                                        <p:cTn id="8" dur="2000" fill="hold"/>
                                        <p:tgtEl>
                                          <p:spTgt spid="73737"/>
                                        </p:tgtEl>
                                        <p:attrNameLst>
                                          <p:attrName>ppt_x</p:attrName>
                                        </p:attrNameLst>
                                      </p:cBhvr>
                                      <p:tavLst>
                                        <p:tav tm="0">
                                          <p:val>
                                            <p:strVal val="#ppt_x"/>
                                          </p:val>
                                        </p:tav>
                                        <p:tav tm="100000">
                                          <p:val>
                                            <p:strVal val="#ppt_x"/>
                                          </p:val>
                                        </p:tav>
                                      </p:tavLst>
                                    </p:anim>
                                    <p:anim calcmode="lin" valueType="num">
                                      <p:cBhvr>
                                        <p:cTn id="9" dur="2000" fill="hold"/>
                                        <p:tgtEl>
                                          <p:spTgt spid="73737"/>
                                        </p:tgtEl>
                                        <p:attrNameLst>
                                          <p:attrName>ppt_y</p:attrName>
                                        </p:attrNameLst>
                                      </p:cBhvr>
                                      <p:tavLst>
                                        <p:tav tm="0">
                                          <p:val>
                                            <p:strVal val="#ppt_y-.1"/>
                                          </p:val>
                                        </p:tav>
                                        <p:tav tm="100000">
                                          <p:val>
                                            <p:strVal val="#ppt_y"/>
                                          </p:val>
                                        </p:tav>
                                      </p:tavLst>
                                    </p:anim>
                                  </p:childTnLst>
                                </p:cTn>
                              </p:par>
                            </p:childTnLst>
                          </p:cTn>
                        </p:par>
                        <p:par>
                          <p:cTn id="10" fill="hold" nodeType="afterGroup">
                            <p:stCondLst>
                              <p:cond delay="2000"/>
                            </p:stCondLst>
                            <p:childTnLst>
                              <p:par>
                                <p:cTn id="11" presetID="2" presetClass="entr" presetSubtype="4" fill="hold" nodeType="afterEffect">
                                  <p:stCondLst>
                                    <p:cond delay="500"/>
                                  </p:stCondLst>
                                  <p:childTnLst>
                                    <p:set>
                                      <p:cBhvr>
                                        <p:cTn id="12" dur="1" fill="hold">
                                          <p:stCondLst>
                                            <p:cond delay="0"/>
                                          </p:stCondLst>
                                        </p:cTn>
                                        <p:tgtEl>
                                          <p:spTgt spid="73739"/>
                                        </p:tgtEl>
                                        <p:attrNameLst>
                                          <p:attrName>style.visibility</p:attrName>
                                        </p:attrNameLst>
                                      </p:cBhvr>
                                      <p:to>
                                        <p:strVal val="visible"/>
                                      </p:to>
                                    </p:set>
                                    <p:anim calcmode="lin" valueType="num">
                                      <p:cBhvr additive="base">
                                        <p:cTn id="13" dur="2000" fill="hold"/>
                                        <p:tgtEl>
                                          <p:spTgt spid="73739"/>
                                        </p:tgtEl>
                                        <p:attrNameLst>
                                          <p:attrName>ppt_x</p:attrName>
                                        </p:attrNameLst>
                                      </p:cBhvr>
                                      <p:tavLst>
                                        <p:tav tm="0">
                                          <p:val>
                                            <p:strVal val="#ppt_x"/>
                                          </p:val>
                                        </p:tav>
                                        <p:tav tm="100000">
                                          <p:val>
                                            <p:strVal val="#ppt_x"/>
                                          </p:val>
                                        </p:tav>
                                      </p:tavLst>
                                    </p:anim>
                                    <p:anim calcmode="lin" valueType="num">
                                      <p:cBhvr additive="base">
                                        <p:cTn id="14" dur="2000" fill="hold"/>
                                        <p:tgtEl>
                                          <p:spTgt spid="73739"/>
                                        </p:tgtEl>
                                        <p:attrNameLst>
                                          <p:attrName>ppt_y</p:attrName>
                                        </p:attrNameLst>
                                      </p:cBhvr>
                                      <p:tavLst>
                                        <p:tav tm="0">
                                          <p:val>
                                            <p:strVal val="1+#ppt_h/2"/>
                                          </p:val>
                                        </p:tav>
                                        <p:tav tm="100000">
                                          <p:val>
                                            <p:strVal val="#ppt_y"/>
                                          </p:val>
                                        </p:tav>
                                      </p:tavLst>
                                    </p:anim>
                                  </p:childTnLst>
                                </p:cTn>
                              </p:par>
                            </p:childTnLst>
                          </p:cTn>
                        </p:par>
                        <p:par>
                          <p:cTn id="15" fill="hold">
                            <p:stCondLst>
                              <p:cond delay="4500"/>
                            </p:stCondLst>
                            <p:childTnLst>
                              <p:par>
                                <p:cTn id="16" presetID="17" presetClass="entr" presetSubtype="10" fill="hold" nodeType="afterEffect">
                                  <p:stCondLst>
                                    <p:cond delay="500"/>
                                  </p:stCondLst>
                                  <p:childTnLst>
                                    <p:set>
                                      <p:cBhvr>
                                        <p:cTn id="17" dur="1" fill="hold">
                                          <p:stCondLst>
                                            <p:cond delay="0"/>
                                          </p:stCondLst>
                                        </p:cTn>
                                        <p:tgtEl>
                                          <p:spTgt spid="7"/>
                                        </p:tgtEl>
                                        <p:attrNameLst>
                                          <p:attrName>style.visibility</p:attrName>
                                        </p:attrNameLst>
                                      </p:cBhvr>
                                      <p:to>
                                        <p:strVal val="visible"/>
                                      </p:to>
                                    </p:set>
                                    <p:anim calcmode="lin" valueType="num">
                                      <p:cBhvr>
                                        <p:cTn id="18" dur="2000" fill="hold"/>
                                        <p:tgtEl>
                                          <p:spTgt spid="7"/>
                                        </p:tgtEl>
                                        <p:attrNameLst>
                                          <p:attrName>ppt_w</p:attrName>
                                        </p:attrNameLst>
                                      </p:cBhvr>
                                      <p:tavLst>
                                        <p:tav tm="0">
                                          <p:val>
                                            <p:fltVal val="0"/>
                                          </p:val>
                                        </p:tav>
                                        <p:tav tm="100000">
                                          <p:val>
                                            <p:strVal val="#ppt_w"/>
                                          </p:val>
                                        </p:tav>
                                      </p:tavLst>
                                    </p:anim>
                                    <p:anim calcmode="lin" valueType="num">
                                      <p:cBhvr>
                                        <p:cTn id="19" dur="2000" fill="hold"/>
                                        <p:tgtEl>
                                          <p:spTgt spid="7"/>
                                        </p:tgtEl>
                                        <p:attrNameLst>
                                          <p:attrName>ppt_h</p:attrName>
                                        </p:attrNameLst>
                                      </p:cBhvr>
                                      <p:tavLst>
                                        <p:tav tm="0">
                                          <p:val>
                                            <p:strVal val="#ppt_h"/>
                                          </p:val>
                                        </p:tav>
                                        <p:tav tm="100000">
                                          <p:val>
                                            <p:strVal val="#ppt_h"/>
                                          </p:val>
                                        </p:tav>
                                      </p:tavLst>
                                    </p:anim>
                                  </p:childTnLst>
                                </p:cTn>
                              </p:par>
                            </p:childTnLst>
                          </p:cTn>
                        </p:par>
                        <p:par>
                          <p:cTn id="20" fill="hold" nodeType="afterGroup">
                            <p:stCondLst>
                              <p:cond delay="7000"/>
                            </p:stCondLst>
                            <p:childTnLst>
                              <p:par>
                                <p:cTn id="21" presetID="55" presetClass="entr" presetSubtype="0" fill="hold" nodeType="afterEffect">
                                  <p:stCondLst>
                                    <p:cond delay="500"/>
                                  </p:stCondLst>
                                  <p:childTnLst>
                                    <p:set>
                                      <p:cBhvr>
                                        <p:cTn id="22" dur="1" fill="hold">
                                          <p:stCondLst>
                                            <p:cond delay="0"/>
                                          </p:stCondLst>
                                        </p:cTn>
                                        <p:tgtEl>
                                          <p:spTgt spid="73740"/>
                                        </p:tgtEl>
                                        <p:attrNameLst>
                                          <p:attrName>style.visibility</p:attrName>
                                        </p:attrNameLst>
                                      </p:cBhvr>
                                      <p:to>
                                        <p:strVal val="visible"/>
                                      </p:to>
                                    </p:set>
                                    <p:anim calcmode="lin" valueType="num">
                                      <p:cBhvr>
                                        <p:cTn id="23" dur="2000" fill="hold"/>
                                        <p:tgtEl>
                                          <p:spTgt spid="73740"/>
                                        </p:tgtEl>
                                        <p:attrNameLst>
                                          <p:attrName>ppt_w</p:attrName>
                                        </p:attrNameLst>
                                      </p:cBhvr>
                                      <p:tavLst>
                                        <p:tav tm="0">
                                          <p:val>
                                            <p:strVal val="#ppt_w*0.70"/>
                                          </p:val>
                                        </p:tav>
                                        <p:tav tm="100000">
                                          <p:val>
                                            <p:strVal val="#ppt_w"/>
                                          </p:val>
                                        </p:tav>
                                      </p:tavLst>
                                    </p:anim>
                                    <p:anim calcmode="lin" valueType="num">
                                      <p:cBhvr>
                                        <p:cTn id="24" dur="2000" fill="hold"/>
                                        <p:tgtEl>
                                          <p:spTgt spid="73740"/>
                                        </p:tgtEl>
                                        <p:attrNameLst>
                                          <p:attrName>ppt_h</p:attrName>
                                        </p:attrNameLst>
                                      </p:cBhvr>
                                      <p:tavLst>
                                        <p:tav tm="0">
                                          <p:val>
                                            <p:strVal val="#ppt_h"/>
                                          </p:val>
                                        </p:tav>
                                        <p:tav tm="100000">
                                          <p:val>
                                            <p:strVal val="#ppt_h"/>
                                          </p:val>
                                        </p:tav>
                                      </p:tavLst>
                                    </p:anim>
                                    <p:animEffect transition="in" filter="fade">
                                      <p:cBhvr>
                                        <p:cTn id="25" dur="2000"/>
                                        <p:tgtEl>
                                          <p:spTgt spid="73740"/>
                                        </p:tgtEl>
                                      </p:cBhvr>
                                    </p:animEffect>
                                  </p:childTnLst>
                                </p:cTn>
                              </p:par>
                            </p:childTnLst>
                          </p:cTn>
                        </p:par>
                        <p:par>
                          <p:cTn id="26" fill="hold">
                            <p:stCondLst>
                              <p:cond delay="9500"/>
                            </p:stCondLst>
                            <p:childTnLst>
                              <p:par>
                                <p:cTn id="27" presetID="23" presetClass="entr" presetSubtype="16" fill="hold" nodeType="afterEffect">
                                  <p:stCondLst>
                                    <p:cond delay="500"/>
                                  </p:stCondLst>
                                  <p:childTnLst>
                                    <p:set>
                                      <p:cBhvr>
                                        <p:cTn id="28" dur="1" fill="hold">
                                          <p:stCondLst>
                                            <p:cond delay="0"/>
                                          </p:stCondLst>
                                        </p:cTn>
                                        <p:tgtEl>
                                          <p:spTgt spid="6"/>
                                        </p:tgtEl>
                                        <p:attrNameLst>
                                          <p:attrName>style.visibility</p:attrName>
                                        </p:attrNameLst>
                                      </p:cBhvr>
                                      <p:to>
                                        <p:strVal val="visible"/>
                                      </p:to>
                                    </p:set>
                                    <p:anim calcmode="lin" valueType="num">
                                      <p:cBhvr>
                                        <p:cTn id="29" dur="2000" fill="hold"/>
                                        <p:tgtEl>
                                          <p:spTgt spid="6"/>
                                        </p:tgtEl>
                                        <p:attrNameLst>
                                          <p:attrName>ppt_w</p:attrName>
                                        </p:attrNameLst>
                                      </p:cBhvr>
                                      <p:tavLst>
                                        <p:tav tm="0">
                                          <p:val>
                                            <p:fltVal val="0"/>
                                          </p:val>
                                        </p:tav>
                                        <p:tav tm="100000">
                                          <p:val>
                                            <p:strVal val="#ppt_w"/>
                                          </p:val>
                                        </p:tav>
                                      </p:tavLst>
                                    </p:anim>
                                    <p:anim calcmode="lin" valueType="num">
                                      <p:cBhvr>
                                        <p:cTn id="30" dur="2000" fill="hold"/>
                                        <p:tgtEl>
                                          <p:spTgt spid="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2.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p:spPr>
        <p:txBody>
          <a:bodyPr wrap="none" anchor="ctr"/>
          <a:lstStyle/>
          <a:p>
            <a:endParaRPr lang="es-ES" smtClean="0">
              <a:solidFill>
                <a:srgbClr val="000000"/>
              </a:solidFill>
            </a:endParaRPr>
          </a:p>
        </p:txBody>
      </p:sp>
      <p:sp>
        <p:nvSpPr>
          <p:cNvPr id="4101" name="Rectangle 5"/>
          <p:cNvSpPr>
            <a:spLocks noChangeArrowheads="1"/>
          </p:cNvSpPr>
          <p:nvPr/>
        </p:nvSpPr>
        <p:spPr bwMode="auto">
          <a:xfrm>
            <a:off x="0" y="1371600"/>
            <a:ext cx="9144000" cy="3771900"/>
          </a:xfrm>
          <a:prstGeom prst="rect">
            <a:avLst/>
          </a:prstGeom>
          <a:solidFill>
            <a:srgbClr val="B6E8FC"/>
          </a:solidFill>
          <a:ln w="9525">
            <a:noFill/>
            <a:miter lim="800000"/>
            <a:headEnd/>
            <a:tailEnd/>
          </a:ln>
          <a:effectLst/>
        </p:spPr>
        <p:txBody>
          <a:bodyPr wrap="none" anchor="ctr"/>
          <a:lstStyle/>
          <a:p>
            <a:pPr algn="ctr"/>
            <a:endParaRPr lang="es-ES" smtClean="0">
              <a:solidFill>
                <a:srgbClr val="000000"/>
              </a:solidFill>
            </a:endParaRPr>
          </a:p>
        </p:txBody>
      </p:sp>
      <p:pic>
        <p:nvPicPr>
          <p:cNvPr id="4103" name="Picture 7" descr="logo_grande">
            <a:hlinkClick r:id="rId2"/>
          </p:cNvPr>
          <p:cNvPicPr>
            <a:picLocks noChangeAspect="1" noChangeArrowheads="1"/>
          </p:cNvPicPr>
          <p:nvPr/>
        </p:nvPicPr>
        <p:blipFill>
          <a:blip r:embed="rId3" cstate="print"/>
          <a:srcRect/>
          <a:stretch>
            <a:fillRect/>
          </a:stretch>
        </p:blipFill>
        <p:spPr bwMode="auto">
          <a:xfrm>
            <a:off x="1981200" y="1"/>
            <a:ext cx="4876800" cy="1171575"/>
          </a:xfrm>
          <a:prstGeom prst="rect">
            <a:avLst/>
          </a:prstGeom>
          <a:noFill/>
        </p:spPr>
      </p:pic>
      <p:sp>
        <p:nvSpPr>
          <p:cNvPr id="4104" name="Text Box 8"/>
          <p:cNvSpPr txBox="1">
            <a:spLocks noChangeArrowheads="1"/>
          </p:cNvSpPr>
          <p:nvPr/>
        </p:nvSpPr>
        <p:spPr bwMode="auto">
          <a:xfrm>
            <a:off x="0" y="1428750"/>
            <a:ext cx="9144000" cy="2369880"/>
          </a:xfrm>
          <a:prstGeom prst="rect">
            <a:avLst/>
          </a:prstGeom>
          <a:noFill/>
          <a:ln w="9525">
            <a:noFill/>
            <a:miter lim="800000"/>
            <a:headEnd/>
            <a:tailEnd/>
          </a:ln>
          <a:effectLst/>
        </p:spPr>
        <p:txBody>
          <a:bodyPr>
            <a:spAutoFit/>
          </a:bodyPr>
          <a:lstStyle/>
          <a:p>
            <a:pPr algn="ctr">
              <a:spcBef>
                <a:spcPct val="50000"/>
              </a:spcBef>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w="19050">
            <a:noFill/>
            <a:prstDash val="sysDot"/>
            <a:miter lim="800000"/>
            <a:headEnd/>
            <a:tailEnd/>
          </a:ln>
          <a:effectLst/>
        </p:spPr>
        <p:txBody>
          <a:bodyPr>
            <a:spAutoFit/>
          </a:bodyPr>
          <a:lstStyle/>
          <a:p>
            <a:pPr algn="ctr">
              <a:spcBef>
                <a:spcPct val="50000"/>
              </a:spcBef>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a:spcBef>
                <a:spcPct val="50000"/>
              </a:spcBef>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cstate="print"/>
          <a:srcRect/>
          <a:stretch>
            <a:fillRect/>
          </a:stretch>
        </p:blipFill>
        <p:spPr bwMode="auto">
          <a:xfrm>
            <a:off x="5638800" y="3143250"/>
            <a:ext cx="2362200" cy="1771650"/>
          </a:xfrm>
          <a:prstGeom prst="rect">
            <a:avLst/>
          </a:prstGeom>
          <a:noFill/>
        </p:spPr>
      </p:pic>
      <p:pic>
        <p:nvPicPr>
          <p:cNvPr id="4113" name="Picture 17" descr="flechas-8"/>
          <p:cNvPicPr>
            <a:picLocks noChangeAspect="1" noChangeArrowheads="1"/>
          </p:cNvPicPr>
          <p:nvPr/>
        </p:nvPicPr>
        <p:blipFill>
          <a:blip r:embed="rId6" cstate="print"/>
          <a:srcRect/>
          <a:stretch>
            <a:fillRect/>
          </a:stretch>
        </p:blipFill>
        <p:spPr bwMode="auto">
          <a:xfrm>
            <a:off x="4038600" y="3657600"/>
            <a:ext cx="1219200" cy="74295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228850"/>
            <a:ext cx="533400" cy="40005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2628900"/>
            <a:ext cx="533400" cy="40005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3028950"/>
            <a:ext cx="533400" cy="40005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3429000"/>
            <a:ext cx="533400" cy="400050"/>
          </a:xfrm>
          <a:prstGeom prst="rect">
            <a:avLst/>
          </a:prstGeom>
          <a:noFill/>
        </p:spPr>
      </p:pic>
    </p:spTree>
  </p:cSld>
  <p:clrMapOvr>
    <a:masterClrMapping/>
  </p:clrMapOvr>
  <mc:AlternateContent xmlns:mc="http://schemas.openxmlformats.org/markup-compatibility/2006">
    <mc:Choice xmlns:p14="http://schemas.microsoft.com/office/powerpoint/2010/main" Requires="p14">
      <p:transition spd="slow" p14:dur="2000">
        <p14:ripple/>
      </p:transition>
    </mc:Choice>
    <mc:Fallback>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E4E4E4"/>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E4E4E4"/>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7317</TotalTime>
  <Words>1718</Words>
  <Application>Microsoft Office PowerPoint</Application>
  <PresentationFormat>Presentación en pantalla (16:9)</PresentationFormat>
  <Paragraphs>132</Paragraphs>
  <Slides>62</Slides>
  <Notes>1</Notes>
  <HiddenSlides>0</HiddenSlides>
  <MMClips>0</MMClips>
  <ScaleCrop>false</ScaleCrop>
  <HeadingPairs>
    <vt:vector size="4" baseType="variant">
      <vt:variant>
        <vt:lpstr>Tema</vt:lpstr>
      </vt:variant>
      <vt:variant>
        <vt:i4>2</vt:i4>
      </vt:variant>
      <vt:variant>
        <vt:lpstr>Títulos de diapositiva</vt:lpstr>
      </vt:variant>
      <vt:variant>
        <vt:i4>62</vt:i4>
      </vt:variant>
    </vt:vector>
  </HeadingPairs>
  <TitlesOfParts>
    <vt:vector size="64" baseType="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Papa</dc:creator>
  <cp:lastModifiedBy>Papa</cp:lastModifiedBy>
  <cp:revision>621</cp:revision>
  <dcterms:created xsi:type="dcterms:W3CDTF">2015-03-26T15:29:08Z</dcterms:created>
  <dcterms:modified xsi:type="dcterms:W3CDTF">2021-04-14T15:59:34Z</dcterms:modified>
</cp:coreProperties>
</file>