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8"/>
  </p:notesMasterIdLst>
  <p:sldIdLst>
    <p:sldId id="383" r:id="rId3"/>
    <p:sldId id="256" r:id="rId4"/>
    <p:sldId id="319" r:id="rId5"/>
    <p:sldId id="320" r:id="rId6"/>
    <p:sldId id="321" r:id="rId7"/>
    <p:sldId id="322" r:id="rId8"/>
    <p:sldId id="323" r:id="rId9"/>
    <p:sldId id="325" r:id="rId10"/>
    <p:sldId id="326" r:id="rId11"/>
    <p:sldId id="327" r:id="rId12"/>
    <p:sldId id="328" r:id="rId13"/>
    <p:sldId id="329" r:id="rId14"/>
    <p:sldId id="330" r:id="rId15"/>
    <p:sldId id="331" r:id="rId16"/>
    <p:sldId id="333" r:id="rId17"/>
    <p:sldId id="335" r:id="rId18"/>
    <p:sldId id="334" r:id="rId19"/>
    <p:sldId id="336" r:id="rId20"/>
    <p:sldId id="332" r:id="rId21"/>
    <p:sldId id="337" r:id="rId22"/>
    <p:sldId id="338" r:id="rId23"/>
    <p:sldId id="339" r:id="rId24"/>
    <p:sldId id="340" r:id="rId25"/>
    <p:sldId id="387" r:id="rId26"/>
    <p:sldId id="341" r:id="rId27"/>
    <p:sldId id="342" r:id="rId28"/>
    <p:sldId id="343" r:id="rId29"/>
    <p:sldId id="344" r:id="rId30"/>
    <p:sldId id="345" r:id="rId31"/>
    <p:sldId id="346" r:id="rId32"/>
    <p:sldId id="347" r:id="rId33"/>
    <p:sldId id="348" r:id="rId34"/>
    <p:sldId id="349" r:id="rId35"/>
    <p:sldId id="350" r:id="rId36"/>
    <p:sldId id="351" r:id="rId37"/>
    <p:sldId id="352" r:id="rId38"/>
    <p:sldId id="353" r:id="rId39"/>
    <p:sldId id="354" r:id="rId40"/>
    <p:sldId id="356" r:id="rId41"/>
    <p:sldId id="355" r:id="rId42"/>
    <p:sldId id="357" r:id="rId43"/>
    <p:sldId id="358" r:id="rId44"/>
    <p:sldId id="359" r:id="rId45"/>
    <p:sldId id="385" r:id="rId46"/>
    <p:sldId id="360" r:id="rId47"/>
    <p:sldId id="361" r:id="rId48"/>
    <p:sldId id="362" r:id="rId49"/>
    <p:sldId id="365" r:id="rId50"/>
    <p:sldId id="363" r:id="rId51"/>
    <p:sldId id="364" r:id="rId52"/>
    <p:sldId id="367" r:id="rId53"/>
    <p:sldId id="368" r:id="rId54"/>
    <p:sldId id="369" r:id="rId55"/>
    <p:sldId id="370" r:id="rId56"/>
    <p:sldId id="371" r:id="rId57"/>
    <p:sldId id="372" r:id="rId58"/>
    <p:sldId id="373" r:id="rId59"/>
    <p:sldId id="381" r:id="rId60"/>
    <p:sldId id="375" r:id="rId61"/>
    <p:sldId id="376" r:id="rId62"/>
    <p:sldId id="377" r:id="rId63"/>
    <p:sldId id="378" r:id="rId64"/>
    <p:sldId id="382" r:id="rId65"/>
    <p:sldId id="384" r:id="rId66"/>
    <p:sldId id="388" r:id="rId67"/>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rM9xuuHioyj/4ByX9cXqLg==" hashData="xmPybrT+EDlPO7Z9GURPxUF5UkQ="/>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48654"/>
    <a:srgbClr val="BB9065"/>
    <a:srgbClr val="A275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787" autoAdjust="0"/>
    <p:restoredTop sz="94660"/>
  </p:normalViewPr>
  <p:slideViewPr>
    <p:cSldViewPr>
      <p:cViewPr>
        <p:scale>
          <a:sx n="60" d="100"/>
          <a:sy n="60" d="100"/>
        </p:scale>
        <p:origin x="672" y="605"/>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smtClean="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smtClean="0"/>
            </a:lvl1pPr>
          </a:lstStyle>
          <a:p>
            <a:pPr>
              <a:defRPr/>
            </a:pPr>
            <a:fld id="{17E60DC9-C540-4240-BB60-30DF6FEACAE6}" type="datetimeFigureOut">
              <a:rPr lang="es-ES"/>
              <a:pPr>
                <a:defRPr/>
              </a:pPr>
              <a:t>05/07/2023</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smtClean="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smtClean="0"/>
            </a:lvl1pPr>
          </a:lstStyle>
          <a:p>
            <a:pPr>
              <a:defRPr/>
            </a:pPr>
            <a:fld id="{195EC360-4CB4-4FE3-B39D-95AE2C8D06E0}"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065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0660" name="3 Marcador de número de diapositiva"/>
          <p:cNvSpPr>
            <a:spLocks noGrp="1"/>
          </p:cNvSpPr>
          <p:nvPr>
            <p:ph type="sldNum" sz="quarter" idx="5"/>
          </p:nvPr>
        </p:nvSpPr>
        <p:spPr bwMode="auto">
          <a:noFill/>
          <a:ln>
            <a:miter lim="800000"/>
            <a:headEnd/>
            <a:tailEnd/>
          </a:ln>
        </p:spPr>
        <p:txBody>
          <a:bodyPr/>
          <a:lstStyle/>
          <a:p>
            <a:fld id="{41DB2669-8937-43E8-A538-9DA7747E389E}" type="slidenum">
              <a:rPr lang="es-ES"/>
              <a:pPr/>
              <a:t>36</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1683"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1684" name="3 Marcador de número de diapositiva"/>
          <p:cNvSpPr>
            <a:spLocks noGrp="1"/>
          </p:cNvSpPr>
          <p:nvPr>
            <p:ph type="sldNum" sz="quarter" idx="5"/>
          </p:nvPr>
        </p:nvSpPr>
        <p:spPr bwMode="auto">
          <a:noFill/>
          <a:ln>
            <a:miter lim="800000"/>
            <a:headEnd/>
            <a:tailEnd/>
          </a:ln>
        </p:spPr>
        <p:txBody>
          <a:bodyPr/>
          <a:lstStyle/>
          <a:p>
            <a:fld id="{FBAE6BFF-8498-4BE6-90EF-793B58E1D3D9}" type="slidenum">
              <a:rPr lang="es-ES"/>
              <a:pPr/>
              <a:t>51</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270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2708" name="3 Marcador de número de diapositiva"/>
          <p:cNvSpPr>
            <a:spLocks noGrp="1"/>
          </p:cNvSpPr>
          <p:nvPr>
            <p:ph type="sldNum" sz="quarter" idx="5"/>
          </p:nvPr>
        </p:nvSpPr>
        <p:spPr bwMode="auto">
          <a:noFill/>
          <a:ln>
            <a:miter lim="800000"/>
            <a:headEnd/>
            <a:tailEnd/>
          </a:ln>
        </p:spPr>
        <p:txBody>
          <a:bodyPr/>
          <a:lstStyle/>
          <a:p>
            <a:fld id="{AC5A344B-00BB-4231-AF27-76C0BAE58318}" type="slidenum">
              <a:rPr lang="es-ES"/>
              <a:pPr/>
              <a:t>57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3"/>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C8D7CC4-5389-4755-8412-BA371D0C2DC0}" type="datetimeFigureOut">
              <a:rPr lang="es-ES"/>
              <a:pPr>
                <a:defRPr/>
              </a:pPr>
              <a:t>05/07/2023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F0526FA-4B34-4971-AA7F-D88055B5B0B9}" type="slidenum">
              <a:rPr lang="es-ES"/>
              <a:pPr>
                <a:defRPr/>
              </a:pPr>
              <a:t>‹Nº›</a:t>
            </a:fld>
            <a:endParaRPr lang="es-ES"/>
          </a:p>
        </p:txBody>
      </p:sp>
    </p:spTree>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0E5E8B0-643A-4912-8E9C-85BC8B2B82FB}" type="datetimeFigureOut">
              <a:rPr lang="es-ES"/>
              <a:pPr>
                <a:defRPr/>
              </a:pPr>
              <a:t>05/07/2023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08B7A99-0EE8-4C1B-AB33-2A7AAEC5F36B}" type="slidenum">
              <a:rPr lang="es-ES"/>
              <a:pPr>
                <a:defRPr/>
              </a:pPr>
              <a:t>‹Nº›</a:t>
            </a:fld>
            <a:endParaRPr lang="es-ES"/>
          </a:p>
        </p:txBody>
      </p:sp>
    </p:spTree>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172D0B90-14FA-4265-8FD4-9209B0F93188}" type="datetimeFigureOut">
              <a:rPr lang="es-ES"/>
              <a:pPr>
                <a:defRPr/>
              </a:pPr>
              <a:t>05/07/2023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26BEBA1-92F4-47CD-9563-050A798E4A04}" type="slidenum">
              <a:rPr lang="es-ES"/>
              <a:pPr>
                <a:defRPr/>
              </a:pPr>
              <a:t>‹Nº›</a:t>
            </a:fld>
            <a:endParaRPr lang="es-ES"/>
          </a:p>
        </p:txBody>
      </p:sp>
    </p:spTree>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332941CE-8928-4279-8656-FE2DA4C9B0CB}" type="datetimeFigureOut">
              <a:rPr lang="es-ES"/>
              <a:pPr>
                <a:defRPr/>
              </a:pPr>
              <a:t>05/07/2023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FF3C001-2727-4801-B477-1BEFB231AD1F}" type="slidenum">
              <a:rPr lang="es-ES"/>
              <a:pPr>
                <a:defRPr/>
              </a:pPr>
              <a:t>‹Nº›</a:t>
            </a:fld>
            <a:endParaRPr lang="es-ES"/>
          </a:p>
        </p:txBody>
      </p:sp>
    </p:spTree>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33"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33"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C922283E-6E13-474C-9471-5066E15AB824}" type="datetimeFigureOut">
              <a:rPr lang="es-ES"/>
              <a:pPr>
                <a:defRPr/>
              </a:pPr>
              <a:t>05/07/2023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72B8F798-410F-425D-BF38-526E1A68A1F5}" type="slidenum">
              <a:rPr lang="es-ES"/>
              <a:pPr>
                <a:defRPr/>
              </a:pPr>
              <a:t>‹Nº›</a:t>
            </a:fld>
            <a:endParaRPr lang="es-ES"/>
          </a:p>
        </p:txBody>
      </p:sp>
    </p:spTree>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077601F7-B931-46E5-BD4A-0444BC618E75}" type="datetimeFigureOut">
              <a:rPr lang="es-ES"/>
              <a:pPr>
                <a:defRPr/>
              </a:pPr>
              <a:t>05/07/2023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DBD4327-9DB4-44D5-8213-9483C974C16F}" type="slidenum">
              <a:rPr lang="es-ES"/>
              <a:pPr>
                <a:defRPr/>
              </a:pPr>
              <a:t>‹Nº›</a:t>
            </a:fld>
            <a:endParaRPr lang="es-ES"/>
          </a:p>
        </p:txBody>
      </p:sp>
    </p:spTree>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94765986-7B49-43BE-AFCD-7595F87058F7}" type="datetimeFigureOut">
              <a:rPr lang="es-ES"/>
              <a:pPr>
                <a:defRPr/>
              </a:pPr>
              <a:t>05/07/2023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5AC39E7C-3CA7-4DCB-949A-497138C44742}" type="slidenum">
              <a:rPr lang="es-ES"/>
              <a:pPr>
                <a:defRPr/>
              </a:pPr>
              <a:t>‹Nº›</a:t>
            </a:fld>
            <a:endParaRPr lang="es-ES"/>
          </a:p>
        </p:txBody>
      </p:sp>
    </p:spTree>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9"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9"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06BB8467-606E-42BE-8930-A7C7F3BFC04C}" type="datetimeFigureOut">
              <a:rPr lang="es-ES"/>
              <a:pPr>
                <a:defRPr/>
              </a:pPr>
              <a:t>05/07/2023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B426F045-972E-4E7C-9823-742005492AB6}" type="slidenum">
              <a:rPr lang="es-ES"/>
              <a:pPr>
                <a:defRPr/>
              </a:pPr>
              <a:t>‹Nº›</a:t>
            </a:fld>
            <a:endParaRPr lang="es-ES"/>
          </a:p>
        </p:txBody>
      </p:sp>
    </p:spTree>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025507"/>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263F22E-C77B-4291-8EF1-1EDB79443694}" type="datetimeFigureOut">
              <a:rPr lang="es-ES"/>
              <a:pPr>
                <a:defRPr/>
              </a:pPr>
              <a:t>05/07/2023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17A26D0-39AF-4612-9547-744151185DBB}" type="slidenum">
              <a:rPr lang="es-ES"/>
              <a:pPr>
                <a:defRPr/>
              </a:pPr>
              <a:t>‹Nº›</a:t>
            </a:fld>
            <a:endParaRPr lang="es-ES"/>
          </a:p>
        </p:txBody>
      </p:sp>
    </p:spTree>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5270392-4DC8-44BD-82F8-8BCAF0B32ED7}" type="datetimeFigureOut">
              <a:rPr lang="es-ES"/>
              <a:pPr>
                <a:defRPr/>
              </a:pPr>
              <a:t>05/07/2023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1AFCD65-6A19-456A-A0CB-C86FB467E6D8}" type="slidenum">
              <a:rPr lang="es-ES"/>
              <a:pPr>
                <a:defRPr/>
              </a:pPr>
              <a:t>‹Nº›</a:t>
            </a:fld>
            <a:endParaRPr lang="es-ES"/>
          </a:p>
        </p:txBody>
      </p:sp>
    </p:spTree>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83"/>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83"/>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F5DFAA4-59E8-460F-BA08-FD41A0CC05F1}" type="datetimeFigureOut">
              <a:rPr lang="es-ES"/>
              <a:pPr>
                <a:defRPr/>
              </a:pPr>
              <a:t>05/07/2023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D8BE035-0473-44E2-9E13-CE371A29BF43}" type="slidenum">
              <a:rPr lang="es-ES"/>
              <a:pPr>
                <a:defRPr/>
              </a:pPr>
              <a:t>‹Nº›</a:t>
            </a:fld>
            <a:endParaRPr lang="es-ES"/>
          </a:p>
        </p:txBody>
      </p:sp>
    </p:spTree>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CA2CD792-B5F3-432C-A6C9-200D119ACBC1}" type="datetimeFigureOut">
              <a:rPr lang="es-ES"/>
              <a:pPr>
                <a:defRPr/>
              </a:pPr>
              <a:t>05/07/2023</a:t>
            </a:fld>
            <a:endParaRPr lang="es-ES"/>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0B904B74-4836-4A3E-B391-47AEA7B05B21}"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4713"/>
            <a:ext cx="2133600" cy="3571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solidFill>
                  <a:srgbClr val="000000"/>
                </a:solidFill>
              </a:defRPr>
            </a:lvl1pPr>
          </a:lstStyle>
          <a:p>
            <a:pPr>
              <a:defRPr/>
            </a:pPr>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WordArt 3"/>
          <p:cNvSpPr>
            <a:spLocks noChangeArrowheads="1" noChangeShapeType="1" noTextEdit="1"/>
          </p:cNvSpPr>
          <p:nvPr/>
        </p:nvSpPr>
        <p:spPr bwMode="auto">
          <a:xfrm>
            <a:off x="1042988" y="123825"/>
            <a:ext cx="7200900" cy="1025525"/>
          </a:xfrm>
          <a:prstGeom prst="rect">
            <a:avLst/>
          </a:prstGeom>
        </p:spPr>
        <p:txBody>
          <a:bodyPr wrap="none" fromWordArt="1">
            <a:prstTxWarp prst="textTriangle">
              <a:avLst>
                <a:gd name="adj" fmla="val 48148"/>
              </a:avLst>
            </a:prstTxWarp>
            <a:scene3d>
              <a:camera prst="perspectiveRelaxedModerately"/>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Un Día en Alcalá de Henares </a:t>
            </a:r>
          </a:p>
        </p:txBody>
      </p:sp>
      <p:sp>
        <p:nvSpPr>
          <p:cNvPr id="68612" name="WordArt 4"/>
          <p:cNvSpPr>
            <a:spLocks noChangeArrowheads="1" noChangeShapeType="1" noTextEdit="1"/>
          </p:cNvSpPr>
          <p:nvPr/>
        </p:nvSpPr>
        <p:spPr bwMode="auto">
          <a:xfrm>
            <a:off x="900113" y="1419225"/>
            <a:ext cx="7488237" cy="855663"/>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Las Fotografías son de mi propiedad </a:t>
            </a:r>
          </a:p>
        </p:txBody>
      </p:sp>
      <p:sp>
        <p:nvSpPr>
          <p:cNvPr id="68613" name="WordArt 5"/>
          <p:cNvSpPr>
            <a:spLocks noChangeArrowheads="1" noChangeShapeType="1" noTextEdit="1"/>
          </p:cNvSpPr>
          <p:nvPr/>
        </p:nvSpPr>
        <p:spPr bwMode="auto">
          <a:xfrm>
            <a:off x="539750" y="2500313"/>
            <a:ext cx="7848600" cy="669925"/>
          </a:xfrm>
          <a:prstGeom prst="rect">
            <a:avLst/>
          </a:prstGeom>
        </p:spPr>
        <p:txBody>
          <a:bodyPr wrap="none" fromWordArt="1">
            <a:prstTxWarp prst="textFadeUp">
              <a:avLst>
                <a:gd name="adj" fmla="val 6912"/>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68614" name="WordArt 6"/>
          <p:cNvSpPr>
            <a:spLocks noChangeArrowheads="1" noChangeShapeType="1" noTextEdit="1"/>
          </p:cNvSpPr>
          <p:nvPr/>
        </p:nvSpPr>
        <p:spPr bwMode="auto">
          <a:xfrm>
            <a:off x="1547813" y="3435350"/>
            <a:ext cx="6048375" cy="70643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8000"/>
                    </a:gs>
                  </a:gsLst>
                  <a:path path="rect">
                    <a:fillToRect l="50000" t="50000" r="50000" b="50000"/>
                  </a:path>
                </a:gradFill>
                <a:effectLst>
                  <a:prstShdw prst="shdw17" dist="17961" dir="2700000">
                    <a:srgbClr val="009900"/>
                  </a:prstShdw>
                </a:effectLst>
                <a:latin typeface="High Tower Text"/>
              </a:rPr>
              <a:t> </a:t>
            </a:r>
            <a:r>
              <a:rPr lang="pt-BR" sz="3600" kern="10" dirty="0">
                <a:ln w="9525">
                  <a:noFill/>
                  <a:round/>
                  <a:headEnd/>
                  <a:tailEnd/>
                </a:ln>
                <a:gradFill rotWithShape="1">
                  <a:gsLst>
                    <a:gs pos="0">
                      <a:srgbClr val="00FF00"/>
                    </a:gs>
                    <a:gs pos="100000">
                      <a:srgbClr val="008000"/>
                    </a:gs>
                  </a:gsLst>
                  <a:path path="rect">
                    <a:fillToRect l="50000" t="50000" r="50000" b="50000"/>
                  </a:path>
                </a:gradFill>
                <a:effectLst>
                  <a:prstShdw prst="shdw17" dist="17961" dir="27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8000"/>
                  </a:gs>
                </a:gsLst>
                <a:path path="rect">
                  <a:fillToRect l="50000" t="50000" r="50000" b="50000"/>
                </a:path>
              </a:gradFill>
              <a:effectLst>
                <a:prstShdw prst="shdw17" dist="17961" dir="2700000">
                  <a:srgbClr val="009900"/>
                </a:prstShdw>
                <a:reflection blurRad="6350" stA="60000" endA="900" endPos="58000" dir="5400000" sy="-100000" algn="bl" rotWithShape="0"/>
              </a:effectLst>
              <a:latin typeface="High Tower Text"/>
            </a:endParaRPr>
          </a:p>
        </p:txBody>
      </p:sp>
      <p:sp>
        <p:nvSpPr>
          <p:cNvPr id="68616" name="WordArt 8"/>
          <p:cNvSpPr>
            <a:spLocks noChangeArrowheads="1" noChangeShapeType="1" noTextEdit="1"/>
          </p:cNvSpPr>
          <p:nvPr/>
        </p:nvSpPr>
        <p:spPr bwMode="auto">
          <a:xfrm>
            <a:off x="2843213" y="4156075"/>
            <a:ext cx="3744912" cy="76200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FF00"/>
                    </a:gs>
                    <a:gs pos="100000">
                      <a:srgbClr val="767600"/>
                    </a:gs>
                  </a:gsLst>
                  <a:lin ang="5400000" scaled="1"/>
                </a:gradFill>
                <a:effectLst>
                  <a:prstShdw prst="shdw17" dist="17961" dir="13500000">
                    <a:srgbClr val="999900"/>
                  </a:prstShdw>
                </a:effectLst>
                <a:latin typeface="High Tower Text"/>
              </a:rPr>
              <a:t> </a:t>
            </a:r>
            <a:r>
              <a:rPr lang="es-ES" sz="3600" kern="10" dirty="0">
                <a:ln w="9525">
                  <a:noFill/>
                  <a:round/>
                  <a:headEnd/>
                  <a:tailEnd/>
                </a:ln>
                <a:gradFill rotWithShape="1">
                  <a:gsLst>
                    <a:gs pos="0">
                      <a:srgbClr val="FFFF00"/>
                    </a:gs>
                    <a:gs pos="100000">
                      <a:srgbClr val="767600"/>
                    </a:gs>
                  </a:gsLst>
                  <a:lin ang="5400000" scaled="1"/>
                </a:gradFill>
                <a:effectLst>
                  <a:prstShdw prst="shdw17" dist="17961" dir="13500000">
                    <a:srgbClr val="999900"/>
                  </a:prstShdw>
                  <a:reflection blurRad="6350" stA="60000" endA="900" endPos="58000" dir="5400000" sy="-100000" algn="bl" rotWithShape="0"/>
                </a:effectLst>
                <a:latin typeface="High Tower Text"/>
              </a:rPr>
              <a:t>Automático</a:t>
            </a:r>
            <a:r>
              <a:rPr lang="es-ES" sz="3600" kern="10" dirty="0">
                <a:ln w="9525">
                  <a:noFill/>
                  <a:round/>
                  <a:headEnd/>
                  <a:tailEnd/>
                </a:ln>
                <a:gradFill rotWithShape="1">
                  <a:gsLst>
                    <a:gs pos="0">
                      <a:srgbClr val="FFFF00"/>
                    </a:gs>
                    <a:gs pos="100000">
                      <a:srgbClr val="767600"/>
                    </a:gs>
                  </a:gsLst>
                  <a:lin ang="5400000" scaled="1"/>
                </a:gradFill>
                <a:effectLst>
                  <a:prstShdw prst="shdw17" dist="17961" dir="13500000">
                    <a:srgbClr val="999900"/>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000" advTm="15000">
        <p14:window dir="vert"/>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68611"/>
                                        </p:tgtEl>
                                        <p:attrNameLst>
                                          <p:attrName>style.visibility</p:attrName>
                                        </p:attrNameLst>
                                      </p:cBhvr>
                                      <p:to>
                                        <p:strVal val="visible"/>
                                      </p:to>
                                    </p:set>
                                    <p:anim calcmode="lin" valueType="num">
                                      <p:cBhvr>
                                        <p:cTn id="7" dur="2000" fill="hold"/>
                                        <p:tgtEl>
                                          <p:spTgt spid="68611"/>
                                        </p:tgtEl>
                                        <p:attrNameLst>
                                          <p:attrName>ppt_w</p:attrName>
                                        </p:attrNameLst>
                                      </p:cBhvr>
                                      <p:tavLst>
                                        <p:tav tm="0">
                                          <p:val>
                                            <p:strVal val="4*#ppt_w"/>
                                          </p:val>
                                        </p:tav>
                                        <p:tav tm="100000">
                                          <p:val>
                                            <p:strVal val="#ppt_w"/>
                                          </p:val>
                                        </p:tav>
                                      </p:tavLst>
                                    </p:anim>
                                    <p:anim calcmode="lin" valueType="num">
                                      <p:cBhvr>
                                        <p:cTn id="8" dur="2000" fill="hold"/>
                                        <p:tgtEl>
                                          <p:spTgt spid="68611"/>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68612"/>
                                        </p:tgtEl>
                                        <p:attrNameLst>
                                          <p:attrName>style.visibility</p:attrName>
                                        </p:attrNameLst>
                                      </p:cBhvr>
                                      <p:to>
                                        <p:strVal val="visible"/>
                                      </p:to>
                                    </p:set>
                                    <p:anim calcmode="lin" valueType="num">
                                      <p:cBhvr>
                                        <p:cTn id="12" dur="2000" fill="hold"/>
                                        <p:tgtEl>
                                          <p:spTgt spid="68612"/>
                                        </p:tgtEl>
                                        <p:attrNameLst>
                                          <p:attrName>ppt_w</p:attrName>
                                        </p:attrNameLst>
                                      </p:cBhvr>
                                      <p:tavLst>
                                        <p:tav tm="0">
                                          <p:val>
                                            <p:strVal val="#ppt_w*0.70"/>
                                          </p:val>
                                        </p:tav>
                                        <p:tav tm="100000">
                                          <p:val>
                                            <p:strVal val="#ppt_w"/>
                                          </p:val>
                                        </p:tav>
                                      </p:tavLst>
                                    </p:anim>
                                    <p:anim calcmode="lin" valueType="num">
                                      <p:cBhvr>
                                        <p:cTn id="13" dur="2000" fill="hold"/>
                                        <p:tgtEl>
                                          <p:spTgt spid="68612"/>
                                        </p:tgtEl>
                                        <p:attrNameLst>
                                          <p:attrName>ppt_h</p:attrName>
                                        </p:attrNameLst>
                                      </p:cBhvr>
                                      <p:tavLst>
                                        <p:tav tm="0">
                                          <p:val>
                                            <p:strVal val="#ppt_h"/>
                                          </p:val>
                                        </p:tav>
                                        <p:tav tm="100000">
                                          <p:val>
                                            <p:strVal val="#ppt_h"/>
                                          </p:val>
                                        </p:tav>
                                      </p:tavLst>
                                    </p:anim>
                                    <p:animEffect transition="in" filter="fade">
                                      <p:cBhvr>
                                        <p:cTn id="14" dur="2000"/>
                                        <p:tgtEl>
                                          <p:spTgt spid="68612"/>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68613"/>
                                        </p:tgtEl>
                                        <p:attrNameLst>
                                          <p:attrName>style.visibility</p:attrName>
                                        </p:attrNameLst>
                                      </p:cBhvr>
                                      <p:to>
                                        <p:strVal val="visible"/>
                                      </p:to>
                                    </p:set>
                                    <p:animEffect transition="in" filter="fade">
                                      <p:cBhvr>
                                        <p:cTn id="18" dur="2000"/>
                                        <p:tgtEl>
                                          <p:spTgt spid="68613"/>
                                        </p:tgtEl>
                                      </p:cBhvr>
                                    </p:animEffect>
                                    <p:anim calcmode="lin" valueType="num">
                                      <p:cBhvr>
                                        <p:cTn id="19" dur="2000" fill="hold"/>
                                        <p:tgtEl>
                                          <p:spTgt spid="68613"/>
                                        </p:tgtEl>
                                        <p:attrNameLst>
                                          <p:attrName>ppt_x</p:attrName>
                                        </p:attrNameLst>
                                      </p:cBhvr>
                                      <p:tavLst>
                                        <p:tav tm="0">
                                          <p:val>
                                            <p:strVal val="#ppt_x"/>
                                          </p:val>
                                        </p:tav>
                                        <p:tav tm="100000">
                                          <p:val>
                                            <p:strVal val="#ppt_x"/>
                                          </p:val>
                                        </p:tav>
                                      </p:tavLst>
                                    </p:anim>
                                    <p:anim calcmode="lin" valueType="num">
                                      <p:cBhvr>
                                        <p:cTn id="20" dur="2000" fill="hold"/>
                                        <p:tgtEl>
                                          <p:spTgt spid="68613"/>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68614"/>
                                        </p:tgtEl>
                                        <p:attrNameLst>
                                          <p:attrName>style.visibility</p:attrName>
                                        </p:attrNameLst>
                                      </p:cBhvr>
                                      <p:to>
                                        <p:strVal val="visible"/>
                                      </p:to>
                                    </p:set>
                                    <p:anim from="(-#ppt_w/2)" to="(#ppt_x)" calcmode="lin" valueType="num">
                                      <p:cBhvr>
                                        <p:cTn id="24" dur="1200" fill="hold">
                                          <p:stCondLst>
                                            <p:cond delay="0"/>
                                          </p:stCondLst>
                                        </p:cTn>
                                        <p:tgtEl>
                                          <p:spTgt spid="68614"/>
                                        </p:tgtEl>
                                        <p:attrNameLst>
                                          <p:attrName>ppt_x</p:attrName>
                                        </p:attrNameLst>
                                      </p:cBhvr>
                                    </p:anim>
                                    <p:anim from="0" to="-1.0" calcmode="lin" valueType="num">
                                      <p:cBhvr>
                                        <p:cTn id="25" dur="400" decel="50000" autoRev="1" fill="hold">
                                          <p:stCondLst>
                                            <p:cond delay="1200"/>
                                          </p:stCondLst>
                                        </p:cTn>
                                        <p:tgtEl>
                                          <p:spTgt spid="68614"/>
                                        </p:tgtEl>
                                        <p:attrNameLst>
                                          <p:attrName>xshear</p:attrName>
                                        </p:attrNameLst>
                                      </p:cBhvr>
                                    </p:anim>
                                    <p:animScale>
                                      <p:cBhvr>
                                        <p:cTn id="26" dur="400" decel="100000" autoRev="1" fill="hold">
                                          <p:stCondLst>
                                            <p:cond delay="1200"/>
                                          </p:stCondLst>
                                        </p:cTn>
                                        <p:tgtEl>
                                          <p:spTgt spid="68614"/>
                                        </p:tgtEl>
                                      </p:cBhvr>
                                      <p:from x="100000" y="100000"/>
                                      <p:to x="80000" y="100000"/>
                                    </p:animScale>
                                    <p:anim by="(#ppt_h/3+#ppt_w*0.1)" calcmode="lin" valueType="num">
                                      <p:cBhvr additive="sum">
                                        <p:cTn id="27" dur="400" decel="100000" autoRev="1" fill="hold">
                                          <p:stCondLst>
                                            <p:cond delay="1200"/>
                                          </p:stCondLst>
                                        </p:cTn>
                                        <p:tgtEl>
                                          <p:spTgt spid="68614"/>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68616"/>
                                        </p:tgtEl>
                                        <p:attrNameLst>
                                          <p:attrName>style.visibility</p:attrName>
                                        </p:attrNameLst>
                                      </p:cBhvr>
                                      <p:to>
                                        <p:strVal val="visible"/>
                                      </p:to>
                                    </p:set>
                                    <p:anim calcmode="lin" valueType="num">
                                      <p:cBhvr>
                                        <p:cTn id="31" dur="1000" fill="hold"/>
                                        <p:tgtEl>
                                          <p:spTgt spid="68616"/>
                                        </p:tgtEl>
                                        <p:attrNameLst>
                                          <p:attrName>ppt_w</p:attrName>
                                        </p:attrNameLst>
                                      </p:cBhvr>
                                      <p:tavLst>
                                        <p:tav tm="0">
                                          <p:val>
                                            <p:fltVal val="0"/>
                                          </p:val>
                                        </p:tav>
                                        <p:tav tm="100000">
                                          <p:val>
                                            <p:strVal val="#ppt_w"/>
                                          </p:val>
                                        </p:tav>
                                      </p:tavLst>
                                    </p:anim>
                                    <p:anim calcmode="lin" valueType="num">
                                      <p:cBhvr>
                                        <p:cTn id="32" dur="1000" fill="hold"/>
                                        <p:tgtEl>
                                          <p:spTgt spid="686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15616" y="123478"/>
            <a:ext cx="6984776" cy="720080"/>
          </a:xfrm>
          <a:prstGeom prst="rect">
            <a:avLst/>
          </a:prstGeom>
          <a:noFill/>
        </p:spPr>
        <p:txBody>
          <a:bodyPr wrap="none">
            <a:prstTxWarp prst="textChevron">
              <a:avLst/>
            </a:prstTxWarp>
            <a:spAutoFit/>
            <a:scene3d>
              <a:camera prst="perspectiveRelaxedModerately"/>
              <a:lightRig rig="threePt" dir="t"/>
            </a:scene3d>
            <a:sp3d extrusionH="57150">
              <a:bevelT w="38100" h="38100" prst="angle"/>
            </a:sp3d>
          </a:bodyPr>
          <a:lstStyle/>
          <a:p>
            <a:pPr algn="ctr">
              <a:defRPr/>
            </a:pPr>
            <a:r>
              <a:rPr lang="es-E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s-E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ALCALÁ DE HENARES </a:t>
            </a:r>
          </a:p>
        </p:txBody>
      </p:sp>
      <p:sp>
        <p:nvSpPr>
          <p:cNvPr id="5" name="4 CuadroTexto"/>
          <p:cNvSpPr txBox="1"/>
          <p:nvPr/>
        </p:nvSpPr>
        <p:spPr>
          <a:xfrm>
            <a:off x="683568" y="1059582"/>
            <a:ext cx="7704856" cy="1631216"/>
          </a:xfrm>
          <a:prstGeom prst="rect">
            <a:avLst/>
          </a:prstGeom>
          <a:noFill/>
          <a:scene3d>
            <a:camera prst="orthographicFront"/>
            <a:lightRig rig="threePt" dir="t"/>
          </a:scene3d>
          <a:sp3d>
            <a:bevelT w="165100" prst="coolSlant"/>
          </a:sp3d>
        </p:spPr>
        <p:txBody>
          <a:bodyPr>
            <a:spAutoFit/>
          </a:bodyPr>
          <a:lstStyle/>
          <a:p>
            <a:pPr>
              <a:defRPr/>
            </a:pP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Alcalá de Henares es una ciudad española perteneciente a la Comunidad de Madrid. Su término se extiende sobre la comarca natural de La Campiña aunque parte de este se extiende sobre La Alcarria. Culturalmente, pertenece a la Comarca de Alcalá de la que además es su capital.</a:t>
            </a:r>
          </a:p>
        </p:txBody>
      </p:sp>
      <p:sp>
        <p:nvSpPr>
          <p:cNvPr id="6" name="5 CuadroTexto"/>
          <p:cNvSpPr txBox="1"/>
          <p:nvPr/>
        </p:nvSpPr>
        <p:spPr>
          <a:xfrm>
            <a:off x="684213" y="2932113"/>
            <a:ext cx="8208267" cy="1938337"/>
          </a:xfrm>
          <a:prstGeom prst="rect">
            <a:avLst/>
          </a:prstGeom>
          <a:noFill/>
        </p:spPr>
        <p:txBody>
          <a:bodyPr wrap="square">
            <a:spAutoFit/>
          </a:bodyPr>
          <a:lstStyle/>
          <a:p>
            <a:pPr>
              <a:defRPr/>
            </a:pP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Está situada en la Cuenca del Henares, al este de la región. Sus distancias respecto a otras ciudades son 22 km. de </a:t>
            </a:r>
            <a:r>
              <a:rPr lang="es-ES" sz="2000"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Guadalajara</a:t>
            </a: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endParaRPr lang="es-ES" sz="2000"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a:p>
            <a:pPr>
              <a:defRPr/>
            </a:pPr>
            <a:r>
              <a:rPr lang="es-ES" sz="2000"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y </a:t>
            </a: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31 km de Madrid. Es la segunda ciudad más poblada de la Comunidad de Madrid desde el punto de </a:t>
            </a:r>
            <a:r>
              <a:rPr lang="es-ES" sz="2000"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vista </a:t>
            </a: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de población compacta, el tercer municipio </a:t>
            </a:r>
            <a:r>
              <a:rPr lang="es-ES" sz="2000"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más </a:t>
            </a: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poblado de la misma y la </a:t>
            </a:r>
            <a:endParaRPr lang="es-ES" sz="2000"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a:p>
            <a:pPr>
              <a:defRPr/>
            </a:pPr>
            <a:r>
              <a:rPr lang="es-ES" sz="2000"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29ª </a:t>
            </a: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de España. </a:t>
            </a:r>
          </a:p>
        </p:txBody>
      </p:sp>
    </p:spTree>
  </p:cSld>
  <p:clrMapOvr>
    <a:masterClrMapping/>
  </p:clrMapOvr>
  <mc:AlternateContent xmlns:mc="http://schemas.openxmlformats.org/markup-compatibility/2006">
    <mc:Choice xmlns:p14="http://schemas.microsoft.com/office/powerpoint/2010/main" Requires="p14">
      <p:transition spd="slow" p14:dur="2000" advTm="57000">
        <p14:window dir="vert"/>
      </p:transition>
    </mc:Choice>
    <mc:Fallback>
      <p:transition spd="slow" advTm="5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nodeType="afterEffect">
                                  <p:stCondLst>
                                    <p:cond delay="500"/>
                                  </p:stCondLst>
                                  <p:iterate type="lt">
                                    <p:tmPct val="10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1"/>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childTnLst>
                                </p:cTn>
                              </p:par>
                            </p:childTnLst>
                          </p:cTn>
                        </p:par>
                        <p:par>
                          <p:cTn id="16" fill="hold">
                            <p:stCondLst>
                              <p:cond delay="262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E:\MIS COSAS\DOCUMENTOS ANA\PAISAJES\PRIMAVERA\1239632_395721477195457_351315020_n.jpg"/>
          <p:cNvPicPr>
            <a:picLocks noChangeAspect="1" noChangeArrowheads="1"/>
          </p:cNvPicPr>
          <p:nvPr/>
        </p:nvPicPr>
        <p:blipFill>
          <a:blip r:embed="rId3" cstate="print"/>
          <a:srcRect/>
          <a:stretch>
            <a:fillRect/>
          </a:stretch>
        </p:blipFill>
        <p:spPr bwMode="auto">
          <a:xfrm>
            <a:off x="0" y="-236538"/>
            <a:ext cx="9144000" cy="5616576"/>
          </a:xfrm>
          <a:prstGeom prst="rect">
            <a:avLst/>
          </a:prstGeom>
          <a:noFill/>
          <a:ln w="9525">
            <a:noFill/>
            <a:miter lim="800000"/>
            <a:headEnd/>
            <a:tailEnd/>
          </a:ln>
        </p:spPr>
      </p:pic>
      <p:sp>
        <p:nvSpPr>
          <p:cNvPr id="12" name="11 Franja diagonal"/>
          <p:cNvSpPr/>
          <p:nvPr/>
        </p:nvSpPr>
        <p:spPr>
          <a:xfrm rot="4304468" flipV="1">
            <a:off x="1695200" y="1490476"/>
            <a:ext cx="1440875" cy="4881438"/>
          </a:xfrm>
          <a:prstGeom prst="diagStripe">
            <a:avLst>
              <a:gd name="adj" fmla="val 85030"/>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3" name="12 Franja diagonal"/>
          <p:cNvSpPr/>
          <p:nvPr/>
        </p:nvSpPr>
        <p:spPr>
          <a:xfrm rot="6296833" flipH="1" flipV="1">
            <a:off x="1671045" y="-1326841"/>
            <a:ext cx="1501402" cy="4893277"/>
          </a:xfrm>
          <a:prstGeom prst="diagStripe">
            <a:avLst>
              <a:gd name="adj" fmla="val 86441"/>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5" name="14 Franja diagonal"/>
          <p:cNvSpPr/>
          <p:nvPr/>
        </p:nvSpPr>
        <p:spPr>
          <a:xfrm rot="15474669" flipV="1">
            <a:off x="5893415" y="-1352225"/>
            <a:ext cx="1691157" cy="4914139"/>
          </a:xfrm>
          <a:prstGeom prst="diagStripe">
            <a:avLst>
              <a:gd name="adj" fmla="val 87050"/>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6" name="15 Franja diagonal"/>
          <p:cNvSpPr/>
          <p:nvPr/>
        </p:nvSpPr>
        <p:spPr>
          <a:xfrm rot="17056734" flipH="1" flipV="1">
            <a:off x="5800172" y="1494799"/>
            <a:ext cx="1655732" cy="4946041"/>
          </a:xfrm>
          <a:prstGeom prst="diagStripe">
            <a:avLst>
              <a:gd name="adj" fmla="val 87035"/>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7" name="16 CuadroTexto"/>
          <p:cNvSpPr txBox="1"/>
          <p:nvPr/>
        </p:nvSpPr>
        <p:spPr>
          <a:xfrm>
            <a:off x="250825" y="3943350"/>
            <a:ext cx="8713788"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1F497D"/>
                  </a:outerShdw>
                </a:effectLst>
              </a:rPr>
              <a:t>Empezamos nuestro recorrido desde la estación de RENFE donde nos encontramos con este monumento que está dedicado a la tragedia que sufrió Alcalá en el atentado cometido en 2004 por terroristas islámicos saldados con ciento noventa y dos muertos, de ellos veintisiete eran alcalaínos.</a:t>
            </a:r>
            <a:endParaRPr lang="es-ES" dirty="0">
              <a:effectLst>
                <a:glow rad="101600">
                  <a:srgbClr val="C00000">
                    <a:alpha val="60000"/>
                  </a:srgbClr>
                </a:glow>
                <a:outerShdw blurRad="38100" dist="38100" dir="2700000" algn="tl">
                  <a:srgbClr val="1F497D"/>
                </a:outerShdw>
              </a:effectLst>
            </a:endParaRPr>
          </a:p>
        </p:txBody>
      </p:sp>
      <p:sp>
        <p:nvSpPr>
          <p:cNvPr id="21" name="20 CuadroTexto"/>
          <p:cNvSpPr txBox="1"/>
          <p:nvPr/>
        </p:nvSpPr>
        <p:spPr>
          <a:xfrm>
            <a:off x="3707904" y="411510"/>
            <a:ext cx="3309938" cy="430212"/>
          </a:xfrm>
          <a:prstGeom prst="rect">
            <a:avLst/>
          </a:prstGeom>
          <a:noFill/>
        </p:spPr>
        <p:txBody>
          <a:bodyPr wrap="none">
            <a:spAutoFit/>
            <a:scene3d>
              <a:camera prst="perspectiveRelaxedModerately"/>
              <a:lightRig rig="threePt" dir="t"/>
            </a:scene3d>
            <a:sp3d extrusionH="57150">
              <a:bevelT w="38100" h="38100" prst="angle"/>
            </a:sp3d>
          </a:bodyPr>
          <a:lstStyle/>
          <a:p>
            <a:pPr>
              <a:defRPr/>
            </a:pPr>
            <a:r>
              <a:rPr lang="es-ES" sz="2200" b="1" dirty="0">
                <a:effectLst>
                  <a:glow rad="101600">
                    <a:srgbClr val="C00000">
                      <a:alpha val="60000"/>
                    </a:srgbClr>
                  </a:glow>
                  <a:outerShdw blurRad="38100" dist="38100" dir="2700000" algn="tl">
                    <a:srgbClr val="000000">
                      <a:alpha val="43137"/>
                    </a:srgbClr>
                  </a:outerShdw>
                  <a:reflection blurRad="6350" stA="60000" endA="900" endPos="58000" dir="5400000" sy="-100000" algn="bl" rotWithShape="0"/>
                </a:effectLst>
                <a:latin typeface="Lucida Bright" pitchFamily="18" charset="0"/>
              </a:rPr>
              <a:t>Plaza del 11 de marzo</a:t>
            </a:r>
          </a:p>
        </p:txBody>
      </p:sp>
    </p:spTree>
  </p:cSld>
  <p:clrMapOvr>
    <a:masterClrMapping/>
  </p:clrMapOvr>
  <mc:AlternateContent xmlns:mc="http://schemas.openxmlformats.org/markup-compatibility/2006">
    <mc:Choice xmlns:p14="http://schemas.microsoft.com/office/powerpoint/2010/main" Requires="p14">
      <p:transition spd="slow" p14:dur="2000" advTm="39000">
        <p14:window dir="vert"/>
        <p:sndAc>
          <p:stSnd loop="1">
            <p:snd r:embed="rId2" name="Variadas.wav"/>
          </p:stSnd>
        </p:sndAc>
      </p:transition>
    </mc:Choice>
    <mc:Fallback>
      <p:transition spd="slow" advTm="39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3000" fill="hold"/>
                                        <p:tgtEl>
                                          <p:spTgt spid="13"/>
                                        </p:tgtEl>
                                        <p:attrNameLst>
                                          <p:attrName>ppt_x</p:attrName>
                                        </p:attrNameLst>
                                      </p:cBhvr>
                                      <p:tavLst>
                                        <p:tav tm="0">
                                          <p:val>
                                            <p:strVal val="1+#ppt_w/2"/>
                                          </p:val>
                                        </p:tav>
                                        <p:tav tm="100000">
                                          <p:val>
                                            <p:strVal val="#ppt_x"/>
                                          </p:val>
                                        </p:tav>
                                      </p:tavLst>
                                    </p:anim>
                                    <p:anim calcmode="lin" valueType="num">
                                      <p:cBhvr additive="base">
                                        <p:cTn id="8" dur="3000" fill="hold"/>
                                        <p:tgtEl>
                                          <p:spTgt spid="13"/>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3000" fill="hold"/>
                                        <p:tgtEl>
                                          <p:spTgt spid="15"/>
                                        </p:tgtEl>
                                        <p:attrNameLst>
                                          <p:attrName>ppt_x</p:attrName>
                                        </p:attrNameLst>
                                      </p:cBhvr>
                                      <p:tavLst>
                                        <p:tav tm="0">
                                          <p:val>
                                            <p:strVal val="0-#ppt_w/2"/>
                                          </p:val>
                                        </p:tav>
                                        <p:tav tm="100000">
                                          <p:val>
                                            <p:strVal val="#ppt_x"/>
                                          </p:val>
                                        </p:tav>
                                      </p:tavLst>
                                    </p:anim>
                                    <p:anim calcmode="lin" valueType="num">
                                      <p:cBhvr additive="base">
                                        <p:cTn id="12" dur="300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3000" fill="hold"/>
                                        <p:tgtEl>
                                          <p:spTgt spid="16"/>
                                        </p:tgtEl>
                                        <p:attrNameLst>
                                          <p:attrName>ppt_x</p:attrName>
                                        </p:attrNameLst>
                                      </p:cBhvr>
                                      <p:tavLst>
                                        <p:tav tm="0">
                                          <p:val>
                                            <p:strVal val="0-#ppt_w/2"/>
                                          </p:val>
                                        </p:tav>
                                        <p:tav tm="100000">
                                          <p:val>
                                            <p:strVal val="#ppt_x"/>
                                          </p:val>
                                        </p:tav>
                                      </p:tavLst>
                                    </p:anim>
                                    <p:anim calcmode="lin" valueType="num">
                                      <p:cBhvr additive="base">
                                        <p:cTn id="16" dur="3000" fill="hold"/>
                                        <p:tgtEl>
                                          <p:spTgt spid="16"/>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3000" fill="hold"/>
                                        <p:tgtEl>
                                          <p:spTgt spid="12"/>
                                        </p:tgtEl>
                                        <p:attrNameLst>
                                          <p:attrName>ppt_x</p:attrName>
                                        </p:attrNameLst>
                                      </p:cBhvr>
                                      <p:tavLst>
                                        <p:tav tm="0">
                                          <p:val>
                                            <p:strVal val="1+#ppt_w/2"/>
                                          </p:val>
                                        </p:tav>
                                        <p:tav tm="100000">
                                          <p:val>
                                            <p:strVal val="#ppt_x"/>
                                          </p:val>
                                        </p:tav>
                                      </p:tavLst>
                                    </p:anim>
                                    <p:anim calcmode="lin" valueType="num">
                                      <p:cBhvr additive="base">
                                        <p:cTn id="20" dur="3000" fill="hold"/>
                                        <p:tgtEl>
                                          <p:spTgt spid="12"/>
                                        </p:tgtEl>
                                        <p:attrNameLst>
                                          <p:attrName>ppt_y</p:attrName>
                                        </p:attrNameLst>
                                      </p:cBhvr>
                                      <p:tavLst>
                                        <p:tav tm="0">
                                          <p:val>
                                            <p:strVal val="0-#ppt_h/2"/>
                                          </p:val>
                                        </p:tav>
                                        <p:tav tm="100000">
                                          <p:val>
                                            <p:strVal val="#ppt_y"/>
                                          </p:val>
                                        </p:tav>
                                      </p:tavLst>
                                    </p:anim>
                                  </p:childTnLst>
                                </p:cTn>
                              </p:par>
                            </p:childTnLst>
                          </p:cTn>
                        </p:par>
                        <p:par>
                          <p:cTn id="21" fill="hold">
                            <p:stCondLst>
                              <p:cond delay="3000"/>
                            </p:stCondLst>
                            <p:childTnLst>
                              <p:par>
                                <p:cTn id="22" presetID="2" presetClass="exit" presetSubtype="4" fill="hold" nodeType="afterEffect">
                                  <p:stCondLst>
                                    <p:cond delay="0"/>
                                  </p:stCondLst>
                                  <p:childTnLst>
                                    <p:anim calcmode="lin" valueType="num">
                                      <p:cBhvr additive="base">
                                        <p:cTn id="23" dur="3000"/>
                                        <p:tgtEl>
                                          <p:spTgt spid="13"/>
                                        </p:tgtEl>
                                        <p:attrNameLst>
                                          <p:attrName>ppt_x</p:attrName>
                                        </p:attrNameLst>
                                      </p:cBhvr>
                                      <p:tavLst>
                                        <p:tav tm="0">
                                          <p:val>
                                            <p:strVal val="ppt_x"/>
                                          </p:val>
                                        </p:tav>
                                        <p:tav tm="100000">
                                          <p:val>
                                            <p:strVal val="ppt_x"/>
                                          </p:val>
                                        </p:tav>
                                      </p:tavLst>
                                    </p:anim>
                                    <p:anim calcmode="lin" valueType="num">
                                      <p:cBhvr additive="base">
                                        <p:cTn id="24" dur="3000"/>
                                        <p:tgtEl>
                                          <p:spTgt spid="13"/>
                                        </p:tgtEl>
                                        <p:attrNameLst>
                                          <p:attrName>ppt_y</p:attrName>
                                        </p:attrNameLst>
                                      </p:cBhvr>
                                      <p:tavLst>
                                        <p:tav tm="0">
                                          <p:val>
                                            <p:strVal val="ppt_y"/>
                                          </p:val>
                                        </p:tav>
                                        <p:tav tm="100000">
                                          <p:val>
                                            <p:strVal val="1+ppt_h/2"/>
                                          </p:val>
                                        </p:tav>
                                      </p:tavLst>
                                    </p:anim>
                                    <p:set>
                                      <p:cBhvr>
                                        <p:cTn id="25" dur="1" fill="hold">
                                          <p:stCondLst>
                                            <p:cond delay="2999"/>
                                          </p:stCondLst>
                                        </p:cTn>
                                        <p:tgtEl>
                                          <p:spTgt spid="13"/>
                                        </p:tgtEl>
                                        <p:attrNameLst>
                                          <p:attrName>style.visibility</p:attrName>
                                        </p:attrNameLst>
                                      </p:cBhvr>
                                      <p:to>
                                        <p:strVal val="hidden"/>
                                      </p:to>
                                    </p:set>
                                  </p:childTnLst>
                                </p:cTn>
                              </p:par>
                              <p:par>
                                <p:cTn id="26" presetID="2" presetClass="exit" presetSubtype="4" fill="hold" nodeType="withEffect">
                                  <p:stCondLst>
                                    <p:cond delay="0"/>
                                  </p:stCondLst>
                                  <p:childTnLst>
                                    <p:anim calcmode="lin" valueType="num">
                                      <p:cBhvr additive="base">
                                        <p:cTn id="27" dur="3000"/>
                                        <p:tgtEl>
                                          <p:spTgt spid="15"/>
                                        </p:tgtEl>
                                        <p:attrNameLst>
                                          <p:attrName>ppt_x</p:attrName>
                                        </p:attrNameLst>
                                      </p:cBhvr>
                                      <p:tavLst>
                                        <p:tav tm="0">
                                          <p:val>
                                            <p:strVal val="ppt_x"/>
                                          </p:val>
                                        </p:tav>
                                        <p:tav tm="100000">
                                          <p:val>
                                            <p:strVal val="ppt_x"/>
                                          </p:val>
                                        </p:tav>
                                      </p:tavLst>
                                    </p:anim>
                                    <p:anim calcmode="lin" valueType="num">
                                      <p:cBhvr additive="base">
                                        <p:cTn id="28" dur="3000"/>
                                        <p:tgtEl>
                                          <p:spTgt spid="15"/>
                                        </p:tgtEl>
                                        <p:attrNameLst>
                                          <p:attrName>ppt_y</p:attrName>
                                        </p:attrNameLst>
                                      </p:cBhvr>
                                      <p:tavLst>
                                        <p:tav tm="0">
                                          <p:val>
                                            <p:strVal val="ppt_y"/>
                                          </p:val>
                                        </p:tav>
                                        <p:tav tm="100000">
                                          <p:val>
                                            <p:strVal val="1+ppt_h/2"/>
                                          </p:val>
                                        </p:tav>
                                      </p:tavLst>
                                    </p:anim>
                                    <p:set>
                                      <p:cBhvr>
                                        <p:cTn id="29" dur="1" fill="hold">
                                          <p:stCondLst>
                                            <p:cond delay="2999"/>
                                          </p:stCondLst>
                                        </p:cTn>
                                        <p:tgtEl>
                                          <p:spTgt spid="15"/>
                                        </p:tgtEl>
                                        <p:attrNameLst>
                                          <p:attrName>style.visibility</p:attrName>
                                        </p:attrNameLst>
                                      </p:cBhvr>
                                      <p:to>
                                        <p:strVal val="hidden"/>
                                      </p:to>
                                    </p:set>
                                  </p:childTnLst>
                                </p:cTn>
                              </p:par>
                              <p:par>
                                <p:cTn id="30" presetID="2" presetClass="exit" presetSubtype="1" fill="hold" nodeType="withEffect">
                                  <p:stCondLst>
                                    <p:cond delay="0"/>
                                  </p:stCondLst>
                                  <p:childTnLst>
                                    <p:anim calcmode="lin" valueType="num">
                                      <p:cBhvr additive="base">
                                        <p:cTn id="31" dur="3000"/>
                                        <p:tgtEl>
                                          <p:spTgt spid="16"/>
                                        </p:tgtEl>
                                        <p:attrNameLst>
                                          <p:attrName>ppt_x</p:attrName>
                                        </p:attrNameLst>
                                      </p:cBhvr>
                                      <p:tavLst>
                                        <p:tav tm="0">
                                          <p:val>
                                            <p:strVal val="ppt_x"/>
                                          </p:val>
                                        </p:tav>
                                        <p:tav tm="100000">
                                          <p:val>
                                            <p:strVal val="ppt_x"/>
                                          </p:val>
                                        </p:tav>
                                      </p:tavLst>
                                    </p:anim>
                                    <p:anim calcmode="lin" valueType="num">
                                      <p:cBhvr additive="base">
                                        <p:cTn id="32" dur="3000"/>
                                        <p:tgtEl>
                                          <p:spTgt spid="16"/>
                                        </p:tgtEl>
                                        <p:attrNameLst>
                                          <p:attrName>ppt_y</p:attrName>
                                        </p:attrNameLst>
                                      </p:cBhvr>
                                      <p:tavLst>
                                        <p:tav tm="0">
                                          <p:val>
                                            <p:strVal val="ppt_y"/>
                                          </p:val>
                                        </p:tav>
                                        <p:tav tm="100000">
                                          <p:val>
                                            <p:strVal val="0-ppt_h/2"/>
                                          </p:val>
                                        </p:tav>
                                      </p:tavLst>
                                    </p:anim>
                                    <p:set>
                                      <p:cBhvr>
                                        <p:cTn id="33" dur="1" fill="hold">
                                          <p:stCondLst>
                                            <p:cond delay="2999"/>
                                          </p:stCondLst>
                                        </p:cTn>
                                        <p:tgtEl>
                                          <p:spTgt spid="16"/>
                                        </p:tgtEl>
                                        <p:attrNameLst>
                                          <p:attrName>style.visibility</p:attrName>
                                        </p:attrNameLst>
                                      </p:cBhvr>
                                      <p:to>
                                        <p:strVal val="hidden"/>
                                      </p:to>
                                    </p:set>
                                  </p:childTnLst>
                                </p:cTn>
                              </p:par>
                              <p:par>
                                <p:cTn id="34" presetID="2" presetClass="exit" presetSubtype="1" fill="hold" nodeType="withEffect">
                                  <p:stCondLst>
                                    <p:cond delay="0"/>
                                  </p:stCondLst>
                                  <p:childTnLst>
                                    <p:anim calcmode="lin" valueType="num">
                                      <p:cBhvr additive="base">
                                        <p:cTn id="35" dur="3000"/>
                                        <p:tgtEl>
                                          <p:spTgt spid="12"/>
                                        </p:tgtEl>
                                        <p:attrNameLst>
                                          <p:attrName>ppt_x</p:attrName>
                                        </p:attrNameLst>
                                      </p:cBhvr>
                                      <p:tavLst>
                                        <p:tav tm="0">
                                          <p:val>
                                            <p:strVal val="ppt_x"/>
                                          </p:val>
                                        </p:tav>
                                        <p:tav tm="100000">
                                          <p:val>
                                            <p:strVal val="ppt_x"/>
                                          </p:val>
                                        </p:tav>
                                      </p:tavLst>
                                    </p:anim>
                                    <p:anim calcmode="lin" valueType="num">
                                      <p:cBhvr additive="base">
                                        <p:cTn id="36" dur="3000"/>
                                        <p:tgtEl>
                                          <p:spTgt spid="12"/>
                                        </p:tgtEl>
                                        <p:attrNameLst>
                                          <p:attrName>ppt_y</p:attrName>
                                        </p:attrNameLst>
                                      </p:cBhvr>
                                      <p:tavLst>
                                        <p:tav tm="0">
                                          <p:val>
                                            <p:strVal val="ppt_y"/>
                                          </p:val>
                                        </p:tav>
                                        <p:tav tm="100000">
                                          <p:val>
                                            <p:strVal val="0-ppt_h/2"/>
                                          </p:val>
                                        </p:tav>
                                      </p:tavLst>
                                    </p:anim>
                                    <p:set>
                                      <p:cBhvr>
                                        <p:cTn id="37" dur="1" fill="hold">
                                          <p:stCondLst>
                                            <p:cond delay="2999"/>
                                          </p:stCondLst>
                                        </p:cTn>
                                        <p:tgtEl>
                                          <p:spTgt spid="12"/>
                                        </p:tgtEl>
                                        <p:attrNameLst>
                                          <p:attrName>style.visibility</p:attrName>
                                        </p:attrNameLst>
                                      </p:cBhvr>
                                      <p:to>
                                        <p:strVal val="hidden"/>
                                      </p:to>
                                    </p:set>
                                  </p:childTnLst>
                                </p:cTn>
                              </p:par>
                              <p:par>
                                <p:cTn id="38" presetID="8" presetClass="entr" presetSubtype="32" fill="hold"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diamond(out)">
                                      <p:cBhvr>
                                        <p:cTn id="40" dur="3500"/>
                                        <p:tgtEl>
                                          <p:spTgt spid="14"/>
                                        </p:tgtEl>
                                      </p:cBhvr>
                                    </p:animEffect>
                                  </p:childTnLst>
                                </p:cTn>
                              </p:par>
                            </p:childTnLst>
                          </p:cTn>
                        </p:par>
                        <p:par>
                          <p:cTn id="41" fill="hold">
                            <p:stCondLst>
                              <p:cond delay="6500"/>
                            </p:stCondLst>
                            <p:childTnLst>
                              <p:par>
                                <p:cTn id="42" presetID="23" presetClass="entr" presetSubtype="16" fill="hold" grpId="0"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p:cTn id="44" dur="2000" fill="hold"/>
                                        <p:tgtEl>
                                          <p:spTgt spid="21"/>
                                        </p:tgtEl>
                                        <p:attrNameLst>
                                          <p:attrName>ppt_w</p:attrName>
                                        </p:attrNameLst>
                                      </p:cBhvr>
                                      <p:tavLst>
                                        <p:tav tm="0">
                                          <p:val>
                                            <p:fltVal val="0"/>
                                          </p:val>
                                        </p:tav>
                                        <p:tav tm="100000">
                                          <p:val>
                                            <p:strVal val="#ppt_w"/>
                                          </p:val>
                                        </p:tav>
                                      </p:tavLst>
                                    </p:anim>
                                    <p:anim calcmode="lin" valueType="num">
                                      <p:cBhvr>
                                        <p:cTn id="45" dur="2000" fill="hold"/>
                                        <p:tgtEl>
                                          <p:spTgt spid="21"/>
                                        </p:tgtEl>
                                        <p:attrNameLst>
                                          <p:attrName>ppt_h</p:attrName>
                                        </p:attrNameLst>
                                      </p:cBhvr>
                                      <p:tavLst>
                                        <p:tav tm="0">
                                          <p:val>
                                            <p:fltVal val="0"/>
                                          </p:val>
                                        </p:tav>
                                        <p:tav tm="100000">
                                          <p:val>
                                            <p:strVal val="#ppt_h"/>
                                          </p:val>
                                        </p:tav>
                                      </p:tavLst>
                                    </p:anim>
                                  </p:childTnLst>
                                </p:cTn>
                              </p:par>
                            </p:childTnLst>
                          </p:cTn>
                        </p:par>
                        <p:par>
                          <p:cTn id="46" fill="hold">
                            <p:stCondLst>
                              <p:cond delay="8500"/>
                            </p:stCondLst>
                            <p:childTnLst>
                              <p:par>
                                <p:cTn id="47" presetID="40" presetClass="entr" presetSubtype="0" fill="hold" grpId="0" nodeType="afterEffect">
                                  <p:stCondLst>
                                    <p:cond delay="0"/>
                                  </p:stCondLst>
                                  <p:iterate type="lt">
                                    <p:tmPct val="10000"/>
                                  </p:iterate>
                                  <p:childTnLst>
                                    <p:set>
                                      <p:cBhvr>
                                        <p:cTn id="48" dur="1" fill="hold">
                                          <p:stCondLst>
                                            <p:cond delay="0"/>
                                          </p:stCondLst>
                                        </p:cTn>
                                        <p:tgtEl>
                                          <p:spTgt spid="17"/>
                                        </p:tgtEl>
                                        <p:attrNameLst>
                                          <p:attrName>style.visibility</p:attrName>
                                        </p:attrNameLst>
                                      </p:cBhvr>
                                      <p:to>
                                        <p:strVal val="visible"/>
                                      </p:to>
                                    </p:set>
                                    <p:animEffect transition="in" filter="fade">
                                      <p:cBhvr>
                                        <p:cTn id="49" dur="1000"/>
                                        <p:tgtEl>
                                          <p:spTgt spid="17"/>
                                        </p:tgtEl>
                                      </p:cBhvr>
                                    </p:animEffect>
                                    <p:anim calcmode="lin" valueType="num">
                                      <p:cBhvr>
                                        <p:cTn id="50" dur="1000" fill="hold"/>
                                        <p:tgtEl>
                                          <p:spTgt spid="17"/>
                                        </p:tgtEl>
                                        <p:attrNameLst>
                                          <p:attrName>ppt_x</p:attrName>
                                        </p:attrNameLst>
                                      </p:cBhvr>
                                      <p:tavLst>
                                        <p:tav tm="0">
                                          <p:val>
                                            <p:strVal val="#ppt_x-.1"/>
                                          </p:val>
                                        </p:tav>
                                        <p:tav tm="100000">
                                          <p:val>
                                            <p:strVal val="#ppt_x"/>
                                          </p:val>
                                        </p:tav>
                                      </p:tavLst>
                                    </p:anim>
                                    <p:anim calcmode="lin" valueType="num">
                                      <p:cBhvr>
                                        <p:cTn id="51"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Color 02.jpg"/>
          <p:cNvPicPr>
            <a:picLocks noChangeAspect="1"/>
          </p:cNvPicPr>
          <p:nvPr/>
        </p:nvPicPr>
        <p:blipFill>
          <a:blip r:embed="rId2" cstate="print"/>
          <a:srcRect r="87801"/>
          <a:stretch>
            <a:fillRect/>
          </a:stretch>
        </p:blipFill>
        <p:spPr bwMode="auto">
          <a:xfrm>
            <a:off x="0" y="0"/>
            <a:ext cx="1116013" cy="5143500"/>
          </a:xfrm>
          <a:prstGeom prst="rect">
            <a:avLst/>
          </a:prstGeom>
          <a:noFill/>
          <a:ln w="9525">
            <a:noFill/>
            <a:miter lim="800000"/>
            <a:headEnd/>
            <a:tailEnd/>
          </a:ln>
        </p:spPr>
      </p:pic>
      <p:pic>
        <p:nvPicPr>
          <p:cNvPr id="18" name="17 Imagen" descr="Color 02.jpg"/>
          <p:cNvPicPr>
            <a:picLocks noChangeAspect="1"/>
          </p:cNvPicPr>
          <p:nvPr/>
        </p:nvPicPr>
        <p:blipFill>
          <a:blip r:embed="rId2" cstate="print"/>
          <a:srcRect l="12199" r="75200"/>
          <a:stretch>
            <a:fillRect/>
          </a:stretch>
        </p:blipFill>
        <p:spPr bwMode="auto">
          <a:xfrm>
            <a:off x="1116013" y="0"/>
            <a:ext cx="1152525" cy="5143500"/>
          </a:xfrm>
          <a:prstGeom prst="rect">
            <a:avLst/>
          </a:prstGeom>
          <a:noFill/>
          <a:ln w="9525">
            <a:noFill/>
            <a:miter lim="800000"/>
            <a:headEnd/>
            <a:tailEnd/>
          </a:ln>
        </p:spPr>
      </p:pic>
      <p:pic>
        <p:nvPicPr>
          <p:cNvPr id="17" name="16 Imagen" descr="Color 02.jpg"/>
          <p:cNvPicPr>
            <a:picLocks noChangeAspect="1"/>
          </p:cNvPicPr>
          <p:nvPr/>
        </p:nvPicPr>
        <p:blipFill>
          <a:blip r:embed="rId2" cstate="print"/>
          <a:srcRect l="24800" r="62601"/>
          <a:stretch>
            <a:fillRect/>
          </a:stretch>
        </p:blipFill>
        <p:spPr bwMode="auto">
          <a:xfrm>
            <a:off x="2268538" y="0"/>
            <a:ext cx="1150937" cy="5143500"/>
          </a:xfrm>
          <a:prstGeom prst="rect">
            <a:avLst/>
          </a:prstGeom>
          <a:noFill/>
          <a:ln w="9525">
            <a:noFill/>
            <a:miter lim="800000"/>
            <a:headEnd/>
            <a:tailEnd/>
          </a:ln>
        </p:spPr>
      </p:pic>
      <p:pic>
        <p:nvPicPr>
          <p:cNvPr id="16" name="15 Imagen" descr="Color 02.jpg"/>
          <p:cNvPicPr>
            <a:picLocks noChangeAspect="1"/>
          </p:cNvPicPr>
          <p:nvPr/>
        </p:nvPicPr>
        <p:blipFill>
          <a:blip r:embed="rId2" cstate="print"/>
          <a:srcRect l="37399" r="50000"/>
          <a:stretch>
            <a:fillRect/>
          </a:stretch>
        </p:blipFill>
        <p:spPr bwMode="auto">
          <a:xfrm>
            <a:off x="3419475" y="0"/>
            <a:ext cx="1152525" cy="5143500"/>
          </a:xfrm>
          <a:prstGeom prst="rect">
            <a:avLst/>
          </a:prstGeom>
          <a:noFill/>
          <a:ln w="9525">
            <a:noFill/>
            <a:miter lim="800000"/>
            <a:headEnd/>
            <a:tailEnd/>
          </a:ln>
        </p:spPr>
      </p:pic>
      <p:pic>
        <p:nvPicPr>
          <p:cNvPr id="15" name="14 Imagen" descr="Color 02.jpg"/>
          <p:cNvPicPr>
            <a:picLocks noChangeAspect="1"/>
          </p:cNvPicPr>
          <p:nvPr/>
        </p:nvPicPr>
        <p:blipFill>
          <a:blip r:embed="rId2" cstate="print"/>
          <a:srcRect l="50000" r="37399"/>
          <a:stretch>
            <a:fillRect/>
          </a:stretch>
        </p:blipFill>
        <p:spPr bwMode="auto">
          <a:xfrm>
            <a:off x="4572000" y="0"/>
            <a:ext cx="1152525" cy="5143500"/>
          </a:xfrm>
          <a:prstGeom prst="rect">
            <a:avLst/>
          </a:prstGeom>
          <a:noFill/>
          <a:ln w="9525">
            <a:noFill/>
            <a:miter lim="800000"/>
            <a:headEnd/>
            <a:tailEnd/>
          </a:ln>
        </p:spPr>
      </p:pic>
      <p:pic>
        <p:nvPicPr>
          <p:cNvPr id="14" name="13 Imagen" descr="Color 02.jpg"/>
          <p:cNvPicPr>
            <a:picLocks noChangeAspect="1"/>
          </p:cNvPicPr>
          <p:nvPr/>
        </p:nvPicPr>
        <p:blipFill>
          <a:blip r:embed="rId2" cstate="print"/>
          <a:srcRect l="62601" r="24800"/>
          <a:stretch>
            <a:fillRect/>
          </a:stretch>
        </p:blipFill>
        <p:spPr bwMode="auto">
          <a:xfrm>
            <a:off x="5724525" y="0"/>
            <a:ext cx="1150938" cy="5143500"/>
          </a:xfrm>
          <a:prstGeom prst="rect">
            <a:avLst/>
          </a:prstGeom>
          <a:noFill/>
          <a:ln w="9525">
            <a:noFill/>
            <a:miter lim="800000"/>
            <a:headEnd/>
            <a:tailEnd/>
          </a:ln>
        </p:spPr>
      </p:pic>
      <p:pic>
        <p:nvPicPr>
          <p:cNvPr id="13" name="12 Imagen" descr="Color 02.jpg"/>
          <p:cNvPicPr>
            <a:picLocks noChangeAspect="1"/>
          </p:cNvPicPr>
          <p:nvPr/>
        </p:nvPicPr>
        <p:blipFill>
          <a:blip r:embed="rId2" cstate="print"/>
          <a:srcRect l="75200" r="12988"/>
          <a:stretch>
            <a:fillRect/>
          </a:stretch>
        </p:blipFill>
        <p:spPr bwMode="auto">
          <a:xfrm>
            <a:off x="6875463" y="0"/>
            <a:ext cx="1081087" cy="5143500"/>
          </a:xfrm>
          <a:prstGeom prst="rect">
            <a:avLst/>
          </a:prstGeom>
          <a:noFill/>
          <a:ln w="9525">
            <a:noFill/>
            <a:miter lim="800000"/>
            <a:headEnd/>
            <a:tailEnd/>
          </a:ln>
        </p:spPr>
      </p:pic>
      <p:pic>
        <p:nvPicPr>
          <p:cNvPr id="2" name="1 Imagen" descr="Color 02.jpg"/>
          <p:cNvPicPr>
            <a:picLocks noChangeAspect="1"/>
          </p:cNvPicPr>
          <p:nvPr/>
        </p:nvPicPr>
        <p:blipFill>
          <a:blip r:embed="rId2" cstate="print"/>
          <a:srcRect l="87012"/>
          <a:stretch>
            <a:fillRect/>
          </a:stretch>
        </p:blipFill>
        <p:spPr bwMode="auto">
          <a:xfrm>
            <a:off x="7956550" y="0"/>
            <a:ext cx="1187450" cy="5143500"/>
          </a:xfrm>
          <a:prstGeom prst="rect">
            <a:avLst/>
          </a:prstGeom>
          <a:noFill/>
          <a:ln w="9525">
            <a:noFill/>
            <a:miter lim="800000"/>
            <a:headEnd/>
            <a:tailEnd/>
          </a:ln>
        </p:spPr>
      </p:pic>
      <p:sp>
        <p:nvSpPr>
          <p:cNvPr id="4" name="3 Rectángulo"/>
          <p:cNvSpPr/>
          <p:nvPr/>
        </p:nvSpPr>
        <p:spPr>
          <a:xfrm>
            <a:off x="7956550" y="0"/>
            <a:ext cx="1187450" cy="5143500"/>
          </a:xfrm>
          <a:prstGeom prst="rect">
            <a:avLst/>
          </a:prstGeom>
          <a:solidFill>
            <a:schemeClr val="accent6">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6804025" y="0"/>
            <a:ext cx="1152525" cy="5143500"/>
          </a:xfrm>
          <a:prstGeom prst="rect">
            <a:avLst/>
          </a:prstGeom>
          <a:solidFill>
            <a:schemeClr val="accent6">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5651500" y="0"/>
            <a:ext cx="1152525" cy="5143500"/>
          </a:xfrm>
          <a:prstGeom prst="rect">
            <a:avLst/>
          </a:prstGeom>
          <a:solidFill>
            <a:schemeClr val="accent6">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00563" y="0"/>
            <a:ext cx="1150937" cy="5143500"/>
          </a:xfrm>
          <a:prstGeom prst="rect">
            <a:avLst/>
          </a:prstGeom>
          <a:solidFill>
            <a:schemeClr val="accent6">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3348038" y="0"/>
            <a:ext cx="1152525" cy="5143500"/>
          </a:xfrm>
          <a:prstGeom prst="rect">
            <a:avLst/>
          </a:prstGeom>
          <a:solidFill>
            <a:schemeClr val="accent6">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2195513" y="0"/>
            <a:ext cx="1152525" cy="5143500"/>
          </a:xfrm>
          <a:prstGeom prst="rect">
            <a:avLst/>
          </a:prstGeom>
          <a:solidFill>
            <a:schemeClr val="accent6">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1116013" y="0"/>
            <a:ext cx="1116012" cy="5143500"/>
          </a:xfrm>
          <a:prstGeom prst="rect">
            <a:avLst/>
          </a:prstGeom>
          <a:solidFill>
            <a:schemeClr val="accent6">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0" y="0"/>
            <a:ext cx="1116013" cy="5143500"/>
          </a:xfrm>
          <a:prstGeom prst="rect">
            <a:avLst/>
          </a:prstGeom>
          <a:solidFill>
            <a:schemeClr val="accent6">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CuadroTexto"/>
          <p:cNvSpPr txBox="1"/>
          <p:nvPr/>
        </p:nvSpPr>
        <p:spPr>
          <a:xfrm>
            <a:off x="250825" y="4084638"/>
            <a:ext cx="8734425" cy="922337"/>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Después de contemplar un buen rato  el monumento a las víctimas del 11 M,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iniciamos nuestro paseo y, empezamos desde el mismo Paseo de la Estación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y lo primero que nos encontramos es, este bonito Palacio de Laredo.</a:t>
            </a:r>
          </a:p>
        </p:txBody>
      </p:sp>
    </p:spTree>
  </p:cSld>
  <p:clrMapOvr>
    <a:masterClrMapping/>
  </p:clrMapOvr>
  <mc:AlternateContent xmlns:mc="http://schemas.openxmlformats.org/markup-compatibility/2006">
    <mc:Choice xmlns:p14="http://schemas.microsoft.com/office/powerpoint/2010/main" Requires="p14">
      <p:transition spd="slow" p14:dur="2000" advTm="29000">
        <p14:flythrough/>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grpId="0" nodeType="withEffect">
                                  <p:stCondLst>
                                    <p:cond delay="0"/>
                                  </p:stCondLst>
                                  <p:childTnLst>
                                    <p:anim calcmode="lin" valueType="num">
                                      <p:cBhvr additive="base">
                                        <p:cTn id="6" dur="2000"/>
                                        <p:tgtEl>
                                          <p:spTgt spid="11"/>
                                        </p:tgtEl>
                                        <p:attrNameLst>
                                          <p:attrName>ppt_x</p:attrName>
                                        </p:attrNameLst>
                                      </p:cBhvr>
                                      <p:tavLst>
                                        <p:tav tm="0">
                                          <p:val>
                                            <p:strVal val="ppt_x"/>
                                          </p:val>
                                        </p:tav>
                                        <p:tav tm="100000">
                                          <p:val>
                                            <p:strVal val="ppt_x"/>
                                          </p:val>
                                        </p:tav>
                                      </p:tavLst>
                                    </p:anim>
                                    <p:anim calcmode="lin" valueType="num">
                                      <p:cBhvr additive="base">
                                        <p:cTn id="7" dur="2000"/>
                                        <p:tgtEl>
                                          <p:spTgt spid="11"/>
                                        </p:tgtEl>
                                        <p:attrNameLst>
                                          <p:attrName>ppt_y</p:attrName>
                                        </p:attrNameLst>
                                      </p:cBhvr>
                                      <p:tavLst>
                                        <p:tav tm="0">
                                          <p:val>
                                            <p:strVal val="ppt_y"/>
                                          </p:val>
                                        </p:tav>
                                        <p:tav tm="100000">
                                          <p:val>
                                            <p:strVal val="1+ppt_h/2"/>
                                          </p:val>
                                        </p:tav>
                                      </p:tavLst>
                                    </p:anim>
                                    <p:set>
                                      <p:cBhvr>
                                        <p:cTn id="8" dur="1" fill="hold">
                                          <p:stCondLst>
                                            <p:cond delay="1999"/>
                                          </p:stCondLst>
                                        </p:cTn>
                                        <p:tgtEl>
                                          <p:spTgt spid="11"/>
                                        </p:tgtEl>
                                        <p:attrNameLst>
                                          <p:attrName>style.visibility</p:attrName>
                                        </p:attrNameLst>
                                      </p:cBhvr>
                                      <p:to>
                                        <p:strVal val="hidden"/>
                                      </p:to>
                                    </p:set>
                                  </p:childTnLst>
                                </p:cTn>
                              </p:par>
                              <p:par>
                                <p:cTn id="9" presetID="52" presetClass="exit" presetSubtype="0" fill="hold" grpId="1" nodeType="withEffect">
                                  <p:stCondLst>
                                    <p:cond delay="0"/>
                                  </p:stCondLst>
                                  <p:childTnLst>
                                    <p:animScale>
                                      <p:cBhvr>
                                        <p:cTn id="10" dur="2000" accel="50000">
                                          <p:stCondLst>
                                            <p:cond delay="0"/>
                                          </p:stCondLst>
                                        </p:cTn>
                                        <p:tgtEl>
                                          <p:spTgt spid="11"/>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 dur="2000" accel="50000">
                                          <p:stCondLst>
                                            <p:cond delay="0"/>
                                          </p:stCondLst>
                                        </p:cTn>
                                        <p:tgtEl>
                                          <p:spTgt spid="11"/>
                                        </p:tgtEl>
                                        <p:attrNameLst>
                                          <p:attrName>ppt_x</p:attrName>
                                          <p:attrName>ppt_y</p:attrName>
                                        </p:attrNameLst>
                                      </p:cBhvr>
                                    </p:animMotion>
                                    <p:animEffect transition="out" filter="fade">
                                      <p:cBhvr>
                                        <p:cTn id="12" dur="2000"/>
                                        <p:tgtEl>
                                          <p:spTgt spid="11"/>
                                        </p:tgtEl>
                                      </p:cBhvr>
                                    </p:animEffect>
                                    <p:set>
                                      <p:cBhvr>
                                        <p:cTn id="13" dur="1" fill="hold">
                                          <p:stCondLst>
                                            <p:cond delay="1999"/>
                                          </p:stCondLst>
                                        </p:cTn>
                                        <p:tgtEl>
                                          <p:spTgt spid="11"/>
                                        </p:tgtEl>
                                        <p:attrNameLst>
                                          <p:attrName>style.visibility</p:attrName>
                                        </p:attrNameLst>
                                      </p:cBhvr>
                                      <p:to>
                                        <p:strVal val="hidden"/>
                                      </p:to>
                                    </p:set>
                                  </p:childTnLst>
                                </p:cTn>
                              </p:par>
                              <p:par>
                                <p:cTn id="14" presetID="2" presetClass="exit" presetSubtype="4" fill="hold" grpId="0" nodeType="withEffect">
                                  <p:stCondLst>
                                    <p:cond delay="500"/>
                                  </p:stCondLst>
                                  <p:childTnLst>
                                    <p:anim calcmode="lin" valueType="num">
                                      <p:cBhvr additive="base">
                                        <p:cTn id="15" dur="2000"/>
                                        <p:tgtEl>
                                          <p:spTgt spid="10"/>
                                        </p:tgtEl>
                                        <p:attrNameLst>
                                          <p:attrName>ppt_x</p:attrName>
                                        </p:attrNameLst>
                                      </p:cBhvr>
                                      <p:tavLst>
                                        <p:tav tm="0">
                                          <p:val>
                                            <p:strVal val="ppt_x"/>
                                          </p:val>
                                        </p:tav>
                                        <p:tav tm="100000">
                                          <p:val>
                                            <p:strVal val="ppt_x"/>
                                          </p:val>
                                        </p:tav>
                                      </p:tavLst>
                                    </p:anim>
                                    <p:anim calcmode="lin" valueType="num">
                                      <p:cBhvr additive="base">
                                        <p:cTn id="16" dur="2000"/>
                                        <p:tgtEl>
                                          <p:spTgt spid="10"/>
                                        </p:tgtEl>
                                        <p:attrNameLst>
                                          <p:attrName>ppt_y</p:attrName>
                                        </p:attrNameLst>
                                      </p:cBhvr>
                                      <p:tavLst>
                                        <p:tav tm="0">
                                          <p:val>
                                            <p:strVal val="ppt_y"/>
                                          </p:val>
                                        </p:tav>
                                        <p:tav tm="100000">
                                          <p:val>
                                            <p:strVal val="1+ppt_h/2"/>
                                          </p:val>
                                        </p:tav>
                                      </p:tavLst>
                                    </p:anim>
                                    <p:set>
                                      <p:cBhvr>
                                        <p:cTn id="17" dur="1" fill="hold">
                                          <p:stCondLst>
                                            <p:cond delay="1999"/>
                                          </p:stCondLst>
                                        </p:cTn>
                                        <p:tgtEl>
                                          <p:spTgt spid="10"/>
                                        </p:tgtEl>
                                        <p:attrNameLst>
                                          <p:attrName>style.visibility</p:attrName>
                                        </p:attrNameLst>
                                      </p:cBhvr>
                                      <p:to>
                                        <p:strVal val="hidden"/>
                                      </p:to>
                                    </p:set>
                                  </p:childTnLst>
                                </p:cTn>
                              </p:par>
                              <p:par>
                                <p:cTn id="18" presetID="52" presetClass="exit" presetSubtype="0" fill="hold" grpId="1" nodeType="withEffect">
                                  <p:stCondLst>
                                    <p:cond delay="500"/>
                                  </p:stCondLst>
                                  <p:childTnLst>
                                    <p:animScale>
                                      <p:cBhvr>
                                        <p:cTn id="19" dur="2000" accel="50000">
                                          <p:stCondLst>
                                            <p:cond delay="0"/>
                                          </p:stCondLst>
                                        </p:cTn>
                                        <p:tgtEl>
                                          <p:spTgt spid="10"/>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0" dur="2000" accel="50000">
                                          <p:stCondLst>
                                            <p:cond delay="0"/>
                                          </p:stCondLst>
                                        </p:cTn>
                                        <p:tgtEl>
                                          <p:spTgt spid="10"/>
                                        </p:tgtEl>
                                        <p:attrNameLst>
                                          <p:attrName>ppt_x</p:attrName>
                                          <p:attrName>ppt_y</p:attrName>
                                        </p:attrNameLst>
                                      </p:cBhvr>
                                    </p:animMotion>
                                    <p:animEffect transition="out" filter="fade">
                                      <p:cBhvr>
                                        <p:cTn id="21" dur="2000"/>
                                        <p:tgtEl>
                                          <p:spTgt spid="10"/>
                                        </p:tgtEl>
                                      </p:cBhvr>
                                    </p:animEffect>
                                    <p:set>
                                      <p:cBhvr>
                                        <p:cTn id="22" dur="1" fill="hold">
                                          <p:stCondLst>
                                            <p:cond delay="1999"/>
                                          </p:stCondLst>
                                        </p:cTn>
                                        <p:tgtEl>
                                          <p:spTgt spid="10"/>
                                        </p:tgtEl>
                                        <p:attrNameLst>
                                          <p:attrName>style.visibility</p:attrName>
                                        </p:attrNameLst>
                                      </p:cBhvr>
                                      <p:to>
                                        <p:strVal val="hidden"/>
                                      </p:to>
                                    </p:set>
                                  </p:childTnLst>
                                </p:cTn>
                              </p:par>
                              <p:par>
                                <p:cTn id="23" presetID="2" presetClass="exit" presetSubtype="4" fill="hold" grpId="0" nodeType="withEffect">
                                  <p:stCondLst>
                                    <p:cond delay="1000"/>
                                  </p:stCondLst>
                                  <p:childTnLst>
                                    <p:anim calcmode="lin" valueType="num">
                                      <p:cBhvr additive="base">
                                        <p:cTn id="24" dur="2000"/>
                                        <p:tgtEl>
                                          <p:spTgt spid="9"/>
                                        </p:tgtEl>
                                        <p:attrNameLst>
                                          <p:attrName>ppt_x</p:attrName>
                                        </p:attrNameLst>
                                      </p:cBhvr>
                                      <p:tavLst>
                                        <p:tav tm="0">
                                          <p:val>
                                            <p:strVal val="ppt_x"/>
                                          </p:val>
                                        </p:tav>
                                        <p:tav tm="100000">
                                          <p:val>
                                            <p:strVal val="ppt_x"/>
                                          </p:val>
                                        </p:tav>
                                      </p:tavLst>
                                    </p:anim>
                                    <p:anim calcmode="lin" valueType="num">
                                      <p:cBhvr additive="base">
                                        <p:cTn id="25" dur="2000"/>
                                        <p:tgtEl>
                                          <p:spTgt spid="9"/>
                                        </p:tgtEl>
                                        <p:attrNameLst>
                                          <p:attrName>ppt_y</p:attrName>
                                        </p:attrNameLst>
                                      </p:cBhvr>
                                      <p:tavLst>
                                        <p:tav tm="0">
                                          <p:val>
                                            <p:strVal val="ppt_y"/>
                                          </p:val>
                                        </p:tav>
                                        <p:tav tm="100000">
                                          <p:val>
                                            <p:strVal val="1+ppt_h/2"/>
                                          </p:val>
                                        </p:tav>
                                      </p:tavLst>
                                    </p:anim>
                                    <p:set>
                                      <p:cBhvr>
                                        <p:cTn id="26" dur="1" fill="hold">
                                          <p:stCondLst>
                                            <p:cond delay="1999"/>
                                          </p:stCondLst>
                                        </p:cTn>
                                        <p:tgtEl>
                                          <p:spTgt spid="9"/>
                                        </p:tgtEl>
                                        <p:attrNameLst>
                                          <p:attrName>style.visibility</p:attrName>
                                        </p:attrNameLst>
                                      </p:cBhvr>
                                      <p:to>
                                        <p:strVal val="hidden"/>
                                      </p:to>
                                    </p:set>
                                  </p:childTnLst>
                                </p:cTn>
                              </p:par>
                              <p:par>
                                <p:cTn id="27" presetID="52" presetClass="exit" presetSubtype="0" fill="hold" grpId="1" nodeType="withEffect">
                                  <p:stCondLst>
                                    <p:cond delay="1000"/>
                                  </p:stCondLst>
                                  <p:childTnLst>
                                    <p:animScale>
                                      <p:cBhvr>
                                        <p:cTn id="28" dur="2000" accel="50000">
                                          <p:stCondLst>
                                            <p:cond delay="0"/>
                                          </p:stCondLst>
                                        </p:cTn>
                                        <p:tgtEl>
                                          <p:spTgt spid="9"/>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9" dur="2000" accel="50000">
                                          <p:stCondLst>
                                            <p:cond delay="0"/>
                                          </p:stCondLst>
                                        </p:cTn>
                                        <p:tgtEl>
                                          <p:spTgt spid="9"/>
                                        </p:tgtEl>
                                        <p:attrNameLst>
                                          <p:attrName>ppt_x</p:attrName>
                                          <p:attrName>ppt_y</p:attrName>
                                        </p:attrNameLst>
                                      </p:cBhvr>
                                    </p:animMotion>
                                    <p:animEffect transition="out" filter="fade">
                                      <p:cBhvr>
                                        <p:cTn id="30" dur="2000"/>
                                        <p:tgtEl>
                                          <p:spTgt spid="9"/>
                                        </p:tgtEl>
                                      </p:cBhvr>
                                    </p:animEffect>
                                    <p:set>
                                      <p:cBhvr>
                                        <p:cTn id="31" dur="1" fill="hold">
                                          <p:stCondLst>
                                            <p:cond delay="1999"/>
                                          </p:stCondLst>
                                        </p:cTn>
                                        <p:tgtEl>
                                          <p:spTgt spid="9"/>
                                        </p:tgtEl>
                                        <p:attrNameLst>
                                          <p:attrName>style.visibility</p:attrName>
                                        </p:attrNameLst>
                                      </p:cBhvr>
                                      <p:to>
                                        <p:strVal val="hidden"/>
                                      </p:to>
                                    </p:set>
                                  </p:childTnLst>
                                </p:cTn>
                              </p:par>
                              <p:par>
                                <p:cTn id="32" presetID="2" presetClass="exit" presetSubtype="4" fill="hold" grpId="0" nodeType="withEffect">
                                  <p:stCondLst>
                                    <p:cond delay="1500"/>
                                  </p:stCondLst>
                                  <p:childTnLst>
                                    <p:anim calcmode="lin" valueType="num">
                                      <p:cBhvr additive="base">
                                        <p:cTn id="33" dur="2000"/>
                                        <p:tgtEl>
                                          <p:spTgt spid="8"/>
                                        </p:tgtEl>
                                        <p:attrNameLst>
                                          <p:attrName>ppt_x</p:attrName>
                                        </p:attrNameLst>
                                      </p:cBhvr>
                                      <p:tavLst>
                                        <p:tav tm="0">
                                          <p:val>
                                            <p:strVal val="ppt_x"/>
                                          </p:val>
                                        </p:tav>
                                        <p:tav tm="100000">
                                          <p:val>
                                            <p:strVal val="ppt_x"/>
                                          </p:val>
                                        </p:tav>
                                      </p:tavLst>
                                    </p:anim>
                                    <p:anim calcmode="lin" valueType="num">
                                      <p:cBhvr additive="base">
                                        <p:cTn id="34" dur="2000"/>
                                        <p:tgtEl>
                                          <p:spTgt spid="8"/>
                                        </p:tgtEl>
                                        <p:attrNameLst>
                                          <p:attrName>ppt_y</p:attrName>
                                        </p:attrNameLst>
                                      </p:cBhvr>
                                      <p:tavLst>
                                        <p:tav tm="0">
                                          <p:val>
                                            <p:strVal val="ppt_y"/>
                                          </p:val>
                                        </p:tav>
                                        <p:tav tm="100000">
                                          <p:val>
                                            <p:strVal val="1+ppt_h/2"/>
                                          </p:val>
                                        </p:tav>
                                      </p:tavLst>
                                    </p:anim>
                                    <p:set>
                                      <p:cBhvr>
                                        <p:cTn id="35" dur="1" fill="hold">
                                          <p:stCondLst>
                                            <p:cond delay="1999"/>
                                          </p:stCondLst>
                                        </p:cTn>
                                        <p:tgtEl>
                                          <p:spTgt spid="8"/>
                                        </p:tgtEl>
                                        <p:attrNameLst>
                                          <p:attrName>style.visibility</p:attrName>
                                        </p:attrNameLst>
                                      </p:cBhvr>
                                      <p:to>
                                        <p:strVal val="hidden"/>
                                      </p:to>
                                    </p:set>
                                  </p:childTnLst>
                                </p:cTn>
                              </p:par>
                              <p:par>
                                <p:cTn id="36" presetID="52" presetClass="exit" presetSubtype="0" fill="hold" grpId="1" nodeType="withEffect">
                                  <p:stCondLst>
                                    <p:cond delay="1500"/>
                                  </p:stCondLst>
                                  <p:childTnLst>
                                    <p:animScale>
                                      <p:cBhvr>
                                        <p:cTn id="37" dur="2000" accel="50000">
                                          <p:stCondLst>
                                            <p:cond delay="0"/>
                                          </p:stCondLst>
                                        </p:cTn>
                                        <p:tgtEl>
                                          <p:spTgt spid="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38" dur="2000" accel="50000">
                                          <p:stCondLst>
                                            <p:cond delay="0"/>
                                          </p:stCondLst>
                                        </p:cTn>
                                        <p:tgtEl>
                                          <p:spTgt spid="8"/>
                                        </p:tgtEl>
                                        <p:attrNameLst>
                                          <p:attrName>ppt_x</p:attrName>
                                          <p:attrName>ppt_y</p:attrName>
                                        </p:attrNameLst>
                                      </p:cBhvr>
                                    </p:animMotion>
                                    <p:animEffect transition="out" filter="fade">
                                      <p:cBhvr>
                                        <p:cTn id="39" dur="2000"/>
                                        <p:tgtEl>
                                          <p:spTgt spid="8"/>
                                        </p:tgtEl>
                                      </p:cBhvr>
                                    </p:animEffect>
                                    <p:set>
                                      <p:cBhvr>
                                        <p:cTn id="40" dur="1" fill="hold">
                                          <p:stCondLst>
                                            <p:cond delay="1999"/>
                                          </p:stCondLst>
                                        </p:cTn>
                                        <p:tgtEl>
                                          <p:spTgt spid="8"/>
                                        </p:tgtEl>
                                        <p:attrNameLst>
                                          <p:attrName>style.visibility</p:attrName>
                                        </p:attrNameLst>
                                      </p:cBhvr>
                                      <p:to>
                                        <p:strVal val="hidden"/>
                                      </p:to>
                                    </p:set>
                                  </p:childTnLst>
                                </p:cTn>
                              </p:par>
                              <p:par>
                                <p:cTn id="41" presetID="2" presetClass="exit" presetSubtype="4" fill="hold" grpId="0" nodeType="withEffect">
                                  <p:stCondLst>
                                    <p:cond delay="2000"/>
                                  </p:stCondLst>
                                  <p:childTnLst>
                                    <p:anim calcmode="lin" valueType="num">
                                      <p:cBhvr additive="base">
                                        <p:cTn id="42" dur="2000"/>
                                        <p:tgtEl>
                                          <p:spTgt spid="7"/>
                                        </p:tgtEl>
                                        <p:attrNameLst>
                                          <p:attrName>ppt_x</p:attrName>
                                        </p:attrNameLst>
                                      </p:cBhvr>
                                      <p:tavLst>
                                        <p:tav tm="0">
                                          <p:val>
                                            <p:strVal val="ppt_x"/>
                                          </p:val>
                                        </p:tav>
                                        <p:tav tm="100000">
                                          <p:val>
                                            <p:strVal val="ppt_x"/>
                                          </p:val>
                                        </p:tav>
                                      </p:tavLst>
                                    </p:anim>
                                    <p:anim calcmode="lin" valueType="num">
                                      <p:cBhvr additive="base">
                                        <p:cTn id="43" dur="2000"/>
                                        <p:tgtEl>
                                          <p:spTgt spid="7"/>
                                        </p:tgtEl>
                                        <p:attrNameLst>
                                          <p:attrName>ppt_y</p:attrName>
                                        </p:attrNameLst>
                                      </p:cBhvr>
                                      <p:tavLst>
                                        <p:tav tm="0">
                                          <p:val>
                                            <p:strVal val="ppt_y"/>
                                          </p:val>
                                        </p:tav>
                                        <p:tav tm="100000">
                                          <p:val>
                                            <p:strVal val="1+ppt_h/2"/>
                                          </p:val>
                                        </p:tav>
                                      </p:tavLst>
                                    </p:anim>
                                    <p:set>
                                      <p:cBhvr>
                                        <p:cTn id="44" dur="1" fill="hold">
                                          <p:stCondLst>
                                            <p:cond delay="1999"/>
                                          </p:stCondLst>
                                        </p:cTn>
                                        <p:tgtEl>
                                          <p:spTgt spid="7"/>
                                        </p:tgtEl>
                                        <p:attrNameLst>
                                          <p:attrName>style.visibility</p:attrName>
                                        </p:attrNameLst>
                                      </p:cBhvr>
                                      <p:to>
                                        <p:strVal val="hidden"/>
                                      </p:to>
                                    </p:set>
                                  </p:childTnLst>
                                </p:cTn>
                              </p:par>
                              <p:par>
                                <p:cTn id="45" presetID="52" presetClass="exit" presetSubtype="0" fill="hold" grpId="1" nodeType="withEffect">
                                  <p:stCondLst>
                                    <p:cond delay="2000"/>
                                  </p:stCondLst>
                                  <p:childTnLst>
                                    <p:animScale>
                                      <p:cBhvr>
                                        <p:cTn id="46" dur="2000" accel="50000">
                                          <p:stCondLst>
                                            <p:cond delay="0"/>
                                          </p:stCondLst>
                                        </p:cTn>
                                        <p:tgtEl>
                                          <p:spTgt spid="7"/>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47" dur="2000" accel="50000">
                                          <p:stCondLst>
                                            <p:cond delay="0"/>
                                          </p:stCondLst>
                                        </p:cTn>
                                        <p:tgtEl>
                                          <p:spTgt spid="7"/>
                                        </p:tgtEl>
                                        <p:attrNameLst>
                                          <p:attrName>ppt_x</p:attrName>
                                          <p:attrName>ppt_y</p:attrName>
                                        </p:attrNameLst>
                                      </p:cBhvr>
                                    </p:animMotion>
                                    <p:animEffect transition="out" filter="fade">
                                      <p:cBhvr>
                                        <p:cTn id="48" dur="2000"/>
                                        <p:tgtEl>
                                          <p:spTgt spid="7"/>
                                        </p:tgtEl>
                                      </p:cBhvr>
                                    </p:animEffect>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4" fill="hold" grpId="0" nodeType="withEffect">
                                  <p:stCondLst>
                                    <p:cond delay="2500"/>
                                  </p:stCondLst>
                                  <p:childTnLst>
                                    <p:anim calcmode="lin" valueType="num">
                                      <p:cBhvr additive="base">
                                        <p:cTn id="51" dur="2000"/>
                                        <p:tgtEl>
                                          <p:spTgt spid="6"/>
                                        </p:tgtEl>
                                        <p:attrNameLst>
                                          <p:attrName>ppt_x</p:attrName>
                                        </p:attrNameLst>
                                      </p:cBhvr>
                                      <p:tavLst>
                                        <p:tav tm="0">
                                          <p:val>
                                            <p:strVal val="ppt_x"/>
                                          </p:val>
                                        </p:tav>
                                        <p:tav tm="100000">
                                          <p:val>
                                            <p:strVal val="ppt_x"/>
                                          </p:val>
                                        </p:tav>
                                      </p:tavLst>
                                    </p:anim>
                                    <p:anim calcmode="lin" valueType="num">
                                      <p:cBhvr additive="base">
                                        <p:cTn id="52" dur="2000"/>
                                        <p:tgtEl>
                                          <p:spTgt spid="6"/>
                                        </p:tgtEl>
                                        <p:attrNameLst>
                                          <p:attrName>ppt_y</p:attrName>
                                        </p:attrNameLst>
                                      </p:cBhvr>
                                      <p:tavLst>
                                        <p:tav tm="0">
                                          <p:val>
                                            <p:strVal val="ppt_y"/>
                                          </p:val>
                                        </p:tav>
                                        <p:tav tm="100000">
                                          <p:val>
                                            <p:strVal val="1+ppt_h/2"/>
                                          </p:val>
                                        </p:tav>
                                      </p:tavLst>
                                    </p:anim>
                                    <p:set>
                                      <p:cBhvr>
                                        <p:cTn id="53" dur="1" fill="hold">
                                          <p:stCondLst>
                                            <p:cond delay="1999"/>
                                          </p:stCondLst>
                                        </p:cTn>
                                        <p:tgtEl>
                                          <p:spTgt spid="6"/>
                                        </p:tgtEl>
                                        <p:attrNameLst>
                                          <p:attrName>style.visibility</p:attrName>
                                        </p:attrNameLst>
                                      </p:cBhvr>
                                      <p:to>
                                        <p:strVal val="hidden"/>
                                      </p:to>
                                    </p:set>
                                  </p:childTnLst>
                                </p:cTn>
                              </p:par>
                              <p:par>
                                <p:cTn id="54" presetID="52" presetClass="exit" presetSubtype="0" fill="hold" grpId="1" nodeType="withEffect">
                                  <p:stCondLst>
                                    <p:cond delay="2500"/>
                                  </p:stCondLst>
                                  <p:childTnLst>
                                    <p:animScale>
                                      <p:cBhvr>
                                        <p:cTn id="55" dur="2000" accel="50000">
                                          <p:stCondLst>
                                            <p:cond delay="0"/>
                                          </p:stCondLst>
                                        </p:cTn>
                                        <p:tgtEl>
                                          <p:spTgt spid="6"/>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56" dur="2000" accel="50000">
                                          <p:stCondLst>
                                            <p:cond delay="0"/>
                                          </p:stCondLst>
                                        </p:cTn>
                                        <p:tgtEl>
                                          <p:spTgt spid="6"/>
                                        </p:tgtEl>
                                        <p:attrNameLst>
                                          <p:attrName>ppt_x</p:attrName>
                                          <p:attrName>ppt_y</p:attrName>
                                        </p:attrNameLst>
                                      </p:cBhvr>
                                    </p:animMotion>
                                    <p:animEffect transition="out" filter="fade">
                                      <p:cBhvr>
                                        <p:cTn id="57" dur="2000"/>
                                        <p:tgtEl>
                                          <p:spTgt spid="6"/>
                                        </p:tgtEl>
                                      </p:cBhvr>
                                    </p:animEffect>
                                    <p:set>
                                      <p:cBhvr>
                                        <p:cTn id="58" dur="1" fill="hold">
                                          <p:stCondLst>
                                            <p:cond delay="1999"/>
                                          </p:stCondLst>
                                        </p:cTn>
                                        <p:tgtEl>
                                          <p:spTgt spid="6"/>
                                        </p:tgtEl>
                                        <p:attrNameLst>
                                          <p:attrName>style.visibility</p:attrName>
                                        </p:attrNameLst>
                                      </p:cBhvr>
                                      <p:to>
                                        <p:strVal val="hidden"/>
                                      </p:to>
                                    </p:set>
                                  </p:childTnLst>
                                </p:cTn>
                              </p:par>
                              <p:par>
                                <p:cTn id="59" presetID="2" presetClass="exit" presetSubtype="4" fill="hold" grpId="0" nodeType="withEffect">
                                  <p:stCondLst>
                                    <p:cond delay="3000"/>
                                  </p:stCondLst>
                                  <p:childTnLst>
                                    <p:anim calcmode="lin" valueType="num">
                                      <p:cBhvr additive="base">
                                        <p:cTn id="60" dur="2000"/>
                                        <p:tgtEl>
                                          <p:spTgt spid="5"/>
                                        </p:tgtEl>
                                        <p:attrNameLst>
                                          <p:attrName>ppt_x</p:attrName>
                                        </p:attrNameLst>
                                      </p:cBhvr>
                                      <p:tavLst>
                                        <p:tav tm="0">
                                          <p:val>
                                            <p:strVal val="ppt_x"/>
                                          </p:val>
                                        </p:tav>
                                        <p:tav tm="100000">
                                          <p:val>
                                            <p:strVal val="ppt_x"/>
                                          </p:val>
                                        </p:tav>
                                      </p:tavLst>
                                    </p:anim>
                                    <p:anim calcmode="lin" valueType="num">
                                      <p:cBhvr additive="base">
                                        <p:cTn id="61" dur="2000"/>
                                        <p:tgtEl>
                                          <p:spTgt spid="5"/>
                                        </p:tgtEl>
                                        <p:attrNameLst>
                                          <p:attrName>ppt_y</p:attrName>
                                        </p:attrNameLst>
                                      </p:cBhvr>
                                      <p:tavLst>
                                        <p:tav tm="0">
                                          <p:val>
                                            <p:strVal val="ppt_y"/>
                                          </p:val>
                                        </p:tav>
                                        <p:tav tm="100000">
                                          <p:val>
                                            <p:strVal val="1+ppt_h/2"/>
                                          </p:val>
                                        </p:tav>
                                      </p:tavLst>
                                    </p:anim>
                                    <p:set>
                                      <p:cBhvr>
                                        <p:cTn id="62" dur="1" fill="hold">
                                          <p:stCondLst>
                                            <p:cond delay="1999"/>
                                          </p:stCondLst>
                                        </p:cTn>
                                        <p:tgtEl>
                                          <p:spTgt spid="5"/>
                                        </p:tgtEl>
                                        <p:attrNameLst>
                                          <p:attrName>style.visibility</p:attrName>
                                        </p:attrNameLst>
                                      </p:cBhvr>
                                      <p:to>
                                        <p:strVal val="hidden"/>
                                      </p:to>
                                    </p:set>
                                  </p:childTnLst>
                                </p:cTn>
                              </p:par>
                              <p:par>
                                <p:cTn id="63" presetID="52" presetClass="exit" presetSubtype="0" fill="hold" grpId="1" nodeType="withEffect">
                                  <p:stCondLst>
                                    <p:cond delay="3000"/>
                                  </p:stCondLst>
                                  <p:childTnLst>
                                    <p:animScale>
                                      <p:cBhvr>
                                        <p:cTn id="64" dur="2000" accel="50000">
                                          <p:stCondLst>
                                            <p:cond delay="0"/>
                                          </p:stCondLst>
                                        </p:cTn>
                                        <p:tgtEl>
                                          <p:spTgt spid="5"/>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65" dur="2000" accel="50000">
                                          <p:stCondLst>
                                            <p:cond delay="0"/>
                                          </p:stCondLst>
                                        </p:cTn>
                                        <p:tgtEl>
                                          <p:spTgt spid="5"/>
                                        </p:tgtEl>
                                        <p:attrNameLst>
                                          <p:attrName>ppt_x</p:attrName>
                                          <p:attrName>ppt_y</p:attrName>
                                        </p:attrNameLst>
                                      </p:cBhvr>
                                    </p:animMotion>
                                    <p:animEffect transition="out" filter="fade">
                                      <p:cBhvr>
                                        <p:cTn id="66" dur="2000"/>
                                        <p:tgtEl>
                                          <p:spTgt spid="5"/>
                                        </p:tgtEl>
                                      </p:cBhvr>
                                    </p:animEffect>
                                    <p:set>
                                      <p:cBhvr>
                                        <p:cTn id="67" dur="1" fill="hold">
                                          <p:stCondLst>
                                            <p:cond delay="1999"/>
                                          </p:stCondLst>
                                        </p:cTn>
                                        <p:tgtEl>
                                          <p:spTgt spid="5"/>
                                        </p:tgtEl>
                                        <p:attrNameLst>
                                          <p:attrName>style.visibility</p:attrName>
                                        </p:attrNameLst>
                                      </p:cBhvr>
                                      <p:to>
                                        <p:strVal val="hidden"/>
                                      </p:to>
                                    </p:set>
                                  </p:childTnLst>
                                </p:cTn>
                              </p:par>
                              <p:par>
                                <p:cTn id="68" presetID="2" presetClass="exit" presetSubtype="4" fill="hold" grpId="0" nodeType="withEffect">
                                  <p:stCondLst>
                                    <p:cond delay="3500"/>
                                  </p:stCondLst>
                                  <p:childTnLst>
                                    <p:anim calcmode="lin" valueType="num">
                                      <p:cBhvr additive="base">
                                        <p:cTn id="69" dur="2000"/>
                                        <p:tgtEl>
                                          <p:spTgt spid="4"/>
                                        </p:tgtEl>
                                        <p:attrNameLst>
                                          <p:attrName>ppt_x</p:attrName>
                                        </p:attrNameLst>
                                      </p:cBhvr>
                                      <p:tavLst>
                                        <p:tav tm="0">
                                          <p:val>
                                            <p:strVal val="ppt_x"/>
                                          </p:val>
                                        </p:tav>
                                        <p:tav tm="100000">
                                          <p:val>
                                            <p:strVal val="ppt_x"/>
                                          </p:val>
                                        </p:tav>
                                      </p:tavLst>
                                    </p:anim>
                                    <p:anim calcmode="lin" valueType="num">
                                      <p:cBhvr additive="base">
                                        <p:cTn id="70" dur="2000"/>
                                        <p:tgtEl>
                                          <p:spTgt spid="4"/>
                                        </p:tgtEl>
                                        <p:attrNameLst>
                                          <p:attrName>ppt_y</p:attrName>
                                        </p:attrNameLst>
                                      </p:cBhvr>
                                      <p:tavLst>
                                        <p:tav tm="0">
                                          <p:val>
                                            <p:strVal val="ppt_y"/>
                                          </p:val>
                                        </p:tav>
                                        <p:tav tm="100000">
                                          <p:val>
                                            <p:strVal val="1+ppt_h/2"/>
                                          </p:val>
                                        </p:tav>
                                      </p:tavLst>
                                    </p:anim>
                                    <p:set>
                                      <p:cBhvr>
                                        <p:cTn id="71" dur="1" fill="hold">
                                          <p:stCondLst>
                                            <p:cond delay="1999"/>
                                          </p:stCondLst>
                                        </p:cTn>
                                        <p:tgtEl>
                                          <p:spTgt spid="4"/>
                                        </p:tgtEl>
                                        <p:attrNameLst>
                                          <p:attrName>style.visibility</p:attrName>
                                        </p:attrNameLst>
                                      </p:cBhvr>
                                      <p:to>
                                        <p:strVal val="hidden"/>
                                      </p:to>
                                    </p:set>
                                  </p:childTnLst>
                                </p:cTn>
                              </p:par>
                              <p:par>
                                <p:cTn id="72" presetID="52" presetClass="exit" presetSubtype="0" fill="hold" grpId="1" nodeType="withEffect">
                                  <p:stCondLst>
                                    <p:cond delay="3500"/>
                                  </p:stCondLst>
                                  <p:childTnLst>
                                    <p:animScale>
                                      <p:cBhvr>
                                        <p:cTn id="73" dur="2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74" dur="2000" accel="50000">
                                          <p:stCondLst>
                                            <p:cond delay="0"/>
                                          </p:stCondLst>
                                        </p:cTn>
                                        <p:tgtEl>
                                          <p:spTgt spid="4"/>
                                        </p:tgtEl>
                                        <p:attrNameLst>
                                          <p:attrName>ppt_x</p:attrName>
                                          <p:attrName>ppt_y</p:attrName>
                                        </p:attrNameLst>
                                      </p:cBhvr>
                                    </p:animMotion>
                                    <p:animEffect transition="out" filter="fade">
                                      <p:cBhvr>
                                        <p:cTn id="75" dur="2000"/>
                                        <p:tgtEl>
                                          <p:spTgt spid="4"/>
                                        </p:tgtEl>
                                      </p:cBhvr>
                                    </p:animEffect>
                                    <p:set>
                                      <p:cBhvr>
                                        <p:cTn id="76" dur="1" fill="hold">
                                          <p:stCondLst>
                                            <p:cond delay="1999"/>
                                          </p:stCondLst>
                                        </p:cTn>
                                        <p:tgtEl>
                                          <p:spTgt spid="4"/>
                                        </p:tgtEl>
                                        <p:attrNameLst>
                                          <p:attrName>style.visibility</p:attrName>
                                        </p:attrNameLst>
                                      </p:cBhvr>
                                      <p:to>
                                        <p:strVal val="hidden"/>
                                      </p:to>
                                    </p:set>
                                  </p:childTnLst>
                                </p:cTn>
                              </p:par>
                              <p:par>
                                <p:cTn id="77" presetID="54" presetClass="entr" presetSubtype="0" accel="100000" fill="hold" nodeType="withEffect">
                                  <p:stCondLst>
                                    <p:cond delay="500"/>
                                  </p:stCondLst>
                                  <p:childTnLst>
                                    <p:set>
                                      <p:cBhvr>
                                        <p:cTn id="78" dur="1" fill="hold">
                                          <p:stCondLst>
                                            <p:cond delay="0"/>
                                          </p:stCondLst>
                                        </p:cTn>
                                        <p:tgtEl>
                                          <p:spTgt spid="19"/>
                                        </p:tgtEl>
                                        <p:attrNameLst>
                                          <p:attrName>style.visibility</p:attrName>
                                        </p:attrNameLst>
                                      </p:cBhvr>
                                      <p:to>
                                        <p:strVal val="visible"/>
                                      </p:to>
                                    </p:set>
                                    <p:anim calcmode="lin" valueType="num">
                                      <p:cBhvr>
                                        <p:cTn id="79" dur="2000" fill="hold"/>
                                        <p:tgtEl>
                                          <p:spTgt spid="19"/>
                                        </p:tgtEl>
                                        <p:attrNameLst>
                                          <p:attrName>ppt_w</p:attrName>
                                        </p:attrNameLst>
                                      </p:cBhvr>
                                      <p:tavLst>
                                        <p:tav tm="0">
                                          <p:val>
                                            <p:strVal val="#ppt_w*0.05"/>
                                          </p:val>
                                        </p:tav>
                                        <p:tav tm="100000">
                                          <p:val>
                                            <p:strVal val="#ppt_w"/>
                                          </p:val>
                                        </p:tav>
                                      </p:tavLst>
                                    </p:anim>
                                    <p:anim calcmode="lin" valueType="num">
                                      <p:cBhvr>
                                        <p:cTn id="80" dur="2000" fill="hold"/>
                                        <p:tgtEl>
                                          <p:spTgt spid="19"/>
                                        </p:tgtEl>
                                        <p:attrNameLst>
                                          <p:attrName>ppt_h</p:attrName>
                                        </p:attrNameLst>
                                      </p:cBhvr>
                                      <p:tavLst>
                                        <p:tav tm="0">
                                          <p:val>
                                            <p:strVal val="#ppt_h"/>
                                          </p:val>
                                        </p:tav>
                                        <p:tav tm="100000">
                                          <p:val>
                                            <p:strVal val="#ppt_h"/>
                                          </p:val>
                                        </p:tav>
                                      </p:tavLst>
                                    </p:anim>
                                    <p:anim calcmode="lin" valueType="num">
                                      <p:cBhvr>
                                        <p:cTn id="81" dur="2000" fill="hold"/>
                                        <p:tgtEl>
                                          <p:spTgt spid="19"/>
                                        </p:tgtEl>
                                        <p:attrNameLst>
                                          <p:attrName>ppt_x</p:attrName>
                                        </p:attrNameLst>
                                      </p:cBhvr>
                                      <p:tavLst>
                                        <p:tav tm="0">
                                          <p:val>
                                            <p:strVal val="#ppt_x-.2"/>
                                          </p:val>
                                        </p:tav>
                                        <p:tav tm="100000">
                                          <p:val>
                                            <p:strVal val="#ppt_x"/>
                                          </p:val>
                                        </p:tav>
                                      </p:tavLst>
                                    </p:anim>
                                    <p:anim calcmode="lin" valueType="num">
                                      <p:cBhvr>
                                        <p:cTn id="82" dur="2000" fill="hold"/>
                                        <p:tgtEl>
                                          <p:spTgt spid="19"/>
                                        </p:tgtEl>
                                        <p:attrNameLst>
                                          <p:attrName>ppt_y</p:attrName>
                                        </p:attrNameLst>
                                      </p:cBhvr>
                                      <p:tavLst>
                                        <p:tav tm="0">
                                          <p:val>
                                            <p:strVal val="#ppt_y"/>
                                          </p:val>
                                        </p:tav>
                                        <p:tav tm="100000">
                                          <p:val>
                                            <p:strVal val="#ppt_y"/>
                                          </p:val>
                                        </p:tav>
                                      </p:tavLst>
                                    </p:anim>
                                    <p:animEffect transition="in" filter="fade">
                                      <p:cBhvr>
                                        <p:cTn id="83" dur="2000"/>
                                        <p:tgtEl>
                                          <p:spTgt spid="19"/>
                                        </p:tgtEl>
                                      </p:cBhvr>
                                    </p:animEffect>
                                  </p:childTnLst>
                                </p:cTn>
                              </p:par>
                              <p:par>
                                <p:cTn id="84" presetID="54" presetClass="entr" presetSubtype="0" accel="100000" fill="hold" nodeType="withEffect">
                                  <p:stCondLst>
                                    <p:cond delay="800"/>
                                  </p:stCondLst>
                                  <p:childTnLst>
                                    <p:set>
                                      <p:cBhvr>
                                        <p:cTn id="85" dur="1" fill="hold">
                                          <p:stCondLst>
                                            <p:cond delay="0"/>
                                          </p:stCondLst>
                                        </p:cTn>
                                        <p:tgtEl>
                                          <p:spTgt spid="18"/>
                                        </p:tgtEl>
                                        <p:attrNameLst>
                                          <p:attrName>style.visibility</p:attrName>
                                        </p:attrNameLst>
                                      </p:cBhvr>
                                      <p:to>
                                        <p:strVal val="visible"/>
                                      </p:to>
                                    </p:set>
                                    <p:anim calcmode="lin" valueType="num">
                                      <p:cBhvr>
                                        <p:cTn id="86" dur="2000" fill="hold"/>
                                        <p:tgtEl>
                                          <p:spTgt spid="18"/>
                                        </p:tgtEl>
                                        <p:attrNameLst>
                                          <p:attrName>ppt_w</p:attrName>
                                        </p:attrNameLst>
                                      </p:cBhvr>
                                      <p:tavLst>
                                        <p:tav tm="0">
                                          <p:val>
                                            <p:strVal val="#ppt_w*0.05"/>
                                          </p:val>
                                        </p:tav>
                                        <p:tav tm="100000">
                                          <p:val>
                                            <p:strVal val="#ppt_w"/>
                                          </p:val>
                                        </p:tav>
                                      </p:tavLst>
                                    </p:anim>
                                    <p:anim calcmode="lin" valueType="num">
                                      <p:cBhvr>
                                        <p:cTn id="87" dur="2000" fill="hold"/>
                                        <p:tgtEl>
                                          <p:spTgt spid="18"/>
                                        </p:tgtEl>
                                        <p:attrNameLst>
                                          <p:attrName>ppt_h</p:attrName>
                                        </p:attrNameLst>
                                      </p:cBhvr>
                                      <p:tavLst>
                                        <p:tav tm="0">
                                          <p:val>
                                            <p:strVal val="#ppt_h"/>
                                          </p:val>
                                        </p:tav>
                                        <p:tav tm="100000">
                                          <p:val>
                                            <p:strVal val="#ppt_h"/>
                                          </p:val>
                                        </p:tav>
                                      </p:tavLst>
                                    </p:anim>
                                    <p:anim calcmode="lin" valueType="num">
                                      <p:cBhvr>
                                        <p:cTn id="88" dur="2000" fill="hold"/>
                                        <p:tgtEl>
                                          <p:spTgt spid="18"/>
                                        </p:tgtEl>
                                        <p:attrNameLst>
                                          <p:attrName>ppt_x</p:attrName>
                                        </p:attrNameLst>
                                      </p:cBhvr>
                                      <p:tavLst>
                                        <p:tav tm="0">
                                          <p:val>
                                            <p:strVal val="#ppt_x-.2"/>
                                          </p:val>
                                        </p:tav>
                                        <p:tav tm="100000">
                                          <p:val>
                                            <p:strVal val="#ppt_x"/>
                                          </p:val>
                                        </p:tav>
                                      </p:tavLst>
                                    </p:anim>
                                    <p:anim calcmode="lin" valueType="num">
                                      <p:cBhvr>
                                        <p:cTn id="89" dur="2000" fill="hold"/>
                                        <p:tgtEl>
                                          <p:spTgt spid="18"/>
                                        </p:tgtEl>
                                        <p:attrNameLst>
                                          <p:attrName>ppt_y</p:attrName>
                                        </p:attrNameLst>
                                      </p:cBhvr>
                                      <p:tavLst>
                                        <p:tav tm="0">
                                          <p:val>
                                            <p:strVal val="#ppt_y"/>
                                          </p:val>
                                        </p:tav>
                                        <p:tav tm="100000">
                                          <p:val>
                                            <p:strVal val="#ppt_y"/>
                                          </p:val>
                                        </p:tav>
                                      </p:tavLst>
                                    </p:anim>
                                    <p:animEffect transition="in" filter="fade">
                                      <p:cBhvr>
                                        <p:cTn id="90" dur="2000"/>
                                        <p:tgtEl>
                                          <p:spTgt spid="18"/>
                                        </p:tgtEl>
                                      </p:cBhvr>
                                    </p:animEffect>
                                  </p:childTnLst>
                                </p:cTn>
                              </p:par>
                              <p:par>
                                <p:cTn id="91" presetID="54" presetClass="entr" presetSubtype="0" accel="100000" fill="hold" nodeType="withEffect">
                                  <p:stCondLst>
                                    <p:cond delay="1100"/>
                                  </p:stCondLst>
                                  <p:childTnLst>
                                    <p:set>
                                      <p:cBhvr>
                                        <p:cTn id="92" dur="1" fill="hold">
                                          <p:stCondLst>
                                            <p:cond delay="0"/>
                                          </p:stCondLst>
                                        </p:cTn>
                                        <p:tgtEl>
                                          <p:spTgt spid="17"/>
                                        </p:tgtEl>
                                        <p:attrNameLst>
                                          <p:attrName>style.visibility</p:attrName>
                                        </p:attrNameLst>
                                      </p:cBhvr>
                                      <p:to>
                                        <p:strVal val="visible"/>
                                      </p:to>
                                    </p:set>
                                    <p:anim calcmode="lin" valueType="num">
                                      <p:cBhvr>
                                        <p:cTn id="93" dur="2000" fill="hold"/>
                                        <p:tgtEl>
                                          <p:spTgt spid="17"/>
                                        </p:tgtEl>
                                        <p:attrNameLst>
                                          <p:attrName>ppt_w</p:attrName>
                                        </p:attrNameLst>
                                      </p:cBhvr>
                                      <p:tavLst>
                                        <p:tav tm="0">
                                          <p:val>
                                            <p:strVal val="#ppt_w*0.05"/>
                                          </p:val>
                                        </p:tav>
                                        <p:tav tm="100000">
                                          <p:val>
                                            <p:strVal val="#ppt_w"/>
                                          </p:val>
                                        </p:tav>
                                      </p:tavLst>
                                    </p:anim>
                                    <p:anim calcmode="lin" valueType="num">
                                      <p:cBhvr>
                                        <p:cTn id="94" dur="2000" fill="hold"/>
                                        <p:tgtEl>
                                          <p:spTgt spid="17"/>
                                        </p:tgtEl>
                                        <p:attrNameLst>
                                          <p:attrName>ppt_h</p:attrName>
                                        </p:attrNameLst>
                                      </p:cBhvr>
                                      <p:tavLst>
                                        <p:tav tm="0">
                                          <p:val>
                                            <p:strVal val="#ppt_h"/>
                                          </p:val>
                                        </p:tav>
                                        <p:tav tm="100000">
                                          <p:val>
                                            <p:strVal val="#ppt_h"/>
                                          </p:val>
                                        </p:tav>
                                      </p:tavLst>
                                    </p:anim>
                                    <p:anim calcmode="lin" valueType="num">
                                      <p:cBhvr>
                                        <p:cTn id="95" dur="2000" fill="hold"/>
                                        <p:tgtEl>
                                          <p:spTgt spid="17"/>
                                        </p:tgtEl>
                                        <p:attrNameLst>
                                          <p:attrName>ppt_x</p:attrName>
                                        </p:attrNameLst>
                                      </p:cBhvr>
                                      <p:tavLst>
                                        <p:tav tm="0">
                                          <p:val>
                                            <p:strVal val="#ppt_x-.2"/>
                                          </p:val>
                                        </p:tav>
                                        <p:tav tm="100000">
                                          <p:val>
                                            <p:strVal val="#ppt_x"/>
                                          </p:val>
                                        </p:tav>
                                      </p:tavLst>
                                    </p:anim>
                                    <p:anim calcmode="lin" valueType="num">
                                      <p:cBhvr>
                                        <p:cTn id="96" dur="2000" fill="hold"/>
                                        <p:tgtEl>
                                          <p:spTgt spid="17"/>
                                        </p:tgtEl>
                                        <p:attrNameLst>
                                          <p:attrName>ppt_y</p:attrName>
                                        </p:attrNameLst>
                                      </p:cBhvr>
                                      <p:tavLst>
                                        <p:tav tm="0">
                                          <p:val>
                                            <p:strVal val="#ppt_y"/>
                                          </p:val>
                                        </p:tav>
                                        <p:tav tm="100000">
                                          <p:val>
                                            <p:strVal val="#ppt_y"/>
                                          </p:val>
                                        </p:tav>
                                      </p:tavLst>
                                    </p:anim>
                                    <p:animEffect transition="in" filter="fade">
                                      <p:cBhvr>
                                        <p:cTn id="97" dur="2000"/>
                                        <p:tgtEl>
                                          <p:spTgt spid="17"/>
                                        </p:tgtEl>
                                      </p:cBhvr>
                                    </p:animEffect>
                                  </p:childTnLst>
                                </p:cTn>
                              </p:par>
                              <p:par>
                                <p:cTn id="98" presetID="54" presetClass="entr" presetSubtype="0" accel="100000" fill="hold" nodeType="withEffect">
                                  <p:stCondLst>
                                    <p:cond delay="1400"/>
                                  </p:stCondLst>
                                  <p:childTnLst>
                                    <p:set>
                                      <p:cBhvr>
                                        <p:cTn id="99" dur="1" fill="hold">
                                          <p:stCondLst>
                                            <p:cond delay="0"/>
                                          </p:stCondLst>
                                        </p:cTn>
                                        <p:tgtEl>
                                          <p:spTgt spid="16"/>
                                        </p:tgtEl>
                                        <p:attrNameLst>
                                          <p:attrName>style.visibility</p:attrName>
                                        </p:attrNameLst>
                                      </p:cBhvr>
                                      <p:to>
                                        <p:strVal val="visible"/>
                                      </p:to>
                                    </p:set>
                                    <p:anim calcmode="lin" valueType="num">
                                      <p:cBhvr>
                                        <p:cTn id="100" dur="2000" fill="hold"/>
                                        <p:tgtEl>
                                          <p:spTgt spid="16"/>
                                        </p:tgtEl>
                                        <p:attrNameLst>
                                          <p:attrName>ppt_w</p:attrName>
                                        </p:attrNameLst>
                                      </p:cBhvr>
                                      <p:tavLst>
                                        <p:tav tm="0">
                                          <p:val>
                                            <p:strVal val="#ppt_w*0.05"/>
                                          </p:val>
                                        </p:tav>
                                        <p:tav tm="100000">
                                          <p:val>
                                            <p:strVal val="#ppt_w"/>
                                          </p:val>
                                        </p:tav>
                                      </p:tavLst>
                                    </p:anim>
                                    <p:anim calcmode="lin" valueType="num">
                                      <p:cBhvr>
                                        <p:cTn id="101" dur="2000" fill="hold"/>
                                        <p:tgtEl>
                                          <p:spTgt spid="16"/>
                                        </p:tgtEl>
                                        <p:attrNameLst>
                                          <p:attrName>ppt_h</p:attrName>
                                        </p:attrNameLst>
                                      </p:cBhvr>
                                      <p:tavLst>
                                        <p:tav tm="0">
                                          <p:val>
                                            <p:strVal val="#ppt_h"/>
                                          </p:val>
                                        </p:tav>
                                        <p:tav tm="100000">
                                          <p:val>
                                            <p:strVal val="#ppt_h"/>
                                          </p:val>
                                        </p:tav>
                                      </p:tavLst>
                                    </p:anim>
                                    <p:anim calcmode="lin" valueType="num">
                                      <p:cBhvr>
                                        <p:cTn id="102" dur="2000" fill="hold"/>
                                        <p:tgtEl>
                                          <p:spTgt spid="16"/>
                                        </p:tgtEl>
                                        <p:attrNameLst>
                                          <p:attrName>ppt_x</p:attrName>
                                        </p:attrNameLst>
                                      </p:cBhvr>
                                      <p:tavLst>
                                        <p:tav tm="0">
                                          <p:val>
                                            <p:strVal val="#ppt_x-.2"/>
                                          </p:val>
                                        </p:tav>
                                        <p:tav tm="100000">
                                          <p:val>
                                            <p:strVal val="#ppt_x"/>
                                          </p:val>
                                        </p:tav>
                                      </p:tavLst>
                                    </p:anim>
                                    <p:anim calcmode="lin" valueType="num">
                                      <p:cBhvr>
                                        <p:cTn id="103" dur="2000" fill="hold"/>
                                        <p:tgtEl>
                                          <p:spTgt spid="16"/>
                                        </p:tgtEl>
                                        <p:attrNameLst>
                                          <p:attrName>ppt_y</p:attrName>
                                        </p:attrNameLst>
                                      </p:cBhvr>
                                      <p:tavLst>
                                        <p:tav tm="0">
                                          <p:val>
                                            <p:strVal val="#ppt_y"/>
                                          </p:val>
                                        </p:tav>
                                        <p:tav tm="100000">
                                          <p:val>
                                            <p:strVal val="#ppt_y"/>
                                          </p:val>
                                        </p:tav>
                                      </p:tavLst>
                                    </p:anim>
                                    <p:animEffect transition="in" filter="fade">
                                      <p:cBhvr>
                                        <p:cTn id="104" dur="2000"/>
                                        <p:tgtEl>
                                          <p:spTgt spid="16"/>
                                        </p:tgtEl>
                                      </p:cBhvr>
                                    </p:animEffect>
                                  </p:childTnLst>
                                </p:cTn>
                              </p:par>
                              <p:par>
                                <p:cTn id="105" presetID="54" presetClass="entr" presetSubtype="0" accel="100000" fill="hold" nodeType="withEffect">
                                  <p:stCondLst>
                                    <p:cond delay="1700"/>
                                  </p:stCondLst>
                                  <p:childTnLst>
                                    <p:set>
                                      <p:cBhvr>
                                        <p:cTn id="106" dur="1" fill="hold">
                                          <p:stCondLst>
                                            <p:cond delay="0"/>
                                          </p:stCondLst>
                                        </p:cTn>
                                        <p:tgtEl>
                                          <p:spTgt spid="15"/>
                                        </p:tgtEl>
                                        <p:attrNameLst>
                                          <p:attrName>style.visibility</p:attrName>
                                        </p:attrNameLst>
                                      </p:cBhvr>
                                      <p:to>
                                        <p:strVal val="visible"/>
                                      </p:to>
                                    </p:set>
                                    <p:anim calcmode="lin" valueType="num">
                                      <p:cBhvr>
                                        <p:cTn id="107" dur="2000" fill="hold"/>
                                        <p:tgtEl>
                                          <p:spTgt spid="15"/>
                                        </p:tgtEl>
                                        <p:attrNameLst>
                                          <p:attrName>ppt_w</p:attrName>
                                        </p:attrNameLst>
                                      </p:cBhvr>
                                      <p:tavLst>
                                        <p:tav tm="0">
                                          <p:val>
                                            <p:strVal val="#ppt_w*0.05"/>
                                          </p:val>
                                        </p:tav>
                                        <p:tav tm="100000">
                                          <p:val>
                                            <p:strVal val="#ppt_w"/>
                                          </p:val>
                                        </p:tav>
                                      </p:tavLst>
                                    </p:anim>
                                    <p:anim calcmode="lin" valueType="num">
                                      <p:cBhvr>
                                        <p:cTn id="108" dur="2000" fill="hold"/>
                                        <p:tgtEl>
                                          <p:spTgt spid="15"/>
                                        </p:tgtEl>
                                        <p:attrNameLst>
                                          <p:attrName>ppt_h</p:attrName>
                                        </p:attrNameLst>
                                      </p:cBhvr>
                                      <p:tavLst>
                                        <p:tav tm="0">
                                          <p:val>
                                            <p:strVal val="#ppt_h"/>
                                          </p:val>
                                        </p:tav>
                                        <p:tav tm="100000">
                                          <p:val>
                                            <p:strVal val="#ppt_h"/>
                                          </p:val>
                                        </p:tav>
                                      </p:tavLst>
                                    </p:anim>
                                    <p:anim calcmode="lin" valueType="num">
                                      <p:cBhvr>
                                        <p:cTn id="109" dur="2000" fill="hold"/>
                                        <p:tgtEl>
                                          <p:spTgt spid="15"/>
                                        </p:tgtEl>
                                        <p:attrNameLst>
                                          <p:attrName>ppt_x</p:attrName>
                                        </p:attrNameLst>
                                      </p:cBhvr>
                                      <p:tavLst>
                                        <p:tav tm="0">
                                          <p:val>
                                            <p:strVal val="#ppt_x-.2"/>
                                          </p:val>
                                        </p:tav>
                                        <p:tav tm="100000">
                                          <p:val>
                                            <p:strVal val="#ppt_x"/>
                                          </p:val>
                                        </p:tav>
                                      </p:tavLst>
                                    </p:anim>
                                    <p:anim calcmode="lin" valueType="num">
                                      <p:cBhvr>
                                        <p:cTn id="110" dur="2000" fill="hold"/>
                                        <p:tgtEl>
                                          <p:spTgt spid="15"/>
                                        </p:tgtEl>
                                        <p:attrNameLst>
                                          <p:attrName>ppt_y</p:attrName>
                                        </p:attrNameLst>
                                      </p:cBhvr>
                                      <p:tavLst>
                                        <p:tav tm="0">
                                          <p:val>
                                            <p:strVal val="#ppt_y"/>
                                          </p:val>
                                        </p:tav>
                                        <p:tav tm="100000">
                                          <p:val>
                                            <p:strVal val="#ppt_y"/>
                                          </p:val>
                                        </p:tav>
                                      </p:tavLst>
                                    </p:anim>
                                    <p:animEffect transition="in" filter="fade">
                                      <p:cBhvr>
                                        <p:cTn id="111" dur="2000"/>
                                        <p:tgtEl>
                                          <p:spTgt spid="15"/>
                                        </p:tgtEl>
                                      </p:cBhvr>
                                    </p:animEffect>
                                  </p:childTnLst>
                                </p:cTn>
                              </p:par>
                              <p:par>
                                <p:cTn id="112" presetID="54" presetClass="entr" presetSubtype="0" accel="100000" fill="hold" nodeType="withEffect">
                                  <p:stCondLst>
                                    <p:cond delay="2000"/>
                                  </p:stCondLst>
                                  <p:childTnLst>
                                    <p:set>
                                      <p:cBhvr>
                                        <p:cTn id="113" dur="1" fill="hold">
                                          <p:stCondLst>
                                            <p:cond delay="0"/>
                                          </p:stCondLst>
                                        </p:cTn>
                                        <p:tgtEl>
                                          <p:spTgt spid="14"/>
                                        </p:tgtEl>
                                        <p:attrNameLst>
                                          <p:attrName>style.visibility</p:attrName>
                                        </p:attrNameLst>
                                      </p:cBhvr>
                                      <p:to>
                                        <p:strVal val="visible"/>
                                      </p:to>
                                    </p:set>
                                    <p:anim calcmode="lin" valueType="num">
                                      <p:cBhvr>
                                        <p:cTn id="114" dur="2000" fill="hold"/>
                                        <p:tgtEl>
                                          <p:spTgt spid="14"/>
                                        </p:tgtEl>
                                        <p:attrNameLst>
                                          <p:attrName>ppt_w</p:attrName>
                                        </p:attrNameLst>
                                      </p:cBhvr>
                                      <p:tavLst>
                                        <p:tav tm="0">
                                          <p:val>
                                            <p:strVal val="#ppt_w*0.05"/>
                                          </p:val>
                                        </p:tav>
                                        <p:tav tm="100000">
                                          <p:val>
                                            <p:strVal val="#ppt_w"/>
                                          </p:val>
                                        </p:tav>
                                      </p:tavLst>
                                    </p:anim>
                                    <p:anim calcmode="lin" valueType="num">
                                      <p:cBhvr>
                                        <p:cTn id="115" dur="2000" fill="hold"/>
                                        <p:tgtEl>
                                          <p:spTgt spid="14"/>
                                        </p:tgtEl>
                                        <p:attrNameLst>
                                          <p:attrName>ppt_h</p:attrName>
                                        </p:attrNameLst>
                                      </p:cBhvr>
                                      <p:tavLst>
                                        <p:tav tm="0">
                                          <p:val>
                                            <p:strVal val="#ppt_h"/>
                                          </p:val>
                                        </p:tav>
                                        <p:tav tm="100000">
                                          <p:val>
                                            <p:strVal val="#ppt_h"/>
                                          </p:val>
                                        </p:tav>
                                      </p:tavLst>
                                    </p:anim>
                                    <p:anim calcmode="lin" valueType="num">
                                      <p:cBhvr>
                                        <p:cTn id="116" dur="2000" fill="hold"/>
                                        <p:tgtEl>
                                          <p:spTgt spid="14"/>
                                        </p:tgtEl>
                                        <p:attrNameLst>
                                          <p:attrName>ppt_x</p:attrName>
                                        </p:attrNameLst>
                                      </p:cBhvr>
                                      <p:tavLst>
                                        <p:tav tm="0">
                                          <p:val>
                                            <p:strVal val="#ppt_x-.2"/>
                                          </p:val>
                                        </p:tav>
                                        <p:tav tm="100000">
                                          <p:val>
                                            <p:strVal val="#ppt_x"/>
                                          </p:val>
                                        </p:tav>
                                      </p:tavLst>
                                    </p:anim>
                                    <p:anim calcmode="lin" valueType="num">
                                      <p:cBhvr>
                                        <p:cTn id="117" dur="2000" fill="hold"/>
                                        <p:tgtEl>
                                          <p:spTgt spid="14"/>
                                        </p:tgtEl>
                                        <p:attrNameLst>
                                          <p:attrName>ppt_y</p:attrName>
                                        </p:attrNameLst>
                                      </p:cBhvr>
                                      <p:tavLst>
                                        <p:tav tm="0">
                                          <p:val>
                                            <p:strVal val="#ppt_y"/>
                                          </p:val>
                                        </p:tav>
                                        <p:tav tm="100000">
                                          <p:val>
                                            <p:strVal val="#ppt_y"/>
                                          </p:val>
                                        </p:tav>
                                      </p:tavLst>
                                    </p:anim>
                                    <p:animEffect transition="in" filter="fade">
                                      <p:cBhvr>
                                        <p:cTn id="118" dur="2000"/>
                                        <p:tgtEl>
                                          <p:spTgt spid="14"/>
                                        </p:tgtEl>
                                      </p:cBhvr>
                                    </p:animEffect>
                                  </p:childTnLst>
                                </p:cTn>
                              </p:par>
                              <p:par>
                                <p:cTn id="119" presetID="54" presetClass="entr" presetSubtype="0" accel="100000" fill="hold" nodeType="withEffect">
                                  <p:stCondLst>
                                    <p:cond delay="2300"/>
                                  </p:stCondLst>
                                  <p:childTnLst>
                                    <p:set>
                                      <p:cBhvr>
                                        <p:cTn id="120" dur="1" fill="hold">
                                          <p:stCondLst>
                                            <p:cond delay="0"/>
                                          </p:stCondLst>
                                        </p:cTn>
                                        <p:tgtEl>
                                          <p:spTgt spid="13"/>
                                        </p:tgtEl>
                                        <p:attrNameLst>
                                          <p:attrName>style.visibility</p:attrName>
                                        </p:attrNameLst>
                                      </p:cBhvr>
                                      <p:to>
                                        <p:strVal val="visible"/>
                                      </p:to>
                                    </p:set>
                                    <p:anim calcmode="lin" valueType="num">
                                      <p:cBhvr>
                                        <p:cTn id="121" dur="2000" fill="hold"/>
                                        <p:tgtEl>
                                          <p:spTgt spid="13"/>
                                        </p:tgtEl>
                                        <p:attrNameLst>
                                          <p:attrName>ppt_w</p:attrName>
                                        </p:attrNameLst>
                                      </p:cBhvr>
                                      <p:tavLst>
                                        <p:tav tm="0">
                                          <p:val>
                                            <p:strVal val="#ppt_w*0.05"/>
                                          </p:val>
                                        </p:tav>
                                        <p:tav tm="100000">
                                          <p:val>
                                            <p:strVal val="#ppt_w"/>
                                          </p:val>
                                        </p:tav>
                                      </p:tavLst>
                                    </p:anim>
                                    <p:anim calcmode="lin" valueType="num">
                                      <p:cBhvr>
                                        <p:cTn id="122" dur="2000" fill="hold"/>
                                        <p:tgtEl>
                                          <p:spTgt spid="13"/>
                                        </p:tgtEl>
                                        <p:attrNameLst>
                                          <p:attrName>ppt_h</p:attrName>
                                        </p:attrNameLst>
                                      </p:cBhvr>
                                      <p:tavLst>
                                        <p:tav tm="0">
                                          <p:val>
                                            <p:strVal val="#ppt_h"/>
                                          </p:val>
                                        </p:tav>
                                        <p:tav tm="100000">
                                          <p:val>
                                            <p:strVal val="#ppt_h"/>
                                          </p:val>
                                        </p:tav>
                                      </p:tavLst>
                                    </p:anim>
                                    <p:anim calcmode="lin" valueType="num">
                                      <p:cBhvr>
                                        <p:cTn id="123" dur="2000" fill="hold"/>
                                        <p:tgtEl>
                                          <p:spTgt spid="13"/>
                                        </p:tgtEl>
                                        <p:attrNameLst>
                                          <p:attrName>ppt_x</p:attrName>
                                        </p:attrNameLst>
                                      </p:cBhvr>
                                      <p:tavLst>
                                        <p:tav tm="0">
                                          <p:val>
                                            <p:strVal val="#ppt_x-.2"/>
                                          </p:val>
                                        </p:tav>
                                        <p:tav tm="100000">
                                          <p:val>
                                            <p:strVal val="#ppt_x"/>
                                          </p:val>
                                        </p:tav>
                                      </p:tavLst>
                                    </p:anim>
                                    <p:anim calcmode="lin" valueType="num">
                                      <p:cBhvr>
                                        <p:cTn id="124" dur="2000" fill="hold"/>
                                        <p:tgtEl>
                                          <p:spTgt spid="13"/>
                                        </p:tgtEl>
                                        <p:attrNameLst>
                                          <p:attrName>ppt_y</p:attrName>
                                        </p:attrNameLst>
                                      </p:cBhvr>
                                      <p:tavLst>
                                        <p:tav tm="0">
                                          <p:val>
                                            <p:strVal val="#ppt_y"/>
                                          </p:val>
                                        </p:tav>
                                        <p:tav tm="100000">
                                          <p:val>
                                            <p:strVal val="#ppt_y"/>
                                          </p:val>
                                        </p:tav>
                                      </p:tavLst>
                                    </p:anim>
                                    <p:animEffect transition="in" filter="fade">
                                      <p:cBhvr>
                                        <p:cTn id="125" dur="2000"/>
                                        <p:tgtEl>
                                          <p:spTgt spid="13"/>
                                        </p:tgtEl>
                                      </p:cBhvr>
                                    </p:animEffect>
                                  </p:childTnLst>
                                </p:cTn>
                              </p:par>
                              <p:par>
                                <p:cTn id="126" presetID="54" presetClass="entr" presetSubtype="0" accel="100000" fill="hold" nodeType="withEffect">
                                  <p:stCondLst>
                                    <p:cond delay="2600"/>
                                  </p:stCondLst>
                                  <p:childTnLst>
                                    <p:set>
                                      <p:cBhvr>
                                        <p:cTn id="127" dur="1" fill="hold">
                                          <p:stCondLst>
                                            <p:cond delay="0"/>
                                          </p:stCondLst>
                                        </p:cTn>
                                        <p:tgtEl>
                                          <p:spTgt spid="2"/>
                                        </p:tgtEl>
                                        <p:attrNameLst>
                                          <p:attrName>style.visibility</p:attrName>
                                        </p:attrNameLst>
                                      </p:cBhvr>
                                      <p:to>
                                        <p:strVal val="visible"/>
                                      </p:to>
                                    </p:set>
                                    <p:anim calcmode="lin" valueType="num">
                                      <p:cBhvr>
                                        <p:cTn id="128" dur="2000" fill="hold"/>
                                        <p:tgtEl>
                                          <p:spTgt spid="2"/>
                                        </p:tgtEl>
                                        <p:attrNameLst>
                                          <p:attrName>ppt_w</p:attrName>
                                        </p:attrNameLst>
                                      </p:cBhvr>
                                      <p:tavLst>
                                        <p:tav tm="0">
                                          <p:val>
                                            <p:strVal val="#ppt_w*0.05"/>
                                          </p:val>
                                        </p:tav>
                                        <p:tav tm="100000">
                                          <p:val>
                                            <p:strVal val="#ppt_w"/>
                                          </p:val>
                                        </p:tav>
                                      </p:tavLst>
                                    </p:anim>
                                    <p:anim calcmode="lin" valueType="num">
                                      <p:cBhvr>
                                        <p:cTn id="129" dur="2000" fill="hold"/>
                                        <p:tgtEl>
                                          <p:spTgt spid="2"/>
                                        </p:tgtEl>
                                        <p:attrNameLst>
                                          <p:attrName>ppt_h</p:attrName>
                                        </p:attrNameLst>
                                      </p:cBhvr>
                                      <p:tavLst>
                                        <p:tav tm="0">
                                          <p:val>
                                            <p:strVal val="#ppt_h"/>
                                          </p:val>
                                        </p:tav>
                                        <p:tav tm="100000">
                                          <p:val>
                                            <p:strVal val="#ppt_h"/>
                                          </p:val>
                                        </p:tav>
                                      </p:tavLst>
                                    </p:anim>
                                    <p:anim calcmode="lin" valueType="num">
                                      <p:cBhvr>
                                        <p:cTn id="130" dur="2000" fill="hold"/>
                                        <p:tgtEl>
                                          <p:spTgt spid="2"/>
                                        </p:tgtEl>
                                        <p:attrNameLst>
                                          <p:attrName>ppt_x</p:attrName>
                                        </p:attrNameLst>
                                      </p:cBhvr>
                                      <p:tavLst>
                                        <p:tav tm="0">
                                          <p:val>
                                            <p:strVal val="#ppt_x-.2"/>
                                          </p:val>
                                        </p:tav>
                                        <p:tav tm="100000">
                                          <p:val>
                                            <p:strVal val="#ppt_x"/>
                                          </p:val>
                                        </p:tav>
                                      </p:tavLst>
                                    </p:anim>
                                    <p:anim calcmode="lin" valueType="num">
                                      <p:cBhvr>
                                        <p:cTn id="131" dur="2000" fill="hold"/>
                                        <p:tgtEl>
                                          <p:spTgt spid="2"/>
                                        </p:tgtEl>
                                        <p:attrNameLst>
                                          <p:attrName>ppt_y</p:attrName>
                                        </p:attrNameLst>
                                      </p:cBhvr>
                                      <p:tavLst>
                                        <p:tav tm="0">
                                          <p:val>
                                            <p:strVal val="#ppt_y"/>
                                          </p:val>
                                        </p:tav>
                                        <p:tav tm="100000">
                                          <p:val>
                                            <p:strVal val="#ppt_y"/>
                                          </p:val>
                                        </p:tav>
                                      </p:tavLst>
                                    </p:anim>
                                    <p:animEffect transition="in" filter="fade">
                                      <p:cBhvr>
                                        <p:cTn id="132" dur="2000"/>
                                        <p:tgtEl>
                                          <p:spTgt spid="2"/>
                                        </p:tgtEl>
                                      </p:cBhvr>
                                    </p:animEffect>
                                  </p:childTnLst>
                                </p:cTn>
                              </p:par>
                            </p:childTnLst>
                          </p:cTn>
                        </p:par>
                        <p:par>
                          <p:cTn id="133" fill="hold">
                            <p:stCondLst>
                              <p:cond delay="5500"/>
                            </p:stCondLst>
                            <p:childTnLst>
                              <p:par>
                                <p:cTn id="134" presetID="40" presetClass="entr" presetSubtype="0" fill="hold" grpId="0" nodeType="afterEffect">
                                  <p:stCondLst>
                                    <p:cond delay="0"/>
                                  </p:stCondLst>
                                  <p:iterate type="lt">
                                    <p:tmPct val="10000"/>
                                  </p:iterate>
                                  <p:childTnLst>
                                    <p:set>
                                      <p:cBhvr>
                                        <p:cTn id="135" dur="1" fill="hold">
                                          <p:stCondLst>
                                            <p:cond delay="0"/>
                                          </p:stCondLst>
                                        </p:cTn>
                                        <p:tgtEl>
                                          <p:spTgt spid="20"/>
                                        </p:tgtEl>
                                        <p:attrNameLst>
                                          <p:attrName>style.visibility</p:attrName>
                                        </p:attrNameLst>
                                      </p:cBhvr>
                                      <p:to>
                                        <p:strVal val="visible"/>
                                      </p:to>
                                    </p:set>
                                    <p:animEffect transition="in" filter="fade">
                                      <p:cBhvr>
                                        <p:cTn id="136" dur="1000"/>
                                        <p:tgtEl>
                                          <p:spTgt spid="20"/>
                                        </p:tgtEl>
                                      </p:cBhvr>
                                    </p:animEffect>
                                    <p:anim calcmode="lin" valueType="num">
                                      <p:cBhvr>
                                        <p:cTn id="137" dur="1000" fill="hold"/>
                                        <p:tgtEl>
                                          <p:spTgt spid="20"/>
                                        </p:tgtEl>
                                        <p:attrNameLst>
                                          <p:attrName>ppt_x</p:attrName>
                                        </p:attrNameLst>
                                      </p:cBhvr>
                                      <p:tavLst>
                                        <p:tav tm="0">
                                          <p:val>
                                            <p:strVal val="#ppt_x-.1"/>
                                          </p:val>
                                        </p:tav>
                                        <p:tav tm="100000">
                                          <p:val>
                                            <p:strVal val="#ppt_x"/>
                                          </p:val>
                                        </p:tav>
                                      </p:tavLst>
                                    </p:anim>
                                    <p:anim calcmode="lin" valueType="num">
                                      <p:cBhvr>
                                        <p:cTn id="138"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2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na María\Desktop\72309_cvety_ochen_zhyoltye_fon.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pic>
        <p:nvPicPr>
          <p:cNvPr id="3" name="Picture 2" descr="C:\Users\Ana María\Desktop\72309_cvety_ochen_zhyoltye_fon.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8" name="7 Rectángulo"/>
          <p:cNvSpPr/>
          <p:nvPr/>
        </p:nvSpPr>
        <p:spPr>
          <a:xfrm>
            <a:off x="4572000" y="0"/>
            <a:ext cx="4572000" cy="2571750"/>
          </a:xfrm>
          <a:prstGeom prst="rect">
            <a:avLst/>
          </a:prstGeom>
          <a:solidFill>
            <a:schemeClr val="accent6">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0"/>
            <a:ext cx="4572000" cy="2571750"/>
          </a:xfrm>
          <a:prstGeom prst="rect">
            <a:avLst/>
          </a:prstGeom>
          <a:solidFill>
            <a:schemeClr val="accent6">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0" y="2571750"/>
            <a:ext cx="4572000" cy="2571750"/>
          </a:xfrm>
          <a:prstGeom prst="rect">
            <a:avLst/>
          </a:prstGeom>
          <a:solidFill>
            <a:schemeClr val="accent6">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2571750"/>
            <a:ext cx="4572000" cy="2571750"/>
          </a:xfrm>
          <a:prstGeom prst="rect">
            <a:avLst/>
          </a:prstGeom>
          <a:solidFill>
            <a:schemeClr val="accent6">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468313" y="4084638"/>
            <a:ext cx="8351837"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Palacio de Laredo constituye una mezcla de arquetipos y elementos arquitectónicos, escultóricos y decorativos de inspiración diversa. El edificio es un conjunto de salas, torres y miradores, terrazas y jardines.</a:t>
            </a:r>
          </a:p>
        </p:txBody>
      </p:sp>
    </p:spTree>
  </p:cSld>
  <p:clrMapOvr>
    <a:masterClrMapping/>
  </p:clrMapOvr>
  <mc:AlternateContent xmlns:mc="http://schemas.openxmlformats.org/markup-compatibility/2006">
    <mc:Choice xmlns:p14="http://schemas.microsoft.com/office/powerpoint/2010/main" Requires="p14">
      <p:transition spd="slow" p14:dur="2000" advTm="27000">
        <p14:flythrough/>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3000" fill="hold" nodeType="withEffect">
                                  <p:stCondLst>
                                    <p:cond delay="0"/>
                                  </p:stCondLst>
                                  <p:childTnLst>
                                    <p:animEffect transition="out" filter="fade">
                                      <p:cBhvr>
                                        <p:cTn id="6" dur="1000" tmFilter="0, 0; .2, .5; .8, .5; 1, 0"/>
                                        <p:tgtEl>
                                          <p:spTgt spid="1026"/>
                                        </p:tgtEl>
                                      </p:cBhvr>
                                    </p:animEffect>
                                    <p:animScale>
                                      <p:cBhvr>
                                        <p:cTn id="7" dur="500" autoRev="1" fill="hold"/>
                                        <p:tgtEl>
                                          <p:spTgt spid="1026"/>
                                        </p:tgtEl>
                                      </p:cBhvr>
                                      <p:by x="105000" y="105000"/>
                                    </p:animScale>
                                  </p:childTnLst>
                                </p:cTn>
                              </p:par>
                              <p:par>
                                <p:cTn id="8" presetID="8" presetClass="exit" presetSubtype="16" fill="hold" grpId="0" nodeType="withEffect">
                                  <p:stCondLst>
                                    <p:cond delay="0"/>
                                  </p:stCondLst>
                                  <p:childTnLst>
                                    <p:animEffect transition="out" filter="diamond(in)">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8" presetClass="entr" presetSubtype="32"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out)">
                                      <p:cBhvr>
                                        <p:cTn id="22" dur="3000"/>
                                        <p:tgtEl>
                                          <p:spTgt spid="3"/>
                                        </p:tgtEl>
                                      </p:cBhvr>
                                    </p:animEffect>
                                  </p:childTnLst>
                                </p:cTn>
                              </p:par>
                              <p:par>
                                <p:cTn id="23" presetID="23" presetClass="entr" presetSubtype="16"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3000" fill="hold"/>
                                        <p:tgtEl>
                                          <p:spTgt spid="3"/>
                                        </p:tgtEl>
                                        <p:attrNameLst>
                                          <p:attrName>ppt_w</p:attrName>
                                        </p:attrNameLst>
                                      </p:cBhvr>
                                      <p:tavLst>
                                        <p:tav tm="0">
                                          <p:val>
                                            <p:fltVal val="0"/>
                                          </p:val>
                                        </p:tav>
                                        <p:tav tm="100000">
                                          <p:val>
                                            <p:strVal val="#ppt_w"/>
                                          </p:val>
                                        </p:tav>
                                      </p:tavLst>
                                    </p:anim>
                                    <p:anim calcmode="lin" valueType="num">
                                      <p:cBhvr>
                                        <p:cTn id="26" dur="3000" fill="hold"/>
                                        <p:tgtEl>
                                          <p:spTgt spid="3"/>
                                        </p:tgtEl>
                                        <p:attrNameLst>
                                          <p:attrName>ppt_h</p:attrName>
                                        </p:attrNameLst>
                                      </p:cBhvr>
                                      <p:tavLst>
                                        <p:tav tm="0">
                                          <p:val>
                                            <p:fltVal val="0"/>
                                          </p:val>
                                        </p:tav>
                                        <p:tav tm="100000">
                                          <p:val>
                                            <p:strVal val="#ppt_h"/>
                                          </p:val>
                                        </p:tav>
                                      </p:tavLst>
                                    </p:anim>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1"/>
                                          </p:val>
                                        </p:tav>
                                        <p:tav tm="100000">
                                          <p:val>
                                            <p:strVal val="#ppt_x"/>
                                          </p:val>
                                        </p:tav>
                                      </p:tavLst>
                                    </p:anim>
                                    <p:anim calcmode="lin" valueType="num">
                                      <p:cBhvr>
                                        <p:cTn id="32"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P spid="10" grpId="0" animBg="1"/>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olor 02.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pic>
        <p:nvPicPr>
          <p:cNvPr id="3" name="2 Imagen" descr="Color 08.jpg"/>
          <p:cNvPicPr>
            <a:picLocks noChangeAspect="1"/>
          </p:cNvPicPr>
          <p:nvPr/>
        </p:nvPicPr>
        <p:blipFill>
          <a:blip r:embed="rId3" cstate="print"/>
          <a:srcRect/>
          <a:stretch>
            <a:fillRect/>
          </a:stretch>
        </p:blipFill>
        <p:spPr bwMode="auto">
          <a:xfrm>
            <a:off x="0" y="0"/>
            <a:ext cx="9144000" cy="5143500"/>
          </a:xfrm>
          <a:prstGeom prst="rect">
            <a:avLst/>
          </a:prstGeom>
          <a:noFill/>
          <a:ln w="9525">
            <a:noFill/>
            <a:miter lim="800000"/>
            <a:headEnd/>
            <a:tailEnd/>
          </a:ln>
        </p:spPr>
      </p:pic>
      <p:sp>
        <p:nvSpPr>
          <p:cNvPr id="5" name="4 CuadroTexto"/>
          <p:cNvSpPr txBox="1"/>
          <p:nvPr/>
        </p:nvSpPr>
        <p:spPr>
          <a:xfrm>
            <a:off x="611188" y="4011613"/>
            <a:ext cx="83534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Después de recorrer algunas calles, quisimos conocer alguno de los parques de Alcalá y llegamos al parque </a:t>
            </a:r>
            <a:r>
              <a:rPr lang="es-ES" b="1" dirty="0" err="1">
                <a:effectLst>
                  <a:glow rad="101600">
                    <a:schemeClr val="accent2">
                      <a:satMod val="175000"/>
                      <a:alpha val="40000"/>
                    </a:schemeClr>
                  </a:glow>
                  <a:outerShdw blurRad="38100" dist="38100" dir="2700000" algn="tl">
                    <a:srgbClr val="000000">
                      <a:alpha val="43137"/>
                    </a:srgbClr>
                  </a:outerShdw>
                </a:effectLst>
              </a:rPr>
              <a:t>O’Donnell</a:t>
            </a:r>
            <a:r>
              <a:rPr lang="es-ES" b="1" dirty="0">
                <a:effectLst>
                  <a:glow rad="101600">
                    <a:schemeClr val="accent2">
                      <a:satMod val="175000"/>
                      <a:alpha val="40000"/>
                    </a:schemeClr>
                  </a:glow>
                  <a:outerShdw blurRad="38100" dist="38100" dir="2700000" algn="tl">
                    <a:srgbClr val="000000">
                      <a:alpha val="43137"/>
                    </a:srgbClr>
                  </a:outerShdw>
                </a:effectLst>
              </a:rPr>
              <a:t>,,,, es un jardín histórico del siglo XIX situado junto a las murallas de la antigua ciudad.</a:t>
            </a:r>
          </a:p>
        </p:txBody>
      </p:sp>
    </p:spTree>
  </p:cSld>
  <p:clrMapOvr>
    <a:masterClrMapping/>
  </p:clrMapOvr>
  <mc:AlternateContent xmlns:mc="http://schemas.openxmlformats.org/markup-compatibility/2006">
    <mc:Choice xmlns:p14="http://schemas.microsoft.com/office/powerpoint/2010/main" Requires="p14">
      <p:transition spd="slow" p14:dur="2000" advTm="26000">
        <p14:flythrough/>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xit" presetSubtype="0" accel="100000"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ppt_w+.3"/>
                                          </p:val>
                                        </p:tav>
                                      </p:tavLst>
                                    </p:anim>
                                    <p:anim calcmode="lin" valueType="num">
                                      <p:cBhvr>
                                        <p:cTn id="7" dur="3000"/>
                                        <p:tgtEl>
                                          <p:spTgt spid="3"/>
                                        </p:tgtEl>
                                        <p:attrNameLst>
                                          <p:attrName>ppt_h</p:attrName>
                                        </p:attrNameLst>
                                      </p:cBhvr>
                                      <p:tavLst>
                                        <p:tav tm="0">
                                          <p:val>
                                            <p:strVal val="ppt_h"/>
                                          </p:val>
                                        </p:tav>
                                        <p:tav tm="100000">
                                          <p:val>
                                            <p:strVal val="ppt_h"/>
                                          </p:val>
                                        </p:tav>
                                      </p:tavLst>
                                    </p:anim>
                                    <p:animEffect transition="out" filter="fade">
                                      <p:cBhvr>
                                        <p:cTn id="8" dur="3000"/>
                                        <p:tgtEl>
                                          <p:spTgt spid="3"/>
                                        </p:tgtEl>
                                      </p:cBhvr>
                                    </p:animEffect>
                                    <p:set>
                                      <p:cBhvr>
                                        <p:cTn id="9" dur="1" fill="hold">
                                          <p:stCondLst>
                                            <p:cond delay="2999"/>
                                          </p:stCondLst>
                                        </p:cTn>
                                        <p:tgtEl>
                                          <p:spTgt spid="3"/>
                                        </p:tgtEl>
                                        <p:attrNameLst>
                                          <p:attrName>style.visibility</p:attrName>
                                        </p:attrNameLst>
                                      </p:cBhvr>
                                      <p:to>
                                        <p:strVal val="hidden"/>
                                      </p:to>
                                    </p:set>
                                  </p:childTnLst>
                                </p:cTn>
                              </p:par>
                              <p:par>
                                <p:cTn id="10" presetID="23" presetClass="exit" presetSubtype="32" fill="hold" nodeType="withEffect">
                                  <p:stCondLst>
                                    <p:cond delay="0"/>
                                  </p:stCondLst>
                                  <p:childTnLst>
                                    <p:anim calcmode="lin" valueType="num">
                                      <p:cBhvr>
                                        <p:cTn id="11" dur="3000"/>
                                        <p:tgtEl>
                                          <p:spTgt spid="3"/>
                                        </p:tgtEl>
                                        <p:attrNameLst>
                                          <p:attrName>ppt_w</p:attrName>
                                        </p:attrNameLst>
                                      </p:cBhvr>
                                      <p:tavLst>
                                        <p:tav tm="0">
                                          <p:val>
                                            <p:strVal val="ppt_w"/>
                                          </p:val>
                                        </p:tav>
                                        <p:tav tm="100000">
                                          <p:val>
                                            <p:fltVal val="0"/>
                                          </p:val>
                                        </p:tav>
                                      </p:tavLst>
                                    </p:anim>
                                    <p:anim calcmode="lin" valueType="num">
                                      <p:cBhvr>
                                        <p:cTn id="12" dur="3000"/>
                                        <p:tgtEl>
                                          <p:spTgt spid="3"/>
                                        </p:tgtEl>
                                        <p:attrNameLst>
                                          <p:attrName>ppt_h</p:attrName>
                                        </p:attrNameLst>
                                      </p:cBhvr>
                                      <p:tavLst>
                                        <p:tav tm="0">
                                          <p:val>
                                            <p:strVal val="ppt_h"/>
                                          </p:val>
                                        </p:tav>
                                        <p:tav tm="100000">
                                          <p:val>
                                            <p:fltVal val="0"/>
                                          </p:val>
                                        </p:tav>
                                      </p:tavLst>
                                    </p:anim>
                                    <p:set>
                                      <p:cBhvr>
                                        <p:cTn id="13" dur="1" fill="hold">
                                          <p:stCondLst>
                                            <p:cond delay="2999"/>
                                          </p:stCondLst>
                                        </p:cTn>
                                        <p:tgtEl>
                                          <p:spTgt spid="3"/>
                                        </p:tgtEl>
                                        <p:attrNameLst>
                                          <p:attrName>style.visibility</p:attrName>
                                        </p:attrNameLst>
                                      </p:cBhvr>
                                      <p:to>
                                        <p:strVal val="hidden"/>
                                      </p:to>
                                    </p:set>
                                  </p:childTnLst>
                                </p:cTn>
                              </p:par>
                              <p:par>
                                <p:cTn id="14" presetID="8" presetClass="path" presetSubtype="0" accel="50000" decel="50000" fill="hold" nodeType="withEffect">
                                  <p:stCondLst>
                                    <p:cond delay="0"/>
                                  </p:stCondLst>
                                  <p:childTnLst>
                                    <p:animMotion origin="layout" path="M -0.0033 4.27337E-6 L 0.23073 4.27337E-6 L 0.29132 0.29682 L -0.05885 0.29682 L -0.0033 4.27337E-6 Z " pathEditMode="relative" rAng="0" ptsTypes="FFFFF">
                                      <p:cBhvr>
                                        <p:cTn id="15" dur="3000" fill="hold"/>
                                        <p:tgtEl>
                                          <p:spTgt spid="3"/>
                                        </p:tgtEl>
                                        <p:attrNameLst>
                                          <p:attrName>ppt_x</p:attrName>
                                          <p:attrName>ppt_y</p:attrName>
                                        </p:attrNameLst>
                                      </p:cBhvr>
                                      <p:rCtr x="11900" y="14800"/>
                                    </p:animMotion>
                                  </p:childTnLst>
                                </p:cTn>
                              </p:par>
                              <p:par>
                                <p:cTn id="16" presetID="23" presetClass="entr" presetSubtype="16"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ppt_w</p:attrName>
                                        </p:attrNameLst>
                                      </p:cBhvr>
                                      <p:tavLst>
                                        <p:tav tm="0">
                                          <p:val>
                                            <p:fltVal val="0"/>
                                          </p:val>
                                        </p:tav>
                                        <p:tav tm="100000">
                                          <p:val>
                                            <p:strVal val="#ppt_w"/>
                                          </p:val>
                                        </p:tav>
                                      </p:tavLst>
                                    </p:anim>
                                    <p:anim calcmode="lin" valueType="num">
                                      <p:cBhvr>
                                        <p:cTn id="19" dur="3000" fill="hold"/>
                                        <p:tgtEl>
                                          <p:spTgt spid="2"/>
                                        </p:tgtEl>
                                        <p:attrNameLst>
                                          <p:attrName>ppt_h</p:attrName>
                                        </p:attrNameLst>
                                      </p:cBhvr>
                                      <p:tavLst>
                                        <p:tav tm="0">
                                          <p:val>
                                            <p:fltVal val="0"/>
                                          </p:val>
                                        </p:tav>
                                        <p:tav tm="100000">
                                          <p:val>
                                            <p:strVal val="#ppt_h"/>
                                          </p:val>
                                        </p:tav>
                                      </p:tavLst>
                                    </p:anim>
                                  </p:childTnLst>
                                </p:cTn>
                              </p:par>
                              <p:par>
                                <p:cTn id="20" presetID="16" presetClass="entr" presetSubtype="21"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arn(inVertical)">
                                      <p:cBhvr>
                                        <p:cTn id="22" dur="3000"/>
                                        <p:tgtEl>
                                          <p:spTgt spid="2"/>
                                        </p:tgtEl>
                                      </p:cBhvr>
                                    </p:animEffect>
                                  </p:childTnLst>
                                </p:cTn>
                              </p:par>
                              <p:par>
                                <p:cTn id="23" presetID="34" presetClass="path" presetSubtype="0" accel="50000" decel="50000" fill="hold" nodeType="withEffect">
                                  <p:stCondLst>
                                    <p:cond delay="0"/>
                                  </p:stCondLst>
                                  <p:childTnLst>
                                    <p:animMotion origin="layout" path="M 0 0  C 0.004 -0.00711  0.01 -0.01066  0.015 -0.01066  C 0.022 -0.01066  0.029 -0.00533  0.033 0.00355  C 0.05 0.0391  0.063 0.1173  0.063 0.20971  C 0.063 0.20971  0.063 0.21149  0.063 0.21149  C 0.063 0.21149  0.063 0.21327  0.063 0.21327  C 0.063 0.30568  0.05 0.38566  0.033 0.4212  C 0.029 0.42831  0.022 0.43364  0.015 0.43364  C 0.01 0.43364  0.004 0.43009  0 0.42298  C -0.004 0.41587  -0.006 0.40699  -0.006 0.39632  C -0.006 0.38388  -0.003 0.37322  0.002 0.36611  C 0.022 0.33412  0.066 0.31102  0.118 0.31102  C 0.118 0.31102  0.119 0.31102  0.119 0.31102  C 0.119 0.31102  0.12 0.31102  0.12 0.31102  C 0.172 0.31102  0.217 0.33412  0.237 0.36611  C 0.241 0.37322  0.244 0.38388  0.244 0.39632  C 0.244 0.40699  0.242 0.41587  0.238 0.42298  C 0.234 0.43009  0.229 0.43364  0.223 0.43364  C 0.216 0.43364  0.21 0.42831  0.206 0.4212  C 0.188 0.38566  0.175 0.30568  0.175 0.21327  C 0.175 0.21327  0.175 0.21149  0.175 0.21149  C 0.175 0.21149  0.175 0.20971  0.175 0.20971  C 0.175 0.1173  0.188 0.0391  0.206 0.00178  C 0.21 -0.00533  0.216 -0.01066  0.223 -0.01066  C 0.229 -0.01066  0.234 -0.00711  0.238 0  C 0.242 0.00711  0.244 0.01777  0.244 0.02666  C 0.244 0.0391  0.241 0.04976  0.237 0.05865  C 0.217 0.08886  0.172 0.11197  0.12 0.11197  C 0.12 0.11197  0.12 0.11197  0.119 0.11197  C 0.119 0.11197  0.118 0.11197  0.118 0.11197  C 0.066 0.11197  0.022 0.08886  0.002 0.05865  C -0.003 0.04976  -0.006 0.0391  -0.006 0.02666  C -0.006 0.01777  -0.004 0.00711  0 0  Z" pathEditMode="relative" ptsTypes="">
                                      <p:cBhvr>
                                        <p:cTn id="24" dur="3000" fill="hold"/>
                                        <p:tgtEl>
                                          <p:spTgt spid="2"/>
                                        </p:tgtEl>
                                        <p:attrNameLst>
                                          <p:attrName>ppt_x</p:attrName>
                                          <p:attrName>ppt_y</p:attrName>
                                        </p:attrNameLst>
                                      </p:cBhvr>
                                    </p:animMotion>
                                  </p:childTnLst>
                                </p:cTn>
                              </p:par>
                            </p:childTnLst>
                          </p:cTn>
                        </p:par>
                        <p:par>
                          <p:cTn id="25" fill="hold">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1"/>
                                          </p:val>
                                        </p:tav>
                                        <p:tav tm="100000">
                                          <p:val>
                                            <p:strVal val="#ppt_x"/>
                                          </p:val>
                                        </p:tav>
                                      </p:tavLst>
                                    </p:anim>
                                    <p:anim calcmode="lin" valueType="num">
                                      <p:cBhvr>
                                        <p:cTn id="3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7" descr="C:\Users\Ana María\Desktop\5763120784_92df31d660_bk.jpg"/>
          <p:cNvPicPr>
            <a:picLocks noChangeAspect="1" noChangeArrowheads="1"/>
          </p:cNvPicPr>
          <p:nvPr/>
        </p:nvPicPr>
        <p:blipFill>
          <a:blip r:embed="rId2" cstate="print"/>
          <a:srcRect/>
          <a:stretch>
            <a:fillRect/>
          </a:stretch>
        </p:blipFill>
        <p:spPr bwMode="auto">
          <a:xfrm>
            <a:off x="0" y="-236538"/>
            <a:ext cx="9144000" cy="5616576"/>
          </a:xfrm>
          <a:prstGeom prst="rect">
            <a:avLst/>
          </a:prstGeom>
          <a:noFill/>
          <a:ln w="9525">
            <a:noFill/>
            <a:miter lim="800000"/>
            <a:headEnd/>
            <a:tailEnd/>
          </a:ln>
        </p:spPr>
      </p:pic>
      <p:pic>
        <p:nvPicPr>
          <p:cNvPr id="3" name="Picture 7" descr="C:\Users\Ana María\Desktop\5763120784_92df31d660_bk.jpg"/>
          <p:cNvPicPr>
            <a:picLocks noChangeAspect="1" noChangeArrowheads="1"/>
          </p:cNvPicPr>
          <p:nvPr/>
        </p:nvPicPr>
        <p:blipFill>
          <a:blip r:embed="rId2" cstate="print"/>
          <a:srcRect/>
          <a:stretch>
            <a:fillRect/>
          </a:stretch>
        </p:blipFill>
        <p:spPr bwMode="auto">
          <a:xfrm>
            <a:off x="0" y="-236538"/>
            <a:ext cx="9144000" cy="5616576"/>
          </a:xfrm>
          <a:prstGeom prst="rect">
            <a:avLst/>
          </a:prstGeom>
          <a:noFill/>
          <a:ln w="9525">
            <a:noFill/>
            <a:miter lim="800000"/>
            <a:headEnd/>
            <a:tailEnd/>
          </a:ln>
        </p:spPr>
      </p:pic>
      <p:sp>
        <p:nvSpPr>
          <p:cNvPr id="4" name="3 CuadroTexto"/>
          <p:cNvSpPr txBox="1"/>
          <p:nvPr/>
        </p:nvSpPr>
        <p:spPr>
          <a:xfrm>
            <a:off x="684213" y="4084638"/>
            <a:ext cx="7704137"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nombre del parque proviene del general </a:t>
            </a:r>
            <a:r>
              <a:rPr lang="es-ES" b="1" dirty="0" err="1">
                <a:effectLst>
                  <a:glow rad="101600">
                    <a:schemeClr val="accent2">
                      <a:satMod val="175000"/>
                      <a:alpha val="40000"/>
                    </a:schemeClr>
                  </a:glow>
                  <a:outerShdw blurRad="38100" dist="38100" dir="2700000" algn="tl">
                    <a:srgbClr val="000000">
                      <a:alpha val="43137"/>
                    </a:srgbClr>
                  </a:outerShdw>
                </a:effectLst>
              </a:rPr>
              <a:t>O’Donnell</a:t>
            </a:r>
            <a:r>
              <a:rPr lang="es-ES" b="1" dirty="0">
                <a:effectLst>
                  <a:glow rad="101600">
                    <a:schemeClr val="accent2">
                      <a:satMod val="175000"/>
                      <a:alpha val="40000"/>
                    </a:schemeClr>
                  </a:glow>
                  <a:outerShdw blurRad="38100" dist="38100" dir="2700000" algn="tl">
                    <a:srgbClr val="000000">
                      <a:alpha val="43137"/>
                    </a:srgbClr>
                  </a:outerShdw>
                </a:effectLst>
              </a:rPr>
              <a:t>, que junto con el general Dulce partieron desde Alcalá junto a sus regimientos de caballería comenzando así la revolución de 1854.</a:t>
            </a:r>
          </a:p>
        </p:txBody>
      </p:sp>
    </p:spTree>
  </p:cSld>
  <p:clrMapOvr>
    <a:masterClrMapping/>
  </p:clrMapOvr>
  <mc:AlternateContent xmlns:mc="http://schemas.openxmlformats.org/markup-compatibility/2006">
    <mc:Choice xmlns:p14="http://schemas.microsoft.com/office/powerpoint/2010/main" Requires="p14">
      <p:transition spd="slow" p14:dur="2000" advTm="24000">
        <p:random/>
      </p:transition>
    </mc:Choice>
    <mc:Fallback>
      <p:transition spd="slow" advTm="2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ox(out)">
                                      <p:cBhvr>
                                        <p:cTn id="11" dur="3000"/>
                                        <p:tgtEl>
                                          <p:spTgt spid="3"/>
                                        </p:tgtEl>
                                      </p:cBhvr>
                                    </p:animEffect>
                                  </p:childTnLst>
                                </p:cTn>
                              </p:par>
                              <p:par>
                                <p:cTn id="12" presetID="23" presetClass="entr" presetSubtype="272"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2/3*#ppt_w"/>
                                          </p:val>
                                        </p:tav>
                                        <p:tav tm="100000">
                                          <p:val>
                                            <p:strVal val="#ppt_w"/>
                                          </p:val>
                                        </p:tav>
                                      </p:tavLst>
                                    </p:anim>
                                    <p:anim calcmode="lin" valueType="num">
                                      <p:cBhvr>
                                        <p:cTn id="15" dur="3000" fill="hold"/>
                                        <p:tgtEl>
                                          <p:spTgt spid="2"/>
                                        </p:tgtEl>
                                        <p:attrNameLst>
                                          <p:attrName>ppt_h</p:attrName>
                                        </p:attrNameLst>
                                      </p:cBhvr>
                                      <p:tavLst>
                                        <p:tav tm="0">
                                          <p:val>
                                            <p:strVal val="2/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diamond(in)">
                                      <p:cBhvr>
                                        <p:cTn id="18" dur="3000"/>
                                        <p:tgtEl>
                                          <p:spTgt spid="2"/>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Users\Ana María\Desktop\id558227sw1366w1366h768.jpg"/>
          <p:cNvPicPr>
            <a:picLocks noChangeAspect="1" noChangeArrowheads="1"/>
          </p:cNvPicPr>
          <p:nvPr/>
        </p:nvPicPr>
        <p:blipFill>
          <a:blip r:embed="rId3" cstate="print"/>
          <a:srcRect/>
          <a:stretch>
            <a:fillRect/>
          </a:stretch>
        </p:blipFill>
        <p:spPr bwMode="auto">
          <a:xfrm>
            <a:off x="0" y="0"/>
            <a:ext cx="9144000" cy="5143500"/>
          </a:xfrm>
          <a:prstGeom prst="rect">
            <a:avLst/>
          </a:prstGeom>
          <a:noFill/>
          <a:ln w="9525">
            <a:noFill/>
            <a:miter lim="800000"/>
            <a:headEnd/>
            <a:tailEnd/>
          </a:ln>
        </p:spPr>
      </p:pic>
      <p:pic>
        <p:nvPicPr>
          <p:cNvPr id="14" name="Picture 2" descr="C:\Users\Ana María\Desktop\id558227sw1366w1366h768.jpg"/>
          <p:cNvPicPr>
            <a:picLocks noChangeAspect="1" noChangeArrowheads="1"/>
          </p:cNvPicPr>
          <p:nvPr/>
        </p:nvPicPr>
        <p:blipFill>
          <a:blip r:embed="rId3" cstate="print"/>
          <a:srcRect/>
          <a:stretch>
            <a:fillRect/>
          </a:stretch>
        </p:blipFill>
        <p:spPr bwMode="auto">
          <a:xfrm>
            <a:off x="0" y="0"/>
            <a:ext cx="9144000" cy="5143500"/>
          </a:xfrm>
          <a:prstGeom prst="rect">
            <a:avLst/>
          </a:prstGeom>
          <a:noFill/>
          <a:ln w="9525">
            <a:noFill/>
            <a:miter lim="800000"/>
            <a:headEnd/>
            <a:tailEnd/>
          </a:ln>
        </p:spPr>
      </p:pic>
      <p:pic>
        <p:nvPicPr>
          <p:cNvPr id="4102" name="Picture 6" descr="C:\Users\Ana María\Desktop\geraneo-primavera-pantin-f-goiriz-05-05-2008-005-3.jpg"/>
          <p:cNvPicPr>
            <a:picLocks noChangeAspect="1" noChangeArrowheads="1"/>
          </p:cNvPicPr>
          <p:nvPr/>
        </p:nvPicPr>
        <p:blipFill>
          <a:blip r:embed="rId4" cstate="print"/>
          <a:srcRect/>
          <a:stretch>
            <a:fillRect/>
          </a:stretch>
        </p:blipFill>
        <p:spPr bwMode="auto">
          <a:xfrm>
            <a:off x="0" y="0"/>
            <a:ext cx="9144000" cy="5143500"/>
          </a:xfrm>
          <a:prstGeom prst="rect">
            <a:avLst/>
          </a:prstGeom>
          <a:noFill/>
          <a:ln w="9525">
            <a:noFill/>
            <a:miter lim="800000"/>
            <a:headEnd/>
            <a:tailEnd/>
          </a:ln>
        </p:spPr>
      </p:pic>
      <p:sp>
        <p:nvSpPr>
          <p:cNvPr id="5" name="4 CuadroTexto"/>
          <p:cNvSpPr txBox="1"/>
          <p:nvPr/>
        </p:nvSpPr>
        <p:spPr>
          <a:xfrm>
            <a:off x="179388" y="4084638"/>
            <a:ext cx="8713787"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….o el Distrito Forestal, que contribuyen enormemente a mantener la ciudad limpia de polución y permite a los alcalaínos disfrutar de un entorno arbolado en la propia ciudad.</a:t>
            </a: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5000">
        <p:random/>
      </p:transition>
    </mc:Choice>
    <mc:Fallback>
      <p:transition spd="slow" advTm="2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3000"/>
                                        <p:tgtEl>
                                          <p:spTgt spid="13"/>
                                        </p:tgtEl>
                                      </p:cBhvr>
                                    </p:animEffect>
                                    <p:set>
                                      <p:cBhvr>
                                        <p:cTn id="7" dur="1" fill="hold">
                                          <p:stCondLst>
                                            <p:cond delay="2999"/>
                                          </p:stCondLst>
                                        </p:cTn>
                                        <p:tgtEl>
                                          <p:spTgt spid="13"/>
                                        </p:tgtEl>
                                        <p:attrNameLst>
                                          <p:attrName>style.visibility</p:attrName>
                                        </p:attrNameLst>
                                      </p:cBhvr>
                                      <p:to>
                                        <p:strVal val="hidden"/>
                                      </p:to>
                                    </p:set>
                                  </p:childTnLst>
                                </p:cTn>
                              </p:par>
                              <p:par>
                                <p:cTn id="8" presetID="18" presetClass="exit" presetSubtype="6" fill="hold" nodeType="withEffect">
                                  <p:stCondLst>
                                    <p:cond delay="0"/>
                                  </p:stCondLst>
                                  <p:childTnLst>
                                    <p:animEffect transition="out" filter="strips(downRight)">
                                      <p:cBhvr>
                                        <p:cTn id="9" dur="3000"/>
                                        <p:tgtEl>
                                          <p:spTgt spid="14"/>
                                        </p:tgtEl>
                                      </p:cBhvr>
                                    </p:animEffect>
                                    <p:set>
                                      <p:cBhvr>
                                        <p:cTn id="10" dur="1" fill="hold">
                                          <p:stCondLst>
                                            <p:cond delay="2999"/>
                                          </p:stCondLst>
                                        </p:cTn>
                                        <p:tgtEl>
                                          <p:spTgt spid="14"/>
                                        </p:tgtEl>
                                        <p:attrNameLst>
                                          <p:attrName>style.visibility</p:attrName>
                                        </p:attrNameLst>
                                      </p:cBhvr>
                                      <p:to>
                                        <p:strVal val="hidden"/>
                                      </p:to>
                                    </p:set>
                                  </p:childTnLst>
                                </p:cTn>
                              </p:par>
                              <p:par>
                                <p:cTn id="11" presetID="7" presetClass="entr" presetSubtype="4" fill="hold" nodeType="withEffect">
                                  <p:stCondLst>
                                    <p:cond delay="300"/>
                                  </p:stCondLst>
                                  <p:childTnLst>
                                    <p:set>
                                      <p:cBhvr>
                                        <p:cTn id="12" dur="1" fill="hold">
                                          <p:stCondLst>
                                            <p:cond delay="0"/>
                                          </p:stCondLst>
                                        </p:cTn>
                                        <p:tgtEl>
                                          <p:spTgt spid="4102"/>
                                        </p:tgtEl>
                                        <p:attrNameLst>
                                          <p:attrName>style.visibility</p:attrName>
                                        </p:attrNameLst>
                                      </p:cBhvr>
                                      <p:to>
                                        <p:strVal val="visible"/>
                                      </p:to>
                                    </p:set>
                                    <p:anim calcmode="lin" valueType="num">
                                      <p:cBhvr additive="base">
                                        <p:cTn id="13" dur="3000" fill="hold"/>
                                        <p:tgtEl>
                                          <p:spTgt spid="4102"/>
                                        </p:tgtEl>
                                        <p:attrNameLst>
                                          <p:attrName>ppt_x</p:attrName>
                                        </p:attrNameLst>
                                      </p:cBhvr>
                                      <p:tavLst>
                                        <p:tav tm="0">
                                          <p:val>
                                            <p:strVal val="#ppt_x"/>
                                          </p:val>
                                        </p:tav>
                                        <p:tav tm="100000">
                                          <p:val>
                                            <p:strVal val="#ppt_x"/>
                                          </p:val>
                                        </p:tav>
                                      </p:tavLst>
                                    </p:anim>
                                    <p:anim calcmode="lin" valueType="num">
                                      <p:cBhvr additive="base">
                                        <p:cTn id="14" dur="3000" fill="hold"/>
                                        <p:tgtEl>
                                          <p:spTgt spid="4102"/>
                                        </p:tgtEl>
                                        <p:attrNameLst>
                                          <p:attrName>ppt_y</p:attrName>
                                        </p:attrNameLst>
                                      </p:cBhvr>
                                      <p:tavLst>
                                        <p:tav tm="0">
                                          <p:val>
                                            <p:strVal val="1+#ppt_h/2"/>
                                          </p:val>
                                        </p:tav>
                                        <p:tav tm="100000">
                                          <p:val>
                                            <p:strVal val="#ppt_y"/>
                                          </p:val>
                                        </p:tav>
                                      </p:tavLst>
                                    </p:anim>
                                  </p:childTnLst>
                                </p:cTn>
                              </p:par>
                              <p:par>
                                <p:cTn id="15" presetID="8" presetClass="entr" presetSubtype="32" fill="hold" nodeType="withEffect">
                                  <p:stCondLst>
                                    <p:cond delay="300"/>
                                  </p:stCondLst>
                                  <p:childTnLst>
                                    <p:set>
                                      <p:cBhvr>
                                        <p:cTn id="16" dur="1" fill="hold">
                                          <p:stCondLst>
                                            <p:cond delay="0"/>
                                          </p:stCondLst>
                                        </p:cTn>
                                        <p:tgtEl>
                                          <p:spTgt spid="4102"/>
                                        </p:tgtEl>
                                        <p:attrNameLst>
                                          <p:attrName>style.visibility</p:attrName>
                                        </p:attrNameLst>
                                      </p:cBhvr>
                                      <p:to>
                                        <p:strVal val="visible"/>
                                      </p:to>
                                    </p:set>
                                    <p:animEffect transition="in" filter="diamond(out)">
                                      <p:cBhvr>
                                        <p:cTn id="17" dur="3000"/>
                                        <p:tgtEl>
                                          <p:spTgt spid="4102"/>
                                        </p:tgtEl>
                                      </p:cBhvr>
                                    </p:animEffect>
                                  </p:childTnLst>
                                </p:cTn>
                              </p:par>
                            </p:childTnLst>
                          </p:cTn>
                        </p:par>
                        <p:par>
                          <p:cTn id="18" fill="hold">
                            <p:stCondLst>
                              <p:cond delay="33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olor 02.jpg"/>
          <p:cNvPicPr>
            <a:picLocks noChangeAspect="1"/>
          </p:cNvPicPr>
          <p:nvPr/>
        </p:nvPicPr>
        <p:blipFill>
          <a:blip r:embed="rId2" cstate="print"/>
          <a:srcRect t="50000"/>
          <a:stretch>
            <a:fillRect/>
          </a:stretch>
        </p:blipFill>
        <p:spPr bwMode="auto">
          <a:xfrm>
            <a:off x="0" y="2571750"/>
            <a:ext cx="9144000" cy="2571750"/>
          </a:xfrm>
          <a:prstGeom prst="rect">
            <a:avLst/>
          </a:prstGeom>
          <a:noFill/>
          <a:ln w="9525">
            <a:noFill/>
            <a:miter lim="800000"/>
            <a:headEnd/>
            <a:tailEnd/>
          </a:ln>
        </p:spPr>
      </p:pic>
      <p:pic>
        <p:nvPicPr>
          <p:cNvPr id="2" name="1 Imagen" descr="Color 02.jpg"/>
          <p:cNvPicPr>
            <a:picLocks noChangeAspect="1"/>
          </p:cNvPicPr>
          <p:nvPr/>
        </p:nvPicPr>
        <p:blipFill>
          <a:blip r:embed="rId2" cstate="print"/>
          <a:srcRect b="50000"/>
          <a:stretch>
            <a:fillRect/>
          </a:stretch>
        </p:blipFill>
        <p:spPr bwMode="auto">
          <a:xfrm>
            <a:off x="0" y="0"/>
            <a:ext cx="9144000" cy="2571750"/>
          </a:xfrm>
          <a:prstGeom prst="rect">
            <a:avLst/>
          </a:prstGeom>
          <a:noFill/>
          <a:ln w="9525">
            <a:noFill/>
            <a:miter lim="800000"/>
            <a:headEnd/>
            <a:tailEnd/>
          </a:ln>
        </p:spPr>
      </p:pic>
      <p:pic>
        <p:nvPicPr>
          <p:cNvPr id="3" name="2 Imagen" descr="Color 08.jpg"/>
          <p:cNvPicPr>
            <a:picLocks noChangeAspect="1"/>
          </p:cNvPicPr>
          <p:nvPr/>
        </p:nvPicPr>
        <p:blipFill>
          <a:blip r:embed="rId2" cstate="print"/>
          <a:srcRect l="50000" b="50000"/>
          <a:stretch>
            <a:fillRect/>
          </a:stretch>
        </p:blipFill>
        <p:spPr bwMode="auto">
          <a:xfrm>
            <a:off x="4572000" y="0"/>
            <a:ext cx="4572000" cy="2571750"/>
          </a:xfrm>
          <a:prstGeom prst="rect">
            <a:avLst/>
          </a:prstGeom>
          <a:noFill/>
          <a:ln w="9525">
            <a:noFill/>
            <a:miter lim="800000"/>
            <a:headEnd/>
            <a:tailEnd/>
          </a:ln>
        </p:spPr>
      </p:pic>
      <p:pic>
        <p:nvPicPr>
          <p:cNvPr id="4" name="3 Imagen" descr="Color 08.jpg"/>
          <p:cNvPicPr>
            <a:picLocks noChangeAspect="1"/>
          </p:cNvPicPr>
          <p:nvPr/>
        </p:nvPicPr>
        <p:blipFill>
          <a:blip r:embed="rId2" cstate="print"/>
          <a:srcRect l="50000" t="50000"/>
          <a:stretch>
            <a:fillRect/>
          </a:stretch>
        </p:blipFill>
        <p:spPr bwMode="auto">
          <a:xfrm>
            <a:off x="4572000" y="2571750"/>
            <a:ext cx="4572000" cy="2571750"/>
          </a:xfrm>
          <a:prstGeom prst="rect">
            <a:avLst/>
          </a:prstGeom>
          <a:noFill/>
          <a:ln w="9525">
            <a:noFill/>
            <a:miter lim="800000"/>
            <a:headEnd/>
            <a:tailEnd/>
          </a:ln>
        </p:spPr>
      </p:pic>
      <p:pic>
        <p:nvPicPr>
          <p:cNvPr id="5" name="4 Imagen" descr="Color 08.jpg"/>
          <p:cNvPicPr>
            <a:picLocks noChangeAspect="1"/>
          </p:cNvPicPr>
          <p:nvPr/>
        </p:nvPicPr>
        <p:blipFill>
          <a:blip r:embed="rId2" cstate="print"/>
          <a:srcRect r="50000" b="50000"/>
          <a:stretch>
            <a:fillRect/>
          </a:stretch>
        </p:blipFill>
        <p:spPr bwMode="auto">
          <a:xfrm>
            <a:off x="0" y="0"/>
            <a:ext cx="4572000" cy="2571750"/>
          </a:xfrm>
          <a:prstGeom prst="rect">
            <a:avLst/>
          </a:prstGeom>
          <a:noFill/>
          <a:ln w="9525">
            <a:noFill/>
            <a:miter lim="800000"/>
            <a:headEnd/>
            <a:tailEnd/>
          </a:ln>
        </p:spPr>
      </p:pic>
      <p:pic>
        <p:nvPicPr>
          <p:cNvPr id="6" name="5 Imagen" descr="Color 08.jpg"/>
          <p:cNvPicPr>
            <a:picLocks noChangeAspect="1"/>
          </p:cNvPicPr>
          <p:nvPr/>
        </p:nvPicPr>
        <p:blipFill>
          <a:blip r:embed="rId2" cstate="print"/>
          <a:srcRect t="50000" r="50000"/>
          <a:stretch>
            <a:fillRect/>
          </a:stretch>
        </p:blipFill>
        <p:spPr bwMode="auto">
          <a:xfrm>
            <a:off x="0" y="2571750"/>
            <a:ext cx="4572000" cy="2571750"/>
          </a:xfrm>
          <a:prstGeom prst="rect">
            <a:avLst/>
          </a:prstGeom>
          <a:noFill/>
          <a:ln w="9525">
            <a:noFill/>
            <a:miter lim="800000"/>
            <a:headEnd/>
            <a:tailEnd/>
          </a:ln>
        </p:spPr>
      </p:pic>
      <p:sp>
        <p:nvSpPr>
          <p:cNvPr id="8" name="7 CuadroTexto"/>
          <p:cNvSpPr txBox="1"/>
          <p:nvPr/>
        </p:nvSpPr>
        <p:spPr>
          <a:xfrm>
            <a:off x="468313" y="4084638"/>
            <a:ext cx="8424862"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parque cuenta con una piscina municipal, aunque esta se encuentra dentro de un recinto totalmente vallado,,,, lo se porque lo estuvimos viendo y no se podía entrar. También hay amplias zonas de recreo infantil.</a:t>
            </a:r>
          </a:p>
        </p:txBody>
      </p:sp>
    </p:spTree>
  </p:cSld>
  <p:clrMapOvr>
    <a:masterClrMapping/>
  </p:clrMapOvr>
  <mc:AlternateContent xmlns:mc="http://schemas.openxmlformats.org/markup-compatibility/2006">
    <mc:Choice xmlns:p14="http://schemas.microsoft.com/office/powerpoint/2010/main" Requires="p14">
      <p:transition spd="slow" p14:dur="2000" advTm="27000">
        <p:random/>
      </p:transition>
    </mc:Choice>
    <mc:Fallback>
      <p:transition spd="slow" advTm="27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3"/>
                                        </p:tgtEl>
                                        <p:attrNameLst>
                                          <p:attrName>ppt_x</p:attrName>
                                        </p:attrNameLst>
                                      </p:cBhvr>
                                      <p:tavLst>
                                        <p:tav tm="0">
                                          <p:val>
                                            <p:strVal val="ppt_x"/>
                                          </p:val>
                                        </p:tav>
                                        <p:tav tm="100000">
                                          <p:val>
                                            <p:strVal val="ppt_x+ppt_w/2"/>
                                          </p:val>
                                        </p:tav>
                                      </p:tavLst>
                                    </p:anim>
                                    <p:anim calcmode="lin" valueType="num">
                                      <p:cBhvr>
                                        <p:cTn id="13" dur="3000"/>
                                        <p:tgtEl>
                                          <p:spTgt spid="3"/>
                                        </p:tgtEl>
                                        <p:attrNameLst>
                                          <p:attrName>ppt_y</p:attrName>
                                        </p:attrNameLst>
                                      </p:cBhvr>
                                      <p:tavLst>
                                        <p:tav tm="0">
                                          <p:val>
                                            <p:strVal val="ppt_y"/>
                                          </p:val>
                                        </p:tav>
                                        <p:tav tm="100000">
                                          <p:val>
                                            <p:strVal val="ppt_y"/>
                                          </p:val>
                                        </p:tav>
                                      </p:tavLst>
                                    </p:anim>
                                    <p:anim calcmode="lin" valueType="num">
                                      <p:cBhvr>
                                        <p:cTn id="14" dur="3000"/>
                                        <p:tgtEl>
                                          <p:spTgt spid="3"/>
                                        </p:tgtEl>
                                        <p:attrNameLst>
                                          <p:attrName>ppt_w</p:attrName>
                                        </p:attrNameLst>
                                      </p:cBhvr>
                                      <p:tavLst>
                                        <p:tav tm="0">
                                          <p:val>
                                            <p:strVal val="ppt_w"/>
                                          </p:val>
                                        </p:tav>
                                        <p:tav tm="100000">
                                          <p:val>
                                            <p:fltVal val="0"/>
                                          </p:val>
                                        </p:tav>
                                      </p:tavLst>
                                    </p:anim>
                                    <p:anim calcmode="lin" valueType="num">
                                      <p:cBhvr>
                                        <p:cTn id="15" dur="3000"/>
                                        <p:tgtEl>
                                          <p:spTgt spid="3"/>
                                        </p:tgtEl>
                                        <p:attrNameLst>
                                          <p:attrName>ppt_h</p:attrName>
                                        </p:attrNameLst>
                                      </p:cBhvr>
                                      <p:tavLst>
                                        <p:tav tm="0">
                                          <p:val>
                                            <p:strVal val="ppt_h"/>
                                          </p:val>
                                        </p:tav>
                                        <p:tav tm="100000">
                                          <p:val>
                                            <p:strVal val="ppt_h"/>
                                          </p:val>
                                        </p:tav>
                                      </p:tavLst>
                                    </p:anim>
                                    <p:set>
                                      <p:cBhvr>
                                        <p:cTn id="16" dur="1" fill="hold">
                                          <p:stCondLst>
                                            <p:cond delay="2999"/>
                                          </p:stCondLst>
                                        </p:cTn>
                                        <p:tgtEl>
                                          <p:spTgt spid="3"/>
                                        </p:tgtEl>
                                        <p:attrNameLst>
                                          <p:attrName>style.visibility</p:attrName>
                                        </p:attrNameLst>
                                      </p:cBhvr>
                                      <p:to>
                                        <p:strVal val="hidden"/>
                                      </p:to>
                                    </p:set>
                                  </p:childTnLst>
                                </p:cTn>
                              </p:par>
                              <p:par>
                                <p:cTn id="17" presetID="17" presetClass="exit" presetSubtype="8" fill="hold" nodeType="withEffect">
                                  <p:stCondLst>
                                    <p:cond delay="1000"/>
                                  </p:stCondLst>
                                  <p:childTnLst>
                                    <p:anim calcmode="lin" valueType="num">
                                      <p:cBhvr>
                                        <p:cTn id="18" dur="3000"/>
                                        <p:tgtEl>
                                          <p:spTgt spid="5"/>
                                        </p:tgtEl>
                                        <p:attrNameLst>
                                          <p:attrName>ppt_x</p:attrName>
                                        </p:attrNameLst>
                                      </p:cBhvr>
                                      <p:tavLst>
                                        <p:tav tm="0">
                                          <p:val>
                                            <p:strVal val="ppt_x"/>
                                          </p:val>
                                        </p:tav>
                                        <p:tav tm="100000">
                                          <p:val>
                                            <p:strVal val="ppt_x-ppt_w/2"/>
                                          </p:val>
                                        </p:tav>
                                      </p:tavLst>
                                    </p:anim>
                                    <p:anim calcmode="lin" valueType="num">
                                      <p:cBhvr>
                                        <p:cTn id="19" dur="3000"/>
                                        <p:tgtEl>
                                          <p:spTgt spid="5"/>
                                        </p:tgtEl>
                                        <p:attrNameLst>
                                          <p:attrName>ppt_y</p:attrName>
                                        </p:attrNameLst>
                                      </p:cBhvr>
                                      <p:tavLst>
                                        <p:tav tm="0">
                                          <p:val>
                                            <p:strVal val="ppt_y"/>
                                          </p:val>
                                        </p:tav>
                                        <p:tav tm="100000">
                                          <p:val>
                                            <p:strVal val="ppt_y"/>
                                          </p:val>
                                        </p:tav>
                                      </p:tavLst>
                                    </p:anim>
                                    <p:anim calcmode="lin" valueType="num">
                                      <p:cBhvr>
                                        <p:cTn id="20" dur="3000"/>
                                        <p:tgtEl>
                                          <p:spTgt spid="5"/>
                                        </p:tgtEl>
                                        <p:attrNameLst>
                                          <p:attrName>ppt_w</p:attrName>
                                        </p:attrNameLst>
                                      </p:cBhvr>
                                      <p:tavLst>
                                        <p:tav tm="0">
                                          <p:val>
                                            <p:strVal val="ppt_w"/>
                                          </p:val>
                                        </p:tav>
                                        <p:tav tm="100000">
                                          <p:val>
                                            <p:fltVal val="0"/>
                                          </p:val>
                                        </p:tav>
                                      </p:tavLst>
                                    </p:anim>
                                    <p:anim calcmode="lin" valueType="num">
                                      <p:cBhvr>
                                        <p:cTn id="21" dur="3000"/>
                                        <p:tgtEl>
                                          <p:spTgt spid="5"/>
                                        </p:tgtEl>
                                        <p:attrNameLst>
                                          <p:attrName>ppt_h</p:attrName>
                                        </p:attrNameLst>
                                      </p:cBhvr>
                                      <p:tavLst>
                                        <p:tav tm="0">
                                          <p:val>
                                            <p:strVal val="ppt_h"/>
                                          </p:val>
                                        </p:tav>
                                        <p:tav tm="100000">
                                          <p:val>
                                            <p:strVal val="ppt_h"/>
                                          </p:val>
                                        </p:tav>
                                      </p:tavLst>
                                    </p:anim>
                                    <p:set>
                                      <p:cBhvr>
                                        <p:cTn id="22" dur="1" fill="hold">
                                          <p:stCondLst>
                                            <p:cond delay="2999"/>
                                          </p:stCondLst>
                                        </p:cTn>
                                        <p:tgtEl>
                                          <p:spTgt spid="5"/>
                                        </p:tgtEl>
                                        <p:attrNameLst>
                                          <p:attrName>style.visibility</p:attrName>
                                        </p:attrNameLst>
                                      </p:cBhvr>
                                      <p:to>
                                        <p:strVal val="hidden"/>
                                      </p:to>
                                    </p:set>
                                  </p:childTnLst>
                                </p:cTn>
                              </p:par>
                              <p:par>
                                <p:cTn id="23" presetID="17" presetClass="exit" presetSubtype="2" fill="hold" nodeType="withEffect">
                                  <p:stCondLst>
                                    <p:cond delay="1000"/>
                                  </p:stCondLst>
                                  <p:childTnLst>
                                    <p:anim calcmode="lin" valueType="num">
                                      <p:cBhvr>
                                        <p:cTn id="24" dur="3000"/>
                                        <p:tgtEl>
                                          <p:spTgt spid="4"/>
                                        </p:tgtEl>
                                        <p:attrNameLst>
                                          <p:attrName>ppt_x</p:attrName>
                                        </p:attrNameLst>
                                      </p:cBhvr>
                                      <p:tavLst>
                                        <p:tav tm="0">
                                          <p:val>
                                            <p:strVal val="ppt_x"/>
                                          </p:val>
                                        </p:tav>
                                        <p:tav tm="100000">
                                          <p:val>
                                            <p:strVal val="ppt_x+ppt_w/2"/>
                                          </p:val>
                                        </p:tav>
                                      </p:tavLst>
                                    </p:anim>
                                    <p:anim calcmode="lin" valueType="num">
                                      <p:cBhvr>
                                        <p:cTn id="25" dur="3000"/>
                                        <p:tgtEl>
                                          <p:spTgt spid="4"/>
                                        </p:tgtEl>
                                        <p:attrNameLst>
                                          <p:attrName>ppt_y</p:attrName>
                                        </p:attrNameLst>
                                      </p:cBhvr>
                                      <p:tavLst>
                                        <p:tav tm="0">
                                          <p:val>
                                            <p:strVal val="ppt_y"/>
                                          </p:val>
                                        </p:tav>
                                        <p:tav tm="100000">
                                          <p:val>
                                            <p:strVal val="ppt_y"/>
                                          </p:val>
                                        </p:tav>
                                      </p:tavLst>
                                    </p:anim>
                                    <p:anim calcmode="lin" valueType="num">
                                      <p:cBhvr>
                                        <p:cTn id="26" dur="3000"/>
                                        <p:tgtEl>
                                          <p:spTgt spid="4"/>
                                        </p:tgtEl>
                                        <p:attrNameLst>
                                          <p:attrName>ppt_w</p:attrName>
                                        </p:attrNameLst>
                                      </p:cBhvr>
                                      <p:tavLst>
                                        <p:tav tm="0">
                                          <p:val>
                                            <p:strVal val="ppt_w"/>
                                          </p:val>
                                        </p:tav>
                                        <p:tav tm="100000">
                                          <p:val>
                                            <p:fltVal val="0"/>
                                          </p:val>
                                        </p:tav>
                                      </p:tavLst>
                                    </p:anim>
                                    <p:anim calcmode="lin" valueType="num">
                                      <p:cBhvr>
                                        <p:cTn id="27" dur="3000"/>
                                        <p:tgtEl>
                                          <p:spTgt spid="4"/>
                                        </p:tgtEl>
                                        <p:attrNameLst>
                                          <p:attrName>ppt_h</p:attrName>
                                        </p:attrNameLst>
                                      </p:cBhvr>
                                      <p:tavLst>
                                        <p:tav tm="0">
                                          <p:val>
                                            <p:strVal val="ppt_h"/>
                                          </p:val>
                                        </p:tav>
                                        <p:tav tm="100000">
                                          <p:val>
                                            <p:strVal val="ppt_h"/>
                                          </p:val>
                                        </p:tav>
                                      </p:tavLst>
                                    </p:anim>
                                    <p:set>
                                      <p:cBhvr>
                                        <p:cTn id="28" dur="1" fill="hold">
                                          <p:stCondLst>
                                            <p:cond delay="2999"/>
                                          </p:stCondLst>
                                        </p:cTn>
                                        <p:tgtEl>
                                          <p:spTgt spid="4"/>
                                        </p:tgtEl>
                                        <p:attrNameLst>
                                          <p:attrName>style.visibility</p:attrName>
                                        </p:attrNameLst>
                                      </p:cBhvr>
                                      <p:to>
                                        <p:strVal val="hidden"/>
                                      </p:to>
                                    </p:set>
                                  </p:childTnLst>
                                </p:cTn>
                              </p:par>
                              <p:par>
                                <p:cTn id="29" presetID="35" presetClass="entr" presetSubtype="0" fill="hold" nodeType="withEffect">
                                  <p:stCondLst>
                                    <p:cond delay="100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3000"/>
                                        <p:tgtEl>
                                          <p:spTgt spid="2"/>
                                        </p:tgtEl>
                                      </p:cBhvr>
                                    </p:animEffect>
                                    <p:anim calcmode="lin" valueType="num">
                                      <p:cBhvr>
                                        <p:cTn id="32" dur="3000" fill="hold"/>
                                        <p:tgtEl>
                                          <p:spTgt spid="2"/>
                                        </p:tgtEl>
                                        <p:attrNameLst>
                                          <p:attrName>style.rotation</p:attrName>
                                        </p:attrNameLst>
                                      </p:cBhvr>
                                      <p:tavLst>
                                        <p:tav tm="0">
                                          <p:val>
                                            <p:fltVal val="720"/>
                                          </p:val>
                                        </p:tav>
                                        <p:tav tm="100000">
                                          <p:val>
                                            <p:fltVal val="0"/>
                                          </p:val>
                                        </p:tav>
                                      </p:tavLst>
                                    </p:anim>
                                    <p:anim calcmode="lin" valueType="num">
                                      <p:cBhvr>
                                        <p:cTn id="33" dur="3000" fill="hold"/>
                                        <p:tgtEl>
                                          <p:spTgt spid="2"/>
                                        </p:tgtEl>
                                        <p:attrNameLst>
                                          <p:attrName>ppt_h</p:attrName>
                                        </p:attrNameLst>
                                      </p:cBhvr>
                                      <p:tavLst>
                                        <p:tav tm="0">
                                          <p:val>
                                            <p:fltVal val="0"/>
                                          </p:val>
                                        </p:tav>
                                        <p:tav tm="100000">
                                          <p:val>
                                            <p:strVal val="#ppt_h"/>
                                          </p:val>
                                        </p:tav>
                                      </p:tavLst>
                                    </p:anim>
                                    <p:anim calcmode="lin" valueType="num">
                                      <p:cBhvr>
                                        <p:cTn id="34" dur="3000" fill="hold"/>
                                        <p:tgtEl>
                                          <p:spTgt spid="2"/>
                                        </p:tgtEl>
                                        <p:attrNameLst>
                                          <p:attrName>ppt_w</p:attrName>
                                        </p:attrNameLst>
                                      </p:cBhvr>
                                      <p:tavLst>
                                        <p:tav tm="0">
                                          <p:val>
                                            <p:fltVal val="0"/>
                                          </p:val>
                                        </p:tav>
                                        <p:tav tm="100000">
                                          <p:val>
                                            <p:strVal val="#ppt_w"/>
                                          </p:val>
                                        </p:tav>
                                      </p:tavLst>
                                    </p:anim>
                                  </p:childTnLst>
                                </p:cTn>
                              </p:par>
                              <p:par>
                                <p:cTn id="35" presetID="8" presetClass="emph" presetSubtype="0" fill="hold" nodeType="withEffect">
                                  <p:stCondLst>
                                    <p:cond delay="1000"/>
                                  </p:stCondLst>
                                  <p:childTnLst>
                                    <p:animRot by="-21600000">
                                      <p:cBhvr>
                                        <p:cTn id="36" dur="3000" fill="hold"/>
                                        <p:tgtEl>
                                          <p:spTgt spid="2"/>
                                        </p:tgtEl>
                                        <p:attrNameLst>
                                          <p:attrName>r</p:attrName>
                                        </p:attrNameLst>
                                      </p:cBhvr>
                                    </p:animRot>
                                  </p:childTnLst>
                                </p:cTn>
                              </p:par>
                              <p:par>
                                <p:cTn id="37" presetID="35" presetClass="entr" presetSubtype="0" fill="hold" nodeType="withEffect">
                                  <p:stCondLst>
                                    <p:cond delay="100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3000"/>
                                        <p:tgtEl>
                                          <p:spTgt spid="7"/>
                                        </p:tgtEl>
                                      </p:cBhvr>
                                    </p:animEffect>
                                    <p:anim calcmode="lin" valueType="num">
                                      <p:cBhvr>
                                        <p:cTn id="40" dur="3000" fill="hold"/>
                                        <p:tgtEl>
                                          <p:spTgt spid="7"/>
                                        </p:tgtEl>
                                        <p:attrNameLst>
                                          <p:attrName>style.rotation</p:attrName>
                                        </p:attrNameLst>
                                      </p:cBhvr>
                                      <p:tavLst>
                                        <p:tav tm="0">
                                          <p:val>
                                            <p:fltVal val="720"/>
                                          </p:val>
                                        </p:tav>
                                        <p:tav tm="100000">
                                          <p:val>
                                            <p:fltVal val="0"/>
                                          </p:val>
                                        </p:tav>
                                      </p:tavLst>
                                    </p:anim>
                                    <p:anim calcmode="lin" valueType="num">
                                      <p:cBhvr>
                                        <p:cTn id="41" dur="3000" fill="hold"/>
                                        <p:tgtEl>
                                          <p:spTgt spid="7"/>
                                        </p:tgtEl>
                                        <p:attrNameLst>
                                          <p:attrName>ppt_h</p:attrName>
                                        </p:attrNameLst>
                                      </p:cBhvr>
                                      <p:tavLst>
                                        <p:tav tm="0">
                                          <p:val>
                                            <p:fltVal val="0"/>
                                          </p:val>
                                        </p:tav>
                                        <p:tav tm="100000">
                                          <p:val>
                                            <p:strVal val="#ppt_h"/>
                                          </p:val>
                                        </p:tav>
                                      </p:tavLst>
                                    </p:anim>
                                    <p:anim calcmode="lin" valueType="num">
                                      <p:cBhvr>
                                        <p:cTn id="42" dur="3000" fill="hold"/>
                                        <p:tgtEl>
                                          <p:spTgt spid="7"/>
                                        </p:tgtEl>
                                        <p:attrNameLst>
                                          <p:attrName>ppt_w</p:attrName>
                                        </p:attrNameLst>
                                      </p:cBhvr>
                                      <p:tavLst>
                                        <p:tav tm="0">
                                          <p:val>
                                            <p:fltVal val="0"/>
                                          </p:val>
                                        </p:tav>
                                        <p:tav tm="100000">
                                          <p:val>
                                            <p:strVal val="#ppt_w"/>
                                          </p:val>
                                        </p:tav>
                                      </p:tavLst>
                                    </p:anim>
                                  </p:childTnLst>
                                </p:cTn>
                              </p:par>
                              <p:par>
                                <p:cTn id="43" presetID="8" presetClass="emph" presetSubtype="0" fill="hold" nodeType="withEffect">
                                  <p:stCondLst>
                                    <p:cond delay="1000"/>
                                  </p:stCondLst>
                                  <p:childTnLst>
                                    <p:animRot by="21600000">
                                      <p:cBhvr>
                                        <p:cTn id="44" dur="3000" fill="hold"/>
                                        <p:tgtEl>
                                          <p:spTgt spid="7"/>
                                        </p:tgtEl>
                                        <p:attrNameLst>
                                          <p:attrName>r</p:attrName>
                                        </p:attrNameLst>
                                      </p:cBhvr>
                                    </p:animRot>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8"/>
                                        </p:tgtEl>
                                        <p:attrNameLst>
                                          <p:attrName>style.visibility</p:attrName>
                                        </p:attrNameLst>
                                      </p:cBhvr>
                                      <p:to>
                                        <p:strVal val="visible"/>
                                      </p:to>
                                    </p:set>
                                    <p:animEffect transition="in" filter="fade">
                                      <p:cBhvr>
                                        <p:cTn id="48" dur="1000"/>
                                        <p:tgtEl>
                                          <p:spTgt spid="8"/>
                                        </p:tgtEl>
                                      </p:cBhvr>
                                    </p:animEffect>
                                    <p:anim calcmode="lin" valueType="num">
                                      <p:cBhvr>
                                        <p:cTn id="49" dur="1000" fill="hold"/>
                                        <p:tgtEl>
                                          <p:spTgt spid="8"/>
                                        </p:tgtEl>
                                        <p:attrNameLst>
                                          <p:attrName>ppt_x</p:attrName>
                                        </p:attrNameLst>
                                      </p:cBhvr>
                                      <p:tavLst>
                                        <p:tav tm="0">
                                          <p:val>
                                            <p:strVal val="#ppt_x-.1"/>
                                          </p:val>
                                        </p:tav>
                                        <p:tav tm="100000">
                                          <p:val>
                                            <p:strVal val="#ppt_x"/>
                                          </p:val>
                                        </p:tav>
                                      </p:tavLst>
                                    </p:anim>
                                    <p:anim calcmode="lin" valueType="num">
                                      <p:cBhvr>
                                        <p:cTn id="5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jpg"/>
          <p:cNvPicPr>
            <a:picLocks noChangeAspect="1"/>
          </p:cNvPicPr>
          <p:nvPr/>
        </p:nvPicPr>
        <p:blipFill>
          <a:blip r:embed="rId2" cstate="print"/>
          <a:srcRect/>
          <a:stretch>
            <a:fillRect/>
          </a:stretch>
        </p:blipFill>
        <p:spPr bwMode="auto">
          <a:xfrm>
            <a:off x="0" y="-307975"/>
            <a:ext cx="9144000" cy="5616575"/>
          </a:xfrm>
          <a:prstGeom prst="rect">
            <a:avLst/>
          </a:prstGeom>
          <a:noFill/>
          <a:ln w="9525">
            <a:noFill/>
            <a:miter lim="800000"/>
            <a:headEnd/>
            <a:tailEnd/>
          </a:ln>
        </p:spPr>
      </p:pic>
      <p:pic>
        <p:nvPicPr>
          <p:cNvPr id="5" name="4 Imagen" descr="10.jpg"/>
          <p:cNvPicPr>
            <a:picLocks noChangeAspect="1"/>
          </p:cNvPicPr>
          <p:nvPr/>
        </p:nvPicPr>
        <p:blipFill>
          <a:blip r:embed="rId2" cstate="print"/>
          <a:srcRect/>
          <a:stretch>
            <a:fillRect/>
          </a:stretch>
        </p:blipFill>
        <p:spPr bwMode="auto">
          <a:xfrm>
            <a:off x="0" y="-307975"/>
            <a:ext cx="9144000" cy="5616575"/>
          </a:xfrm>
          <a:prstGeom prst="rect">
            <a:avLst/>
          </a:prstGeom>
          <a:noFill/>
          <a:ln w="9525">
            <a:noFill/>
            <a:miter lim="800000"/>
            <a:headEnd/>
            <a:tailEnd/>
          </a:ln>
        </p:spPr>
      </p:pic>
      <p:sp>
        <p:nvSpPr>
          <p:cNvPr id="6" name="5 CuadroTexto"/>
          <p:cNvSpPr txBox="1"/>
          <p:nvPr/>
        </p:nvSpPr>
        <p:spPr>
          <a:xfrm rot="21286694">
            <a:off x="3862388" y="1851025"/>
            <a:ext cx="3811587" cy="400050"/>
          </a:xfrm>
          <a:prstGeom prst="rect">
            <a:avLst/>
          </a:prstGeom>
          <a:noFill/>
        </p:spPr>
        <p:txBody>
          <a:bodyPr wrap="none">
            <a:spAutoFit/>
            <a:scene3d>
              <a:camera prst="perspectiveRelaxedModerately"/>
              <a:lightRig rig="threePt" dir="t"/>
            </a:scene3d>
            <a:sp3d extrusionH="57150">
              <a:bevelT w="38100" h="38100" prst="angle"/>
            </a:sp3d>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reflection blurRad="6350" stA="60000" endA="900" endPos="58000" dir="5400000" sy="-100000" algn="bl" rotWithShape="0"/>
                </a:effectLst>
                <a:latin typeface="Lucida Bright" pitchFamily="18" charset="0"/>
              </a:rPr>
              <a:t>Monasterio de San Bernardo</a:t>
            </a:r>
          </a:p>
        </p:txBody>
      </p:sp>
      <p:sp>
        <p:nvSpPr>
          <p:cNvPr id="7" name="6 CuadroTexto"/>
          <p:cNvSpPr txBox="1"/>
          <p:nvPr/>
        </p:nvSpPr>
        <p:spPr>
          <a:xfrm>
            <a:off x="395288" y="3943350"/>
            <a:ext cx="84963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Salimos del Parque </a:t>
            </a:r>
            <a:r>
              <a:rPr lang="es-ES" b="1" dirty="0" err="1">
                <a:effectLst>
                  <a:glow rad="101600">
                    <a:schemeClr val="accent2">
                      <a:satMod val="175000"/>
                      <a:alpha val="40000"/>
                    </a:schemeClr>
                  </a:glow>
                  <a:outerShdw blurRad="38100" dist="38100" dir="2700000" algn="tl">
                    <a:srgbClr val="000000">
                      <a:alpha val="43137"/>
                    </a:srgbClr>
                  </a:outerShdw>
                </a:effectLst>
              </a:rPr>
              <a:t>O´Donnel</a:t>
            </a:r>
            <a:r>
              <a:rPr lang="es-ES" b="1" dirty="0">
                <a:effectLst>
                  <a:glow rad="101600">
                    <a:schemeClr val="accent2">
                      <a:satMod val="175000"/>
                      <a:alpha val="40000"/>
                    </a:schemeClr>
                  </a:glow>
                  <a:outerShdw blurRad="38100" dist="38100" dir="2700000" algn="tl">
                    <a:srgbClr val="000000">
                      <a:alpha val="43137"/>
                    </a:srgbClr>
                  </a:outerShdw>
                </a:effectLst>
              </a:rPr>
              <a:t> para empezar nuestra andadura, y conocer esta bonita e histórica ciudad, y llegamos al convento cisterciense de San Bernardo, fue fundado en 1613 por el Cardenal Bernardo de Sandoval y Rojas, de ahí su nombre.</a:t>
            </a:r>
          </a:p>
        </p:txBody>
      </p:sp>
    </p:spTree>
  </p:cSld>
  <p:clrMapOvr>
    <a:masterClrMapping/>
  </p:clrMapOvr>
  <mc:AlternateContent xmlns:mc="http://schemas.openxmlformats.org/markup-compatibility/2006">
    <mc:Choice xmlns:p14="http://schemas.microsoft.com/office/powerpoint/2010/main" Requires="p14">
      <p:transition spd="slow" p14:dur="2000" advTm="31000">
        <p:random/>
      </p:transition>
    </mc:Choice>
    <mc:Fallback>
      <p:transition spd="slow" advTm="3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3000"/>
                                        <p:tgtEl>
                                          <p:spTgt spid="4"/>
                                        </p:tgtEl>
                                        <p:attrNameLst>
                                          <p:attrName>ppt_x</p:attrName>
                                        </p:attrNameLst>
                                      </p:cBhvr>
                                      <p:tavLst>
                                        <p:tav tm="0">
                                          <p:val>
                                            <p:strVal val="ppt_x"/>
                                          </p:val>
                                        </p:tav>
                                        <p:tav tm="100000">
                                          <p:val>
                                            <p:strVal val="ppt_x+ppt_w/2"/>
                                          </p:val>
                                        </p:tav>
                                      </p:tavLst>
                                    </p:anim>
                                    <p:anim calcmode="lin" valueType="num">
                                      <p:cBhvr>
                                        <p:cTn id="7" dur="3000"/>
                                        <p:tgtEl>
                                          <p:spTgt spid="4"/>
                                        </p:tgtEl>
                                        <p:attrNameLst>
                                          <p:attrName>ppt_y</p:attrName>
                                        </p:attrNameLst>
                                      </p:cBhvr>
                                      <p:tavLst>
                                        <p:tav tm="0">
                                          <p:val>
                                            <p:strVal val="ppt_y"/>
                                          </p:val>
                                        </p:tav>
                                        <p:tav tm="100000">
                                          <p:val>
                                            <p:strVal val="ppt_y"/>
                                          </p:val>
                                        </p:tav>
                                      </p:tavLst>
                                    </p:anim>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strVal val="ppt_h"/>
                                          </p:val>
                                        </p:tav>
                                      </p:tavLst>
                                    </p:anim>
                                    <p:set>
                                      <p:cBhvr>
                                        <p:cTn id="10" dur="1" fill="hold">
                                          <p:stCondLst>
                                            <p:cond delay="2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17" presetClass="entr" presetSubtype="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ppt_x</p:attrName>
                                        </p:attrNameLst>
                                      </p:cBhvr>
                                      <p:tavLst>
                                        <p:tav tm="0">
                                          <p:val>
                                            <p:strVal val="#ppt_x-#ppt_w/2"/>
                                          </p:val>
                                        </p:tav>
                                        <p:tav tm="100000">
                                          <p:val>
                                            <p:strVal val="#ppt_x"/>
                                          </p:val>
                                        </p:tav>
                                      </p:tavLst>
                                    </p:anim>
                                    <p:anim calcmode="lin" valueType="num">
                                      <p:cBhvr>
                                        <p:cTn id="17" dur="3000" fill="hold"/>
                                        <p:tgtEl>
                                          <p:spTgt spid="5"/>
                                        </p:tgtEl>
                                        <p:attrNameLst>
                                          <p:attrName>ppt_y</p:attrName>
                                        </p:attrNameLst>
                                      </p:cBhvr>
                                      <p:tavLst>
                                        <p:tav tm="0">
                                          <p:val>
                                            <p:strVal val="#ppt_y"/>
                                          </p:val>
                                        </p:tav>
                                        <p:tav tm="100000">
                                          <p:val>
                                            <p:strVal val="#ppt_y"/>
                                          </p:val>
                                        </p:tav>
                                      </p:tavLst>
                                    </p:anim>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strVal val="#ppt_h"/>
                                          </p:val>
                                        </p:tav>
                                        <p:tav tm="100000">
                                          <p:val>
                                            <p:strVal val="#ppt_h"/>
                                          </p:val>
                                        </p:tav>
                                      </p:tavLst>
                                    </p:anim>
                                  </p:childTnLst>
                                </p:cTn>
                              </p:par>
                              <p:par>
                                <p:cTn id="20" presetID="3" presetClass="entr" presetSubtype="5"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vertical)">
                                      <p:cBhvr>
                                        <p:cTn id="22" dur="3000"/>
                                        <p:tgtEl>
                                          <p:spTgt spid="5"/>
                                        </p:tgtEl>
                                      </p:cBhvr>
                                    </p:animEffect>
                                  </p:childTnLst>
                                </p:cTn>
                              </p:par>
                            </p:childTnLst>
                          </p:cTn>
                        </p:par>
                        <p:par>
                          <p:cTn id="23" fill="hold">
                            <p:stCondLst>
                              <p:cond delay="3000"/>
                            </p:stCondLst>
                            <p:childTnLst>
                              <p:par>
                                <p:cTn id="24" presetID="23" presetClass="entr" presetSubtype="16"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2000" fill="hold"/>
                                        <p:tgtEl>
                                          <p:spTgt spid="6"/>
                                        </p:tgtEl>
                                        <p:attrNameLst>
                                          <p:attrName>ppt_w</p:attrName>
                                        </p:attrNameLst>
                                      </p:cBhvr>
                                      <p:tavLst>
                                        <p:tav tm="0">
                                          <p:val>
                                            <p:fltVal val="0"/>
                                          </p:val>
                                        </p:tav>
                                        <p:tav tm="100000">
                                          <p:val>
                                            <p:strVal val="#ppt_w"/>
                                          </p:val>
                                        </p:tav>
                                      </p:tavLst>
                                    </p:anim>
                                    <p:anim calcmode="lin" valueType="num">
                                      <p:cBhvr>
                                        <p:cTn id="27" dur="2000" fill="hold"/>
                                        <p:tgtEl>
                                          <p:spTgt spid="6"/>
                                        </p:tgtEl>
                                        <p:attrNameLst>
                                          <p:attrName>ppt_h</p:attrName>
                                        </p:attrNameLst>
                                      </p:cBhvr>
                                      <p:tavLst>
                                        <p:tav tm="0">
                                          <p:val>
                                            <p:fltVal val="0"/>
                                          </p:val>
                                        </p:tav>
                                        <p:tav tm="100000">
                                          <p:val>
                                            <p:strVal val="#ppt_h"/>
                                          </p:val>
                                        </p:tav>
                                      </p:tavLst>
                                    </p:anim>
                                  </p:childTnLst>
                                </p:cTn>
                              </p:par>
                            </p:childTnLst>
                          </p:cTn>
                        </p:par>
                        <p:par>
                          <p:cTn id="28" fill="hold">
                            <p:stCondLst>
                              <p:cond delay="5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olor 02.jpg"/>
          <p:cNvPicPr>
            <a:picLocks noChangeAspect="1"/>
          </p:cNvPicPr>
          <p:nvPr/>
        </p:nvPicPr>
        <p:blipFill>
          <a:blip r:embed="rId2" cstate="print"/>
          <a:srcRect/>
          <a:stretch>
            <a:fillRect/>
          </a:stretch>
        </p:blipFill>
        <p:spPr bwMode="auto">
          <a:xfrm>
            <a:off x="0" y="-307975"/>
            <a:ext cx="9144000" cy="5759450"/>
          </a:xfrm>
          <a:prstGeom prst="rect">
            <a:avLst/>
          </a:prstGeom>
          <a:noFill/>
          <a:ln w="9525">
            <a:noFill/>
            <a:miter lim="800000"/>
            <a:headEnd/>
            <a:tailEnd/>
          </a:ln>
        </p:spPr>
      </p:pic>
      <p:pic>
        <p:nvPicPr>
          <p:cNvPr id="3" name="2 Imagen" descr="Color 08.jpg"/>
          <p:cNvPicPr>
            <a:picLocks noChangeAspect="1"/>
          </p:cNvPicPr>
          <p:nvPr/>
        </p:nvPicPr>
        <p:blipFill>
          <a:blip r:embed="rId2" cstate="print"/>
          <a:srcRect l="50000" b="50000"/>
          <a:stretch>
            <a:fillRect/>
          </a:stretch>
        </p:blipFill>
        <p:spPr bwMode="auto">
          <a:xfrm>
            <a:off x="4572000" y="-307975"/>
            <a:ext cx="4572000" cy="2879725"/>
          </a:xfrm>
          <a:prstGeom prst="rect">
            <a:avLst/>
          </a:prstGeom>
          <a:noFill/>
          <a:ln w="9525">
            <a:noFill/>
            <a:miter lim="800000"/>
            <a:headEnd/>
            <a:tailEnd/>
          </a:ln>
        </p:spPr>
      </p:pic>
      <p:pic>
        <p:nvPicPr>
          <p:cNvPr id="4" name="3 Imagen" descr="Color 08.jpg"/>
          <p:cNvPicPr>
            <a:picLocks noChangeAspect="1"/>
          </p:cNvPicPr>
          <p:nvPr/>
        </p:nvPicPr>
        <p:blipFill>
          <a:blip r:embed="rId2" cstate="print"/>
          <a:srcRect r="50000" b="50000"/>
          <a:stretch>
            <a:fillRect/>
          </a:stretch>
        </p:blipFill>
        <p:spPr bwMode="auto">
          <a:xfrm>
            <a:off x="0" y="-307975"/>
            <a:ext cx="4572000" cy="2879725"/>
          </a:xfrm>
          <a:prstGeom prst="rect">
            <a:avLst/>
          </a:prstGeom>
          <a:noFill/>
          <a:ln w="9525">
            <a:noFill/>
            <a:miter lim="800000"/>
            <a:headEnd/>
            <a:tailEnd/>
          </a:ln>
        </p:spPr>
      </p:pic>
      <p:pic>
        <p:nvPicPr>
          <p:cNvPr id="5" name="4 Imagen" descr="Color 08.jpg"/>
          <p:cNvPicPr>
            <a:picLocks noChangeAspect="1"/>
          </p:cNvPicPr>
          <p:nvPr/>
        </p:nvPicPr>
        <p:blipFill>
          <a:blip r:embed="rId2" cstate="print"/>
          <a:srcRect l="50000" t="50000"/>
          <a:stretch>
            <a:fillRect/>
          </a:stretch>
        </p:blipFill>
        <p:spPr bwMode="auto">
          <a:xfrm>
            <a:off x="4572000" y="2571750"/>
            <a:ext cx="4572000" cy="2879725"/>
          </a:xfrm>
          <a:prstGeom prst="rect">
            <a:avLst/>
          </a:prstGeom>
          <a:noFill/>
          <a:ln w="9525">
            <a:noFill/>
            <a:miter lim="800000"/>
            <a:headEnd/>
            <a:tailEnd/>
          </a:ln>
        </p:spPr>
      </p:pic>
      <p:pic>
        <p:nvPicPr>
          <p:cNvPr id="6" name="5 Imagen" descr="Color 08.jpg"/>
          <p:cNvPicPr>
            <a:picLocks noChangeAspect="1"/>
          </p:cNvPicPr>
          <p:nvPr/>
        </p:nvPicPr>
        <p:blipFill>
          <a:blip r:embed="rId2" cstate="print"/>
          <a:srcRect t="50000" r="50000"/>
          <a:stretch>
            <a:fillRect/>
          </a:stretch>
        </p:blipFill>
        <p:spPr bwMode="auto">
          <a:xfrm>
            <a:off x="0" y="2571750"/>
            <a:ext cx="4572000" cy="2879725"/>
          </a:xfrm>
          <a:prstGeom prst="rect">
            <a:avLst/>
          </a:prstGeom>
          <a:noFill/>
          <a:ln w="9525">
            <a:noFill/>
            <a:miter lim="800000"/>
            <a:headEnd/>
            <a:tailEnd/>
          </a:ln>
        </p:spPr>
      </p:pic>
      <p:sp>
        <p:nvSpPr>
          <p:cNvPr id="8" name="7 CuadroTexto"/>
          <p:cNvSpPr txBox="1"/>
          <p:nvPr/>
        </p:nvSpPr>
        <p:spPr>
          <a:xfrm>
            <a:off x="684213" y="3943350"/>
            <a:ext cx="7921625"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1F497D"/>
                  </a:outerShdw>
                </a:effectLst>
              </a:rPr>
              <a:t>Es un edificio barroco, declarado monumento arquitectónico-artístico en 1924. Si de algo puede gozar Alcalá de Henares es del rico legado religioso como ciudad conventual, y una de las clausuras más importantes es la de este convento cisterciense.</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9000">
        <p:random/>
      </p:transition>
    </mc:Choice>
    <mc:Fallback>
      <p:transition spd="slow" advTm="29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nodeType="withEffect">
                                  <p:stCondLst>
                                    <p:cond delay="0"/>
                                  </p:stCondLst>
                                  <p:childTnLst>
                                    <p:anim calcmode="lin" valueType="num">
                                      <p:cBhvr additive="base">
                                        <p:cTn id="6" dur="3000"/>
                                        <p:tgtEl>
                                          <p:spTgt spid="3"/>
                                        </p:tgtEl>
                                        <p:attrNameLst>
                                          <p:attrName>ppt_x</p:attrName>
                                        </p:attrNameLst>
                                      </p:cBhvr>
                                      <p:tavLst>
                                        <p:tav tm="0">
                                          <p:val>
                                            <p:strVal val="ppt_x"/>
                                          </p:val>
                                        </p:tav>
                                        <p:tav tm="100000">
                                          <p:val>
                                            <p:strVal val="1+ppt_w/2"/>
                                          </p:val>
                                        </p:tav>
                                      </p:tavLst>
                                    </p:anim>
                                    <p:anim calcmode="lin" valueType="num">
                                      <p:cBhvr additive="base">
                                        <p:cTn id="7" dur="3000"/>
                                        <p:tgtEl>
                                          <p:spTgt spid="3"/>
                                        </p:tgtEl>
                                        <p:attrNameLst>
                                          <p:attrName>ppt_y</p:attrName>
                                        </p:attrNameLst>
                                      </p:cBhvr>
                                      <p:tavLst>
                                        <p:tav tm="0">
                                          <p:val>
                                            <p:strVal val="ppt_y"/>
                                          </p:val>
                                        </p:tav>
                                        <p:tav tm="100000">
                                          <p:val>
                                            <p:strVal val="0-ppt_h/2"/>
                                          </p:val>
                                        </p:tav>
                                      </p:tavLst>
                                    </p:anim>
                                    <p:set>
                                      <p:cBhvr>
                                        <p:cTn id="8" dur="1" fill="hold">
                                          <p:stCondLst>
                                            <p:cond delay="2999"/>
                                          </p:stCondLst>
                                        </p:cTn>
                                        <p:tgtEl>
                                          <p:spTgt spid="3"/>
                                        </p:tgtEl>
                                        <p:attrNameLst>
                                          <p:attrName>style.visibility</p:attrName>
                                        </p:attrNameLst>
                                      </p:cBhvr>
                                      <p:to>
                                        <p:strVal val="hidden"/>
                                      </p:to>
                                    </p:set>
                                  </p:childTnLst>
                                </p:cTn>
                              </p:par>
                              <p:par>
                                <p:cTn id="9" presetID="8" presetClass="emph" presetSubtype="0" fill="hold" nodeType="withEffect">
                                  <p:stCondLst>
                                    <p:cond delay="0"/>
                                  </p:stCondLst>
                                  <p:childTnLst>
                                    <p:animRot by="10800000">
                                      <p:cBhvr>
                                        <p:cTn id="10" dur="3000" fill="hold"/>
                                        <p:tgtEl>
                                          <p:spTgt spid="3"/>
                                        </p:tgtEl>
                                        <p:attrNameLst>
                                          <p:attrName>r</p:attrName>
                                        </p:attrNameLst>
                                      </p:cBhvr>
                                    </p:animRot>
                                  </p:childTnLst>
                                </p:cTn>
                              </p:par>
                              <p:par>
                                <p:cTn id="11" presetID="2" presetClass="exit" presetSubtype="9" fill="hold" nodeType="withEffect">
                                  <p:stCondLst>
                                    <p:cond delay="0"/>
                                  </p:stCondLst>
                                  <p:childTnLst>
                                    <p:anim calcmode="lin" valueType="num">
                                      <p:cBhvr additive="base">
                                        <p:cTn id="12" dur="3000"/>
                                        <p:tgtEl>
                                          <p:spTgt spid="4"/>
                                        </p:tgtEl>
                                        <p:attrNameLst>
                                          <p:attrName>ppt_x</p:attrName>
                                        </p:attrNameLst>
                                      </p:cBhvr>
                                      <p:tavLst>
                                        <p:tav tm="0">
                                          <p:val>
                                            <p:strVal val="ppt_x"/>
                                          </p:val>
                                        </p:tav>
                                        <p:tav tm="100000">
                                          <p:val>
                                            <p:strVal val="0-ppt_w/2"/>
                                          </p:val>
                                        </p:tav>
                                      </p:tavLst>
                                    </p:anim>
                                    <p:anim calcmode="lin" valueType="num">
                                      <p:cBhvr additive="base">
                                        <p:cTn id="13" dur="3000"/>
                                        <p:tgtEl>
                                          <p:spTgt spid="4"/>
                                        </p:tgtEl>
                                        <p:attrNameLst>
                                          <p:attrName>ppt_y</p:attrName>
                                        </p:attrNameLst>
                                      </p:cBhvr>
                                      <p:tavLst>
                                        <p:tav tm="0">
                                          <p:val>
                                            <p:strVal val="ppt_y"/>
                                          </p:val>
                                        </p:tav>
                                        <p:tav tm="100000">
                                          <p:val>
                                            <p:strVal val="0-ppt_h/2"/>
                                          </p:val>
                                        </p:tav>
                                      </p:tavLst>
                                    </p:anim>
                                    <p:set>
                                      <p:cBhvr>
                                        <p:cTn id="14" dur="1" fill="hold">
                                          <p:stCondLst>
                                            <p:cond delay="2999"/>
                                          </p:stCondLst>
                                        </p:cTn>
                                        <p:tgtEl>
                                          <p:spTgt spid="4"/>
                                        </p:tgtEl>
                                        <p:attrNameLst>
                                          <p:attrName>style.visibility</p:attrName>
                                        </p:attrNameLst>
                                      </p:cBhvr>
                                      <p:to>
                                        <p:strVal val="hidden"/>
                                      </p:to>
                                    </p:set>
                                  </p:childTnLst>
                                </p:cTn>
                              </p:par>
                              <p:par>
                                <p:cTn id="15" presetID="8" presetClass="emph" presetSubtype="0" fill="hold" nodeType="withEffect">
                                  <p:stCondLst>
                                    <p:cond delay="0"/>
                                  </p:stCondLst>
                                  <p:childTnLst>
                                    <p:animRot by="-10800000">
                                      <p:cBhvr>
                                        <p:cTn id="16" dur="3000" fill="hold"/>
                                        <p:tgtEl>
                                          <p:spTgt spid="4"/>
                                        </p:tgtEl>
                                        <p:attrNameLst>
                                          <p:attrName>r</p:attrName>
                                        </p:attrNameLst>
                                      </p:cBhvr>
                                    </p:animRot>
                                  </p:childTnLst>
                                </p:cTn>
                              </p:par>
                              <p:par>
                                <p:cTn id="17" presetID="2" presetClass="exit" presetSubtype="6" fill="hold" nodeType="withEffect">
                                  <p:stCondLst>
                                    <p:cond delay="0"/>
                                  </p:stCondLst>
                                  <p:childTnLst>
                                    <p:anim calcmode="lin" valueType="num">
                                      <p:cBhvr additive="base">
                                        <p:cTn id="18" dur="3000"/>
                                        <p:tgtEl>
                                          <p:spTgt spid="5"/>
                                        </p:tgtEl>
                                        <p:attrNameLst>
                                          <p:attrName>ppt_x</p:attrName>
                                        </p:attrNameLst>
                                      </p:cBhvr>
                                      <p:tavLst>
                                        <p:tav tm="0">
                                          <p:val>
                                            <p:strVal val="ppt_x"/>
                                          </p:val>
                                        </p:tav>
                                        <p:tav tm="100000">
                                          <p:val>
                                            <p:strVal val="1+ppt_w/2"/>
                                          </p:val>
                                        </p:tav>
                                      </p:tavLst>
                                    </p:anim>
                                    <p:anim calcmode="lin" valueType="num">
                                      <p:cBhvr additive="base">
                                        <p:cTn id="19" dur="3000"/>
                                        <p:tgtEl>
                                          <p:spTgt spid="5"/>
                                        </p:tgtEl>
                                        <p:attrNameLst>
                                          <p:attrName>ppt_y</p:attrName>
                                        </p:attrNameLst>
                                      </p:cBhvr>
                                      <p:tavLst>
                                        <p:tav tm="0">
                                          <p:val>
                                            <p:strVal val="ppt_y"/>
                                          </p:val>
                                        </p:tav>
                                        <p:tav tm="100000">
                                          <p:val>
                                            <p:strVal val="1+ppt_h/2"/>
                                          </p:val>
                                        </p:tav>
                                      </p:tavLst>
                                    </p:anim>
                                    <p:set>
                                      <p:cBhvr>
                                        <p:cTn id="20" dur="1" fill="hold">
                                          <p:stCondLst>
                                            <p:cond delay="2999"/>
                                          </p:stCondLst>
                                        </p:cTn>
                                        <p:tgtEl>
                                          <p:spTgt spid="5"/>
                                        </p:tgtEl>
                                        <p:attrNameLst>
                                          <p:attrName>style.visibility</p:attrName>
                                        </p:attrNameLst>
                                      </p:cBhvr>
                                      <p:to>
                                        <p:strVal val="hidden"/>
                                      </p:to>
                                    </p:set>
                                  </p:childTnLst>
                                </p:cTn>
                              </p:par>
                              <p:par>
                                <p:cTn id="21" presetID="8" presetClass="emph" presetSubtype="0" fill="hold" nodeType="withEffect">
                                  <p:stCondLst>
                                    <p:cond delay="0"/>
                                  </p:stCondLst>
                                  <p:childTnLst>
                                    <p:animRot by="-10800000">
                                      <p:cBhvr>
                                        <p:cTn id="22" dur="3000" fill="hold"/>
                                        <p:tgtEl>
                                          <p:spTgt spid="5"/>
                                        </p:tgtEl>
                                        <p:attrNameLst>
                                          <p:attrName>r</p:attrName>
                                        </p:attrNameLst>
                                      </p:cBhvr>
                                    </p:animRot>
                                  </p:childTnLst>
                                </p:cTn>
                              </p:par>
                              <p:par>
                                <p:cTn id="23" presetID="2" presetClass="exit" presetSubtype="12" fill="hold" nodeType="withEffect">
                                  <p:stCondLst>
                                    <p:cond delay="0"/>
                                  </p:stCondLst>
                                  <p:childTnLst>
                                    <p:anim calcmode="lin" valueType="num">
                                      <p:cBhvr additive="base">
                                        <p:cTn id="24" dur="3000"/>
                                        <p:tgtEl>
                                          <p:spTgt spid="6"/>
                                        </p:tgtEl>
                                        <p:attrNameLst>
                                          <p:attrName>ppt_x</p:attrName>
                                        </p:attrNameLst>
                                      </p:cBhvr>
                                      <p:tavLst>
                                        <p:tav tm="0">
                                          <p:val>
                                            <p:strVal val="ppt_x"/>
                                          </p:val>
                                        </p:tav>
                                        <p:tav tm="100000">
                                          <p:val>
                                            <p:strVal val="0-ppt_w/2"/>
                                          </p:val>
                                        </p:tav>
                                      </p:tavLst>
                                    </p:anim>
                                    <p:anim calcmode="lin" valueType="num">
                                      <p:cBhvr additive="base">
                                        <p:cTn id="25" dur="3000"/>
                                        <p:tgtEl>
                                          <p:spTgt spid="6"/>
                                        </p:tgtEl>
                                        <p:attrNameLst>
                                          <p:attrName>ppt_y</p:attrName>
                                        </p:attrNameLst>
                                      </p:cBhvr>
                                      <p:tavLst>
                                        <p:tav tm="0">
                                          <p:val>
                                            <p:strVal val="ppt_y"/>
                                          </p:val>
                                        </p:tav>
                                        <p:tav tm="100000">
                                          <p:val>
                                            <p:strVal val="1+ppt_h/2"/>
                                          </p:val>
                                        </p:tav>
                                      </p:tavLst>
                                    </p:anim>
                                    <p:set>
                                      <p:cBhvr>
                                        <p:cTn id="26" dur="1" fill="hold">
                                          <p:stCondLst>
                                            <p:cond delay="2999"/>
                                          </p:stCondLst>
                                        </p:cTn>
                                        <p:tgtEl>
                                          <p:spTgt spid="6"/>
                                        </p:tgtEl>
                                        <p:attrNameLst>
                                          <p:attrName>style.visibility</p:attrName>
                                        </p:attrNameLst>
                                      </p:cBhvr>
                                      <p:to>
                                        <p:strVal val="hidden"/>
                                      </p:to>
                                    </p:set>
                                  </p:childTnLst>
                                </p:cTn>
                              </p:par>
                              <p:par>
                                <p:cTn id="27" presetID="8" presetClass="emph" presetSubtype="0" fill="hold" nodeType="withEffect">
                                  <p:stCondLst>
                                    <p:cond delay="0"/>
                                  </p:stCondLst>
                                  <p:childTnLst>
                                    <p:animRot by="10800000">
                                      <p:cBhvr>
                                        <p:cTn id="28" dur="3000" fill="hold"/>
                                        <p:tgtEl>
                                          <p:spTgt spid="6"/>
                                        </p:tgtEl>
                                        <p:attrNameLst>
                                          <p:attrName>r</p:attrName>
                                        </p:attrNameLst>
                                      </p:cBhvr>
                                    </p:animRot>
                                  </p:childTnLst>
                                </p:cTn>
                              </p:par>
                              <p:par>
                                <p:cTn id="29" presetID="8" presetClass="entr" presetSubtype="32"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diamond(out)">
                                      <p:cBhvr>
                                        <p:cTn id="31" dur="3000"/>
                                        <p:tgtEl>
                                          <p:spTgt spid="2"/>
                                        </p:tgtEl>
                                      </p:cBhvr>
                                    </p:animEffect>
                                  </p:childTnLst>
                                </p:cTn>
                              </p:par>
                              <p:par>
                                <p:cTn id="32" presetID="50" presetClass="entr" presetSubtype="0" decel="100000"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3000" fill="hold"/>
                                        <p:tgtEl>
                                          <p:spTgt spid="2"/>
                                        </p:tgtEl>
                                        <p:attrNameLst>
                                          <p:attrName>ppt_w</p:attrName>
                                        </p:attrNameLst>
                                      </p:cBhvr>
                                      <p:tavLst>
                                        <p:tav tm="0">
                                          <p:val>
                                            <p:strVal val="#ppt_w+.3"/>
                                          </p:val>
                                        </p:tav>
                                        <p:tav tm="100000">
                                          <p:val>
                                            <p:strVal val="#ppt_w"/>
                                          </p:val>
                                        </p:tav>
                                      </p:tavLst>
                                    </p:anim>
                                    <p:anim calcmode="lin" valueType="num">
                                      <p:cBhvr>
                                        <p:cTn id="35" dur="3000" fill="hold"/>
                                        <p:tgtEl>
                                          <p:spTgt spid="2"/>
                                        </p:tgtEl>
                                        <p:attrNameLst>
                                          <p:attrName>ppt_h</p:attrName>
                                        </p:attrNameLst>
                                      </p:cBhvr>
                                      <p:tavLst>
                                        <p:tav tm="0">
                                          <p:val>
                                            <p:strVal val="#ppt_h"/>
                                          </p:val>
                                        </p:tav>
                                        <p:tav tm="100000">
                                          <p:val>
                                            <p:strVal val="#ppt_h"/>
                                          </p:val>
                                        </p:tav>
                                      </p:tavLst>
                                    </p:anim>
                                    <p:animEffect transition="in" filter="fade">
                                      <p:cBhvr>
                                        <p:cTn id="36" dur="3000"/>
                                        <p:tgtEl>
                                          <p:spTgt spid="2"/>
                                        </p:tgtEl>
                                      </p:cBhvr>
                                    </p:animEffect>
                                  </p:childTnLst>
                                </p:cTn>
                              </p:par>
                            </p:childTnLst>
                          </p:cTn>
                        </p:par>
                        <p:par>
                          <p:cTn id="37" fill="hold">
                            <p:stCondLst>
                              <p:cond delay="3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8"/>
                                        </p:tgtEl>
                                        <p:attrNameLst>
                                          <p:attrName>style.visibility</p:attrName>
                                        </p:attrNameLst>
                                      </p:cBhvr>
                                      <p:to>
                                        <p:strVal val="visible"/>
                                      </p:to>
                                    </p:set>
                                    <p:animEffect transition="in" filter="fade">
                                      <p:cBhvr>
                                        <p:cTn id="40" dur="1000"/>
                                        <p:tgtEl>
                                          <p:spTgt spid="8"/>
                                        </p:tgtEl>
                                      </p:cBhvr>
                                    </p:animEffect>
                                    <p:anim calcmode="lin" valueType="num">
                                      <p:cBhvr>
                                        <p:cTn id="41" dur="1000" fill="hold"/>
                                        <p:tgtEl>
                                          <p:spTgt spid="8"/>
                                        </p:tgtEl>
                                        <p:attrNameLst>
                                          <p:attrName>ppt_x</p:attrName>
                                        </p:attrNameLst>
                                      </p:cBhvr>
                                      <p:tavLst>
                                        <p:tav tm="0">
                                          <p:val>
                                            <p:strVal val="#ppt_x-.1"/>
                                          </p:val>
                                        </p:tav>
                                        <p:tav tm="100000">
                                          <p:val>
                                            <p:strVal val="#ppt_x"/>
                                          </p:val>
                                        </p:tav>
                                      </p:tavLst>
                                    </p:anim>
                                    <p:anim calcmode="lin" valueType="num">
                                      <p:cBhvr>
                                        <p:cTn id="4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Ana María\Desktop\116570.jpg"/>
          <p:cNvPicPr>
            <a:picLocks noChangeAspect="1" noChangeArrowheads="1"/>
          </p:cNvPicPr>
          <p:nvPr/>
        </p:nvPicPr>
        <p:blipFill>
          <a:blip r:embed="rId2" cstate="print"/>
          <a:srcRect l="24800" r="50000"/>
          <a:stretch>
            <a:fillRect/>
          </a:stretch>
        </p:blipFill>
        <p:spPr bwMode="auto">
          <a:xfrm>
            <a:off x="2268538" y="0"/>
            <a:ext cx="2303462" cy="5143500"/>
          </a:xfrm>
          <a:prstGeom prst="rect">
            <a:avLst/>
          </a:prstGeom>
          <a:noFill/>
          <a:ln w="9525">
            <a:noFill/>
            <a:miter lim="800000"/>
            <a:headEnd/>
            <a:tailEnd/>
          </a:ln>
        </p:spPr>
      </p:pic>
      <p:pic>
        <p:nvPicPr>
          <p:cNvPr id="5" name="Picture 2" descr="C:\Users\Ana María\Desktop\116570.jpg"/>
          <p:cNvPicPr>
            <a:picLocks noChangeAspect="1" noChangeArrowheads="1"/>
          </p:cNvPicPr>
          <p:nvPr/>
        </p:nvPicPr>
        <p:blipFill>
          <a:blip r:embed="rId2" cstate="print"/>
          <a:srcRect r="75200"/>
          <a:stretch>
            <a:fillRect/>
          </a:stretch>
        </p:blipFill>
        <p:spPr bwMode="auto">
          <a:xfrm>
            <a:off x="0" y="0"/>
            <a:ext cx="2268538" cy="5143500"/>
          </a:xfrm>
          <a:prstGeom prst="rect">
            <a:avLst/>
          </a:prstGeom>
          <a:noFill/>
          <a:ln w="9525">
            <a:noFill/>
            <a:miter lim="800000"/>
            <a:headEnd/>
            <a:tailEnd/>
          </a:ln>
        </p:spPr>
      </p:pic>
      <p:pic>
        <p:nvPicPr>
          <p:cNvPr id="6" name="Picture 2" descr="C:\Users\Ana María\Desktop\116570.jpg"/>
          <p:cNvPicPr>
            <a:picLocks noChangeAspect="1" noChangeArrowheads="1"/>
          </p:cNvPicPr>
          <p:nvPr/>
        </p:nvPicPr>
        <p:blipFill>
          <a:blip r:embed="rId2" cstate="print"/>
          <a:srcRect l="50000" r="24800"/>
          <a:stretch>
            <a:fillRect/>
          </a:stretch>
        </p:blipFill>
        <p:spPr bwMode="auto">
          <a:xfrm>
            <a:off x="4572000" y="0"/>
            <a:ext cx="2303463" cy="5143500"/>
          </a:xfrm>
          <a:prstGeom prst="rect">
            <a:avLst/>
          </a:prstGeom>
          <a:noFill/>
          <a:ln w="9525">
            <a:noFill/>
            <a:miter lim="800000"/>
            <a:headEnd/>
            <a:tailEnd/>
          </a:ln>
        </p:spPr>
      </p:pic>
      <p:pic>
        <p:nvPicPr>
          <p:cNvPr id="7" name="Picture 2" descr="C:\Users\Ana María\Desktop\116570.jpg"/>
          <p:cNvPicPr>
            <a:picLocks noChangeAspect="1" noChangeArrowheads="1"/>
          </p:cNvPicPr>
          <p:nvPr/>
        </p:nvPicPr>
        <p:blipFill>
          <a:blip r:embed="rId2" cstate="print"/>
          <a:srcRect l="75200"/>
          <a:stretch>
            <a:fillRect/>
          </a:stretch>
        </p:blipFill>
        <p:spPr bwMode="auto">
          <a:xfrm>
            <a:off x="6875463" y="0"/>
            <a:ext cx="2268537" cy="51435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000" advTm="8000">
        <p:random/>
      </p:transition>
    </mc:Choice>
    <mc:Fallback>
      <p:transition spd="slow" advTm="8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25"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1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1" dur="1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2" dur="1500" accel="50000" fill="hold">
                                          <p:stCondLst>
                                            <p:cond delay="1500"/>
                                          </p:stCondLst>
                                        </p:cTn>
                                        <p:tgtEl>
                                          <p:spTgt spid="5"/>
                                        </p:tgtEl>
                                        <p:attrNameLst>
                                          <p:attrName>ppt_w</p:attrName>
                                        </p:attrNameLst>
                                      </p:cBhvr>
                                      <p:tavLst>
                                        <p:tav tm="0">
                                          <p:val>
                                            <p:strVal val="#ppt_w*.05"/>
                                          </p:val>
                                        </p:tav>
                                        <p:tav tm="100000">
                                          <p:val>
                                            <p:strVal val="#ppt_w"/>
                                          </p:val>
                                        </p:tav>
                                      </p:tavLst>
                                    </p:anim>
                                    <p:anim calcmode="lin" valueType="num">
                                      <p:cBhvr>
                                        <p:cTn id="13" dur="3000" fill="hold"/>
                                        <p:tgtEl>
                                          <p:spTgt spid="5"/>
                                        </p:tgtEl>
                                        <p:attrNameLst>
                                          <p:attrName>ppt_h</p:attrName>
                                        </p:attrNameLst>
                                      </p:cBhvr>
                                      <p:tavLst>
                                        <p:tav tm="0">
                                          <p:val>
                                            <p:strVal val="#ppt_h"/>
                                          </p:val>
                                        </p:tav>
                                        <p:tav tm="100000">
                                          <p:val>
                                            <p:strVal val="#ppt_h"/>
                                          </p:val>
                                        </p:tav>
                                      </p:tavLst>
                                    </p:anim>
                                    <p:anim calcmode="lin" valueType="num">
                                      <p:cBhvr>
                                        <p:cTn id="14" dur="1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5" dur="1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6" dur="1500" accel="50000" fill="hold">
                                          <p:stCondLst>
                                            <p:cond delay="1500"/>
                                          </p:stCondLst>
                                        </p:cTn>
                                        <p:tgtEl>
                                          <p:spTgt spid="5"/>
                                        </p:tgtEl>
                                        <p:attrNameLst>
                                          <p:attrName>ppt_y</p:attrName>
                                        </p:attrNameLst>
                                      </p:cBhvr>
                                      <p:tavLst>
                                        <p:tav tm="0">
                                          <p:val>
                                            <p:strVal val="#ppt_y+.1"/>
                                          </p:val>
                                        </p:tav>
                                        <p:tav tm="100000">
                                          <p:val>
                                            <p:strVal val="#ppt_y"/>
                                          </p:val>
                                        </p:tav>
                                      </p:tavLst>
                                    </p:anim>
                                    <p:animEffect transition="in" filter="fade">
                                      <p:cBhvr>
                                        <p:cTn id="17" dur="3000" decel="50000">
                                          <p:stCondLst>
                                            <p:cond delay="0"/>
                                          </p:stCondLst>
                                        </p:cTn>
                                        <p:tgtEl>
                                          <p:spTgt spid="5"/>
                                        </p:tgtEl>
                                      </p:cBhvr>
                                    </p:animEffect>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3000"/>
                                        <p:tgtEl>
                                          <p:spTgt spid="4"/>
                                        </p:tgtEl>
                                      </p:cBhvr>
                                    </p:animEffect>
                                  </p:childTnLst>
                                </p:cTn>
                              </p:par>
                              <p:par>
                                <p:cTn id="21" presetID="25"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1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24" dur="1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25" dur="1500" accel="50000" fill="hold">
                                          <p:stCondLst>
                                            <p:cond delay="1500"/>
                                          </p:stCondLst>
                                        </p:cTn>
                                        <p:tgtEl>
                                          <p:spTgt spid="4"/>
                                        </p:tgtEl>
                                        <p:attrNameLst>
                                          <p:attrName>ppt_w</p:attrName>
                                        </p:attrNameLst>
                                      </p:cBhvr>
                                      <p:tavLst>
                                        <p:tav tm="0">
                                          <p:val>
                                            <p:strVal val="#ppt_w*.05"/>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anim calcmode="lin" valueType="num">
                                      <p:cBhvr>
                                        <p:cTn id="27" dur="1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28" dur="1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29" dur="1500" accel="50000" fill="hold">
                                          <p:stCondLst>
                                            <p:cond delay="1500"/>
                                          </p:stCondLst>
                                        </p:cTn>
                                        <p:tgtEl>
                                          <p:spTgt spid="4"/>
                                        </p:tgtEl>
                                        <p:attrNameLst>
                                          <p:attrName>ppt_y</p:attrName>
                                        </p:attrNameLst>
                                      </p:cBhvr>
                                      <p:tavLst>
                                        <p:tav tm="0">
                                          <p:val>
                                            <p:strVal val="#ppt_y+.1"/>
                                          </p:val>
                                        </p:tav>
                                        <p:tav tm="100000">
                                          <p:val>
                                            <p:strVal val="#ppt_y"/>
                                          </p:val>
                                        </p:tav>
                                      </p:tavLst>
                                    </p:anim>
                                    <p:animEffect transition="in" filter="fade">
                                      <p:cBhvr>
                                        <p:cTn id="30" dur="3000" decel="50000">
                                          <p:stCondLst>
                                            <p:cond delay="0"/>
                                          </p:stCondLst>
                                        </p:cTn>
                                        <p:tgtEl>
                                          <p:spTgt spid="4"/>
                                        </p:tgtEl>
                                      </p:cBhvr>
                                    </p:animEffect>
                                  </p:childTnLst>
                                </p:cTn>
                              </p:par>
                              <p:par>
                                <p:cTn id="31" presetID="3" presetClass="entr" presetSubtype="5"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linds(vertical)">
                                      <p:cBhvr>
                                        <p:cTn id="33" dur="3000"/>
                                        <p:tgtEl>
                                          <p:spTgt spid="6"/>
                                        </p:tgtEl>
                                      </p:cBhvr>
                                    </p:animEffect>
                                  </p:childTnLst>
                                </p:cTn>
                              </p:par>
                              <p:par>
                                <p:cTn id="34" presetID="25" presetClass="entr" presetSubtype="0" fill="hold" nodeType="with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p:cTn id="36" dur="15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37" dur="15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38" dur="1500" accel="50000" fill="hold">
                                          <p:stCondLst>
                                            <p:cond delay="1500"/>
                                          </p:stCondLst>
                                        </p:cTn>
                                        <p:tgtEl>
                                          <p:spTgt spid="6"/>
                                        </p:tgtEl>
                                        <p:attrNameLst>
                                          <p:attrName>ppt_w</p:attrName>
                                        </p:attrNameLst>
                                      </p:cBhvr>
                                      <p:tavLst>
                                        <p:tav tm="0">
                                          <p:val>
                                            <p:strVal val="#ppt_w*.05"/>
                                          </p:val>
                                        </p:tav>
                                        <p:tav tm="100000">
                                          <p:val>
                                            <p:strVal val="#ppt_w"/>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anim calcmode="lin" valueType="num">
                                      <p:cBhvr>
                                        <p:cTn id="40" dur="15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41" dur="15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42" dur="1500" accel="50000" fill="hold">
                                          <p:stCondLst>
                                            <p:cond delay="1500"/>
                                          </p:stCondLst>
                                        </p:cTn>
                                        <p:tgtEl>
                                          <p:spTgt spid="6"/>
                                        </p:tgtEl>
                                        <p:attrNameLst>
                                          <p:attrName>ppt_y</p:attrName>
                                        </p:attrNameLst>
                                      </p:cBhvr>
                                      <p:tavLst>
                                        <p:tav tm="0">
                                          <p:val>
                                            <p:strVal val="#ppt_y+.1"/>
                                          </p:val>
                                        </p:tav>
                                        <p:tav tm="100000">
                                          <p:val>
                                            <p:strVal val="#ppt_y"/>
                                          </p:val>
                                        </p:tav>
                                      </p:tavLst>
                                    </p:anim>
                                    <p:animEffect transition="in" filter="fade">
                                      <p:cBhvr>
                                        <p:cTn id="43" dur="3000" decel="50000">
                                          <p:stCondLst>
                                            <p:cond delay="0"/>
                                          </p:stCondLst>
                                        </p:cTn>
                                        <p:tgtEl>
                                          <p:spTgt spid="6"/>
                                        </p:tgtEl>
                                      </p:cBhvr>
                                    </p:animEffect>
                                  </p:childTnLst>
                                </p:cTn>
                              </p:par>
                              <p:par>
                                <p:cTn id="44" presetID="3" presetClass="entr" presetSubtype="5"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blinds(vertical)">
                                      <p:cBhvr>
                                        <p:cTn id="46" dur="3000"/>
                                        <p:tgtEl>
                                          <p:spTgt spid="7"/>
                                        </p:tgtEl>
                                      </p:cBhvr>
                                    </p:animEffect>
                                  </p:childTnLst>
                                </p:cTn>
                              </p:par>
                              <p:par>
                                <p:cTn id="47" presetID="25" presetClass="entr" presetSubtype="0"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1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50" dur="1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51" dur="1500" accel="50000" fill="hold">
                                          <p:stCondLst>
                                            <p:cond delay="1500"/>
                                          </p:stCondLst>
                                        </p:cTn>
                                        <p:tgtEl>
                                          <p:spTgt spid="7"/>
                                        </p:tgtEl>
                                        <p:attrNameLst>
                                          <p:attrName>ppt_w</p:attrName>
                                        </p:attrNameLst>
                                      </p:cBhvr>
                                      <p:tavLst>
                                        <p:tav tm="0">
                                          <p:val>
                                            <p:strVal val="#ppt_w*.05"/>
                                          </p:val>
                                        </p:tav>
                                        <p:tav tm="100000">
                                          <p:val>
                                            <p:strVal val="#ppt_w"/>
                                          </p:val>
                                        </p:tav>
                                      </p:tavLst>
                                    </p:anim>
                                    <p:anim calcmode="lin" valueType="num">
                                      <p:cBhvr>
                                        <p:cTn id="52" dur="3000" fill="hold"/>
                                        <p:tgtEl>
                                          <p:spTgt spid="7"/>
                                        </p:tgtEl>
                                        <p:attrNameLst>
                                          <p:attrName>ppt_h</p:attrName>
                                        </p:attrNameLst>
                                      </p:cBhvr>
                                      <p:tavLst>
                                        <p:tav tm="0">
                                          <p:val>
                                            <p:strVal val="#ppt_h"/>
                                          </p:val>
                                        </p:tav>
                                        <p:tav tm="100000">
                                          <p:val>
                                            <p:strVal val="#ppt_h"/>
                                          </p:val>
                                        </p:tav>
                                      </p:tavLst>
                                    </p:anim>
                                    <p:anim calcmode="lin" valueType="num">
                                      <p:cBhvr>
                                        <p:cTn id="53" dur="1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54" dur="1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55" dur="1500" accel="50000" fill="hold">
                                          <p:stCondLst>
                                            <p:cond delay="1500"/>
                                          </p:stCondLst>
                                        </p:cTn>
                                        <p:tgtEl>
                                          <p:spTgt spid="7"/>
                                        </p:tgtEl>
                                        <p:attrNameLst>
                                          <p:attrName>ppt_y</p:attrName>
                                        </p:attrNameLst>
                                      </p:cBhvr>
                                      <p:tavLst>
                                        <p:tav tm="0">
                                          <p:val>
                                            <p:strVal val="#ppt_y+.1"/>
                                          </p:val>
                                        </p:tav>
                                        <p:tav tm="100000">
                                          <p:val>
                                            <p:strVal val="#ppt_y"/>
                                          </p:val>
                                        </p:tav>
                                      </p:tavLst>
                                    </p:anim>
                                    <p:animEffect transition="in" filter="fade">
                                      <p:cBhvr>
                                        <p:cTn id="56" dur="3000" decel="50000">
                                          <p:stCondLst>
                                            <p:cond delay="0"/>
                                          </p:stCondLst>
                                        </p:cTn>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olor 02.jpg"/>
          <p:cNvPicPr>
            <a:picLocks noChangeAspect="1"/>
          </p:cNvPicPr>
          <p:nvPr/>
        </p:nvPicPr>
        <p:blipFill>
          <a:blip r:embed="rId2" cstate="print"/>
          <a:srcRect t="50000" r="50000"/>
          <a:stretch>
            <a:fillRect/>
          </a:stretch>
        </p:blipFill>
        <p:spPr bwMode="auto">
          <a:xfrm>
            <a:off x="0" y="2571750"/>
            <a:ext cx="4572000" cy="2736850"/>
          </a:xfrm>
          <a:prstGeom prst="rect">
            <a:avLst/>
          </a:prstGeom>
          <a:noFill/>
          <a:ln w="9525">
            <a:noFill/>
            <a:miter lim="800000"/>
            <a:headEnd/>
            <a:tailEnd/>
          </a:ln>
        </p:spPr>
      </p:pic>
      <p:pic>
        <p:nvPicPr>
          <p:cNvPr id="5" name="4 Imagen" descr="Color 02.jpg"/>
          <p:cNvPicPr>
            <a:picLocks noChangeAspect="1"/>
          </p:cNvPicPr>
          <p:nvPr/>
        </p:nvPicPr>
        <p:blipFill>
          <a:blip r:embed="rId2" cstate="print"/>
          <a:srcRect l="50000" t="50000"/>
          <a:stretch>
            <a:fillRect/>
          </a:stretch>
        </p:blipFill>
        <p:spPr bwMode="auto">
          <a:xfrm>
            <a:off x="4572000" y="2571750"/>
            <a:ext cx="4572000" cy="2736850"/>
          </a:xfrm>
          <a:prstGeom prst="rect">
            <a:avLst/>
          </a:prstGeom>
          <a:noFill/>
          <a:ln w="9525">
            <a:noFill/>
            <a:miter lim="800000"/>
            <a:headEnd/>
            <a:tailEnd/>
          </a:ln>
        </p:spPr>
      </p:pic>
      <p:pic>
        <p:nvPicPr>
          <p:cNvPr id="2" name="1 Imagen" descr="Color 02.jpg"/>
          <p:cNvPicPr>
            <a:picLocks noChangeAspect="1"/>
          </p:cNvPicPr>
          <p:nvPr/>
        </p:nvPicPr>
        <p:blipFill>
          <a:blip r:embed="rId2" cstate="print"/>
          <a:srcRect l="50000" b="50000"/>
          <a:stretch>
            <a:fillRect/>
          </a:stretch>
        </p:blipFill>
        <p:spPr bwMode="auto">
          <a:xfrm>
            <a:off x="4572000" y="-307975"/>
            <a:ext cx="4572000" cy="2879725"/>
          </a:xfrm>
          <a:prstGeom prst="rect">
            <a:avLst/>
          </a:prstGeom>
          <a:noFill/>
          <a:ln w="9525">
            <a:noFill/>
            <a:miter lim="800000"/>
            <a:headEnd/>
            <a:tailEnd/>
          </a:ln>
        </p:spPr>
      </p:pic>
      <p:pic>
        <p:nvPicPr>
          <p:cNvPr id="4" name="3 Imagen" descr="Color 02.jpg"/>
          <p:cNvPicPr>
            <a:picLocks noChangeAspect="1"/>
          </p:cNvPicPr>
          <p:nvPr/>
        </p:nvPicPr>
        <p:blipFill>
          <a:blip r:embed="rId2" cstate="print"/>
          <a:srcRect r="50000" b="50000"/>
          <a:stretch>
            <a:fillRect/>
          </a:stretch>
        </p:blipFill>
        <p:spPr bwMode="auto">
          <a:xfrm>
            <a:off x="0" y="-307975"/>
            <a:ext cx="4572000" cy="2879725"/>
          </a:xfrm>
          <a:prstGeom prst="rect">
            <a:avLst/>
          </a:prstGeom>
          <a:noFill/>
          <a:ln w="9525">
            <a:noFill/>
            <a:miter lim="800000"/>
            <a:headEnd/>
            <a:tailEnd/>
          </a:ln>
        </p:spPr>
      </p:pic>
      <p:pic>
        <p:nvPicPr>
          <p:cNvPr id="7" name="6 Imagen" descr="Color 08.jpg"/>
          <p:cNvPicPr>
            <a:picLocks noChangeAspect="1"/>
          </p:cNvPicPr>
          <p:nvPr/>
        </p:nvPicPr>
        <p:blipFill>
          <a:blip r:embed="rId2" cstate="print"/>
          <a:srcRect l="50000" b="50000"/>
          <a:stretch>
            <a:fillRect/>
          </a:stretch>
        </p:blipFill>
        <p:spPr bwMode="auto">
          <a:xfrm>
            <a:off x="4572000" y="-307975"/>
            <a:ext cx="4572000" cy="2879725"/>
          </a:xfrm>
          <a:prstGeom prst="rect">
            <a:avLst/>
          </a:prstGeom>
          <a:noFill/>
          <a:ln w="9525">
            <a:noFill/>
            <a:miter lim="800000"/>
            <a:headEnd/>
            <a:tailEnd/>
          </a:ln>
        </p:spPr>
      </p:pic>
      <p:pic>
        <p:nvPicPr>
          <p:cNvPr id="8" name="7 Imagen" descr="Color 08.jpg"/>
          <p:cNvPicPr>
            <a:picLocks noChangeAspect="1"/>
          </p:cNvPicPr>
          <p:nvPr/>
        </p:nvPicPr>
        <p:blipFill>
          <a:blip r:embed="rId2" cstate="print"/>
          <a:srcRect r="50000" b="50000"/>
          <a:stretch>
            <a:fillRect/>
          </a:stretch>
        </p:blipFill>
        <p:spPr bwMode="auto">
          <a:xfrm>
            <a:off x="0" y="-307975"/>
            <a:ext cx="4572000" cy="2879725"/>
          </a:xfrm>
          <a:prstGeom prst="rect">
            <a:avLst/>
          </a:prstGeom>
          <a:noFill/>
          <a:ln w="9525">
            <a:noFill/>
            <a:miter lim="800000"/>
            <a:headEnd/>
            <a:tailEnd/>
          </a:ln>
        </p:spPr>
      </p:pic>
      <p:pic>
        <p:nvPicPr>
          <p:cNvPr id="9" name="8 Imagen" descr="Color 08.jpg"/>
          <p:cNvPicPr>
            <a:picLocks noChangeAspect="1"/>
          </p:cNvPicPr>
          <p:nvPr/>
        </p:nvPicPr>
        <p:blipFill>
          <a:blip r:embed="rId2" cstate="print"/>
          <a:srcRect l="50000" t="50000"/>
          <a:stretch>
            <a:fillRect/>
          </a:stretch>
        </p:blipFill>
        <p:spPr bwMode="auto">
          <a:xfrm>
            <a:off x="4572000" y="2571750"/>
            <a:ext cx="4572000" cy="2736850"/>
          </a:xfrm>
          <a:prstGeom prst="rect">
            <a:avLst/>
          </a:prstGeom>
          <a:noFill/>
          <a:ln w="9525">
            <a:noFill/>
            <a:miter lim="800000"/>
            <a:headEnd/>
            <a:tailEnd/>
          </a:ln>
        </p:spPr>
      </p:pic>
      <p:pic>
        <p:nvPicPr>
          <p:cNvPr id="10" name="9 Imagen" descr="Color 08.jpg"/>
          <p:cNvPicPr>
            <a:picLocks noChangeAspect="1"/>
          </p:cNvPicPr>
          <p:nvPr/>
        </p:nvPicPr>
        <p:blipFill>
          <a:blip r:embed="rId2" cstate="print"/>
          <a:srcRect t="50000" r="50000"/>
          <a:stretch>
            <a:fillRect/>
          </a:stretch>
        </p:blipFill>
        <p:spPr bwMode="auto">
          <a:xfrm>
            <a:off x="0" y="2571750"/>
            <a:ext cx="4572000" cy="2736850"/>
          </a:xfrm>
          <a:prstGeom prst="rect">
            <a:avLst/>
          </a:prstGeom>
          <a:noFill/>
          <a:ln w="9525">
            <a:noFill/>
            <a:miter lim="800000"/>
            <a:headEnd/>
            <a:tailEnd/>
          </a:ln>
        </p:spPr>
      </p:pic>
      <p:sp>
        <p:nvSpPr>
          <p:cNvPr id="11" name="10 CuadroTexto"/>
          <p:cNvSpPr txBox="1"/>
          <p:nvPr/>
        </p:nvSpPr>
        <p:spPr>
          <a:xfrm>
            <a:off x="250825" y="3795713"/>
            <a:ext cx="864235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Junto a la valla del convento, nos encontramos a Catalina de Aragón, hija de Fernando II de Aragón y de Isabel I de Castilla (los Reyes Católicos), nace en el Palacio Arzobispal de aquí el 16 de diciembre de 1485 y, era la hija menor de los Reyes Católicos,,,, fue infanta de Castilla y reina de Inglaterra</a:t>
            </a:r>
          </a:p>
        </p:txBody>
      </p:sp>
    </p:spTree>
  </p:cSld>
  <p:clrMapOvr>
    <a:masterClrMapping/>
  </p:clrMapOvr>
  <mc:AlternateContent xmlns:mc="http://schemas.openxmlformats.org/markup-compatibility/2006">
    <mc:Choice xmlns:p14="http://schemas.microsoft.com/office/powerpoint/2010/main" Requires="p14">
      <p:transition spd="slow" p14:dur="2000" advTm="34000">
        <p:random/>
      </p:transition>
    </mc:Choice>
    <mc:Fallback>
      <p:transition spd="slow" advTm="3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xit" presetSubtype="0" fill="hold" nodeType="withEffect">
                                  <p:stCondLst>
                                    <p:cond delay="1000"/>
                                  </p:stCondLst>
                                  <p:childTnLst>
                                    <p:animEffect transition="out" filter="fade">
                                      <p:cBhvr>
                                        <p:cTn id="6" dur="3000"/>
                                        <p:tgtEl>
                                          <p:spTgt spid="7"/>
                                        </p:tgtEl>
                                      </p:cBhvr>
                                    </p:animEffect>
                                    <p:anim calcmode="lin" valueType="num">
                                      <p:cBhvr>
                                        <p:cTn id="7" dur="3000"/>
                                        <p:tgtEl>
                                          <p:spTgt spid="7"/>
                                        </p:tgtEl>
                                        <p:attrNameLst>
                                          <p:attrName>style.rotation</p:attrName>
                                        </p:attrNameLst>
                                      </p:cBhvr>
                                      <p:tavLst>
                                        <p:tav tm="0">
                                          <p:val>
                                            <p:fltVal val="0"/>
                                          </p:val>
                                        </p:tav>
                                        <p:tav tm="100000">
                                          <p:val>
                                            <p:fltVal val="720"/>
                                          </p:val>
                                        </p:tav>
                                      </p:tavLst>
                                    </p:anim>
                                    <p:anim calcmode="lin" valueType="num">
                                      <p:cBhvr>
                                        <p:cTn id="8" dur="3000"/>
                                        <p:tgtEl>
                                          <p:spTgt spid="7"/>
                                        </p:tgtEl>
                                        <p:attrNameLst>
                                          <p:attrName>ppt_h</p:attrName>
                                        </p:attrNameLst>
                                      </p:cBhvr>
                                      <p:tavLst>
                                        <p:tav tm="0">
                                          <p:val>
                                            <p:strVal val="ppt_h"/>
                                          </p:val>
                                        </p:tav>
                                        <p:tav tm="100000">
                                          <p:val>
                                            <p:fltVal val="0"/>
                                          </p:val>
                                        </p:tav>
                                      </p:tavLst>
                                    </p:anim>
                                    <p:anim calcmode="lin" valueType="num">
                                      <p:cBhvr>
                                        <p:cTn id="9" dur="3000"/>
                                        <p:tgtEl>
                                          <p:spTgt spid="7"/>
                                        </p:tgtEl>
                                        <p:attrNameLst>
                                          <p:attrName>ppt_w</p:attrName>
                                        </p:attrNameLst>
                                      </p:cBhvr>
                                      <p:tavLst>
                                        <p:tav tm="0">
                                          <p:val>
                                            <p:strVal val="ppt_w"/>
                                          </p:val>
                                        </p:tav>
                                        <p:tav tm="100000">
                                          <p:val>
                                            <p:fltVal val="0"/>
                                          </p:val>
                                        </p:tav>
                                      </p:tavLst>
                                    </p:anim>
                                    <p:set>
                                      <p:cBhvr>
                                        <p:cTn id="10" dur="1" fill="hold">
                                          <p:stCondLst>
                                            <p:cond delay="2999"/>
                                          </p:stCondLst>
                                        </p:cTn>
                                        <p:tgtEl>
                                          <p:spTgt spid="7"/>
                                        </p:tgtEl>
                                        <p:attrNameLst>
                                          <p:attrName>style.visibility</p:attrName>
                                        </p:attrNameLst>
                                      </p:cBhvr>
                                      <p:to>
                                        <p:strVal val="hidden"/>
                                      </p:to>
                                    </p:set>
                                  </p:childTnLst>
                                </p:cTn>
                              </p:par>
                              <p:par>
                                <p:cTn id="11" presetID="23" presetClass="exit" presetSubtype="544" fill="hold" nodeType="withEffect">
                                  <p:stCondLst>
                                    <p:cond delay="1000"/>
                                  </p:stCondLst>
                                  <p:childTnLst>
                                    <p:anim calcmode="lin" valueType="num">
                                      <p:cBhvr>
                                        <p:cTn id="12" dur="3000"/>
                                        <p:tgtEl>
                                          <p:spTgt spid="7"/>
                                        </p:tgtEl>
                                        <p:attrNameLst>
                                          <p:attrName>ppt_w</p:attrName>
                                        </p:attrNameLst>
                                      </p:cBhvr>
                                      <p:tavLst>
                                        <p:tav tm="0">
                                          <p:val>
                                            <p:strVal val="ppt_w"/>
                                          </p:val>
                                        </p:tav>
                                        <p:tav tm="100000">
                                          <p:val>
                                            <p:fltVal val="0"/>
                                          </p:val>
                                        </p:tav>
                                      </p:tavLst>
                                    </p:anim>
                                    <p:anim calcmode="lin" valueType="num">
                                      <p:cBhvr>
                                        <p:cTn id="13" dur="3000"/>
                                        <p:tgtEl>
                                          <p:spTgt spid="7"/>
                                        </p:tgtEl>
                                        <p:attrNameLst>
                                          <p:attrName>ppt_h</p:attrName>
                                        </p:attrNameLst>
                                      </p:cBhvr>
                                      <p:tavLst>
                                        <p:tav tm="0">
                                          <p:val>
                                            <p:strVal val="ppt_h"/>
                                          </p:val>
                                        </p:tav>
                                        <p:tav tm="100000">
                                          <p:val>
                                            <p:fltVal val="0"/>
                                          </p:val>
                                        </p:tav>
                                      </p:tavLst>
                                    </p:anim>
                                    <p:anim calcmode="lin" valueType="num">
                                      <p:cBhvr>
                                        <p:cTn id="14" dur="3000"/>
                                        <p:tgtEl>
                                          <p:spTgt spid="7"/>
                                        </p:tgtEl>
                                        <p:attrNameLst>
                                          <p:attrName>ppt_x</p:attrName>
                                        </p:attrNameLst>
                                      </p:cBhvr>
                                      <p:tavLst>
                                        <p:tav tm="0">
                                          <p:val>
                                            <p:strVal val="ppt_x"/>
                                          </p:val>
                                        </p:tav>
                                        <p:tav tm="100000">
                                          <p:val>
                                            <p:fltVal val="0.5"/>
                                          </p:val>
                                        </p:tav>
                                      </p:tavLst>
                                    </p:anim>
                                    <p:anim calcmode="lin" valueType="num">
                                      <p:cBhvr>
                                        <p:cTn id="15" dur="3000"/>
                                        <p:tgtEl>
                                          <p:spTgt spid="7"/>
                                        </p:tgtEl>
                                        <p:attrNameLst>
                                          <p:attrName>ppt_y</p:attrName>
                                        </p:attrNameLst>
                                      </p:cBhvr>
                                      <p:tavLst>
                                        <p:tav tm="0">
                                          <p:val>
                                            <p:strVal val="ppt_y"/>
                                          </p:val>
                                        </p:tav>
                                        <p:tav tm="100000">
                                          <p:val>
                                            <p:fltVal val="0.5"/>
                                          </p:val>
                                        </p:tav>
                                      </p:tavLst>
                                    </p:anim>
                                    <p:set>
                                      <p:cBhvr>
                                        <p:cTn id="16" dur="1" fill="hold">
                                          <p:stCondLst>
                                            <p:cond delay="2999"/>
                                          </p:stCondLst>
                                        </p:cTn>
                                        <p:tgtEl>
                                          <p:spTgt spid="7"/>
                                        </p:tgtEl>
                                        <p:attrNameLst>
                                          <p:attrName>style.visibility</p:attrName>
                                        </p:attrNameLst>
                                      </p:cBhvr>
                                      <p:to>
                                        <p:strVal val="hidden"/>
                                      </p:to>
                                    </p:set>
                                  </p:childTnLst>
                                </p:cTn>
                              </p:par>
                              <p:par>
                                <p:cTn id="17" presetID="2" presetClass="exit" presetSubtype="1" fill="hold" nodeType="withEffect">
                                  <p:stCondLst>
                                    <p:cond delay="1000"/>
                                  </p:stCondLst>
                                  <p:childTnLst>
                                    <p:anim calcmode="lin" valueType="num">
                                      <p:cBhvr additive="base">
                                        <p:cTn id="18" dur="3000"/>
                                        <p:tgtEl>
                                          <p:spTgt spid="7"/>
                                        </p:tgtEl>
                                        <p:attrNameLst>
                                          <p:attrName>ppt_x</p:attrName>
                                        </p:attrNameLst>
                                      </p:cBhvr>
                                      <p:tavLst>
                                        <p:tav tm="0">
                                          <p:val>
                                            <p:strVal val="ppt_x"/>
                                          </p:val>
                                        </p:tav>
                                        <p:tav tm="100000">
                                          <p:val>
                                            <p:strVal val="ppt_x"/>
                                          </p:val>
                                        </p:tav>
                                      </p:tavLst>
                                    </p:anim>
                                    <p:anim calcmode="lin" valueType="num">
                                      <p:cBhvr additive="base">
                                        <p:cTn id="19" dur="3000"/>
                                        <p:tgtEl>
                                          <p:spTgt spid="7"/>
                                        </p:tgtEl>
                                        <p:attrNameLst>
                                          <p:attrName>ppt_y</p:attrName>
                                        </p:attrNameLst>
                                      </p:cBhvr>
                                      <p:tavLst>
                                        <p:tav tm="0">
                                          <p:val>
                                            <p:strVal val="ppt_y"/>
                                          </p:val>
                                        </p:tav>
                                        <p:tav tm="100000">
                                          <p:val>
                                            <p:strVal val="0-ppt_h/2"/>
                                          </p:val>
                                        </p:tav>
                                      </p:tavLst>
                                    </p:anim>
                                    <p:set>
                                      <p:cBhvr>
                                        <p:cTn id="20" dur="1" fill="hold">
                                          <p:stCondLst>
                                            <p:cond delay="2999"/>
                                          </p:stCondLst>
                                        </p:cTn>
                                        <p:tgtEl>
                                          <p:spTgt spid="7"/>
                                        </p:tgtEl>
                                        <p:attrNameLst>
                                          <p:attrName>style.visibility</p:attrName>
                                        </p:attrNameLst>
                                      </p:cBhvr>
                                      <p:to>
                                        <p:strVal val="hidden"/>
                                      </p:to>
                                    </p:set>
                                  </p:childTnLst>
                                </p:cTn>
                              </p:par>
                              <p:par>
                                <p:cTn id="21" presetID="35" presetClass="exit" presetSubtype="0" fill="hold" nodeType="withEffect">
                                  <p:stCondLst>
                                    <p:cond delay="1000"/>
                                  </p:stCondLst>
                                  <p:childTnLst>
                                    <p:animEffect transition="out" filter="fade">
                                      <p:cBhvr>
                                        <p:cTn id="22" dur="3000"/>
                                        <p:tgtEl>
                                          <p:spTgt spid="8"/>
                                        </p:tgtEl>
                                      </p:cBhvr>
                                    </p:animEffect>
                                    <p:anim calcmode="lin" valueType="num">
                                      <p:cBhvr>
                                        <p:cTn id="23" dur="3000"/>
                                        <p:tgtEl>
                                          <p:spTgt spid="8"/>
                                        </p:tgtEl>
                                        <p:attrNameLst>
                                          <p:attrName>style.rotation</p:attrName>
                                        </p:attrNameLst>
                                      </p:cBhvr>
                                      <p:tavLst>
                                        <p:tav tm="0">
                                          <p:val>
                                            <p:fltVal val="0"/>
                                          </p:val>
                                        </p:tav>
                                        <p:tav tm="100000">
                                          <p:val>
                                            <p:fltVal val="720"/>
                                          </p:val>
                                        </p:tav>
                                      </p:tavLst>
                                    </p:anim>
                                    <p:anim calcmode="lin" valueType="num">
                                      <p:cBhvr>
                                        <p:cTn id="24" dur="3000"/>
                                        <p:tgtEl>
                                          <p:spTgt spid="8"/>
                                        </p:tgtEl>
                                        <p:attrNameLst>
                                          <p:attrName>ppt_h</p:attrName>
                                        </p:attrNameLst>
                                      </p:cBhvr>
                                      <p:tavLst>
                                        <p:tav tm="0">
                                          <p:val>
                                            <p:strVal val="ppt_h"/>
                                          </p:val>
                                        </p:tav>
                                        <p:tav tm="100000">
                                          <p:val>
                                            <p:fltVal val="0"/>
                                          </p:val>
                                        </p:tav>
                                      </p:tavLst>
                                    </p:anim>
                                    <p:anim calcmode="lin" valueType="num">
                                      <p:cBhvr>
                                        <p:cTn id="25" dur="3000"/>
                                        <p:tgtEl>
                                          <p:spTgt spid="8"/>
                                        </p:tgtEl>
                                        <p:attrNameLst>
                                          <p:attrName>ppt_w</p:attrName>
                                        </p:attrNameLst>
                                      </p:cBhvr>
                                      <p:tavLst>
                                        <p:tav tm="0">
                                          <p:val>
                                            <p:strVal val="ppt_w"/>
                                          </p:val>
                                        </p:tav>
                                        <p:tav tm="100000">
                                          <p:val>
                                            <p:fltVal val="0"/>
                                          </p:val>
                                        </p:tav>
                                      </p:tavLst>
                                    </p:anim>
                                    <p:set>
                                      <p:cBhvr>
                                        <p:cTn id="26" dur="1" fill="hold">
                                          <p:stCondLst>
                                            <p:cond delay="2999"/>
                                          </p:stCondLst>
                                        </p:cTn>
                                        <p:tgtEl>
                                          <p:spTgt spid="8"/>
                                        </p:tgtEl>
                                        <p:attrNameLst>
                                          <p:attrName>style.visibility</p:attrName>
                                        </p:attrNameLst>
                                      </p:cBhvr>
                                      <p:to>
                                        <p:strVal val="hidden"/>
                                      </p:to>
                                    </p:set>
                                  </p:childTnLst>
                                </p:cTn>
                              </p:par>
                              <p:par>
                                <p:cTn id="27" presetID="23" presetClass="exit" presetSubtype="544" fill="hold" nodeType="withEffect">
                                  <p:stCondLst>
                                    <p:cond delay="1000"/>
                                  </p:stCondLst>
                                  <p:childTnLst>
                                    <p:anim calcmode="lin" valueType="num">
                                      <p:cBhvr>
                                        <p:cTn id="28" dur="3000"/>
                                        <p:tgtEl>
                                          <p:spTgt spid="8"/>
                                        </p:tgtEl>
                                        <p:attrNameLst>
                                          <p:attrName>ppt_w</p:attrName>
                                        </p:attrNameLst>
                                      </p:cBhvr>
                                      <p:tavLst>
                                        <p:tav tm="0">
                                          <p:val>
                                            <p:strVal val="ppt_w"/>
                                          </p:val>
                                        </p:tav>
                                        <p:tav tm="100000">
                                          <p:val>
                                            <p:fltVal val="0"/>
                                          </p:val>
                                        </p:tav>
                                      </p:tavLst>
                                    </p:anim>
                                    <p:anim calcmode="lin" valueType="num">
                                      <p:cBhvr>
                                        <p:cTn id="29" dur="3000"/>
                                        <p:tgtEl>
                                          <p:spTgt spid="8"/>
                                        </p:tgtEl>
                                        <p:attrNameLst>
                                          <p:attrName>ppt_h</p:attrName>
                                        </p:attrNameLst>
                                      </p:cBhvr>
                                      <p:tavLst>
                                        <p:tav tm="0">
                                          <p:val>
                                            <p:strVal val="ppt_h"/>
                                          </p:val>
                                        </p:tav>
                                        <p:tav tm="100000">
                                          <p:val>
                                            <p:fltVal val="0"/>
                                          </p:val>
                                        </p:tav>
                                      </p:tavLst>
                                    </p:anim>
                                    <p:anim calcmode="lin" valueType="num">
                                      <p:cBhvr>
                                        <p:cTn id="30" dur="3000"/>
                                        <p:tgtEl>
                                          <p:spTgt spid="8"/>
                                        </p:tgtEl>
                                        <p:attrNameLst>
                                          <p:attrName>ppt_x</p:attrName>
                                        </p:attrNameLst>
                                      </p:cBhvr>
                                      <p:tavLst>
                                        <p:tav tm="0">
                                          <p:val>
                                            <p:strVal val="ppt_x"/>
                                          </p:val>
                                        </p:tav>
                                        <p:tav tm="100000">
                                          <p:val>
                                            <p:fltVal val="0.5"/>
                                          </p:val>
                                        </p:tav>
                                      </p:tavLst>
                                    </p:anim>
                                    <p:anim calcmode="lin" valueType="num">
                                      <p:cBhvr>
                                        <p:cTn id="31" dur="3000"/>
                                        <p:tgtEl>
                                          <p:spTgt spid="8"/>
                                        </p:tgtEl>
                                        <p:attrNameLst>
                                          <p:attrName>ppt_y</p:attrName>
                                        </p:attrNameLst>
                                      </p:cBhvr>
                                      <p:tavLst>
                                        <p:tav tm="0">
                                          <p:val>
                                            <p:strVal val="ppt_y"/>
                                          </p:val>
                                        </p:tav>
                                        <p:tav tm="100000">
                                          <p:val>
                                            <p:fltVal val="0.5"/>
                                          </p:val>
                                        </p:tav>
                                      </p:tavLst>
                                    </p:anim>
                                    <p:set>
                                      <p:cBhvr>
                                        <p:cTn id="32" dur="1" fill="hold">
                                          <p:stCondLst>
                                            <p:cond delay="2999"/>
                                          </p:stCondLst>
                                        </p:cTn>
                                        <p:tgtEl>
                                          <p:spTgt spid="8"/>
                                        </p:tgtEl>
                                        <p:attrNameLst>
                                          <p:attrName>style.visibility</p:attrName>
                                        </p:attrNameLst>
                                      </p:cBhvr>
                                      <p:to>
                                        <p:strVal val="hidden"/>
                                      </p:to>
                                    </p:set>
                                  </p:childTnLst>
                                </p:cTn>
                              </p:par>
                              <p:par>
                                <p:cTn id="33" presetID="2" presetClass="exit" presetSubtype="1" fill="hold" nodeType="withEffect">
                                  <p:stCondLst>
                                    <p:cond delay="1000"/>
                                  </p:stCondLst>
                                  <p:childTnLst>
                                    <p:anim calcmode="lin" valueType="num">
                                      <p:cBhvr additive="base">
                                        <p:cTn id="34" dur="3000"/>
                                        <p:tgtEl>
                                          <p:spTgt spid="8"/>
                                        </p:tgtEl>
                                        <p:attrNameLst>
                                          <p:attrName>ppt_x</p:attrName>
                                        </p:attrNameLst>
                                      </p:cBhvr>
                                      <p:tavLst>
                                        <p:tav tm="0">
                                          <p:val>
                                            <p:strVal val="ppt_x"/>
                                          </p:val>
                                        </p:tav>
                                        <p:tav tm="100000">
                                          <p:val>
                                            <p:strVal val="ppt_x"/>
                                          </p:val>
                                        </p:tav>
                                      </p:tavLst>
                                    </p:anim>
                                    <p:anim calcmode="lin" valueType="num">
                                      <p:cBhvr additive="base">
                                        <p:cTn id="35" dur="3000"/>
                                        <p:tgtEl>
                                          <p:spTgt spid="8"/>
                                        </p:tgtEl>
                                        <p:attrNameLst>
                                          <p:attrName>ppt_y</p:attrName>
                                        </p:attrNameLst>
                                      </p:cBhvr>
                                      <p:tavLst>
                                        <p:tav tm="0">
                                          <p:val>
                                            <p:strVal val="ppt_y"/>
                                          </p:val>
                                        </p:tav>
                                        <p:tav tm="100000">
                                          <p:val>
                                            <p:strVal val="0-ppt_h/2"/>
                                          </p:val>
                                        </p:tav>
                                      </p:tavLst>
                                    </p:anim>
                                    <p:set>
                                      <p:cBhvr>
                                        <p:cTn id="36" dur="1" fill="hold">
                                          <p:stCondLst>
                                            <p:cond delay="2999"/>
                                          </p:stCondLst>
                                        </p:cTn>
                                        <p:tgtEl>
                                          <p:spTgt spid="8"/>
                                        </p:tgtEl>
                                        <p:attrNameLst>
                                          <p:attrName>style.visibility</p:attrName>
                                        </p:attrNameLst>
                                      </p:cBhvr>
                                      <p:to>
                                        <p:strVal val="hidden"/>
                                      </p:to>
                                    </p:set>
                                  </p:childTnLst>
                                </p:cTn>
                              </p:par>
                              <p:par>
                                <p:cTn id="37" presetID="35" presetClass="exit" presetSubtype="0" fill="hold" nodeType="withEffect">
                                  <p:stCondLst>
                                    <p:cond delay="1000"/>
                                  </p:stCondLst>
                                  <p:childTnLst>
                                    <p:animEffect transition="out" filter="fade">
                                      <p:cBhvr>
                                        <p:cTn id="38" dur="3000"/>
                                        <p:tgtEl>
                                          <p:spTgt spid="9"/>
                                        </p:tgtEl>
                                      </p:cBhvr>
                                    </p:animEffect>
                                    <p:anim calcmode="lin" valueType="num">
                                      <p:cBhvr>
                                        <p:cTn id="39" dur="3000"/>
                                        <p:tgtEl>
                                          <p:spTgt spid="9"/>
                                        </p:tgtEl>
                                        <p:attrNameLst>
                                          <p:attrName>style.rotation</p:attrName>
                                        </p:attrNameLst>
                                      </p:cBhvr>
                                      <p:tavLst>
                                        <p:tav tm="0">
                                          <p:val>
                                            <p:fltVal val="0"/>
                                          </p:val>
                                        </p:tav>
                                        <p:tav tm="100000">
                                          <p:val>
                                            <p:fltVal val="720"/>
                                          </p:val>
                                        </p:tav>
                                      </p:tavLst>
                                    </p:anim>
                                    <p:anim calcmode="lin" valueType="num">
                                      <p:cBhvr>
                                        <p:cTn id="40" dur="3000"/>
                                        <p:tgtEl>
                                          <p:spTgt spid="9"/>
                                        </p:tgtEl>
                                        <p:attrNameLst>
                                          <p:attrName>ppt_h</p:attrName>
                                        </p:attrNameLst>
                                      </p:cBhvr>
                                      <p:tavLst>
                                        <p:tav tm="0">
                                          <p:val>
                                            <p:strVal val="ppt_h"/>
                                          </p:val>
                                        </p:tav>
                                        <p:tav tm="100000">
                                          <p:val>
                                            <p:fltVal val="0"/>
                                          </p:val>
                                        </p:tav>
                                      </p:tavLst>
                                    </p:anim>
                                    <p:anim calcmode="lin" valueType="num">
                                      <p:cBhvr>
                                        <p:cTn id="41" dur="3000"/>
                                        <p:tgtEl>
                                          <p:spTgt spid="9"/>
                                        </p:tgtEl>
                                        <p:attrNameLst>
                                          <p:attrName>ppt_w</p:attrName>
                                        </p:attrNameLst>
                                      </p:cBhvr>
                                      <p:tavLst>
                                        <p:tav tm="0">
                                          <p:val>
                                            <p:strVal val="ppt_w"/>
                                          </p:val>
                                        </p:tav>
                                        <p:tav tm="100000">
                                          <p:val>
                                            <p:fltVal val="0"/>
                                          </p:val>
                                        </p:tav>
                                      </p:tavLst>
                                    </p:anim>
                                    <p:set>
                                      <p:cBhvr>
                                        <p:cTn id="42" dur="1" fill="hold">
                                          <p:stCondLst>
                                            <p:cond delay="2999"/>
                                          </p:stCondLst>
                                        </p:cTn>
                                        <p:tgtEl>
                                          <p:spTgt spid="9"/>
                                        </p:tgtEl>
                                        <p:attrNameLst>
                                          <p:attrName>style.visibility</p:attrName>
                                        </p:attrNameLst>
                                      </p:cBhvr>
                                      <p:to>
                                        <p:strVal val="hidden"/>
                                      </p:to>
                                    </p:set>
                                  </p:childTnLst>
                                </p:cTn>
                              </p:par>
                              <p:par>
                                <p:cTn id="43" presetID="23" presetClass="exit" presetSubtype="544" fill="hold" nodeType="withEffect">
                                  <p:stCondLst>
                                    <p:cond delay="1000"/>
                                  </p:stCondLst>
                                  <p:childTnLst>
                                    <p:anim calcmode="lin" valueType="num">
                                      <p:cBhvr>
                                        <p:cTn id="44" dur="3000"/>
                                        <p:tgtEl>
                                          <p:spTgt spid="9"/>
                                        </p:tgtEl>
                                        <p:attrNameLst>
                                          <p:attrName>ppt_w</p:attrName>
                                        </p:attrNameLst>
                                      </p:cBhvr>
                                      <p:tavLst>
                                        <p:tav tm="0">
                                          <p:val>
                                            <p:strVal val="ppt_w"/>
                                          </p:val>
                                        </p:tav>
                                        <p:tav tm="100000">
                                          <p:val>
                                            <p:fltVal val="0"/>
                                          </p:val>
                                        </p:tav>
                                      </p:tavLst>
                                    </p:anim>
                                    <p:anim calcmode="lin" valueType="num">
                                      <p:cBhvr>
                                        <p:cTn id="45" dur="3000"/>
                                        <p:tgtEl>
                                          <p:spTgt spid="9"/>
                                        </p:tgtEl>
                                        <p:attrNameLst>
                                          <p:attrName>ppt_h</p:attrName>
                                        </p:attrNameLst>
                                      </p:cBhvr>
                                      <p:tavLst>
                                        <p:tav tm="0">
                                          <p:val>
                                            <p:strVal val="ppt_h"/>
                                          </p:val>
                                        </p:tav>
                                        <p:tav tm="100000">
                                          <p:val>
                                            <p:fltVal val="0"/>
                                          </p:val>
                                        </p:tav>
                                      </p:tavLst>
                                    </p:anim>
                                    <p:anim calcmode="lin" valueType="num">
                                      <p:cBhvr>
                                        <p:cTn id="46" dur="3000"/>
                                        <p:tgtEl>
                                          <p:spTgt spid="9"/>
                                        </p:tgtEl>
                                        <p:attrNameLst>
                                          <p:attrName>ppt_x</p:attrName>
                                        </p:attrNameLst>
                                      </p:cBhvr>
                                      <p:tavLst>
                                        <p:tav tm="0">
                                          <p:val>
                                            <p:strVal val="ppt_x"/>
                                          </p:val>
                                        </p:tav>
                                        <p:tav tm="100000">
                                          <p:val>
                                            <p:fltVal val="0.5"/>
                                          </p:val>
                                        </p:tav>
                                      </p:tavLst>
                                    </p:anim>
                                    <p:anim calcmode="lin" valueType="num">
                                      <p:cBhvr>
                                        <p:cTn id="47" dur="3000"/>
                                        <p:tgtEl>
                                          <p:spTgt spid="9"/>
                                        </p:tgtEl>
                                        <p:attrNameLst>
                                          <p:attrName>ppt_y</p:attrName>
                                        </p:attrNameLst>
                                      </p:cBhvr>
                                      <p:tavLst>
                                        <p:tav tm="0">
                                          <p:val>
                                            <p:strVal val="ppt_y"/>
                                          </p:val>
                                        </p:tav>
                                        <p:tav tm="100000">
                                          <p:val>
                                            <p:fltVal val="0.5"/>
                                          </p:val>
                                        </p:tav>
                                      </p:tavLst>
                                    </p:anim>
                                    <p:set>
                                      <p:cBhvr>
                                        <p:cTn id="48" dur="1" fill="hold">
                                          <p:stCondLst>
                                            <p:cond delay="2999"/>
                                          </p:stCondLst>
                                        </p:cTn>
                                        <p:tgtEl>
                                          <p:spTgt spid="9"/>
                                        </p:tgtEl>
                                        <p:attrNameLst>
                                          <p:attrName>style.visibility</p:attrName>
                                        </p:attrNameLst>
                                      </p:cBhvr>
                                      <p:to>
                                        <p:strVal val="hidden"/>
                                      </p:to>
                                    </p:set>
                                  </p:childTnLst>
                                </p:cTn>
                              </p:par>
                              <p:par>
                                <p:cTn id="49" presetID="2" presetClass="exit" presetSubtype="4" fill="hold" nodeType="withEffect">
                                  <p:stCondLst>
                                    <p:cond delay="1000"/>
                                  </p:stCondLst>
                                  <p:childTnLst>
                                    <p:anim calcmode="lin" valueType="num">
                                      <p:cBhvr additive="base">
                                        <p:cTn id="50" dur="3000"/>
                                        <p:tgtEl>
                                          <p:spTgt spid="9"/>
                                        </p:tgtEl>
                                        <p:attrNameLst>
                                          <p:attrName>ppt_x</p:attrName>
                                        </p:attrNameLst>
                                      </p:cBhvr>
                                      <p:tavLst>
                                        <p:tav tm="0">
                                          <p:val>
                                            <p:strVal val="ppt_x"/>
                                          </p:val>
                                        </p:tav>
                                        <p:tav tm="100000">
                                          <p:val>
                                            <p:strVal val="ppt_x"/>
                                          </p:val>
                                        </p:tav>
                                      </p:tavLst>
                                    </p:anim>
                                    <p:anim calcmode="lin" valueType="num">
                                      <p:cBhvr additive="base">
                                        <p:cTn id="51" dur="3000"/>
                                        <p:tgtEl>
                                          <p:spTgt spid="9"/>
                                        </p:tgtEl>
                                        <p:attrNameLst>
                                          <p:attrName>ppt_y</p:attrName>
                                        </p:attrNameLst>
                                      </p:cBhvr>
                                      <p:tavLst>
                                        <p:tav tm="0">
                                          <p:val>
                                            <p:strVal val="ppt_y"/>
                                          </p:val>
                                        </p:tav>
                                        <p:tav tm="100000">
                                          <p:val>
                                            <p:strVal val="1+ppt_h/2"/>
                                          </p:val>
                                        </p:tav>
                                      </p:tavLst>
                                    </p:anim>
                                    <p:set>
                                      <p:cBhvr>
                                        <p:cTn id="52" dur="1" fill="hold">
                                          <p:stCondLst>
                                            <p:cond delay="2999"/>
                                          </p:stCondLst>
                                        </p:cTn>
                                        <p:tgtEl>
                                          <p:spTgt spid="9"/>
                                        </p:tgtEl>
                                        <p:attrNameLst>
                                          <p:attrName>style.visibility</p:attrName>
                                        </p:attrNameLst>
                                      </p:cBhvr>
                                      <p:to>
                                        <p:strVal val="hidden"/>
                                      </p:to>
                                    </p:set>
                                  </p:childTnLst>
                                </p:cTn>
                              </p:par>
                              <p:par>
                                <p:cTn id="53" presetID="35" presetClass="exit" presetSubtype="0" fill="hold" nodeType="withEffect">
                                  <p:stCondLst>
                                    <p:cond delay="1000"/>
                                  </p:stCondLst>
                                  <p:childTnLst>
                                    <p:animEffect transition="out" filter="fade">
                                      <p:cBhvr>
                                        <p:cTn id="54" dur="3000"/>
                                        <p:tgtEl>
                                          <p:spTgt spid="10"/>
                                        </p:tgtEl>
                                      </p:cBhvr>
                                    </p:animEffect>
                                    <p:anim calcmode="lin" valueType="num">
                                      <p:cBhvr>
                                        <p:cTn id="55" dur="3000"/>
                                        <p:tgtEl>
                                          <p:spTgt spid="10"/>
                                        </p:tgtEl>
                                        <p:attrNameLst>
                                          <p:attrName>style.rotation</p:attrName>
                                        </p:attrNameLst>
                                      </p:cBhvr>
                                      <p:tavLst>
                                        <p:tav tm="0">
                                          <p:val>
                                            <p:fltVal val="0"/>
                                          </p:val>
                                        </p:tav>
                                        <p:tav tm="100000">
                                          <p:val>
                                            <p:fltVal val="720"/>
                                          </p:val>
                                        </p:tav>
                                      </p:tavLst>
                                    </p:anim>
                                    <p:anim calcmode="lin" valueType="num">
                                      <p:cBhvr>
                                        <p:cTn id="56" dur="3000"/>
                                        <p:tgtEl>
                                          <p:spTgt spid="10"/>
                                        </p:tgtEl>
                                        <p:attrNameLst>
                                          <p:attrName>ppt_h</p:attrName>
                                        </p:attrNameLst>
                                      </p:cBhvr>
                                      <p:tavLst>
                                        <p:tav tm="0">
                                          <p:val>
                                            <p:strVal val="ppt_h"/>
                                          </p:val>
                                        </p:tav>
                                        <p:tav tm="100000">
                                          <p:val>
                                            <p:fltVal val="0"/>
                                          </p:val>
                                        </p:tav>
                                      </p:tavLst>
                                    </p:anim>
                                    <p:anim calcmode="lin" valueType="num">
                                      <p:cBhvr>
                                        <p:cTn id="57" dur="3000"/>
                                        <p:tgtEl>
                                          <p:spTgt spid="10"/>
                                        </p:tgtEl>
                                        <p:attrNameLst>
                                          <p:attrName>ppt_w</p:attrName>
                                        </p:attrNameLst>
                                      </p:cBhvr>
                                      <p:tavLst>
                                        <p:tav tm="0">
                                          <p:val>
                                            <p:strVal val="ppt_w"/>
                                          </p:val>
                                        </p:tav>
                                        <p:tav tm="100000">
                                          <p:val>
                                            <p:fltVal val="0"/>
                                          </p:val>
                                        </p:tav>
                                      </p:tavLst>
                                    </p:anim>
                                    <p:set>
                                      <p:cBhvr>
                                        <p:cTn id="58" dur="1" fill="hold">
                                          <p:stCondLst>
                                            <p:cond delay="2999"/>
                                          </p:stCondLst>
                                        </p:cTn>
                                        <p:tgtEl>
                                          <p:spTgt spid="10"/>
                                        </p:tgtEl>
                                        <p:attrNameLst>
                                          <p:attrName>style.visibility</p:attrName>
                                        </p:attrNameLst>
                                      </p:cBhvr>
                                      <p:to>
                                        <p:strVal val="hidden"/>
                                      </p:to>
                                    </p:set>
                                  </p:childTnLst>
                                </p:cTn>
                              </p:par>
                              <p:par>
                                <p:cTn id="59" presetID="23" presetClass="exit" presetSubtype="544" fill="hold" nodeType="withEffect">
                                  <p:stCondLst>
                                    <p:cond delay="1000"/>
                                  </p:stCondLst>
                                  <p:childTnLst>
                                    <p:anim calcmode="lin" valueType="num">
                                      <p:cBhvr>
                                        <p:cTn id="60" dur="3000"/>
                                        <p:tgtEl>
                                          <p:spTgt spid="10"/>
                                        </p:tgtEl>
                                        <p:attrNameLst>
                                          <p:attrName>ppt_w</p:attrName>
                                        </p:attrNameLst>
                                      </p:cBhvr>
                                      <p:tavLst>
                                        <p:tav tm="0">
                                          <p:val>
                                            <p:strVal val="ppt_w"/>
                                          </p:val>
                                        </p:tav>
                                        <p:tav tm="100000">
                                          <p:val>
                                            <p:fltVal val="0"/>
                                          </p:val>
                                        </p:tav>
                                      </p:tavLst>
                                    </p:anim>
                                    <p:anim calcmode="lin" valueType="num">
                                      <p:cBhvr>
                                        <p:cTn id="61" dur="3000"/>
                                        <p:tgtEl>
                                          <p:spTgt spid="10"/>
                                        </p:tgtEl>
                                        <p:attrNameLst>
                                          <p:attrName>ppt_h</p:attrName>
                                        </p:attrNameLst>
                                      </p:cBhvr>
                                      <p:tavLst>
                                        <p:tav tm="0">
                                          <p:val>
                                            <p:strVal val="ppt_h"/>
                                          </p:val>
                                        </p:tav>
                                        <p:tav tm="100000">
                                          <p:val>
                                            <p:fltVal val="0"/>
                                          </p:val>
                                        </p:tav>
                                      </p:tavLst>
                                    </p:anim>
                                    <p:anim calcmode="lin" valueType="num">
                                      <p:cBhvr>
                                        <p:cTn id="62" dur="3000"/>
                                        <p:tgtEl>
                                          <p:spTgt spid="10"/>
                                        </p:tgtEl>
                                        <p:attrNameLst>
                                          <p:attrName>ppt_x</p:attrName>
                                        </p:attrNameLst>
                                      </p:cBhvr>
                                      <p:tavLst>
                                        <p:tav tm="0">
                                          <p:val>
                                            <p:strVal val="ppt_x"/>
                                          </p:val>
                                        </p:tav>
                                        <p:tav tm="100000">
                                          <p:val>
                                            <p:fltVal val="0.5"/>
                                          </p:val>
                                        </p:tav>
                                      </p:tavLst>
                                    </p:anim>
                                    <p:anim calcmode="lin" valueType="num">
                                      <p:cBhvr>
                                        <p:cTn id="63" dur="3000"/>
                                        <p:tgtEl>
                                          <p:spTgt spid="10"/>
                                        </p:tgtEl>
                                        <p:attrNameLst>
                                          <p:attrName>ppt_y</p:attrName>
                                        </p:attrNameLst>
                                      </p:cBhvr>
                                      <p:tavLst>
                                        <p:tav tm="0">
                                          <p:val>
                                            <p:strVal val="ppt_y"/>
                                          </p:val>
                                        </p:tav>
                                        <p:tav tm="100000">
                                          <p:val>
                                            <p:fltVal val="0.5"/>
                                          </p:val>
                                        </p:tav>
                                      </p:tavLst>
                                    </p:anim>
                                    <p:set>
                                      <p:cBhvr>
                                        <p:cTn id="64" dur="1" fill="hold">
                                          <p:stCondLst>
                                            <p:cond delay="2999"/>
                                          </p:stCondLst>
                                        </p:cTn>
                                        <p:tgtEl>
                                          <p:spTgt spid="10"/>
                                        </p:tgtEl>
                                        <p:attrNameLst>
                                          <p:attrName>style.visibility</p:attrName>
                                        </p:attrNameLst>
                                      </p:cBhvr>
                                      <p:to>
                                        <p:strVal val="hidden"/>
                                      </p:to>
                                    </p:set>
                                  </p:childTnLst>
                                </p:cTn>
                              </p:par>
                              <p:par>
                                <p:cTn id="65" presetID="2" presetClass="exit" presetSubtype="4" fill="hold" nodeType="withEffect">
                                  <p:stCondLst>
                                    <p:cond delay="1000"/>
                                  </p:stCondLst>
                                  <p:childTnLst>
                                    <p:anim calcmode="lin" valueType="num">
                                      <p:cBhvr additive="base">
                                        <p:cTn id="66" dur="3000"/>
                                        <p:tgtEl>
                                          <p:spTgt spid="10"/>
                                        </p:tgtEl>
                                        <p:attrNameLst>
                                          <p:attrName>ppt_x</p:attrName>
                                        </p:attrNameLst>
                                      </p:cBhvr>
                                      <p:tavLst>
                                        <p:tav tm="0">
                                          <p:val>
                                            <p:strVal val="ppt_x"/>
                                          </p:val>
                                        </p:tav>
                                        <p:tav tm="100000">
                                          <p:val>
                                            <p:strVal val="ppt_x"/>
                                          </p:val>
                                        </p:tav>
                                      </p:tavLst>
                                    </p:anim>
                                    <p:anim calcmode="lin" valueType="num">
                                      <p:cBhvr additive="base">
                                        <p:cTn id="67" dur="3000"/>
                                        <p:tgtEl>
                                          <p:spTgt spid="10"/>
                                        </p:tgtEl>
                                        <p:attrNameLst>
                                          <p:attrName>ppt_y</p:attrName>
                                        </p:attrNameLst>
                                      </p:cBhvr>
                                      <p:tavLst>
                                        <p:tav tm="0">
                                          <p:val>
                                            <p:strVal val="ppt_y"/>
                                          </p:val>
                                        </p:tav>
                                        <p:tav tm="100000">
                                          <p:val>
                                            <p:strVal val="1+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35" presetClass="entr" presetSubtype="0" fill="hold" nodeType="withEffect">
                                  <p:stCondLst>
                                    <p:cond delay="0"/>
                                  </p:stCondLst>
                                  <p:childTnLst>
                                    <p:set>
                                      <p:cBhvr>
                                        <p:cTn id="70" dur="1" fill="hold">
                                          <p:stCondLst>
                                            <p:cond delay="0"/>
                                          </p:stCondLst>
                                        </p:cTn>
                                        <p:tgtEl>
                                          <p:spTgt spid="2"/>
                                        </p:tgtEl>
                                        <p:attrNameLst>
                                          <p:attrName>style.visibility</p:attrName>
                                        </p:attrNameLst>
                                      </p:cBhvr>
                                      <p:to>
                                        <p:strVal val="visible"/>
                                      </p:to>
                                    </p:set>
                                    <p:animEffect transition="in" filter="fade">
                                      <p:cBhvr>
                                        <p:cTn id="71" dur="3000"/>
                                        <p:tgtEl>
                                          <p:spTgt spid="2"/>
                                        </p:tgtEl>
                                      </p:cBhvr>
                                    </p:animEffect>
                                    <p:anim calcmode="lin" valueType="num">
                                      <p:cBhvr>
                                        <p:cTn id="72" dur="3000" fill="hold"/>
                                        <p:tgtEl>
                                          <p:spTgt spid="2"/>
                                        </p:tgtEl>
                                        <p:attrNameLst>
                                          <p:attrName>style.rotation</p:attrName>
                                        </p:attrNameLst>
                                      </p:cBhvr>
                                      <p:tavLst>
                                        <p:tav tm="0">
                                          <p:val>
                                            <p:fltVal val="720"/>
                                          </p:val>
                                        </p:tav>
                                        <p:tav tm="100000">
                                          <p:val>
                                            <p:fltVal val="0"/>
                                          </p:val>
                                        </p:tav>
                                      </p:tavLst>
                                    </p:anim>
                                    <p:anim calcmode="lin" valueType="num">
                                      <p:cBhvr>
                                        <p:cTn id="73" dur="3000" fill="hold"/>
                                        <p:tgtEl>
                                          <p:spTgt spid="2"/>
                                        </p:tgtEl>
                                        <p:attrNameLst>
                                          <p:attrName>ppt_h</p:attrName>
                                        </p:attrNameLst>
                                      </p:cBhvr>
                                      <p:tavLst>
                                        <p:tav tm="0">
                                          <p:val>
                                            <p:fltVal val="0"/>
                                          </p:val>
                                        </p:tav>
                                        <p:tav tm="100000">
                                          <p:val>
                                            <p:strVal val="#ppt_h"/>
                                          </p:val>
                                        </p:tav>
                                      </p:tavLst>
                                    </p:anim>
                                    <p:anim calcmode="lin" valueType="num">
                                      <p:cBhvr>
                                        <p:cTn id="74" dur="3000" fill="hold"/>
                                        <p:tgtEl>
                                          <p:spTgt spid="2"/>
                                        </p:tgtEl>
                                        <p:attrNameLst>
                                          <p:attrName>ppt_w</p:attrName>
                                        </p:attrNameLst>
                                      </p:cBhvr>
                                      <p:tavLst>
                                        <p:tav tm="0">
                                          <p:val>
                                            <p:fltVal val="0"/>
                                          </p:val>
                                        </p:tav>
                                        <p:tav tm="100000">
                                          <p:val>
                                            <p:strVal val="#ppt_w"/>
                                          </p:val>
                                        </p:tav>
                                      </p:tavLst>
                                    </p:anim>
                                  </p:childTnLst>
                                </p:cTn>
                              </p:par>
                              <p:par>
                                <p:cTn id="75" presetID="23" presetClass="entr" presetSubtype="16" fill="hold" nodeType="withEffect">
                                  <p:stCondLst>
                                    <p:cond delay="0"/>
                                  </p:stCondLst>
                                  <p:childTnLst>
                                    <p:set>
                                      <p:cBhvr>
                                        <p:cTn id="76" dur="1" fill="hold">
                                          <p:stCondLst>
                                            <p:cond delay="0"/>
                                          </p:stCondLst>
                                        </p:cTn>
                                        <p:tgtEl>
                                          <p:spTgt spid="2"/>
                                        </p:tgtEl>
                                        <p:attrNameLst>
                                          <p:attrName>style.visibility</p:attrName>
                                        </p:attrNameLst>
                                      </p:cBhvr>
                                      <p:to>
                                        <p:strVal val="visible"/>
                                      </p:to>
                                    </p:set>
                                    <p:anim calcmode="lin" valueType="num">
                                      <p:cBhvr>
                                        <p:cTn id="77" dur="3000" fill="hold"/>
                                        <p:tgtEl>
                                          <p:spTgt spid="2"/>
                                        </p:tgtEl>
                                        <p:attrNameLst>
                                          <p:attrName>ppt_w</p:attrName>
                                        </p:attrNameLst>
                                      </p:cBhvr>
                                      <p:tavLst>
                                        <p:tav tm="0">
                                          <p:val>
                                            <p:fltVal val="0"/>
                                          </p:val>
                                        </p:tav>
                                        <p:tav tm="100000">
                                          <p:val>
                                            <p:strVal val="#ppt_w"/>
                                          </p:val>
                                        </p:tav>
                                      </p:tavLst>
                                    </p:anim>
                                    <p:anim calcmode="lin" valueType="num">
                                      <p:cBhvr>
                                        <p:cTn id="78" dur="3000" fill="hold"/>
                                        <p:tgtEl>
                                          <p:spTgt spid="2"/>
                                        </p:tgtEl>
                                        <p:attrNameLst>
                                          <p:attrName>ppt_h</p:attrName>
                                        </p:attrNameLst>
                                      </p:cBhvr>
                                      <p:tavLst>
                                        <p:tav tm="0">
                                          <p:val>
                                            <p:fltVal val="0"/>
                                          </p:val>
                                        </p:tav>
                                        <p:tav tm="100000">
                                          <p:val>
                                            <p:strVal val="#ppt_h"/>
                                          </p:val>
                                        </p:tav>
                                      </p:tavLst>
                                    </p:anim>
                                  </p:childTnLst>
                                </p:cTn>
                              </p:par>
                              <p:par>
                                <p:cTn id="79" presetID="2" presetClass="entr" presetSubtype="3" fill="hold" nodeType="withEffect">
                                  <p:stCondLst>
                                    <p:cond delay="0"/>
                                  </p:stCondLst>
                                  <p:childTnLst>
                                    <p:set>
                                      <p:cBhvr>
                                        <p:cTn id="80" dur="1" fill="hold">
                                          <p:stCondLst>
                                            <p:cond delay="0"/>
                                          </p:stCondLst>
                                        </p:cTn>
                                        <p:tgtEl>
                                          <p:spTgt spid="2"/>
                                        </p:tgtEl>
                                        <p:attrNameLst>
                                          <p:attrName>style.visibility</p:attrName>
                                        </p:attrNameLst>
                                      </p:cBhvr>
                                      <p:to>
                                        <p:strVal val="visible"/>
                                      </p:to>
                                    </p:set>
                                    <p:anim calcmode="lin" valueType="num">
                                      <p:cBhvr additive="base">
                                        <p:cTn id="81" dur="3000" fill="hold"/>
                                        <p:tgtEl>
                                          <p:spTgt spid="2"/>
                                        </p:tgtEl>
                                        <p:attrNameLst>
                                          <p:attrName>ppt_x</p:attrName>
                                        </p:attrNameLst>
                                      </p:cBhvr>
                                      <p:tavLst>
                                        <p:tav tm="0">
                                          <p:val>
                                            <p:strVal val="1+#ppt_w/2"/>
                                          </p:val>
                                        </p:tav>
                                        <p:tav tm="100000">
                                          <p:val>
                                            <p:strVal val="#ppt_x"/>
                                          </p:val>
                                        </p:tav>
                                      </p:tavLst>
                                    </p:anim>
                                    <p:anim calcmode="lin" valueType="num">
                                      <p:cBhvr additive="base">
                                        <p:cTn id="82" dur="3000" fill="hold"/>
                                        <p:tgtEl>
                                          <p:spTgt spid="2"/>
                                        </p:tgtEl>
                                        <p:attrNameLst>
                                          <p:attrName>ppt_y</p:attrName>
                                        </p:attrNameLst>
                                      </p:cBhvr>
                                      <p:tavLst>
                                        <p:tav tm="0">
                                          <p:val>
                                            <p:strVal val="0-#ppt_h/2"/>
                                          </p:val>
                                        </p:tav>
                                        <p:tav tm="100000">
                                          <p:val>
                                            <p:strVal val="#ppt_y"/>
                                          </p:val>
                                        </p:tav>
                                      </p:tavLst>
                                    </p:anim>
                                  </p:childTnLst>
                                </p:cTn>
                              </p:par>
                              <p:par>
                                <p:cTn id="83" presetID="35" presetClass="entr" presetSubtype="0" fill="hold" nodeType="withEffect">
                                  <p:stCondLst>
                                    <p:cond delay="0"/>
                                  </p:stCondLst>
                                  <p:childTnLst>
                                    <p:set>
                                      <p:cBhvr>
                                        <p:cTn id="84" dur="1" fill="hold">
                                          <p:stCondLst>
                                            <p:cond delay="0"/>
                                          </p:stCondLst>
                                        </p:cTn>
                                        <p:tgtEl>
                                          <p:spTgt spid="4"/>
                                        </p:tgtEl>
                                        <p:attrNameLst>
                                          <p:attrName>style.visibility</p:attrName>
                                        </p:attrNameLst>
                                      </p:cBhvr>
                                      <p:to>
                                        <p:strVal val="visible"/>
                                      </p:to>
                                    </p:set>
                                    <p:animEffect transition="in" filter="fade">
                                      <p:cBhvr>
                                        <p:cTn id="85" dur="3000"/>
                                        <p:tgtEl>
                                          <p:spTgt spid="4"/>
                                        </p:tgtEl>
                                      </p:cBhvr>
                                    </p:animEffect>
                                    <p:anim calcmode="lin" valueType="num">
                                      <p:cBhvr>
                                        <p:cTn id="86" dur="3000" fill="hold"/>
                                        <p:tgtEl>
                                          <p:spTgt spid="4"/>
                                        </p:tgtEl>
                                        <p:attrNameLst>
                                          <p:attrName>style.rotation</p:attrName>
                                        </p:attrNameLst>
                                      </p:cBhvr>
                                      <p:tavLst>
                                        <p:tav tm="0">
                                          <p:val>
                                            <p:fltVal val="720"/>
                                          </p:val>
                                        </p:tav>
                                        <p:tav tm="100000">
                                          <p:val>
                                            <p:fltVal val="0"/>
                                          </p:val>
                                        </p:tav>
                                      </p:tavLst>
                                    </p:anim>
                                    <p:anim calcmode="lin" valueType="num">
                                      <p:cBhvr>
                                        <p:cTn id="87" dur="3000" fill="hold"/>
                                        <p:tgtEl>
                                          <p:spTgt spid="4"/>
                                        </p:tgtEl>
                                        <p:attrNameLst>
                                          <p:attrName>ppt_h</p:attrName>
                                        </p:attrNameLst>
                                      </p:cBhvr>
                                      <p:tavLst>
                                        <p:tav tm="0">
                                          <p:val>
                                            <p:fltVal val="0"/>
                                          </p:val>
                                        </p:tav>
                                        <p:tav tm="100000">
                                          <p:val>
                                            <p:strVal val="#ppt_h"/>
                                          </p:val>
                                        </p:tav>
                                      </p:tavLst>
                                    </p:anim>
                                    <p:anim calcmode="lin" valueType="num">
                                      <p:cBhvr>
                                        <p:cTn id="88" dur="3000" fill="hold"/>
                                        <p:tgtEl>
                                          <p:spTgt spid="4"/>
                                        </p:tgtEl>
                                        <p:attrNameLst>
                                          <p:attrName>ppt_w</p:attrName>
                                        </p:attrNameLst>
                                      </p:cBhvr>
                                      <p:tavLst>
                                        <p:tav tm="0">
                                          <p:val>
                                            <p:fltVal val="0"/>
                                          </p:val>
                                        </p:tav>
                                        <p:tav tm="100000">
                                          <p:val>
                                            <p:strVal val="#ppt_w"/>
                                          </p:val>
                                        </p:tav>
                                      </p:tavLst>
                                    </p:anim>
                                  </p:childTnLst>
                                </p:cTn>
                              </p:par>
                              <p:par>
                                <p:cTn id="89" presetID="23" presetClass="entr" presetSubtype="16"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3000" fill="hold"/>
                                        <p:tgtEl>
                                          <p:spTgt spid="4"/>
                                        </p:tgtEl>
                                        <p:attrNameLst>
                                          <p:attrName>ppt_w</p:attrName>
                                        </p:attrNameLst>
                                      </p:cBhvr>
                                      <p:tavLst>
                                        <p:tav tm="0">
                                          <p:val>
                                            <p:fltVal val="0"/>
                                          </p:val>
                                        </p:tav>
                                        <p:tav tm="100000">
                                          <p:val>
                                            <p:strVal val="#ppt_w"/>
                                          </p:val>
                                        </p:tav>
                                      </p:tavLst>
                                    </p:anim>
                                    <p:anim calcmode="lin" valueType="num">
                                      <p:cBhvr>
                                        <p:cTn id="92" dur="3000" fill="hold"/>
                                        <p:tgtEl>
                                          <p:spTgt spid="4"/>
                                        </p:tgtEl>
                                        <p:attrNameLst>
                                          <p:attrName>ppt_h</p:attrName>
                                        </p:attrNameLst>
                                      </p:cBhvr>
                                      <p:tavLst>
                                        <p:tav tm="0">
                                          <p:val>
                                            <p:fltVal val="0"/>
                                          </p:val>
                                        </p:tav>
                                        <p:tav tm="100000">
                                          <p:val>
                                            <p:strVal val="#ppt_h"/>
                                          </p:val>
                                        </p:tav>
                                      </p:tavLst>
                                    </p:anim>
                                  </p:childTnLst>
                                </p:cTn>
                              </p:par>
                              <p:par>
                                <p:cTn id="93" presetID="2" presetClass="entr" presetSubtype="9"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additive="base">
                                        <p:cTn id="95" dur="3000" fill="hold"/>
                                        <p:tgtEl>
                                          <p:spTgt spid="4"/>
                                        </p:tgtEl>
                                        <p:attrNameLst>
                                          <p:attrName>ppt_x</p:attrName>
                                        </p:attrNameLst>
                                      </p:cBhvr>
                                      <p:tavLst>
                                        <p:tav tm="0">
                                          <p:val>
                                            <p:strVal val="0-#ppt_w/2"/>
                                          </p:val>
                                        </p:tav>
                                        <p:tav tm="100000">
                                          <p:val>
                                            <p:strVal val="#ppt_x"/>
                                          </p:val>
                                        </p:tav>
                                      </p:tavLst>
                                    </p:anim>
                                    <p:anim calcmode="lin" valueType="num">
                                      <p:cBhvr additive="base">
                                        <p:cTn id="96" dur="3000" fill="hold"/>
                                        <p:tgtEl>
                                          <p:spTgt spid="4"/>
                                        </p:tgtEl>
                                        <p:attrNameLst>
                                          <p:attrName>ppt_y</p:attrName>
                                        </p:attrNameLst>
                                      </p:cBhvr>
                                      <p:tavLst>
                                        <p:tav tm="0">
                                          <p:val>
                                            <p:strVal val="0-#ppt_h/2"/>
                                          </p:val>
                                        </p:tav>
                                        <p:tav tm="100000">
                                          <p:val>
                                            <p:strVal val="#ppt_y"/>
                                          </p:val>
                                        </p:tav>
                                      </p:tavLst>
                                    </p:anim>
                                  </p:childTnLst>
                                </p:cTn>
                              </p:par>
                              <p:par>
                                <p:cTn id="97" presetID="35" presetClass="entr" presetSubtype="0" fill="hold" nodeType="withEffect">
                                  <p:stCondLst>
                                    <p:cond delay="0"/>
                                  </p:stCondLst>
                                  <p:childTnLst>
                                    <p:set>
                                      <p:cBhvr>
                                        <p:cTn id="98" dur="1" fill="hold">
                                          <p:stCondLst>
                                            <p:cond delay="0"/>
                                          </p:stCondLst>
                                        </p:cTn>
                                        <p:tgtEl>
                                          <p:spTgt spid="5"/>
                                        </p:tgtEl>
                                        <p:attrNameLst>
                                          <p:attrName>style.visibility</p:attrName>
                                        </p:attrNameLst>
                                      </p:cBhvr>
                                      <p:to>
                                        <p:strVal val="visible"/>
                                      </p:to>
                                    </p:set>
                                    <p:animEffect transition="in" filter="fade">
                                      <p:cBhvr>
                                        <p:cTn id="99" dur="3000"/>
                                        <p:tgtEl>
                                          <p:spTgt spid="5"/>
                                        </p:tgtEl>
                                      </p:cBhvr>
                                    </p:animEffect>
                                    <p:anim calcmode="lin" valueType="num">
                                      <p:cBhvr>
                                        <p:cTn id="100" dur="3000" fill="hold"/>
                                        <p:tgtEl>
                                          <p:spTgt spid="5"/>
                                        </p:tgtEl>
                                        <p:attrNameLst>
                                          <p:attrName>style.rotation</p:attrName>
                                        </p:attrNameLst>
                                      </p:cBhvr>
                                      <p:tavLst>
                                        <p:tav tm="0">
                                          <p:val>
                                            <p:fltVal val="720"/>
                                          </p:val>
                                        </p:tav>
                                        <p:tav tm="100000">
                                          <p:val>
                                            <p:fltVal val="0"/>
                                          </p:val>
                                        </p:tav>
                                      </p:tavLst>
                                    </p:anim>
                                    <p:anim calcmode="lin" valueType="num">
                                      <p:cBhvr>
                                        <p:cTn id="101" dur="3000" fill="hold"/>
                                        <p:tgtEl>
                                          <p:spTgt spid="5"/>
                                        </p:tgtEl>
                                        <p:attrNameLst>
                                          <p:attrName>ppt_h</p:attrName>
                                        </p:attrNameLst>
                                      </p:cBhvr>
                                      <p:tavLst>
                                        <p:tav tm="0">
                                          <p:val>
                                            <p:fltVal val="0"/>
                                          </p:val>
                                        </p:tav>
                                        <p:tav tm="100000">
                                          <p:val>
                                            <p:strVal val="#ppt_h"/>
                                          </p:val>
                                        </p:tav>
                                      </p:tavLst>
                                    </p:anim>
                                    <p:anim calcmode="lin" valueType="num">
                                      <p:cBhvr>
                                        <p:cTn id="102" dur="3000" fill="hold"/>
                                        <p:tgtEl>
                                          <p:spTgt spid="5"/>
                                        </p:tgtEl>
                                        <p:attrNameLst>
                                          <p:attrName>ppt_w</p:attrName>
                                        </p:attrNameLst>
                                      </p:cBhvr>
                                      <p:tavLst>
                                        <p:tav tm="0">
                                          <p:val>
                                            <p:fltVal val="0"/>
                                          </p:val>
                                        </p:tav>
                                        <p:tav tm="100000">
                                          <p:val>
                                            <p:strVal val="#ppt_w"/>
                                          </p:val>
                                        </p:tav>
                                      </p:tavLst>
                                    </p:anim>
                                  </p:childTnLst>
                                </p:cTn>
                              </p:par>
                              <p:par>
                                <p:cTn id="103" presetID="23" presetClass="entr" presetSubtype="16" fill="hold" nodeType="withEffect">
                                  <p:stCondLst>
                                    <p:cond delay="0"/>
                                  </p:stCondLst>
                                  <p:childTnLst>
                                    <p:set>
                                      <p:cBhvr>
                                        <p:cTn id="104" dur="1" fill="hold">
                                          <p:stCondLst>
                                            <p:cond delay="0"/>
                                          </p:stCondLst>
                                        </p:cTn>
                                        <p:tgtEl>
                                          <p:spTgt spid="5"/>
                                        </p:tgtEl>
                                        <p:attrNameLst>
                                          <p:attrName>style.visibility</p:attrName>
                                        </p:attrNameLst>
                                      </p:cBhvr>
                                      <p:to>
                                        <p:strVal val="visible"/>
                                      </p:to>
                                    </p:set>
                                    <p:anim calcmode="lin" valueType="num">
                                      <p:cBhvr>
                                        <p:cTn id="105" dur="3000" fill="hold"/>
                                        <p:tgtEl>
                                          <p:spTgt spid="5"/>
                                        </p:tgtEl>
                                        <p:attrNameLst>
                                          <p:attrName>ppt_w</p:attrName>
                                        </p:attrNameLst>
                                      </p:cBhvr>
                                      <p:tavLst>
                                        <p:tav tm="0">
                                          <p:val>
                                            <p:fltVal val="0"/>
                                          </p:val>
                                        </p:tav>
                                        <p:tav tm="100000">
                                          <p:val>
                                            <p:strVal val="#ppt_w"/>
                                          </p:val>
                                        </p:tav>
                                      </p:tavLst>
                                    </p:anim>
                                    <p:anim calcmode="lin" valueType="num">
                                      <p:cBhvr>
                                        <p:cTn id="106" dur="3000" fill="hold"/>
                                        <p:tgtEl>
                                          <p:spTgt spid="5"/>
                                        </p:tgtEl>
                                        <p:attrNameLst>
                                          <p:attrName>ppt_h</p:attrName>
                                        </p:attrNameLst>
                                      </p:cBhvr>
                                      <p:tavLst>
                                        <p:tav tm="0">
                                          <p:val>
                                            <p:fltVal val="0"/>
                                          </p:val>
                                        </p:tav>
                                        <p:tav tm="100000">
                                          <p:val>
                                            <p:strVal val="#ppt_h"/>
                                          </p:val>
                                        </p:tav>
                                      </p:tavLst>
                                    </p:anim>
                                  </p:childTnLst>
                                </p:cTn>
                              </p:par>
                              <p:par>
                                <p:cTn id="107" presetID="2" presetClass="entr" presetSubtype="6" fill="hold" nodeType="withEffect">
                                  <p:stCondLst>
                                    <p:cond delay="0"/>
                                  </p:stCondLst>
                                  <p:childTnLst>
                                    <p:set>
                                      <p:cBhvr>
                                        <p:cTn id="108" dur="1" fill="hold">
                                          <p:stCondLst>
                                            <p:cond delay="0"/>
                                          </p:stCondLst>
                                        </p:cTn>
                                        <p:tgtEl>
                                          <p:spTgt spid="5"/>
                                        </p:tgtEl>
                                        <p:attrNameLst>
                                          <p:attrName>style.visibility</p:attrName>
                                        </p:attrNameLst>
                                      </p:cBhvr>
                                      <p:to>
                                        <p:strVal val="visible"/>
                                      </p:to>
                                    </p:set>
                                    <p:anim calcmode="lin" valueType="num">
                                      <p:cBhvr additive="base">
                                        <p:cTn id="109" dur="3000" fill="hold"/>
                                        <p:tgtEl>
                                          <p:spTgt spid="5"/>
                                        </p:tgtEl>
                                        <p:attrNameLst>
                                          <p:attrName>ppt_x</p:attrName>
                                        </p:attrNameLst>
                                      </p:cBhvr>
                                      <p:tavLst>
                                        <p:tav tm="0">
                                          <p:val>
                                            <p:strVal val="1+#ppt_w/2"/>
                                          </p:val>
                                        </p:tav>
                                        <p:tav tm="100000">
                                          <p:val>
                                            <p:strVal val="#ppt_x"/>
                                          </p:val>
                                        </p:tav>
                                      </p:tavLst>
                                    </p:anim>
                                    <p:anim calcmode="lin" valueType="num">
                                      <p:cBhvr additive="base">
                                        <p:cTn id="110" dur="3000" fill="hold"/>
                                        <p:tgtEl>
                                          <p:spTgt spid="5"/>
                                        </p:tgtEl>
                                        <p:attrNameLst>
                                          <p:attrName>ppt_y</p:attrName>
                                        </p:attrNameLst>
                                      </p:cBhvr>
                                      <p:tavLst>
                                        <p:tav tm="0">
                                          <p:val>
                                            <p:strVal val="1+#ppt_h/2"/>
                                          </p:val>
                                        </p:tav>
                                        <p:tav tm="100000">
                                          <p:val>
                                            <p:strVal val="#ppt_y"/>
                                          </p:val>
                                        </p:tav>
                                      </p:tavLst>
                                    </p:anim>
                                  </p:childTnLst>
                                </p:cTn>
                              </p:par>
                              <p:par>
                                <p:cTn id="111" presetID="35" presetClass="entr" presetSubtype="0" fill="hold" nodeType="withEffect">
                                  <p:stCondLst>
                                    <p:cond delay="0"/>
                                  </p:stCondLst>
                                  <p:childTnLst>
                                    <p:set>
                                      <p:cBhvr>
                                        <p:cTn id="112" dur="1" fill="hold">
                                          <p:stCondLst>
                                            <p:cond delay="0"/>
                                          </p:stCondLst>
                                        </p:cTn>
                                        <p:tgtEl>
                                          <p:spTgt spid="6"/>
                                        </p:tgtEl>
                                        <p:attrNameLst>
                                          <p:attrName>style.visibility</p:attrName>
                                        </p:attrNameLst>
                                      </p:cBhvr>
                                      <p:to>
                                        <p:strVal val="visible"/>
                                      </p:to>
                                    </p:set>
                                    <p:animEffect transition="in" filter="fade">
                                      <p:cBhvr>
                                        <p:cTn id="113" dur="3000"/>
                                        <p:tgtEl>
                                          <p:spTgt spid="6"/>
                                        </p:tgtEl>
                                      </p:cBhvr>
                                    </p:animEffect>
                                    <p:anim calcmode="lin" valueType="num">
                                      <p:cBhvr>
                                        <p:cTn id="114" dur="3000" fill="hold"/>
                                        <p:tgtEl>
                                          <p:spTgt spid="6"/>
                                        </p:tgtEl>
                                        <p:attrNameLst>
                                          <p:attrName>style.rotation</p:attrName>
                                        </p:attrNameLst>
                                      </p:cBhvr>
                                      <p:tavLst>
                                        <p:tav tm="0">
                                          <p:val>
                                            <p:fltVal val="720"/>
                                          </p:val>
                                        </p:tav>
                                        <p:tav tm="100000">
                                          <p:val>
                                            <p:fltVal val="0"/>
                                          </p:val>
                                        </p:tav>
                                      </p:tavLst>
                                    </p:anim>
                                    <p:anim calcmode="lin" valueType="num">
                                      <p:cBhvr>
                                        <p:cTn id="115" dur="3000" fill="hold"/>
                                        <p:tgtEl>
                                          <p:spTgt spid="6"/>
                                        </p:tgtEl>
                                        <p:attrNameLst>
                                          <p:attrName>ppt_h</p:attrName>
                                        </p:attrNameLst>
                                      </p:cBhvr>
                                      <p:tavLst>
                                        <p:tav tm="0">
                                          <p:val>
                                            <p:fltVal val="0"/>
                                          </p:val>
                                        </p:tav>
                                        <p:tav tm="100000">
                                          <p:val>
                                            <p:strVal val="#ppt_h"/>
                                          </p:val>
                                        </p:tav>
                                      </p:tavLst>
                                    </p:anim>
                                    <p:anim calcmode="lin" valueType="num">
                                      <p:cBhvr>
                                        <p:cTn id="116" dur="3000" fill="hold"/>
                                        <p:tgtEl>
                                          <p:spTgt spid="6"/>
                                        </p:tgtEl>
                                        <p:attrNameLst>
                                          <p:attrName>ppt_w</p:attrName>
                                        </p:attrNameLst>
                                      </p:cBhvr>
                                      <p:tavLst>
                                        <p:tav tm="0">
                                          <p:val>
                                            <p:fltVal val="0"/>
                                          </p:val>
                                        </p:tav>
                                        <p:tav tm="100000">
                                          <p:val>
                                            <p:strVal val="#ppt_w"/>
                                          </p:val>
                                        </p:tav>
                                      </p:tavLst>
                                    </p:anim>
                                  </p:childTnLst>
                                </p:cTn>
                              </p:par>
                              <p:par>
                                <p:cTn id="117" presetID="23" presetClass="entr" presetSubtype="16" fill="hold" nodeType="withEffect">
                                  <p:stCondLst>
                                    <p:cond delay="0"/>
                                  </p:stCondLst>
                                  <p:childTnLst>
                                    <p:set>
                                      <p:cBhvr>
                                        <p:cTn id="118" dur="1" fill="hold">
                                          <p:stCondLst>
                                            <p:cond delay="0"/>
                                          </p:stCondLst>
                                        </p:cTn>
                                        <p:tgtEl>
                                          <p:spTgt spid="6"/>
                                        </p:tgtEl>
                                        <p:attrNameLst>
                                          <p:attrName>style.visibility</p:attrName>
                                        </p:attrNameLst>
                                      </p:cBhvr>
                                      <p:to>
                                        <p:strVal val="visible"/>
                                      </p:to>
                                    </p:set>
                                    <p:anim calcmode="lin" valueType="num">
                                      <p:cBhvr>
                                        <p:cTn id="119" dur="3000" fill="hold"/>
                                        <p:tgtEl>
                                          <p:spTgt spid="6"/>
                                        </p:tgtEl>
                                        <p:attrNameLst>
                                          <p:attrName>ppt_w</p:attrName>
                                        </p:attrNameLst>
                                      </p:cBhvr>
                                      <p:tavLst>
                                        <p:tav tm="0">
                                          <p:val>
                                            <p:fltVal val="0"/>
                                          </p:val>
                                        </p:tav>
                                        <p:tav tm="100000">
                                          <p:val>
                                            <p:strVal val="#ppt_w"/>
                                          </p:val>
                                        </p:tav>
                                      </p:tavLst>
                                    </p:anim>
                                    <p:anim calcmode="lin" valueType="num">
                                      <p:cBhvr>
                                        <p:cTn id="120" dur="3000" fill="hold"/>
                                        <p:tgtEl>
                                          <p:spTgt spid="6"/>
                                        </p:tgtEl>
                                        <p:attrNameLst>
                                          <p:attrName>ppt_h</p:attrName>
                                        </p:attrNameLst>
                                      </p:cBhvr>
                                      <p:tavLst>
                                        <p:tav tm="0">
                                          <p:val>
                                            <p:fltVal val="0"/>
                                          </p:val>
                                        </p:tav>
                                        <p:tav tm="100000">
                                          <p:val>
                                            <p:strVal val="#ppt_h"/>
                                          </p:val>
                                        </p:tav>
                                      </p:tavLst>
                                    </p:anim>
                                  </p:childTnLst>
                                </p:cTn>
                              </p:par>
                              <p:par>
                                <p:cTn id="121" presetID="2" presetClass="entr" presetSubtype="12" fill="hold" nodeType="withEffect">
                                  <p:stCondLst>
                                    <p:cond delay="0"/>
                                  </p:stCondLst>
                                  <p:childTnLst>
                                    <p:set>
                                      <p:cBhvr>
                                        <p:cTn id="122" dur="1" fill="hold">
                                          <p:stCondLst>
                                            <p:cond delay="0"/>
                                          </p:stCondLst>
                                        </p:cTn>
                                        <p:tgtEl>
                                          <p:spTgt spid="6"/>
                                        </p:tgtEl>
                                        <p:attrNameLst>
                                          <p:attrName>style.visibility</p:attrName>
                                        </p:attrNameLst>
                                      </p:cBhvr>
                                      <p:to>
                                        <p:strVal val="visible"/>
                                      </p:to>
                                    </p:set>
                                    <p:anim calcmode="lin" valueType="num">
                                      <p:cBhvr additive="base">
                                        <p:cTn id="123" dur="3000" fill="hold"/>
                                        <p:tgtEl>
                                          <p:spTgt spid="6"/>
                                        </p:tgtEl>
                                        <p:attrNameLst>
                                          <p:attrName>ppt_x</p:attrName>
                                        </p:attrNameLst>
                                      </p:cBhvr>
                                      <p:tavLst>
                                        <p:tav tm="0">
                                          <p:val>
                                            <p:strVal val="0-#ppt_w/2"/>
                                          </p:val>
                                        </p:tav>
                                        <p:tav tm="100000">
                                          <p:val>
                                            <p:strVal val="#ppt_x"/>
                                          </p:val>
                                        </p:tav>
                                      </p:tavLst>
                                    </p:anim>
                                    <p:anim calcmode="lin" valueType="num">
                                      <p:cBhvr additive="base">
                                        <p:cTn id="124" dur="3000" fill="hold"/>
                                        <p:tgtEl>
                                          <p:spTgt spid="6"/>
                                        </p:tgtEl>
                                        <p:attrNameLst>
                                          <p:attrName>ppt_y</p:attrName>
                                        </p:attrNameLst>
                                      </p:cBhvr>
                                      <p:tavLst>
                                        <p:tav tm="0">
                                          <p:val>
                                            <p:strVal val="1+#ppt_h/2"/>
                                          </p:val>
                                        </p:tav>
                                        <p:tav tm="100000">
                                          <p:val>
                                            <p:strVal val="#ppt_y"/>
                                          </p:val>
                                        </p:tav>
                                      </p:tavLst>
                                    </p:anim>
                                  </p:childTnLst>
                                </p:cTn>
                              </p:par>
                              <p:par>
                                <p:cTn id="125" presetID="40" presetClass="entr" presetSubtype="0" fill="hold" grpId="0" nodeType="withEffect">
                                  <p:stCondLst>
                                    <p:cond delay="3000"/>
                                  </p:stCondLst>
                                  <p:iterate type="lt">
                                    <p:tmPct val="10000"/>
                                  </p:iterate>
                                  <p:childTnLst>
                                    <p:set>
                                      <p:cBhvr>
                                        <p:cTn id="126" dur="1" fill="hold">
                                          <p:stCondLst>
                                            <p:cond delay="0"/>
                                          </p:stCondLst>
                                        </p:cTn>
                                        <p:tgtEl>
                                          <p:spTgt spid="11"/>
                                        </p:tgtEl>
                                        <p:attrNameLst>
                                          <p:attrName>style.visibility</p:attrName>
                                        </p:attrNameLst>
                                      </p:cBhvr>
                                      <p:to>
                                        <p:strVal val="visible"/>
                                      </p:to>
                                    </p:set>
                                    <p:animEffect transition="in" filter="fade">
                                      <p:cBhvr>
                                        <p:cTn id="127" dur="1000"/>
                                        <p:tgtEl>
                                          <p:spTgt spid="11"/>
                                        </p:tgtEl>
                                      </p:cBhvr>
                                    </p:animEffect>
                                    <p:anim calcmode="lin" valueType="num">
                                      <p:cBhvr>
                                        <p:cTn id="128" dur="1000" fill="hold"/>
                                        <p:tgtEl>
                                          <p:spTgt spid="11"/>
                                        </p:tgtEl>
                                        <p:attrNameLst>
                                          <p:attrName>ppt_x</p:attrName>
                                        </p:attrNameLst>
                                      </p:cBhvr>
                                      <p:tavLst>
                                        <p:tav tm="0">
                                          <p:val>
                                            <p:strVal val="#ppt_x-.1"/>
                                          </p:val>
                                        </p:tav>
                                        <p:tav tm="100000">
                                          <p:val>
                                            <p:strVal val="#ppt_x"/>
                                          </p:val>
                                        </p:tav>
                                      </p:tavLst>
                                    </p:anim>
                                    <p:anim calcmode="lin" valueType="num">
                                      <p:cBhvr>
                                        <p:cTn id="129"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7 Jose Sanchez Cubero Tocando la Bocina.jpg"/>
          <p:cNvPicPr>
            <a:picLocks noChangeAspect="1"/>
          </p:cNvPicPr>
          <p:nvPr/>
        </p:nvPicPr>
        <p:blipFill>
          <a:blip r:embed="rId2" cstate="print"/>
          <a:srcRect/>
          <a:stretch>
            <a:fillRect/>
          </a:stretch>
        </p:blipFill>
        <p:spPr bwMode="auto">
          <a:xfrm>
            <a:off x="0" y="-307975"/>
            <a:ext cx="9144000" cy="5616575"/>
          </a:xfrm>
          <a:prstGeom prst="rect">
            <a:avLst/>
          </a:prstGeom>
          <a:noFill/>
          <a:ln w="9525">
            <a:noFill/>
            <a:miter lim="800000"/>
            <a:headEnd/>
            <a:tailEnd/>
          </a:ln>
        </p:spPr>
      </p:pic>
      <p:pic>
        <p:nvPicPr>
          <p:cNvPr id="5" name="4 Imagen" descr="07 Jose Sanchez Cubero Tocando la Bocina.jpg"/>
          <p:cNvPicPr>
            <a:picLocks noChangeAspect="1"/>
          </p:cNvPicPr>
          <p:nvPr/>
        </p:nvPicPr>
        <p:blipFill>
          <a:blip r:embed="rId2" cstate="print"/>
          <a:srcRect/>
          <a:stretch>
            <a:fillRect/>
          </a:stretch>
        </p:blipFill>
        <p:spPr bwMode="auto">
          <a:xfrm>
            <a:off x="0" y="-307975"/>
            <a:ext cx="9144000" cy="5616575"/>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000" advTm="8000">
        <p:random/>
      </p:transition>
    </mc:Choice>
    <mc:Fallback>
      <p:transition spd="slow" advTm="8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3000"/>
                                        <p:tgtEl>
                                          <p:spTgt spid="4"/>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08 Miercoles Santo procesion del cautivo.jpg"/>
          <p:cNvPicPr>
            <a:picLocks noChangeAspect="1"/>
          </p:cNvPicPr>
          <p:nvPr/>
        </p:nvPicPr>
        <p:blipFill>
          <a:blip r:embed="rId2" cstate="print"/>
          <a:srcRect/>
          <a:stretch>
            <a:fillRect/>
          </a:stretch>
        </p:blipFill>
        <p:spPr bwMode="auto">
          <a:xfrm>
            <a:off x="0" y="-381000"/>
            <a:ext cx="9144000" cy="5832475"/>
          </a:xfrm>
          <a:prstGeom prst="rect">
            <a:avLst/>
          </a:prstGeom>
          <a:noFill/>
          <a:ln w="9525">
            <a:noFill/>
            <a:miter lim="800000"/>
            <a:headEnd/>
            <a:tailEnd/>
          </a:ln>
        </p:spPr>
      </p:pic>
      <p:pic>
        <p:nvPicPr>
          <p:cNvPr id="6" name="5 Imagen" descr="08 Miercoles Santo procesion del cautivo.jpg"/>
          <p:cNvPicPr>
            <a:picLocks noChangeAspect="1"/>
          </p:cNvPicPr>
          <p:nvPr/>
        </p:nvPicPr>
        <p:blipFill>
          <a:blip r:embed="rId2" cstate="print"/>
          <a:srcRect/>
          <a:stretch>
            <a:fillRect/>
          </a:stretch>
        </p:blipFill>
        <p:spPr bwMode="auto">
          <a:xfrm>
            <a:off x="0" y="-381000"/>
            <a:ext cx="9144000" cy="5832475"/>
          </a:xfrm>
          <a:prstGeom prst="rect">
            <a:avLst/>
          </a:prstGeom>
          <a:noFill/>
          <a:ln w="9525">
            <a:noFill/>
            <a:miter lim="800000"/>
            <a:headEnd/>
            <a:tailEnd/>
          </a:ln>
        </p:spPr>
      </p:pic>
      <p:pic>
        <p:nvPicPr>
          <p:cNvPr id="5" name="4 Imagen" descr="08 Miercoles Santo procesion del cautivo.jpg"/>
          <p:cNvPicPr>
            <a:picLocks noChangeAspect="1"/>
          </p:cNvPicPr>
          <p:nvPr/>
        </p:nvPicPr>
        <p:blipFill>
          <a:blip r:embed="rId2" cstate="print"/>
          <a:srcRect/>
          <a:stretch>
            <a:fillRect/>
          </a:stretch>
        </p:blipFill>
        <p:spPr bwMode="auto">
          <a:xfrm>
            <a:off x="0" y="-381000"/>
            <a:ext cx="9144000" cy="5832475"/>
          </a:xfrm>
          <a:prstGeom prst="rect">
            <a:avLst/>
          </a:prstGeom>
          <a:noFill/>
          <a:ln w="9525">
            <a:noFill/>
            <a:miter lim="800000"/>
            <a:headEnd/>
            <a:tailEnd/>
          </a:ln>
        </p:spPr>
      </p:pic>
      <p:sp>
        <p:nvSpPr>
          <p:cNvPr id="8" name="7 CuadroTexto"/>
          <p:cNvSpPr txBox="1"/>
          <p:nvPr/>
        </p:nvSpPr>
        <p:spPr>
          <a:xfrm>
            <a:off x="1403350" y="987425"/>
            <a:ext cx="2574925" cy="400050"/>
          </a:xfrm>
          <a:prstGeom prst="rect">
            <a:avLst/>
          </a:prstGeom>
          <a:noFill/>
        </p:spPr>
        <p:txBody>
          <a:bodyPr wrap="none">
            <a:spAutoFit/>
            <a:scene3d>
              <a:camera prst="perspectiveRelaxedModerately"/>
              <a:lightRig rig="threePt" dir="t"/>
            </a:scene3d>
            <a:sp3d extrusionH="57150">
              <a:bevelT w="38100" h="38100" prst="angle"/>
            </a:sp3d>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reflection blurRad="6350" stA="60000" endA="900" endPos="58000" dir="5400000" sy="-100000" algn="bl" rotWithShape="0"/>
                </a:effectLst>
                <a:latin typeface="Lucida Bright" pitchFamily="18" charset="0"/>
              </a:rPr>
              <a:t>Palacio Arzobispal</a:t>
            </a:r>
          </a:p>
        </p:txBody>
      </p:sp>
      <p:sp>
        <p:nvSpPr>
          <p:cNvPr id="10" name="9 CuadroTexto"/>
          <p:cNvSpPr txBox="1"/>
          <p:nvPr/>
        </p:nvSpPr>
        <p:spPr>
          <a:xfrm>
            <a:off x="468313" y="3943350"/>
            <a:ext cx="8424862"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1F497D"/>
                  </a:outerShdw>
                </a:effectLst>
              </a:rPr>
              <a:t>Seguimos caminando y un poquito más adelante pasamos junto al Palacio Arzobispal. Después de ser la residencia de los arzobispos de Toledo de los siglos XIII al XIX, el palacio sufrió un incendio (1939), que resultó en la pérdida de un importante patrimonio artístico.</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random/>
      </p:transition>
    </mc:Choice>
    <mc:Fallback>
      <p:transition spd="slow" advTm="3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3000"/>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strVal val="4/3*#ppt_w"/>
                                          </p:val>
                                        </p:tav>
                                        <p:tav tm="100000">
                                          <p:val>
                                            <p:strVal val="#ppt_w"/>
                                          </p:val>
                                        </p:tav>
                                      </p:tavLst>
                                    </p:anim>
                                    <p:anim calcmode="lin" valueType="num">
                                      <p:cBhvr>
                                        <p:cTn id="11" dur="3000" fill="hold"/>
                                        <p:tgtEl>
                                          <p:spTgt spid="7"/>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outVertical)">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ircle(out)">
                                      <p:cBhvr>
                                        <p:cTn id="21" dur="3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3000" fill="hold"/>
                                        <p:tgtEl>
                                          <p:spTgt spid="5"/>
                                        </p:tgtEl>
                                        <p:attrNameLst>
                                          <p:attrName>ppt_w</p:attrName>
                                        </p:attrNameLst>
                                      </p:cBhvr>
                                      <p:tavLst>
                                        <p:tav tm="0">
                                          <p:val>
                                            <p:strVal val="4/3*#ppt_w"/>
                                          </p:val>
                                        </p:tav>
                                        <p:tav tm="100000">
                                          <p:val>
                                            <p:strVal val="#ppt_w"/>
                                          </p:val>
                                        </p:tav>
                                      </p:tavLst>
                                    </p:anim>
                                    <p:anim calcmode="lin" valueType="num">
                                      <p:cBhvr>
                                        <p:cTn id="25" dur="3000" fill="hold"/>
                                        <p:tgtEl>
                                          <p:spTgt spid="5"/>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childTnLst>
                          </p:cTn>
                        </p:par>
                        <p:par>
                          <p:cTn id="31" fill="hold">
                            <p:stCondLst>
                              <p:cond delay="5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1"/>
                                          </p:val>
                                        </p:tav>
                                        <p:tav tm="100000">
                                          <p:val>
                                            <p:strVal val="#ppt_x"/>
                                          </p:val>
                                        </p:tav>
                                      </p:tavLst>
                                    </p:anim>
                                    <p:anim calcmode="lin" valueType="num">
                                      <p:cBhvr>
                                        <p:cTn id="3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63 Museo de Ceramica.jpg"/>
          <p:cNvPicPr>
            <a:picLocks noChangeAspect="1"/>
          </p:cNvPicPr>
          <p:nvPr/>
        </p:nvPicPr>
        <p:blipFill>
          <a:blip r:embed="rId2" cstate="print"/>
          <a:srcRect/>
          <a:stretch>
            <a:fillRect/>
          </a:stretch>
        </p:blipFill>
        <p:spPr bwMode="auto">
          <a:xfrm>
            <a:off x="0" y="0"/>
            <a:ext cx="9144000" cy="5451475"/>
          </a:xfrm>
          <a:prstGeom prst="rect">
            <a:avLst/>
          </a:prstGeom>
          <a:noFill/>
          <a:ln w="9525">
            <a:noFill/>
            <a:miter lim="800000"/>
            <a:headEnd/>
            <a:tailEnd/>
          </a:ln>
        </p:spPr>
      </p:pic>
      <p:pic>
        <p:nvPicPr>
          <p:cNvPr id="6" name="5 Imagen" descr="63 Museo de Ceramica.jpg"/>
          <p:cNvPicPr>
            <a:picLocks noChangeAspect="1"/>
          </p:cNvPicPr>
          <p:nvPr/>
        </p:nvPicPr>
        <p:blipFill>
          <a:blip r:embed="rId2" cstate="print"/>
          <a:srcRect/>
          <a:stretch>
            <a:fillRect/>
          </a:stretch>
        </p:blipFill>
        <p:spPr bwMode="auto">
          <a:xfrm>
            <a:off x="0" y="0"/>
            <a:ext cx="9144000" cy="5451475"/>
          </a:xfrm>
          <a:prstGeom prst="rect">
            <a:avLst/>
          </a:prstGeom>
          <a:noFill/>
          <a:ln w="9525">
            <a:noFill/>
            <a:miter lim="800000"/>
            <a:headEnd/>
            <a:tailEnd/>
          </a:ln>
        </p:spPr>
      </p:pic>
      <p:sp>
        <p:nvSpPr>
          <p:cNvPr id="4" name="3 CuadroTexto"/>
          <p:cNvSpPr txBox="1"/>
          <p:nvPr/>
        </p:nvSpPr>
        <p:spPr>
          <a:xfrm>
            <a:off x="468313" y="4371975"/>
            <a:ext cx="8135937" cy="646113"/>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1F497D"/>
                  </a:outerShdw>
                </a:effectLst>
              </a:rPr>
              <a:t>La fachada que conocemos hoy, a partir del siglo XVI, es obra de Alonso de Covarrubias.</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5000">
        <p:random/>
      </p:transition>
    </mc:Choice>
    <mc:Fallback>
      <p:transition spd="slow" advTm="1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2/3*#ppt_w"/>
                                          </p:val>
                                        </p:tav>
                                        <p:tav tm="100000">
                                          <p:val>
                                            <p:strVal val="#ppt_w"/>
                                          </p:val>
                                        </p:tav>
                                      </p:tavLst>
                                    </p:anim>
                                    <p:anim calcmode="lin" valueType="num">
                                      <p:cBhvr>
                                        <p:cTn id="8" dur="3000" fill="hold"/>
                                        <p:tgtEl>
                                          <p:spTgt spid="5"/>
                                        </p:tgtEl>
                                        <p:attrNameLst>
                                          <p:attrName>ppt_h</p:attrName>
                                        </p:attrNameLst>
                                      </p:cBhvr>
                                      <p:tavLst>
                                        <p:tav tm="0">
                                          <p:val>
                                            <p:strVal val="2/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3000"/>
                                        <p:tgtEl>
                                          <p:spTgt spid="5"/>
                                        </p:tgtEl>
                                      </p:cBhvr>
                                    </p:animEffect>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1 Imagen" descr="Color 02.jpg"/>
          <p:cNvPicPr>
            <a:picLocks noChangeAspect="1"/>
          </p:cNvPicPr>
          <p:nvPr/>
        </p:nvPicPr>
        <p:blipFill>
          <a:blip r:embed="rId2" cstate="print"/>
          <a:srcRect/>
          <a:stretch>
            <a:fillRect/>
          </a:stretch>
        </p:blipFill>
        <p:spPr bwMode="auto">
          <a:xfrm>
            <a:off x="0" y="-381000"/>
            <a:ext cx="9144000" cy="5761038"/>
          </a:xfrm>
          <a:prstGeom prst="rect">
            <a:avLst/>
          </a:prstGeom>
          <a:noFill/>
          <a:ln w="9525">
            <a:noFill/>
            <a:miter lim="800000"/>
            <a:headEnd/>
            <a:tailEnd/>
          </a:ln>
        </p:spPr>
      </p:pic>
      <p:sp>
        <p:nvSpPr>
          <p:cNvPr id="3" name="2 Marco"/>
          <p:cNvSpPr/>
          <p:nvPr/>
        </p:nvSpPr>
        <p:spPr>
          <a:xfrm>
            <a:off x="0" y="0"/>
            <a:ext cx="9144000" cy="5143500"/>
          </a:xfrm>
          <a:prstGeom prst="frame">
            <a:avLst>
              <a:gd name="adj1" fmla="val 10366"/>
            </a:avLst>
          </a:prstGeom>
          <a:solidFill>
            <a:schemeClr val="tx2">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4" name="3 Marco"/>
          <p:cNvSpPr/>
          <p:nvPr/>
        </p:nvSpPr>
        <p:spPr>
          <a:xfrm>
            <a:off x="539750" y="484188"/>
            <a:ext cx="8064500" cy="4319587"/>
          </a:xfrm>
          <a:prstGeom prst="frame">
            <a:avLst>
              <a:gd name="adj1" fmla="val 12310"/>
            </a:avLst>
          </a:prstGeom>
          <a:solidFill>
            <a:schemeClr val="tx2">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5" name="4 Marco"/>
          <p:cNvSpPr/>
          <p:nvPr/>
        </p:nvSpPr>
        <p:spPr>
          <a:xfrm>
            <a:off x="1042988" y="915988"/>
            <a:ext cx="7058025" cy="3455987"/>
          </a:xfrm>
          <a:prstGeom prst="frame">
            <a:avLst>
              <a:gd name="adj1" fmla="val 13828"/>
            </a:avLst>
          </a:prstGeom>
          <a:solidFill>
            <a:schemeClr val="tx2">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6" name="5 Marco"/>
          <p:cNvSpPr/>
          <p:nvPr/>
        </p:nvSpPr>
        <p:spPr>
          <a:xfrm>
            <a:off x="1547813" y="1276350"/>
            <a:ext cx="6048375" cy="2808288"/>
          </a:xfrm>
          <a:prstGeom prst="frame">
            <a:avLst>
              <a:gd name="adj1" fmla="val 17741"/>
            </a:avLst>
          </a:prstGeom>
          <a:solidFill>
            <a:schemeClr val="tx2">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7" name="6 Marco"/>
          <p:cNvSpPr/>
          <p:nvPr/>
        </p:nvSpPr>
        <p:spPr>
          <a:xfrm>
            <a:off x="2051050" y="1708150"/>
            <a:ext cx="5041900" cy="1943100"/>
          </a:xfrm>
          <a:prstGeom prst="frame">
            <a:avLst>
              <a:gd name="adj1" fmla="val 26166"/>
            </a:avLst>
          </a:prstGeom>
          <a:solidFill>
            <a:schemeClr val="tx2">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8" name="7 Marco"/>
          <p:cNvSpPr/>
          <p:nvPr/>
        </p:nvSpPr>
        <p:spPr>
          <a:xfrm>
            <a:off x="2555875" y="2211388"/>
            <a:ext cx="4032250" cy="936625"/>
          </a:xfrm>
          <a:prstGeom prst="frame">
            <a:avLst>
              <a:gd name="adj1" fmla="val 30734"/>
            </a:avLst>
          </a:prstGeom>
          <a:solidFill>
            <a:schemeClr val="tx2">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0" name="9 Rectángulo"/>
          <p:cNvSpPr/>
          <p:nvPr/>
        </p:nvSpPr>
        <p:spPr>
          <a:xfrm>
            <a:off x="2843213" y="2500313"/>
            <a:ext cx="3457575" cy="358775"/>
          </a:xfrm>
          <a:prstGeom prst="rect">
            <a:avLst/>
          </a:prstGeom>
          <a:solidFill>
            <a:schemeClr val="tx2">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323850" y="4300538"/>
            <a:ext cx="8280400" cy="64611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1F497D"/>
                  </a:outerShdw>
                </a:effectLst>
              </a:rPr>
              <a:t>El conjunto se completa con una gran torre hecha por el Arzobispo Pedro Tenorio, recordándonos su antiguo papel como fortaleza defensiva.</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gallery dir="l"/>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16" fill="hold" nodeType="withEffect">
                                  <p:stCondLst>
                                    <p:cond delay="0"/>
                                  </p:stCondLst>
                                  <p:childTnLst>
                                    <p:anim calcmode="lin" valueType="num">
                                      <p:cBhvr>
                                        <p:cTn id="6" dur="500"/>
                                        <p:tgtEl>
                                          <p:spTgt spid="3"/>
                                        </p:tgtEl>
                                        <p:attrNameLst>
                                          <p:attrName>ppt_w</p:attrName>
                                        </p:attrNameLst>
                                      </p:cBhvr>
                                      <p:tavLst>
                                        <p:tav tm="0">
                                          <p:val>
                                            <p:strVal val="ppt_w"/>
                                          </p:val>
                                        </p:tav>
                                        <p:tav tm="100000">
                                          <p:val>
                                            <p:strVal val="4*ppt_w"/>
                                          </p:val>
                                        </p:tav>
                                      </p:tavLst>
                                    </p:anim>
                                    <p:anim calcmode="lin" valueType="num">
                                      <p:cBhvr>
                                        <p:cTn id="7" dur="500"/>
                                        <p:tgtEl>
                                          <p:spTgt spid="3"/>
                                        </p:tgtEl>
                                        <p:attrNameLst>
                                          <p:attrName>ppt_h</p:attrName>
                                        </p:attrNameLst>
                                      </p:cBhvr>
                                      <p:tavLst>
                                        <p:tav tm="0">
                                          <p:val>
                                            <p:strVal val="ppt_h"/>
                                          </p:val>
                                        </p:tav>
                                        <p:tav tm="100000">
                                          <p:val>
                                            <p:strVal val="4*ppt_h"/>
                                          </p:val>
                                        </p:tav>
                                      </p:tavLst>
                                    </p:anim>
                                    <p:set>
                                      <p:cBhvr>
                                        <p:cTn id="8" dur="1" fill="hold">
                                          <p:stCondLst>
                                            <p:cond delay="499"/>
                                          </p:stCondLst>
                                        </p:cTn>
                                        <p:tgtEl>
                                          <p:spTgt spid="3"/>
                                        </p:tgtEl>
                                        <p:attrNameLst>
                                          <p:attrName>style.visibility</p:attrName>
                                        </p:attrNameLst>
                                      </p:cBhvr>
                                      <p:to>
                                        <p:strVal val="hidden"/>
                                      </p:to>
                                    </p:set>
                                  </p:childTnLst>
                                </p:cTn>
                              </p:par>
                              <p:par>
                                <p:cTn id="9" presetID="23" presetClass="exit" presetSubtype="16" fill="hold" nodeType="withEffect">
                                  <p:stCondLst>
                                    <p:cond delay="500"/>
                                  </p:stCondLst>
                                  <p:childTnLst>
                                    <p:anim calcmode="lin" valueType="num">
                                      <p:cBhvr>
                                        <p:cTn id="10" dur="500"/>
                                        <p:tgtEl>
                                          <p:spTgt spid="4"/>
                                        </p:tgtEl>
                                        <p:attrNameLst>
                                          <p:attrName>ppt_w</p:attrName>
                                        </p:attrNameLst>
                                      </p:cBhvr>
                                      <p:tavLst>
                                        <p:tav tm="0">
                                          <p:val>
                                            <p:strVal val="ppt_w"/>
                                          </p:val>
                                        </p:tav>
                                        <p:tav tm="100000">
                                          <p:val>
                                            <p:strVal val="4*ppt_w"/>
                                          </p:val>
                                        </p:tav>
                                      </p:tavLst>
                                    </p:anim>
                                    <p:anim calcmode="lin" valueType="num">
                                      <p:cBhvr>
                                        <p:cTn id="11" dur="500"/>
                                        <p:tgtEl>
                                          <p:spTgt spid="4"/>
                                        </p:tgtEl>
                                        <p:attrNameLst>
                                          <p:attrName>ppt_h</p:attrName>
                                        </p:attrNameLst>
                                      </p:cBhvr>
                                      <p:tavLst>
                                        <p:tav tm="0">
                                          <p:val>
                                            <p:strVal val="ppt_h"/>
                                          </p:val>
                                        </p:tav>
                                        <p:tav tm="100000">
                                          <p:val>
                                            <p:strVal val="4*ppt_h"/>
                                          </p:val>
                                        </p:tav>
                                      </p:tavLst>
                                    </p:anim>
                                    <p:set>
                                      <p:cBhvr>
                                        <p:cTn id="12" dur="1" fill="hold">
                                          <p:stCondLst>
                                            <p:cond delay="499"/>
                                          </p:stCondLst>
                                        </p:cTn>
                                        <p:tgtEl>
                                          <p:spTgt spid="4"/>
                                        </p:tgtEl>
                                        <p:attrNameLst>
                                          <p:attrName>style.visibility</p:attrName>
                                        </p:attrNameLst>
                                      </p:cBhvr>
                                      <p:to>
                                        <p:strVal val="hidden"/>
                                      </p:to>
                                    </p:set>
                                  </p:childTnLst>
                                </p:cTn>
                              </p:par>
                              <p:par>
                                <p:cTn id="13" presetID="23" presetClass="exit" presetSubtype="16" fill="hold" nodeType="withEffect">
                                  <p:stCondLst>
                                    <p:cond delay="1000"/>
                                  </p:stCondLst>
                                  <p:childTnLst>
                                    <p:anim calcmode="lin" valueType="num">
                                      <p:cBhvr>
                                        <p:cTn id="14" dur="500"/>
                                        <p:tgtEl>
                                          <p:spTgt spid="5"/>
                                        </p:tgtEl>
                                        <p:attrNameLst>
                                          <p:attrName>ppt_w</p:attrName>
                                        </p:attrNameLst>
                                      </p:cBhvr>
                                      <p:tavLst>
                                        <p:tav tm="0">
                                          <p:val>
                                            <p:strVal val="ppt_w"/>
                                          </p:val>
                                        </p:tav>
                                        <p:tav tm="100000">
                                          <p:val>
                                            <p:strVal val="4*ppt_w"/>
                                          </p:val>
                                        </p:tav>
                                      </p:tavLst>
                                    </p:anim>
                                    <p:anim calcmode="lin" valueType="num">
                                      <p:cBhvr>
                                        <p:cTn id="15" dur="500"/>
                                        <p:tgtEl>
                                          <p:spTgt spid="5"/>
                                        </p:tgtEl>
                                        <p:attrNameLst>
                                          <p:attrName>ppt_h</p:attrName>
                                        </p:attrNameLst>
                                      </p:cBhvr>
                                      <p:tavLst>
                                        <p:tav tm="0">
                                          <p:val>
                                            <p:strVal val="ppt_h"/>
                                          </p:val>
                                        </p:tav>
                                        <p:tav tm="100000">
                                          <p:val>
                                            <p:strVal val="4*ppt_h"/>
                                          </p:val>
                                        </p:tav>
                                      </p:tavLst>
                                    </p:anim>
                                    <p:set>
                                      <p:cBhvr>
                                        <p:cTn id="16" dur="1" fill="hold">
                                          <p:stCondLst>
                                            <p:cond delay="499"/>
                                          </p:stCondLst>
                                        </p:cTn>
                                        <p:tgtEl>
                                          <p:spTgt spid="5"/>
                                        </p:tgtEl>
                                        <p:attrNameLst>
                                          <p:attrName>style.visibility</p:attrName>
                                        </p:attrNameLst>
                                      </p:cBhvr>
                                      <p:to>
                                        <p:strVal val="hidden"/>
                                      </p:to>
                                    </p:set>
                                  </p:childTnLst>
                                </p:cTn>
                              </p:par>
                              <p:par>
                                <p:cTn id="17" presetID="23" presetClass="exit" presetSubtype="16" fill="hold" nodeType="withEffect">
                                  <p:stCondLst>
                                    <p:cond delay="1500"/>
                                  </p:stCondLst>
                                  <p:childTnLst>
                                    <p:anim calcmode="lin" valueType="num">
                                      <p:cBhvr>
                                        <p:cTn id="18" dur="500"/>
                                        <p:tgtEl>
                                          <p:spTgt spid="6"/>
                                        </p:tgtEl>
                                        <p:attrNameLst>
                                          <p:attrName>ppt_w</p:attrName>
                                        </p:attrNameLst>
                                      </p:cBhvr>
                                      <p:tavLst>
                                        <p:tav tm="0">
                                          <p:val>
                                            <p:strVal val="ppt_w"/>
                                          </p:val>
                                        </p:tav>
                                        <p:tav tm="100000">
                                          <p:val>
                                            <p:strVal val="4*ppt_w"/>
                                          </p:val>
                                        </p:tav>
                                      </p:tavLst>
                                    </p:anim>
                                    <p:anim calcmode="lin" valueType="num">
                                      <p:cBhvr>
                                        <p:cTn id="19" dur="500"/>
                                        <p:tgtEl>
                                          <p:spTgt spid="6"/>
                                        </p:tgtEl>
                                        <p:attrNameLst>
                                          <p:attrName>ppt_h</p:attrName>
                                        </p:attrNameLst>
                                      </p:cBhvr>
                                      <p:tavLst>
                                        <p:tav tm="0">
                                          <p:val>
                                            <p:strVal val="ppt_h"/>
                                          </p:val>
                                        </p:tav>
                                        <p:tav tm="100000">
                                          <p:val>
                                            <p:strVal val="4*ppt_h"/>
                                          </p:val>
                                        </p:tav>
                                      </p:tavLst>
                                    </p:anim>
                                    <p:set>
                                      <p:cBhvr>
                                        <p:cTn id="20" dur="1" fill="hold">
                                          <p:stCondLst>
                                            <p:cond delay="499"/>
                                          </p:stCondLst>
                                        </p:cTn>
                                        <p:tgtEl>
                                          <p:spTgt spid="6"/>
                                        </p:tgtEl>
                                        <p:attrNameLst>
                                          <p:attrName>style.visibility</p:attrName>
                                        </p:attrNameLst>
                                      </p:cBhvr>
                                      <p:to>
                                        <p:strVal val="hidden"/>
                                      </p:to>
                                    </p:set>
                                  </p:childTnLst>
                                </p:cTn>
                              </p:par>
                              <p:par>
                                <p:cTn id="21" presetID="23" presetClass="exit" presetSubtype="16" fill="hold" nodeType="withEffect">
                                  <p:stCondLst>
                                    <p:cond delay="2000"/>
                                  </p:stCondLst>
                                  <p:childTnLst>
                                    <p:anim calcmode="lin" valueType="num">
                                      <p:cBhvr>
                                        <p:cTn id="22" dur="500"/>
                                        <p:tgtEl>
                                          <p:spTgt spid="7"/>
                                        </p:tgtEl>
                                        <p:attrNameLst>
                                          <p:attrName>ppt_w</p:attrName>
                                        </p:attrNameLst>
                                      </p:cBhvr>
                                      <p:tavLst>
                                        <p:tav tm="0">
                                          <p:val>
                                            <p:strVal val="ppt_w"/>
                                          </p:val>
                                        </p:tav>
                                        <p:tav tm="100000">
                                          <p:val>
                                            <p:strVal val="4*ppt_w"/>
                                          </p:val>
                                        </p:tav>
                                      </p:tavLst>
                                    </p:anim>
                                    <p:anim calcmode="lin" valueType="num">
                                      <p:cBhvr>
                                        <p:cTn id="23" dur="500"/>
                                        <p:tgtEl>
                                          <p:spTgt spid="7"/>
                                        </p:tgtEl>
                                        <p:attrNameLst>
                                          <p:attrName>ppt_h</p:attrName>
                                        </p:attrNameLst>
                                      </p:cBhvr>
                                      <p:tavLst>
                                        <p:tav tm="0">
                                          <p:val>
                                            <p:strVal val="ppt_h"/>
                                          </p:val>
                                        </p:tav>
                                        <p:tav tm="100000">
                                          <p:val>
                                            <p:strVal val="4*ppt_h"/>
                                          </p:val>
                                        </p:tav>
                                      </p:tavLst>
                                    </p:anim>
                                    <p:set>
                                      <p:cBhvr>
                                        <p:cTn id="24" dur="1" fill="hold">
                                          <p:stCondLst>
                                            <p:cond delay="499"/>
                                          </p:stCondLst>
                                        </p:cTn>
                                        <p:tgtEl>
                                          <p:spTgt spid="7"/>
                                        </p:tgtEl>
                                        <p:attrNameLst>
                                          <p:attrName>style.visibility</p:attrName>
                                        </p:attrNameLst>
                                      </p:cBhvr>
                                      <p:to>
                                        <p:strVal val="hidden"/>
                                      </p:to>
                                    </p:set>
                                  </p:childTnLst>
                                </p:cTn>
                              </p:par>
                              <p:par>
                                <p:cTn id="25" presetID="23" presetClass="exit" presetSubtype="16" fill="hold" nodeType="withEffect">
                                  <p:stCondLst>
                                    <p:cond delay="2500"/>
                                  </p:stCondLst>
                                  <p:childTnLst>
                                    <p:anim calcmode="lin" valueType="num">
                                      <p:cBhvr>
                                        <p:cTn id="26" dur="500"/>
                                        <p:tgtEl>
                                          <p:spTgt spid="8"/>
                                        </p:tgtEl>
                                        <p:attrNameLst>
                                          <p:attrName>ppt_w</p:attrName>
                                        </p:attrNameLst>
                                      </p:cBhvr>
                                      <p:tavLst>
                                        <p:tav tm="0">
                                          <p:val>
                                            <p:strVal val="ppt_w"/>
                                          </p:val>
                                        </p:tav>
                                        <p:tav tm="100000">
                                          <p:val>
                                            <p:strVal val="4*ppt_w"/>
                                          </p:val>
                                        </p:tav>
                                      </p:tavLst>
                                    </p:anim>
                                    <p:anim calcmode="lin" valueType="num">
                                      <p:cBhvr>
                                        <p:cTn id="27" dur="500"/>
                                        <p:tgtEl>
                                          <p:spTgt spid="8"/>
                                        </p:tgtEl>
                                        <p:attrNameLst>
                                          <p:attrName>ppt_h</p:attrName>
                                        </p:attrNameLst>
                                      </p:cBhvr>
                                      <p:tavLst>
                                        <p:tav tm="0">
                                          <p:val>
                                            <p:strVal val="ppt_h"/>
                                          </p:val>
                                        </p:tav>
                                        <p:tav tm="100000">
                                          <p:val>
                                            <p:strVal val="4*ppt_h"/>
                                          </p:val>
                                        </p:tav>
                                      </p:tavLst>
                                    </p:anim>
                                    <p:set>
                                      <p:cBhvr>
                                        <p:cTn id="28" dur="1" fill="hold">
                                          <p:stCondLst>
                                            <p:cond delay="499"/>
                                          </p:stCondLst>
                                        </p:cTn>
                                        <p:tgtEl>
                                          <p:spTgt spid="8"/>
                                        </p:tgtEl>
                                        <p:attrNameLst>
                                          <p:attrName>style.visibility</p:attrName>
                                        </p:attrNameLst>
                                      </p:cBhvr>
                                      <p:to>
                                        <p:strVal val="hidden"/>
                                      </p:to>
                                    </p:set>
                                  </p:childTnLst>
                                </p:cTn>
                              </p:par>
                              <p:par>
                                <p:cTn id="29" presetID="23" presetClass="exit" presetSubtype="16" fill="hold" grpId="0" nodeType="withEffect">
                                  <p:stCondLst>
                                    <p:cond delay="3000"/>
                                  </p:stCondLst>
                                  <p:childTnLst>
                                    <p:anim calcmode="lin" valueType="num">
                                      <p:cBhvr>
                                        <p:cTn id="30" dur="500"/>
                                        <p:tgtEl>
                                          <p:spTgt spid="10"/>
                                        </p:tgtEl>
                                        <p:attrNameLst>
                                          <p:attrName>ppt_w</p:attrName>
                                        </p:attrNameLst>
                                      </p:cBhvr>
                                      <p:tavLst>
                                        <p:tav tm="0">
                                          <p:val>
                                            <p:strVal val="ppt_w"/>
                                          </p:val>
                                        </p:tav>
                                        <p:tav tm="100000">
                                          <p:val>
                                            <p:strVal val="4*ppt_w"/>
                                          </p:val>
                                        </p:tav>
                                      </p:tavLst>
                                    </p:anim>
                                    <p:anim calcmode="lin" valueType="num">
                                      <p:cBhvr>
                                        <p:cTn id="31" dur="500"/>
                                        <p:tgtEl>
                                          <p:spTgt spid="10"/>
                                        </p:tgtEl>
                                        <p:attrNameLst>
                                          <p:attrName>ppt_h</p:attrName>
                                        </p:attrNameLst>
                                      </p:cBhvr>
                                      <p:tavLst>
                                        <p:tav tm="0">
                                          <p:val>
                                            <p:strVal val="ppt_h"/>
                                          </p:val>
                                        </p:tav>
                                        <p:tav tm="100000">
                                          <p:val>
                                            <p:strVal val="4*ppt_h"/>
                                          </p:val>
                                        </p:tav>
                                      </p:tavLst>
                                    </p:anim>
                                    <p:set>
                                      <p:cBhvr>
                                        <p:cTn id="32" dur="1" fill="hold">
                                          <p:stCondLst>
                                            <p:cond delay="499"/>
                                          </p:stCondLst>
                                        </p:cTn>
                                        <p:tgtEl>
                                          <p:spTgt spid="10"/>
                                        </p:tgtEl>
                                        <p:attrNameLst>
                                          <p:attrName>style.visibility</p:attrName>
                                        </p:attrNameLst>
                                      </p:cBhvr>
                                      <p:to>
                                        <p:strVal val="hidden"/>
                                      </p:to>
                                    </p:set>
                                  </p:childTnLst>
                                </p:cTn>
                              </p:par>
                              <p:par>
                                <p:cTn id="33" presetID="55" presetClass="entr" presetSubtype="0" fill="hold" nodeType="withEffect">
                                  <p:stCondLst>
                                    <p:cond delay="1000"/>
                                  </p:stCondLst>
                                  <p:childTnLst>
                                    <p:set>
                                      <p:cBhvr>
                                        <p:cTn id="34" dur="1" fill="hold">
                                          <p:stCondLst>
                                            <p:cond delay="0"/>
                                          </p:stCondLst>
                                        </p:cTn>
                                        <p:tgtEl>
                                          <p:spTgt spid="14338"/>
                                        </p:tgtEl>
                                        <p:attrNameLst>
                                          <p:attrName>style.visibility</p:attrName>
                                        </p:attrNameLst>
                                      </p:cBhvr>
                                      <p:to>
                                        <p:strVal val="visible"/>
                                      </p:to>
                                    </p:set>
                                    <p:anim calcmode="lin" valueType="num">
                                      <p:cBhvr>
                                        <p:cTn id="35" dur="3000" fill="hold"/>
                                        <p:tgtEl>
                                          <p:spTgt spid="14338"/>
                                        </p:tgtEl>
                                        <p:attrNameLst>
                                          <p:attrName>ppt_w</p:attrName>
                                        </p:attrNameLst>
                                      </p:cBhvr>
                                      <p:tavLst>
                                        <p:tav tm="0">
                                          <p:val>
                                            <p:strVal val="#ppt_w*0.70"/>
                                          </p:val>
                                        </p:tav>
                                        <p:tav tm="100000">
                                          <p:val>
                                            <p:strVal val="#ppt_w"/>
                                          </p:val>
                                        </p:tav>
                                      </p:tavLst>
                                    </p:anim>
                                    <p:anim calcmode="lin" valueType="num">
                                      <p:cBhvr>
                                        <p:cTn id="36" dur="3000" fill="hold"/>
                                        <p:tgtEl>
                                          <p:spTgt spid="14338"/>
                                        </p:tgtEl>
                                        <p:attrNameLst>
                                          <p:attrName>ppt_h</p:attrName>
                                        </p:attrNameLst>
                                      </p:cBhvr>
                                      <p:tavLst>
                                        <p:tav tm="0">
                                          <p:val>
                                            <p:strVal val="#ppt_h"/>
                                          </p:val>
                                        </p:tav>
                                        <p:tav tm="100000">
                                          <p:val>
                                            <p:strVal val="#ppt_h"/>
                                          </p:val>
                                        </p:tav>
                                      </p:tavLst>
                                    </p:anim>
                                    <p:animEffect transition="in" filter="fade">
                                      <p:cBhvr>
                                        <p:cTn id="37" dur="3000"/>
                                        <p:tgtEl>
                                          <p:spTgt spid="14338"/>
                                        </p:tgtEl>
                                      </p:cBhvr>
                                    </p:animEffect>
                                  </p:childTnLst>
                                </p:cTn>
                              </p:par>
                            </p:childTnLst>
                          </p:cTn>
                        </p:par>
                        <p:par>
                          <p:cTn id="38" fill="hold">
                            <p:stCondLst>
                              <p:cond delay="4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11"/>
                                        </p:tgtEl>
                                        <p:attrNameLst>
                                          <p:attrName>style.visibility</p:attrName>
                                        </p:attrNameLst>
                                      </p:cBhvr>
                                      <p:to>
                                        <p:strVal val="visible"/>
                                      </p:to>
                                    </p:set>
                                    <p:animEffect transition="in" filter="fade">
                                      <p:cBhvr>
                                        <p:cTn id="41" dur="1000"/>
                                        <p:tgtEl>
                                          <p:spTgt spid="11"/>
                                        </p:tgtEl>
                                      </p:cBhvr>
                                    </p:animEffect>
                                    <p:anim calcmode="lin" valueType="num">
                                      <p:cBhvr>
                                        <p:cTn id="42" dur="1000" fill="hold"/>
                                        <p:tgtEl>
                                          <p:spTgt spid="11"/>
                                        </p:tgtEl>
                                        <p:attrNameLst>
                                          <p:attrName>ppt_x</p:attrName>
                                        </p:attrNameLst>
                                      </p:cBhvr>
                                      <p:tavLst>
                                        <p:tav tm="0">
                                          <p:val>
                                            <p:strVal val="#ppt_x-.1"/>
                                          </p:val>
                                        </p:tav>
                                        <p:tav tm="100000">
                                          <p:val>
                                            <p:strVal val="#ppt_x"/>
                                          </p:val>
                                        </p:tav>
                                      </p:tavLst>
                                    </p:anim>
                                    <p:anim calcmode="lin" valueType="num">
                                      <p:cBhvr>
                                        <p:cTn id="43"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olor 02.jpg"/>
          <p:cNvPicPr>
            <a:picLocks noChangeAspect="1"/>
          </p:cNvPicPr>
          <p:nvPr/>
        </p:nvPicPr>
        <p:blipFill>
          <a:blip r:embed="rId2" cstate="print"/>
          <a:srcRect/>
          <a:stretch>
            <a:fillRect/>
          </a:stretch>
        </p:blipFill>
        <p:spPr bwMode="auto">
          <a:xfrm>
            <a:off x="0" y="0"/>
            <a:ext cx="9144000" cy="5812110"/>
          </a:xfrm>
          <a:prstGeom prst="rect">
            <a:avLst/>
          </a:prstGeom>
          <a:noFill/>
          <a:ln w="9525">
            <a:noFill/>
            <a:miter lim="800000"/>
            <a:headEnd/>
            <a:tailEnd/>
          </a:ln>
        </p:spPr>
      </p:pic>
      <p:sp>
        <p:nvSpPr>
          <p:cNvPr id="3" name="2 Marco"/>
          <p:cNvSpPr/>
          <p:nvPr/>
        </p:nvSpPr>
        <p:spPr>
          <a:xfrm>
            <a:off x="0" y="0"/>
            <a:ext cx="9144000" cy="5143500"/>
          </a:xfrm>
          <a:prstGeom prst="frame">
            <a:avLst>
              <a:gd name="adj1" fmla="val 10366"/>
            </a:avLst>
          </a:prstGeom>
          <a:solidFill>
            <a:schemeClr val="accent6">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4" name="3 Marco"/>
          <p:cNvSpPr/>
          <p:nvPr/>
        </p:nvSpPr>
        <p:spPr>
          <a:xfrm>
            <a:off x="539750" y="555625"/>
            <a:ext cx="8064500" cy="4176713"/>
          </a:xfrm>
          <a:prstGeom prst="frame">
            <a:avLst>
              <a:gd name="adj1" fmla="val 12310"/>
            </a:avLst>
          </a:prstGeom>
          <a:solidFill>
            <a:schemeClr val="accent6">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5" name="4 Marco"/>
          <p:cNvSpPr/>
          <p:nvPr/>
        </p:nvSpPr>
        <p:spPr>
          <a:xfrm>
            <a:off x="1042988" y="915988"/>
            <a:ext cx="7058025" cy="3527425"/>
          </a:xfrm>
          <a:prstGeom prst="frame">
            <a:avLst>
              <a:gd name="adj1" fmla="val 13828"/>
            </a:avLst>
          </a:prstGeom>
          <a:solidFill>
            <a:schemeClr val="accent6">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6" name="5 Marco"/>
          <p:cNvSpPr/>
          <p:nvPr/>
        </p:nvSpPr>
        <p:spPr>
          <a:xfrm>
            <a:off x="1547813" y="1276350"/>
            <a:ext cx="6048375" cy="2808288"/>
          </a:xfrm>
          <a:prstGeom prst="frame">
            <a:avLst>
              <a:gd name="adj1" fmla="val 17741"/>
            </a:avLst>
          </a:prstGeom>
          <a:solidFill>
            <a:schemeClr val="accent6">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7" name="6 Marco"/>
          <p:cNvSpPr/>
          <p:nvPr/>
        </p:nvSpPr>
        <p:spPr>
          <a:xfrm>
            <a:off x="2051050" y="1708150"/>
            <a:ext cx="5041900" cy="1943100"/>
          </a:xfrm>
          <a:prstGeom prst="frame">
            <a:avLst>
              <a:gd name="adj1" fmla="val 26166"/>
            </a:avLst>
          </a:prstGeom>
          <a:solidFill>
            <a:schemeClr val="accent6">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8" name="7 Marco"/>
          <p:cNvSpPr/>
          <p:nvPr/>
        </p:nvSpPr>
        <p:spPr>
          <a:xfrm>
            <a:off x="2555875" y="2211388"/>
            <a:ext cx="4032250" cy="936625"/>
          </a:xfrm>
          <a:prstGeom prst="frame">
            <a:avLst>
              <a:gd name="adj1" fmla="val 30734"/>
            </a:avLst>
          </a:prstGeom>
          <a:solidFill>
            <a:schemeClr val="accent6">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0" name="9 Rectángulo"/>
          <p:cNvSpPr/>
          <p:nvPr/>
        </p:nvSpPr>
        <p:spPr>
          <a:xfrm>
            <a:off x="2843213" y="2500313"/>
            <a:ext cx="3457575" cy="358775"/>
          </a:xfrm>
          <a:prstGeom prst="rect">
            <a:avLst/>
          </a:prstGeom>
          <a:solidFill>
            <a:schemeClr val="accent6">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395288" y="4497388"/>
            <a:ext cx="8569325" cy="64611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1F497D"/>
                  </a:outerShdw>
                </a:effectLst>
              </a:rPr>
              <a:t>En el rincón lindante con el final de la verja del patio de armas del palacio, nos encontramos con la estatua de Isabel la Católica en su pedestal.</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gallery dir="l"/>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2000"/>
                                        <p:tgtEl>
                                          <p:spTgt spid="3"/>
                                        </p:tgtEl>
                                        <p:attrNameLst>
                                          <p:attrName>ppt_w</p:attrName>
                                        </p:attrNameLst>
                                      </p:cBhvr>
                                      <p:tavLst>
                                        <p:tav tm="0">
                                          <p:val>
                                            <p:strVal val="ppt_w"/>
                                          </p:val>
                                        </p:tav>
                                        <p:tav tm="100000">
                                          <p:val>
                                            <p:fltVal val="0"/>
                                          </p:val>
                                        </p:tav>
                                      </p:tavLst>
                                    </p:anim>
                                    <p:anim calcmode="lin" valueType="num">
                                      <p:cBhvr>
                                        <p:cTn id="7" dur="2000"/>
                                        <p:tgtEl>
                                          <p:spTgt spid="3"/>
                                        </p:tgtEl>
                                        <p:attrNameLst>
                                          <p:attrName>ppt_h</p:attrName>
                                        </p:attrNameLst>
                                      </p:cBhvr>
                                      <p:tavLst>
                                        <p:tav tm="0">
                                          <p:val>
                                            <p:strVal val="ppt_h"/>
                                          </p:val>
                                        </p:tav>
                                        <p:tav tm="100000">
                                          <p:val>
                                            <p:fltVal val="0"/>
                                          </p:val>
                                        </p:tav>
                                      </p:tavLst>
                                    </p:anim>
                                    <p:set>
                                      <p:cBhvr>
                                        <p:cTn id="8" dur="1" fill="hold">
                                          <p:stCondLst>
                                            <p:cond delay="1999"/>
                                          </p:stCondLst>
                                        </p:cTn>
                                        <p:tgtEl>
                                          <p:spTgt spid="3"/>
                                        </p:tgtEl>
                                        <p:attrNameLst>
                                          <p:attrName>style.visibility</p:attrName>
                                        </p:attrNameLst>
                                      </p:cBhvr>
                                      <p:to>
                                        <p:strVal val="hidden"/>
                                      </p:to>
                                    </p:set>
                                  </p:childTnLst>
                                </p:cTn>
                              </p:par>
                              <p:par>
                                <p:cTn id="9" presetID="58" presetClass="exit" presetSubtype="0" decel="100000" fill="hold" nodeType="withEffect">
                                  <p:stCondLst>
                                    <p:cond delay="0"/>
                                  </p:stCondLst>
                                  <p:childTnLst>
                                    <p:anim calcmode="lin" valueType="num">
                                      <p:cBhvr>
                                        <p:cTn id="10" dur="2000"/>
                                        <p:tgtEl>
                                          <p:spTgt spid="3"/>
                                        </p:tgtEl>
                                        <p:attrNameLst>
                                          <p:attrName>ppt_w</p:attrName>
                                        </p:attrNameLst>
                                      </p:cBhvr>
                                      <p:tavLst>
                                        <p:tav tm="0">
                                          <p:val>
                                            <p:strVal val="ppt_w"/>
                                          </p:val>
                                        </p:tav>
                                        <p:tav tm="100000">
                                          <p:val>
                                            <p:strVal val="ppt_w*2.5"/>
                                          </p:val>
                                        </p:tav>
                                      </p:tavLst>
                                    </p:anim>
                                    <p:anim calcmode="lin" valueType="num">
                                      <p:cBhvr>
                                        <p:cTn id="11" dur="2000"/>
                                        <p:tgtEl>
                                          <p:spTgt spid="3"/>
                                        </p:tgtEl>
                                        <p:attrNameLst>
                                          <p:attrName>ppt_h</p:attrName>
                                        </p:attrNameLst>
                                      </p:cBhvr>
                                      <p:tavLst>
                                        <p:tav tm="0">
                                          <p:val>
                                            <p:strVal val="ppt_h"/>
                                          </p:val>
                                        </p:tav>
                                        <p:tav tm="100000">
                                          <p:val>
                                            <p:strVal val="ppt_h*0.01"/>
                                          </p:val>
                                        </p:tav>
                                      </p:tavLst>
                                    </p:anim>
                                    <p:anim calcmode="lin" valueType="num">
                                      <p:cBhvr>
                                        <p:cTn id="12" dur="2000"/>
                                        <p:tgtEl>
                                          <p:spTgt spid="3"/>
                                        </p:tgtEl>
                                        <p:attrNameLst>
                                          <p:attrName>ppt_x</p:attrName>
                                        </p:attrNameLst>
                                      </p:cBhvr>
                                      <p:tavLst>
                                        <p:tav tm="0">
                                          <p:val>
                                            <p:strVal val="ppt_x"/>
                                          </p:val>
                                        </p:tav>
                                        <p:tav tm="100000">
                                          <p:val>
                                            <p:strVal val="ppt_x"/>
                                          </p:val>
                                        </p:tav>
                                      </p:tavLst>
                                    </p:anim>
                                    <p:anim calcmode="lin" valueType="num">
                                      <p:cBhvr>
                                        <p:cTn id="13" dur="2000"/>
                                        <p:tgtEl>
                                          <p:spTgt spid="3"/>
                                        </p:tgtEl>
                                        <p:attrNameLst>
                                          <p:attrName>ppt_y</p:attrName>
                                        </p:attrNameLst>
                                      </p:cBhvr>
                                      <p:tavLst>
                                        <p:tav tm="0">
                                          <p:val>
                                            <p:strVal val="ppt_y"/>
                                          </p:val>
                                        </p:tav>
                                        <p:tav tm="100000">
                                          <p:val>
                                            <p:strVal val="ppt_h+1"/>
                                          </p:val>
                                        </p:tav>
                                      </p:tavLst>
                                    </p:anim>
                                    <p:animEffect transition="out" filter="fade">
                                      <p:cBhvr>
                                        <p:cTn id="14" dur="2000"/>
                                        <p:tgtEl>
                                          <p:spTgt spid="3"/>
                                        </p:tgtEl>
                                      </p:cBhvr>
                                    </p:animEffect>
                                    <p:set>
                                      <p:cBhvr>
                                        <p:cTn id="15" dur="1" fill="hold">
                                          <p:stCondLst>
                                            <p:cond delay="1999"/>
                                          </p:stCondLst>
                                        </p:cTn>
                                        <p:tgtEl>
                                          <p:spTgt spid="3"/>
                                        </p:tgtEl>
                                        <p:attrNameLst>
                                          <p:attrName>style.visibility</p:attrName>
                                        </p:attrNameLst>
                                      </p:cBhvr>
                                      <p:to>
                                        <p:strVal val="hidden"/>
                                      </p:to>
                                    </p:set>
                                  </p:childTnLst>
                                </p:cTn>
                              </p:par>
                              <p:par>
                                <p:cTn id="16" presetID="23" presetClass="exit" presetSubtype="32" fill="hold" nodeType="withEffect">
                                  <p:stCondLst>
                                    <p:cond delay="500"/>
                                  </p:stCondLst>
                                  <p:childTnLst>
                                    <p:anim calcmode="lin" valueType="num">
                                      <p:cBhvr>
                                        <p:cTn id="17" dur="2000"/>
                                        <p:tgtEl>
                                          <p:spTgt spid="4"/>
                                        </p:tgtEl>
                                        <p:attrNameLst>
                                          <p:attrName>ppt_w</p:attrName>
                                        </p:attrNameLst>
                                      </p:cBhvr>
                                      <p:tavLst>
                                        <p:tav tm="0">
                                          <p:val>
                                            <p:strVal val="ppt_w"/>
                                          </p:val>
                                        </p:tav>
                                        <p:tav tm="100000">
                                          <p:val>
                                            <p:fltVal val="0"/>
                                          </p:val>
                                        </p:tav>
                                      </p:tavLst>
                                    </p:anim>
                                    <p:anim calcmode="lin" valueType="num">
                                      <p:cBhvr>
                                        <p:cTn id="18" dur="2000"/>
                                        <p:tgtEl>
                                          <p:spTgt spid="4"/>
                                        </p:tgtEl>
                                        <p:attrNameLst>
                                          <p:attrName>ppt_h</p:attrName>
                                        </p:attrNameLst>
                                      </p:cBhvr>
                                      <p:tavLst>
                                        <p:tav tm="0">
                                          <p:val>
                                            <p:strVal val="ppt_h"/>
                                          </p:val>
                                        </p:tav>
                                        <p:tav tm="100000">
                                          <p:val>
                                            <p:fltVal val="0"/>
                                          </p:val>
                                        </p:tav>
                                      </p:tavLst>
                                    </p:anim>
                                    <p:set>
                                      <p:cBhvr>
                                        <p:cTn id="19" dur="1" fill="hold">
                                          <p:stCondLst>
                                            <p:cond delay="1999"/>
                                          </p:stCondLst>
                                        </p:cTn>
                                        <p:tgtEl>
                                          <p:spTgt spid="4"/>
                                        </p:tgtEl>
                                        <p:attrNameLst>
                                          <p:attrName>style.visibility</p:attrName>
                                        </p:attrNameLst>
                                      </p:cBhvr>
                                      <p:to>
                                        <p:strVal val="hidden"/>
                                      </p:to>
                                    </p:set>
                                  </p:childTnLst>
                                </p:cTn>
                              </p:par>
                              <p:par>
                                <p:cTn id="20" presetID="58" presetClass="exit" presetSubtype="0" decel="100000" fill="hold" nodeType="withEffect">
                                  <p:stCondLst>
                                    <p:cond delay="500"/>
                                  </p:stCondLst>
                                  <p:childTnLst>
                                    <p:anim calcmode="lin" valueType="num">
                                      <p:cBhvr>
                                        <p:cTn id="21" dur="2000"/>
                                        <p:tgtEl>
                                          <p:spTgt spid="4"/>
                                        </p:tgtEl>
                                        <p:attrNameLst>
                                          <p:attrName>ppt_w</p:attrName>
                                        </p:attrNameLst>
                                      </p:cBhvr>
                                      <p:tavLst>
                                        <p:tav tm="0">
                                          <p:val>
                                            <p:strVal val="ppt_w"/>
                                          </p:val>
                                        </p:tav>
                                        <p:tav tm="100000">
                                          <p:val>
                                            <p:strVal val="ppt_w*2.5"/>
                                          </p:val>
                                        </p:tav>
                                      </p:tavLst>
                                    </p:anim>
                                    <p:anim calcmode="lin" valueType="num">
                                      <p:cBhvr>
                                        <p:cTn id="22" dur="2000"/>
                                        <p:tgtEl>
                                          <p:spTgt spid="4"/>
                                        </p:tgtEl>
                                        <p:attrNameLst>
                                          <p:attrName>ppt_h</p:attrName>
                                        </p:attrNameLst>
                                      </p:cBhvr>
                                      <p:tavLst>
                                        <p:tav tm="0">
                                          <p:val>
                                            <p:strVal val="ppt_h"/>
                                          </p:val>
                                        </p:tav>
                                        <p:tav tm="100000">
                                          <p:val>
                                            <p:strVal val="ppt_h*0.01"/>
                                          </p:val>
                                        </p:tav>
                                      </p:tavLst>
                                    </p:anim>
                                    <p:anim calcmode="lin" valueType="num">
                                      <p:cBhvr>
                                        <p:cTn id="23" dur="2000"/>
                                        <p:tgtEl>
                                          <p:spTgt spid="4"/>
                                        </p:tgtEl>
                                        <p:attrNameLst>
                                          <p:attrName>ppt_x</p:attrName>
                                        </p:attrNameLst>
                                      </p:cBhvr>
                                      <p:tavLst>
                                        <p:tav tm="0">
                                          <p:val>
                                            <p:strVal val="ppt_x"/>
                                          </p:val>
                                        </p:tav>
                                        <p:tav tm="100000">
                                          <p:val>
                                            <p:strVal val="ppt_x"/>
                                          </p:val>
                                        </p:tav>
                                      </p:tavLst>
                                    </p:anim>
                                    <p:anim calcmode="lin" valueType="num">
                                      <p:cBhvr>
                                        <p:cTn id="24" dur="2000"/>
                                        <p:tgtEl>
                                          <p:spTgt spid="4"/>
                                        </p:tgtEl>
                                        <p:attrNameLst>
                                          <p:attrName>ppt_y</p:attrName>
                                        </p:attrNameLst>
                                      </p:cBhvr>
                                      <p:tavLst>
                                        <p:tav tm="0">
                                          <p:val>
                                            <p:strVal val="ppt_y"/>
                                          </p:val>
                                        </p:tav>
                                        <p:tav tm="100000">
                                          <p:val>
                                            <p:strVal val="ppt_h+1"/>
                                          </p:val>
                                        </p:tav>
                                      </p:tavLst>
                                    </p:anim>
                                    <p:animEffect transition="out" filter="fade">
                                      <p:cBhvr>
                                        <p:cTn id="25" dur="2000"/>
                                        <p:tgtEl>
                                          <p:spTgt spid="4"/>
                                        </p:tgtEl>
                                      </p:cBhvr>
                                    </p:animEffect>
                                    <p:set>
                                      <p:cBhvr>
                                        <p:cTn id="26" dur="1" fill="hold">
                                          <p:stCondLst>
                                            <p:cond delay="1999"/>
                                          </p:stCondLst>
                                        </p:cTn>
                                        <p:tgtEl>
                                          <p:spTgt spid="4"/>
                                        </p:tgtEl>
                                        <p:attrNameLst>
                                          <p:attrName>style.visibility</p:attrName>
                                        </p:attrNameLst>
                                      </p:cBhvr>
                                      <p:to>
                                        <p:strVal val="hidden"/>
                                      </p:to>
                                    </p:set>
                                  </p:childTnLst>
                                </p:cTn>
                              </p:par>
                              <p:par>
                                <p:cTn id="27" presetID="23" presetClass="exit" presetSubtype="32" fill="hold" nodeType="withEffect">
                                  <p:stCondLst>
                                    <p:cond delay="1000"/>
                                  </p:stCondLst>
                                  <p:childTnLst>
                                    <p:anim calcmode="lin" valueType="num">
                                      <p:cBhvr>
                                        <p:cTn id="28" dur="2000"/>
                                        <p:tgtEl>
                                          <p:spTgt spid="5"/>
                                        </p:tgtEl>
                                        <p:attrNameLst>
                                          <p:attrName>ppt_w</p:attrName>
                                        </p:attrNameLst>
                                      </p:cBhvr>
                                      <p:tavLst>
                                        <p:tav tm="0">
                                          <p:val>
                                            <p:strVal val="ppt_w"/>
                                          </p:val>
                                        </p:tav>
                                        <p:tav tm="100000">
                                          <p:val>
                                            <p:fltVal val="0"/>
                                          </p:val>
                                        </p:tav>
                                      </p:tavLst>
                                    </p:anim>
                                    <p:anim calcmode="lin" valueType="num">
                                      <p:cBhvr>
                                        <p:cTn id="29" dur="2000"/>
                                        <p:tgtEl>
                                          <p:spTgt spid="5"/>
                                        </p:tgtEl>
                                        <p:attrNameLst>
                                          <p:attrName>ppt_h</p:attrName>
                                        </p:attrNameLst>
                                      </p:cBhvr>
                                      <p:tavLst>
                                        <p:tav tm="0">
                                          <p:val>
                                            <p:strVal val="ppt_h"/>
                                          </p:val>
                                        </p:tav>
                                        <p:tav tm="100000">
                                          <p:val>
                                            <p:fltVal val="0"/>
                                          </p:val>
                                        </p:tav>
                                      </p:tavLst>
                                    </p:anim>
                                    <p:set>
                                      <p:cBhvr>
                                        <p:cTn id="30" dur="1" fill="hold">
                                          <p:stCondLst>
                                            <p:cond delay="1999"/>
                                          </p:stCondLst>
                                        </p:cTn>
                                        <p:tgtEl>
                                          <p:spTgt spid="5"/>
                                        </p:tgtEl>
                                        <p:attrNameLst>
                                          <p:attrName>style.visibility</p:attrName>
                                        </p:attrNameLst>
                                      </p:cBhvr>
                                      <p:to>
                                        <p:strVal val="hidden"/>
                                      </p:to>
                                    </p:set>
                                  </p:childTnLst>
                                </p:cTn>
                              </p:par>
                              <p:par>
                                <p:cTn id="31" presetID="58" presetClass="exit" presetSubtype="0" decel="100000" fill="hold" nodeType="withEffect">
                                  <p:stCondLst>
                                    <p:cond delay="1000"/>
                                  </p:stCondLst>
                                  <p:childTnLst>
                                    <p:anim calcmode="lin" valueType="num">
                                      <p:cBhvr>
                                        <p:cTn id="32" dur="2000"/>
                                        <p:tgtEl>
                                          <p:spTgt spid="5"/>
                                        </p:tgtEl>
                                        <p:attrNameLst>
                                          <p:attrName>ppt_w</p:attrName>
                                        </p:attrNameLst>
                                      </p:cBhvr>
                                      <p:tavLst>
                                        <p:tav tm="0">
                                          <p:val>
                                            <p:strVal val="ppt_w"/>
                                          </p:val>
                                        </p:tav>
                                        <p:tav tm="100000">
                                          <p:val>
                                            <p:strVal val="ppt_w*2.5"/>
                                          </p:val>
                                        </p:tav>
                                      </p:tavLst>
                                    </p:anim>
                                    <p:anim calcmode="lin" valueType="num">
                                      <p:cBhvr>
                                        <p:cTn id="33" dur="2000"/>
                                        <p:tgtEl>
                                          <p:spTgt spid="5"/>
                                        </p:tgtEl>
                                        <p:attrNameLst>
                                          <p:attrName>ppt_h</p:attrName>
                                        </p:attrNameLst>
                                      </p:cBhvr>
                                      <p:tavLst>
                                        <p:tav tm="0">
                                          <p:val>
                                            <p:strVal val="ppt_h"/>
                                          </p:val>
                                        </p:tav>
                                        <p:tav tm="100000">
                                          <p:val>
                                            <p:strVal val="ppt_h*0.01"/>
                                          </p:val>
                                        </p:tav>
                                      </p:tavLst>
                                    </p:anim>
                                    <p:anim calcmode="lin" valueType="num">
                                      <p:cBhvr>
                                        <p:cTn id="34" dur="2000"/>
                                        <p:tgtEl>
                                          <p:spTgt spid="5"/>
                                        </p:tgtEl>
                                        <p:attrNameLst>
                                          <p:attrName>ppt_x</p:attrName>
                                        </p:attrNameLst>
                                      </p:cBhvr>
                                      <p:tavLst>
                                        <p:tav tm="0">
                                          <p:val>
                                            <p:strVal val="ppt_x"/>
                                          </p:val>
                                        </p:tav>
                                        <p:tav tm="100000">
                                          <p:val>
                                            <p:strVal val="ppt_x"/>
                                          </p:val>
                                        </p:tav>
                                      </p:tavLst>
                                    </p:anim>
                                    <p:anim calcmode="lin" valueType="num">
                                      <p:cBhvr>
                                        <p:cTn id="35" dur="2000"/>
                                        <p:tgtEl>
                                          <p:spTgt spid="5"/>
                                        </p:tgtEl>
                                        <p:attrNameLst>
                                          <p:attrName>ppt_y</p:attrName>
                                        </p:attrNameLst>
                                      </p:cBhvr>
                                      <p:tavLst>
                                        <p:tav tm="0">
                                          <p:val>
                                            <p:strVal val="ppt_y"/>
                                          </p:val>
                                        </p:tav>
                                        <p:tav tm="100000">
                                          <p:val>
                                            <p:strVal val="ppt_h+1"/>
                                          </p:val>
                                        </p:tav>
                                      </p:tavLst>
                                    </p:anim>
                                    <p:animEffect transition="out" filter="fade">
                                      <p:cBhvr>
                                        <p:cTn id="36" dur="2000"/>
                                        <p:tgtEl>
                                          <p:spTgt spid="5"/>
                                        </p:tgtEl>
                                      </p:cBhvr>
                                    </p:animEffect>
                                    <p:set>
                                      <p:cBhvr>
                                        <p:cTn id="37" dur="1" fill="hold">
                                          <p:stCondLst>
                                            <p:cond delay="1999"/>
                                          </p:stCondLst>
                                        </p:cTn>
                                        <p:tgtEl>
                                          <p:spTgt spid="5"/>
                                        </p:tgtEl>
                                        <p:attrNameLst>
                                          <p:attrName>style.visibility</p:attrName>
                                        </p:attrNameLst>
                                      </p:cBhvr>
                                      <p:to>
                                        <p:strVal val="hidden"/>
                                      </p:to>
                                    </p:set>
                                  </p:childTnLst>
                                </p:cTn>
                              </p:par>
                              <p:par>
                                <p:cTn id="38" presetID="23" presetClass="exit" presetSubtype="32" fill="hold" nodeType="withEffect">
                                  <p:stCondLst>
                                    <p:cond delay="1500"/>
                                  </p:stCondLst>
                                  <p:childTnLst>
                                    <p:anim calcmode="lin" valueType="num">
                                      <p:cBhvr>
                                        <p:cTn id="39" dur="2000"/>
                                        <p:tgtEl>
                                          <p:spTgt spid="6"/>
                                        </p:tgtEl>
                                        <p:attrNameLst>
                                          <p:attrName>ppt_w</p:attrName>
                                        </p:attrNameLst>
                                      </p:cBhvr>
                                      <p:tavLst>
                                        <p:tav tm="0">
                                          <p:val>
                                            <p:strVal val="ppt_w"/>
                                          </p:val>
                                        </p:tav>
                                        <p:tav tm="100000">
                                          <p:val>
                                            <p:fltVal val="0"/>
                                          </p:val>
                                        </p:tav>
                                      </p:tavLst>
                                    </p:anim>
                                    <p:anim calcmode="lin" valueType="num">
                                      <p:cBhvr>
                                        <p:cTn id="40" dur="2000"/>
                                        <p:tgtEl>
                                          <p:spTgt spid="6"/>
                                        </p:tgtEl>
                                        <p:attrNameLst>
                                          <p:attrName>ppt_h</p:attrName>
                                        </p:attrNameLst>
                                      </p:cBhvr>
                                      <p:tavLst>
                                        <p:tav tm="0">
                                          <p:val>
                                            <p:strVal val="ppt_h"/>
                                          </p:val>
                                        </p:tav>
                                        <p:tav tm="100000">
                                          <p:val>
                                            <p:fltVal val="0"/>
                                          </p:val>
                                        </p:tav>
                                      </p:tavLst>
                                    </p:anim>
                                    <p:set>
                                      <p:cBhvr>
                                        <p:cTn id="41" dur="1" fill="hold">
                                          <p:stCondLst>
                                            <p:cond delay="1999"/>
                                          </p:stCondLst>
                                        </p:cTn>
                                        <p:tgtEl>
                                          <p:spTgt spid="6"/>
                                        </p:tgtEl>
                                        <p:attrNameLst>
                                          <p:attrName>style.visibility</p:attrName>
                                        </p:attrNameLst>
                                      </p:cBhvr>
                                      <p:to>
                                        <p:strVal val="hidden"/>
                                      </p:to>
                                    </p:set>
                                  </p:childTnLst>
                                </p:cTn>
                              </p:par>
                              <p:par>
                                <p:cTn id="42" presetID="58" presetClass="exit" presetSubtype="0" decel="100000" fill="hold" nodeType="withEffect">
                                  <p:stCondLst>
                                    <p:cond delay="1500"/>
                                  </p:stCondLst>
                                  <p:childTnLst>
                                    <p:anim calcmode="lin" valueType="num">
                                      <p:cBhvr>
                                        <p:cTn id="43" dur="2000"/>
                                        <p:tgtEl>
                                          <p:spTgt spid="6"/>
                                        </p:tgtEl>
                                        <p:attrNameLst>
                                          <p:attrName>ppt_w</p:attrName>
                                        </p:attrNameLst>
                                      </p:cBhvr>
                                      <p:tavLst>
                                        <p:tav tm="0">
                                          <p:val>
                                            <p:strVal val="ppt_w"/>
                                          </p:val>
                                        </p:tav>
                                        <p:tav tm="100000">
                                          <p:val>
                                            <p:strVal val="ppt_w*2.5"/>
                                          </p:val>
                                        </p:tav>
                                      </p:tavLst>
                                    </p:anim>
                                    <p:anim calcmode="lin" valueType="num">
                                      <p:cBhvr>
                                        <p:cTn id="44" dur="2000"/>
                                        <p:tgtEl>
                                          <p:spTgt spid="6"/>
                                        </p:tgtEl>
                                        <p:attrNameLst>
                                          <p:attrName>ppt_h</p:attrName>
                                        </p:attrNameLst>
                                      </p:cBhvr>
                                      <p:tavLst>
                                        <p:tav tm="0">
                                          <p:val>
                                            <p:strVal val="ppt_h"/>
                                          </p:val>
                                        </p:tav>
                                        <p:tav tm="100000">
                                          <p:val>
                                            <p:strVal val="ppt_h*0.01"/>
                                          </p:val>
                                        </p:tav>
                                      </p:tavLst>
                                    </p:anim>
                                    <p:anim calcmode="lin" valueType="num">
                                      <p:cBhvr>
                                        <p:cTn id="45" dur="2000"/>
                                        <p:tgtEl>
                                          <p:spTgt spid="6"/>
                                        </p:tgtEl>
                                        <p:attrNameLst>
                                          <p:attrName>ppt_x</p:attrName>
                                        </p:attrNameLst>
                                      </p:cBhvr>
                                      <p:tavLst>
                                        <p:tav tm="0">
                                          <p:val>
                                            <p:strVal val="ppt_x"/>
                                          </p:val>
                                        </p:tav>
                                        <p:tav tm="100000">
                                          <p:val>
                                            <p:strVal val="ppt_x"/>
                                          </p:val>
                                        </p:tav>
                                      </p:tavLst>
                                    </p:anim>
                                    <p:anim calcmode="lin" valueType="num">
                                      <p:cBhvr>
                                        <p:cTn id="46" dur="2000"/>
                                        <p:tgtEl>
                                          <p:spTgt spid="6"/>
                                        </p:tgtEl>
                                        <p:attrNameLst>
                                          <p:attrName>ppt_y</p:attrName>
                                        </p:attrNameLst>
                                      </p:cBhvr>
                                      <p:tavLst>
                                        <p:tav tm="0">
                                          <p:val>
                                            <p:strVal val="ppt_y"/>
                                          </p:val>
                                        </p:tav>
                                        <p:tav tm="100000">
                                          <p:val>
                                            <p:strVal val="ppt_h+1"/>
                                          </p:val>
                                        </p:tav>
                                      </p:tavLst>
                                    </p:anim>
                                    <p:animEffect transition="out" filter="fade">
                                      <p:cBhvr>
                                        <p:cTn id="47" dur="2000"/>
                                        <p:tgtEl>
                                          <p:spTgt spid="6"/>
                                        </p:tgtEl>
                                      </p:cBhvr>
                                    </p:animEffect>
                                    <p:set>
                                      <p:cBhvr>
                                        <p:cTn id="48" dur="1" fill="hold">
                                          <p:stCondLst>
                                            <p:cond delay="1999"/>
                                          </p:stCondLst>
                                        </p:cTn>
                                        <p:tgtEl>
                                          <p:spTgt spid="6"/>
                                        </p:tgtEl>
                                        <p:attrNameLst>
                                          <p:attrName>style.visibility</p:attrName>
                                        </p:attrNameLst>
                                      </p:cBhvr>
                                      <p:to>
                                        <p:strVal val="hidden"/>
                                      </p:to>
                                    </p:set>
                                  </p:childTnLst>
                                </p:cTn>
                              </p:par>
                              <p:par>
                                <p:cTn id="49" presetID="23" presetClass="exit" presetSubtype="32" fill="hold" nodeType="withEffect">
                                  <p:stCondLst>
                                    <p:cond delay="2000"/>
                                  </p:stCondLst>
                                  <p:childTnLst>
                                    <p:anim calcmode="lin" valueType="num">
                                      <p:cBhvr>
                                        <p:cTn id="50" dur="2000"/>
                                        <p:tgtEl>
                                          <p:spTgt spid="7"/>
                                        </p:tgtEl>
                                        <p:attrNameLst>
                                          <p:attrName>ppt_w</p:attrName>
                                        </p:attrNameLst>
                                      </p:cBhvr>
                                      <p:tavLst>
                                        <p:tav tm="0">
                                          <p:val>
                                            <p:strVal val="ppt_w"/>
                                          </p:val>
                                        </p:tav>
                                        <p:tav tm="100000">
                                          <p:val>
                                            <p:fltVal val="0"/>
                                          </p:val>
                                        </p:tav>
                                      </p:tavLst>
                                    </p:anim>
                                    <p:anim calcmode="lin" valueType="num">
                                      <p:cBhvr>
                                        <p:cTn id="51" dur="2000"/>
                                        <p:tgtEl>
                                          <p:spTgt spid="7"/>
                                        </p:tgtEl>
                                        <p:attrNameLst>
                                          <p:attrName>ppt_h</p:attrName>
                                        </p:attrNameLst>
                                      </p:cBhvr>
                                      <p:tavLst>
                                        <p:tav tm="0">
                                          <p:val>
                                            <p:strVal val="ppt_h"/>
                                          </p:val>
                                        </p:tav>
                                        <p:tav tm="100000">
                                          <p:val>
                                            <p:fltVal val="0"/>
                                          </p:val>
                                        </p:tav>
                                      </p:tavLst>
                                    </p:anim>
                                    <p:set>
                                      <p:cBhvr>
                                        <p:cTn id="52" dur="1" fill="hold">
                                          <p:stCondLst>
                                            <p:cond delay="1999"/>
                                          </p:stCondLst>
                                        </p:cTn>
                                        <p:tgtEl>
                                          <p:spTgt spid="7"/>
                                        </p:tgtEl>
                                        <p:attrNameLst>
                                          <p:attrName>style.visibility</p:attrName>
                                        </p:attrNameLst>
                                      </p:cBhvr>
                                      <p:to>
                                        <p:strVal val="hidden"/>
                                      </p:to>
                                    </p:set>
                                  </p:childTnLst>
                                </p:cTn>
                              </p:par>
                              <p:par>
                                <p:cTn id="53" presetID="58" presetClass="exit" presetSubtype="0" decel="100000" fill="hold" nodeType="withEffect">
                                  <p:stCondLst>
                                    <p:cond delay="2000"/>
                                  </p:stCondLst>
                                  <p:childTnLst>
                                    <p:anim calcmode="lin" valueType="num">
                                      <p:cBhvr>
                                        <p:cTn id="54" dur="2000"/>
                                        <p:tgtEl>
                                          <p:spTgt spid="7"/>
                                        </p:tgtEl>
                                        <p:attrNameLst>
                                          <p:attrName>ppt_w</p:attrName>
                                        </p:attrNameLst>
                                      </p:cBhvr>
                                      <p:tavLst>
                                        <p:tav tm="0">
                                          <p:val>
                                            <p:strVal val="ppt_w"/>
                                          </p:val>
                                        </p:tav>
                                        <p:tav tm="100000">
                                          <p:val>
                                            <p:strVal val="ppt_w*2.5"/>
                                          </p:val>
                                        </p:tav>
                                      </p:tavLst>
                                    </p:anim>
                                    <p:anim calcmode="lin" valueType="num">
                                      <p:cBhvr>
                                        <p:cTn id="55" dur="2000"/>
                                        <p:tgtEl>
                                          <p:spTgt spid="7"/>
                                        </p:tgtEl>
                                        <p:attrNameLst>
                                          <p:attrName>ppt_h</p:attrName>
                                        </p:attrNameLst>
                                      </p:cBhvr>
                                      <p:tavLst>
                                        <p:tav tm="0">
                                          <p:val>
                                            <p:strVal val="ppt_h"/>
                                          </p:val>
                                        </p:tav>
                                        <p:tav tm="100000">
                                          <p:val>
                                            <p:strVal val="ppt_h*0.01"/>
                                          </p:val>
                                        </p:tav>
                                      </p:tavLst>
                                    </p:anim>
                                    <p:anim calcmode="lin" valueType="num">
                                      <p:cBhvr>
                                        <p:cTn id="56" dur="2000"/>
                                        <p:tgtEl>
                                          <p:spTgt spid="7"/>
                                        </p:tgtEl>
                                        <p:attrNameLst>
                                          <p:attrName>ppt_x</p:attrName>
                                        </p:attrNameLst>
                                      </p:cBhvr>
                                      <p:tavLst>
                                        <p:tav tm="0">
                                          <p:val>
                                            <p:strVal val="ppt_x"/>
                                          </p:val>
                                        </p:tav>
                                        <p:tav tm="100000">
                                          <p:val>
                                            <p:strVal val="ppt_x"/>
                                          </p:val>
                                        </p:tav>
                                      </p:tavLst>
                                    </p:anim>
                                    <p:anim calcmode="lin" valueType="num">
                                      <p:cBhvr>
                                        <p:cTn id="57" dur="2000"/>
                                        <p:tgtEl>
                                          <p:spTgt spid="7"/>
                                        </p:tgtEl>
                                        <p:attrNameLst>
                                          <p:attrName>ppt_y</p:attrName>
                                        </p:attrNameLst>
                                      </p:cBhvr>
                                      <p:tavLst>
                                        <p:tav tm="0">
                                          <p:val>
                                            <p:strVal val="ppt_y"/>
                                          </p:val>
                                        </p:tav>
                                        <p:tav tm="100000">
                                          <p:val>
                                            <p:strVal val="ppt_h+1"/>
                                          </p:val>
                                        </p:tav>
                                      </p:tavLst>
                                    </p:anim>
                                    <p:animEffect transition="out" filter="fade">
                                      <p:cBhvr>
                                        <p:cTn id="58" dur="2000"/>
                                        <p:tgtEl>
                                          <p:spTgt spid="7"/>
                                        </p:tgtEl>
                                      </p:cBhvr>
                                    </p:animEffect>
                                    <p:set>
                                      <p:cBhvr>
                                        <p:cTn id="59" dur="1" fill="hold">
                                          <p:stCondLst>
                                            <p:cond delay="1999"/>
                                          </p:stCondLst>
                                        </p:cTn>
                                        <p:tgtEl>
                                          <p:spTgt spid="7"/>
                                        </p:tgtEl>
                                        <p:attrNameLst>
                                          <p:attrName>style.visibility</p:attrName>
                                        </p:attrNameLst>
                                      </p:cBhvr>
                                      <p:to>
                                        <p:strVal val="hidden"/>
                                      </p:to>
                                    </p:set>
                                  </p:childTnLst>
                                </p:cTn>
                              </p:par>
                              <p:par>
                                <p:cTn id="60" presetID="23" presetClass="exit" presetSubtype="32" fill="hold" nodeType="withEffect">
                                  <p:stCondLst>
                                    <p:cond delay="2500"/>
                                  </p:stCondLst>
                                  <p:childTnLst>
                                    <p:anim calcmode="lin" valueType="num">
                                      <p:cBhvr>
                                        <p:cTn id="61" dur="2000"/>
                                        <p:tgtEl>
                                          <p:spTgt spid="8"/>
                                        </p:tgtEl>
                                        <p:attrNameLst>
                                          <p:attrName>ppt_w</p:attrName>
                                        </p:attrNameLst>
                                      </p:cBhvr>
                                      <p:tavLst>
                                        <p:tav tm="0">
                                          <p:val>
                                            <p:strVal val="ppt_w"/>
                                          </p:val>
                                        </p:tav>
                                        <p:tav tm="100000">
                                          <p:val>
                                            <p:fltVal val="0"/>
                                          </p:val>
                                        </p:tav>
                                      </p:tavLst>
                                    </p:anim>
                                    <p:anim calcmode="lin" valueType="num">
                                      <p:cBhvr>
                                        <p:cTn id="62" dur="2000"/>
                                        <p:tgtEl>
                                          <p:spTgt spid="8"/>
                                        </p:tgtEl>
                                        <p:attrNameLst>
                                          <p:attrName>ppt_h</p:attrName>
                                        </p:attrNameLst>
                                      </p:cBhvr>
                                      <p:tavLst>
                                        <p:tav tm="0">
                                          <p:val>
                                            <p:strVal val="ppt_h"/>
                                          </p:val>
                                        </p:tav>
                                        <p:tav tm="100000">
                                          <p:val>
                                            <p:fltVal val="0"/>
                                          </p:val>
                                        </p:tav>
                                      </p:tavLst>
                                    </p:anim>
                                    <p:set>
                                      <p:cBhvr>
                                        <p:cTn id="63" dur="1" fill="hold">
                                          <p:stCondLst>
                                            <p:cond delay="1999"/>
                                          </p:stCondLst>
                                        </p:cTn>
                                        <p:tgtEl>
                                          <p:spTgt spid="8"/>
                                        </p:tgtEl>
                                        <p:attrNameLst>
                                          <p:attrName>style.visibility</p:attrName>
                                        </p:attrNameLst>
                                      </p:cBhvr>
                                      <p:to>
                                        <p:strVal val="hidden"/>
                                      </p:to>
                                    </p:set>
                                  </p:childTnLst>
                                </p:cTn>
                              </p:par>
                              <p:par>
                                <p:cTn id="64" presetID="58" presetClass="exit" presetSubtype="0" decel="100000" fill="hold" nodeType="withEffect">
                                  <p:stCondLst>
                                    <p:cond delay="2500"/>
                                  </p:stCondLst>
                                  <p:childTnLst>
                                    <p:anim calcmode="lin" valueType="num">
                                      <p:cBhvr>
                                        <p:cTn id="65" dur="2000"/>
                                        <p:tgtEl>
                                          <p:spTgt spid="8"/>
                                        </p:tgtEl>
                                        <p:attrNameLst>
                                          <p:attrName>ppt_w</p:attrName>
                                        </p:attrNameLst>
                                      </p:cBhvr>
                                      <p:tavLst>
                                        <p:tav tm="0">
                                          <p:val>
                                            <p:strVal val="ppt_w"/>
                                          </p:val>
                                        </p:tav>
                                        <p:tav tm="100000">
                                          <p:val>
                                            <p:strVal val="ppt_w*2.5"/>
                                          </p:val>
                                        </p:tav>
                                      </p:tavLst>
                                    </p:anim>
                                    <p:anim calcmode="lin" valueType="num">
                                      <p:cBhvr>
                                        <p:cTn id="66" dur="2000"/>
                                        <p:tgtEl>
                                          <p:spTgt spid="8"/>
                                        </p:tgtEl>
                                        <p:attrNameLst>
                                          <p:attrName>ppt_h</p:attrName>
                                        </p:attrNameLst>
                                      </p:cBhvr>
                                      <p:tavLst>
                                        <p:tav tm="0">
                                          <p:val>
                                            <p:strVal val="ppt_h"/>
                                          </p:val>
                                        </p:tav>
                                        <p:tav tm="100000">
                                          <p:val>
                                            <p:strVal val="ppt_h*0.01"/>
                                          </p:val>
                                        </p:tav>
                                      </p:tavLst>
                                    </p:anim>
                                    <p:anim calcmode="lin" valueType="num">
                                      <p:cBhvr>
                                        <p:cTn id="67" dur="2000"/>
                                        <p:tgtEl>
                                          <p:spTgt spid="8"/>
                                        </p:tgtEl>
                                        <p:attrNameLst>
                                          <p:attrName>ppt_x</p:attrName>
                                        </p:attrNameLst>
                                      </p:cBhvr>
                                      <p:tavLst>
                                        <p:tav tm="0">
                                          <p:val>
                                            <p:strVal val="ppt_x"/>
                                          </p:val>
                                        </p:tav>
                                        <p:tav tm="100000">
                                          <p:val>
                                            <p:strVal val="ppt_x"/>
                                          </p:val>
                                        </p:tav>
                                      </p:tavLst>
                                    </p:anim>
                                    <p:anim calcmode="lin" valueType="num">
                                      <p:cBhvr>
                                        <p:cTn id="68" dur="2000"/>
                                        <p:tgtEl>
                                          <p:spTgt spid="8"/>
                                        </p:tgtEl>
                                        <p:attrNameLst>
                                          <p:attrName>ppt_y</p:attrName>
                                        </p:attrNameLst>
                                      </p:cBhvr>
                                      <p:tavLst>
                                        <p:tav tm="0">
                                          <p:val>
                                            <p:strVal val="ppt_y"/>
                                          </p:val>
                                        </p:tav>
                                        <p:tav tm="100000">
                                          <p:val>
                                            <p:strVal val="ppt_h+1"/>
                                          </p:val>
                                        </p:tav>
                                      </p:tavLst>
                                    </p:anim>
                                    <p:animEffect transition="out" filter="fade">
                                      <p:cBhvr>
                                        <p:cTn id="69" dur="2000"/>
                                        <p:tgtEl>
                                          <p:spTgt spid="8"/>
                                        </p:tgtEl>
                                      </p:cBhvr>
                                    </p:animEffect>
                                    <p:set>
                                      <p:cBhvr>
                                        <p:cTn id="70" dur="1" fill="hold">
                                          <p:stCondLst>
                                            <p:cond delay="1999"/>
                                          </p:stCondLst>
                                        </p:cTn>
                                        <p:tgtEl>
                                          <p:spTgt spid="8"/>
                                        </p:tgtEl>
                                        <p:attrNameLst>
                                          <p:attrName>style.visibility</p:attrName>
                                        </p:attrNameLst>
                                      </p:cBhvr>
                                      <p:to>
                                        <p:strVal val="hidden"/>
                                      </p:to>
                                    </p:set>
                                  </p:childTnLst>
                                </p:cTn>
                              </p:par>
                              <p:par>
                                <p:cTn id="71" presetID="23" presetClass="exit" presetSubtype="32" fill="hold" grpId="0" nodeType="withEffect">
                                  <p:stCondLst>
                                    <p:cond delay="3000"/>
                                  </p:stCondLst>
                                  <p:childTnLst>
                                    <p:anim calcmode="lin" valueType="num">
                                      <p:cBhvr>
                                        <p:cTn id="72" dur="2000"/>
                                        <p:tgtEl>
                                          <p:spTgt spid="10"/>
                                        </p:tgtEl>
                                        <p:attrNameLst>
                                          <p:attrName>ppt_w</p:attrName>
                                        </p:attrNameLst>
                                      </p:cBhvr>
                                      <p:tavLst>
                                        <p:tav tm="0">
                                          <p:val>
                                            <p:strVal val="ppt_w"/>
                                          </p:val>
                                        </p:tav>
                                        <p:tav tm="100000">
                                          <p:val>
                                            <p:fltVal val="0"/>
                                          </p:val>
                                        </p:tav>
                                      </p:tavLst>
                                    </p:anim>
                                    <p:anim calcmode="lin" valueType="num">
                                      <p:cBhvr>
                                        <p:cTn id="73" dur="2000"/>
                                        <p:tgtEl>
                                          <p:spTgt spid="10"/>
                                        </p:tgtEl>
                                        <p:attrNameLst>
                                          <p:attrName>ppt_h</p:attrName>
                                        </p:attrNameLst>
                                      </p:cBhvr>
                                      <p:tavLst>
                                        <p:tav tm="0">
                                          <p:val>
                                            <p:strVal val="ppt_h"/>
                                          </p:val>
                                        </p:tav>
                                        <p:tav tm="100000">
                                          <p:val>
                                            <p:fltVal val="0"/>
                                          </p:val>
                                        </p:tav>
                                      </p:tavLst>
                                    </p:anim>
                                    <p:set>
                                      <p:cBhvr>
                                        <p:cTn id="74" dur="1" fill="hold">
                                          <p:stCondLst>
                                            <p:cond delay="1999"/>
                                          </p:stCondLst>
                                        </p:cTn>
                                        <p:tgtEl>
                                          <p:spTgt spid="10"/>
                                        </p:tgtEl>
                                        <p:attrNameLst>
                                          <p:attrName>style.visibility</p:attrName>
                                        </p:attrNameLst>
                                      </p:cBhvr>
                                      <p:to>
                                        <p:strVal val="hidden"/>
                                      </p:to>
                                    </p:set>
                                  </p:childTnLst>
                                </p:cTn>
                              </p:par>
                              <p:par>
                                <p:cTn id="75" presetID="58" presetClass="exit" presetSubtype="0" decel="100000" fill="hold" grpId="1" nodeType="withEffect">
                                  <p:stCondLst>
                                    <p:cond delay="3000"/>
                                  </p:stCondLst>
                                  <p:childTnLst>
                                    <p:anim calcmode="lin" valueType="num">
                                      <p:cBhvr>
                                        <p:cTn id="76" dur="2000"/>
                                        <p:tgtEl>
                                          <p:spTgt spid="10"/>
                                        </p:tgtEl>
                                        <p:attrNameLst>
                                          <p:attrName>ppt_w</p:attrName>
                                        </p:attrNameLst>
                                      </p:cBhvr>
                                      <p:tavLst>
                                        <p:tav tm="0">
                                          <p:val>
                                            <p:strVal val="ppt_w"/>
                                          </p:val>
                                        </p:tav>
                                        <p:tav tm="100000">
                                          <p:val>
                                            <p:strVal val="ppt_w*2.5"/>
                                          </p:val>
                                        </p:tav>
                                      </p:tavLst>
                                    </p:anim>
                                    <p:anim calcmode="lin" valueType="num">
                                      <p:cBhvr>
                                        <p:cTn id="77" dur="2000"/>
                                        <p:tgtEl>
                                          <p:spTgt spid="10"/>
                                        </p:tgtEl>
                                        <p:attrNameLst>
                                          <p:attrName>ppt_h</p:attrName>
                                        </p:attrNameLst>
                                      </p:cBhvr>
                                      <p:tavLst>
                                        <p:tav tm="0">
                                          <p:val>
                                            <p:strVal val="ppt_h"/>
                                          </p:val>
                                        </p:tav>
                                        <p:tav tm="100000">
                                          <p:val>
                                            <p:strVal val="ppt_h*0.01"/>
                                          </p:val>
                                        </p:tav>
                                      </p:tavLst>
                                    </p:anim>
                                    <p:anim calcmode="lin" valueType="num">
                                      <p:cBhvr>
                                        <p:cTn id="78" dur="2000"/>
                                        <p:tgtEl>
                                          <p:spTgt spid="10"/>
                                        </p:tgtEl>
                                        <p:attrNameLst>
                                          <p:attrName>ppt_x</p:attrName>
                                        </p:attrNameLst>
                                      </p:cBhvr>
                                      <p:tavLst>
                                        <p:tav tm="0">
                                          <p:val>
                                            <p:strVal val="ppt_x"/>
                                          </p:val>
                                        </p:tav>
                                        <p:tav tm="100000">
                                          <p:val>
                                            <p:strVal val="ppt_x"/>
                                          </p:val>
                                        </p:tav>
                                      </p:tavLst>
                                    </p:anim>
                                    <p:anim calcmode="lin" valueType="num">
                                      <p:cBhvr>
                                        <p:cTn id="79" dur="2000"/>
                                        <p:tgtEl>
                                          <p:spTgt spid="10"/>
                                        </p:tgtEl>
                                        <p:attrNameLst>
                                          <p:attrName>ppt_y</p:attrName>
                                        </p:attrNameLst>
                                      </p:cBhvr>
                                      <p:tavLst>
                                        <p:tav tm="0">
                                          <p:val>
                                            <p:strVal val="ppt_y"/>
                                          </p:val>
                                        </p:tav>
                                        <p:tav tm="100000">
                                          <p:val>
                                            <p:strVal val="ppt_h+1"/>
                                          </p:val>
                                        </p:tav>
                                      </p:tavLst>
                                    </p:anim>
                                    <p:animEffect transition="out" filter="fade">
                                      <p:cBhvr>
                                        <p:cTn id="80" dur="2000"/>
                                        <p:tgtEl>
                                          <p:spTgt spid="10"/>
                                        </p:tgtEl>
                                      </p:cBhvr>
                                    </p:animEffect>
                                    <p:set>
                                      <p:cBhvr>
                                        <p:cTn id="81" dur="1" fill="hold">
                                          <p:stCondLst>
                                            <p:cond delay="1999"/>
                                          </p:stCondLst>
                                        </p:cTn>
                                        <p:tgtEl>
                                          <p:spTgt spid="10"/>
                                        </p:tgtEl>
                                        <p:attrNameLst>
                                          <p:attrName>style.visibility</p:attrName>
                                        </p:attrNameLst>
                                      </p:cBhvr>
                                      <p:to>
                                        <p:strVal val="hidden"/>
                                      </p:to>
                                    </p:set>
                                  </p:childTnLst>
                                </p:cTn>
                              </p:par>
                              <p:par>
                                <p:cTn id="82" presetID="4" presetClass="entr" presetSubtype="16" fill="hold" nodeType="withEffect">
                                  <p:stCondLst>
                                    <p:cond delay="1000"/>
                                  </p:stCondLst>
                                  <p:childTnLst>
                                    <p:set>
                                      <p:cBhvr>
                                        <p:cTn id="83" dur="1" fill="hold">
                                          <p:stCondLst>
                                            <p:cond delay="0"/>
                                          </p:stCondLst>
                                        </p:cTn>
                                        <p:tgtEl>
                                          <p:spTgt spid="2"/>
                                        </p:tgtEl>
                                        <p:attrNameLst>
                                          <p:attrName>style.visibility</p:attrName>
                                        </p:attrNameLst>
                                      </p:cBhvr>
                                      <p:to>
                                        <p:strVal val="visible"/>
                                      </p:to>
                                    </p:set>
                                    <p:animEffect transition="in" filter="box(in)">
                                      <p:cBhvr>
                                        <p:cTn id="84" dur="3000"/>
                                        <p:tgtEl>
                                          <p:spTgt spid="2"/>
                                        </p:tgtEl>
                                      </p:cBhvr>
                                    </p:animEffect>
                                  </p:childTnLst>
                                </p:cTn>
                              </p:par>
                              <p:par>
                                <p:cTn id="85" presetID="58" presetClass="entr" presetSubtype="0" accel="100000" fill="hold" nodeType="withEffect">
                                  <p:stCondLst>
                                    <p:cond delay="0"/>
                                  </p:stCondLst>
                                  <p:childTnLst>
                                    <p:set>
                                      <p:cBhvr>
                                        <p:cTn id="86" dur="1" fill="hold">
                                          <p:stCondLst>
                                            <p:cond delay="0"/>
                                          </p:stCondLst>
                                        </p:cTn>
                                        <p:tgtEl>
                                          <p:spTgt spid="2"/>
                                        </p:tgtEl>
                                        <p:attrNameLst>
                                          <p:attrName>style.visibility</p:attrName>
                                        </p:attrNameLst>
                                      </p:cBhvr>
                                      <p:to>
                                        <p:strVal val="visible"/>
                                      </p:to>
                                    </p:set>
                                    <p:anim calcmode="lin" valueType="num">
                                      <p:cBhvr>
                                        <p:cTn id="87" dur="4000" fill="hold"/>
                                        <p:tgtEl>
                                          <p:spTgt spid="2"/>
                                        </p:tgtEl>
                                        <p:attrNameLst>
                                          <p:attrName>ppt_w</p:attrName>
                                        </p:attrNameLst>
                                      </p:cBhvr>
                                      <p:tavLst>
                                        <p:tav tm="0">
                                          <p:val>
                                            <p:strVal val="#ppt_w*2.5"/>
                                          </p:val>
                                        </p:tav>
                                        <p:tav tm="100000">
                                          <p:val>
                                            <p:strVal val="#ppt_w"/>
                                          </p:val>
                                        </p:tav>
                                      </p:tavLst>
                                    </p:anim>
                                    <p:anim calcmode="lin" valueType="num">
                                      <p:cBhvr>
                                        <p:cTn id="88" dur="4000" fill="hold"/>
                                        <p:tgtEl>
                                          <p:spTgt spid="2"/>
                                        </p:tgtEl>
                                        <p:attrNameLst>
                                          <p:attrName>ppt_h</p:attrName>
                                        </p:attrNameLst>
                                      </p:cBhvr>
                                      <p:tavLst>
                                        <p:tav tm="0">
                                          <p:val>
                                            <p:strVal val="#ppt_h*0.01"/>
                                          </p:val>
                                        </p:tav>
                                        <p:tav tm="100000">
                                          <p:val>
                                            <p:strVal val="#ppt_h"/>
                                          </p:val>
                                        </p:tav>
                                      </p:tavLst>
                                    </p:anim>
                                    <p:anim calcmode="lin" valueType="num">
                                      <p:cBhvr>
                                        <p:cTn id="89" dur="4000" fill="hold"/>
                                        <p:tgtEl>
                                          <p:spTgt spid="2"/>
                                        </p:tgtEl>
                                        <p:attrNameLst>
                                          <p:attrName>ppt_x</p:attrName>
                                        </p:attrNameLst>
                                      </p:cBhvr>
                                      <p:tavLst>
                                        <p:tav tm="0">
                                          <p:val>
                                            <p:strVal val="#ppt_x"/>
                                          </p:val>
                                        </p:tav>
                                        <p:tav tm="100000">
                                          <p:val>
                                            <p:strVal val="#ppt_x"/>
                                          </p:val>
                                        </p:tav>
                                      </p:tavLst>
                                    </p:anim>
                                    <p:anim calcmode="lin" valueType="num">
                                      <p:cBhvr>
                                        <p:cTn id="90" dur="4000" fill="hold"/>
                                        <p:tgtEl>
                                          <p:spTgt spid="2"/>
                                        </p:tgtEl>
                                        <p:attrNameLst>
                                          <p:attrName>ppt_y</p:attrName>
                                        </p:attrNameLst>
                                      </p:cBhvr>
                                      <p:tavLst>
                                        <p:tav tm="0">
                                          <p:val>
                                            <p:strVal val="#ppt_h+1"/>
                                          </p:val>
                                        </p:tav>
                                        <p:tav tm="100000">
                                          <p:val>
                                            <p:strVal val="#ppt_y"/>
                                          </p:val>
                                        </p:tav>
                                      </p:tavLst>
                                    </p:anim>
                                    <p:animEffect transition="in" filter="fade">
                                      <p:cBhvr>
                                        <p:cTn id="91" dur="4000"/>
                                        <p:tgtEl>
                                          <p:spTgt spid="2"/>
                                        </p:tgtEl>
                                      </p:cBhvr>
                                    </p:animEffect>
                                  </p:childTnLst>
                                </p:cTn>
                              </p:par>
                              <p:par>
                                <p:cTn id="92" presetID="40" presetClass="entr" presetSubtype="0" fill="hold" grpId="0" nodeType="withEffect">
                                  <p:stCondLst>
                                    <p:cond delay="4000"/>
                                  </p:stCondLst>
                                  <p:iterate type="lt">
                                    <p:tmPct val="10000"/>
                                  </p:iterate>
                                  <p:childTnLst>
                                    <p:set>
                                      <p:cBhvr>
                                        <p:cTn id="93" dur="1" fill="hold">
                                          <p:stCondLst>
                                            <p:cond delay="0"/>
                                          </p:stCondLst>
                                        </p:cTn>
                                        <p:tgtEl>
                                          <p:spTgt spid="11"/>
                                        </p:tgtEl>
                                        <p:attrNameLst>
                                          <p:attrName>style.visibility</p:attrName>
                                        </p:attrNameLst>
                                      </p:cBhvr>
                                      <p:to>
                                        <p:strVal val="visible"/>
                                      </p:to>
                                    </p:set>
                                    <p:animEffect transition="in" filter="fade">
                                      <p:cBhvr>
                                        <p:cTn id="94" dur="1000"/>
                                        <p:tgtEl>
                                          <p:spTgt spid="11"/>
                                        </p:tgtEl>
                                      </p:cBhvr>
                                    </p:animEffect>
                                    <p:anim calcmode="lin" valueType="num">
                                      <p:cBhvr>
                                        <p:cTn id="95" dur="1000" fill="hold"/>
                                        <p:tgtEl>
                                          <p:spTgt spid="11"/>
                                        </p:tgtEl>
                                        <p:attrNameLst>
                                          <p:attrName>ppt_x</p:attrName>
                                        </p:attrNameLst>
                                      </p:cBhvr>
                                      <p:tavLst>
                                        <p:tav tm="0">
                                          <p:val>
                                            <p:strVal val="#ppt_x-.1"/>
                                          </p:val>
                                        </p:tav>
                                        <p:tav tm="100000">
                                          <p:val>
                                            <p:strVal val="#ppt_x"/>
                                          </p:val>
                                        </p:tav>
                                      </p:tavLst>
                                    </p:anim>
                                    <p:anim calcmode="lin" valueType="num">
                                      <p:cBhvr>
                                        <p:cTn id="96"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olor 02.jpg"/>
          <p:cNvPicPr>
            <a:picLocks noChangeAspect="1"/>
          </p:cNvPicPr>
          <p:nvPr/>
        </p:nvPicPr>
        <p:blipFill>
          <a:blip r:embed="rId2" cstate="print"/>
          <a:srcRect r="50000"/>
          <a:stretch>
            <a:fillRect/>
          </a:stretch>
        </p:blipFill>
        <p:spPr bwMode="auto">
          <a:xfrm>
            <a:off x="0" y="0"/>
            <a:ext cx="4572000" cy="5143500"/>
          </a:xfrm>
          <a:prstGeom prst="rect">
            <a:avLst/>
          </a:prstGeom>
          <a:noFill/>
          <a:ln w="9525">
            <a:noFill/>
            <a:miter lim="800000"/>
            <a:headEnd/>
            <a:tailEnd/>
          </a:ln>
        </p:spPr>
      </p:pic>
      <p:pic>
        <p:nvPicPr>
          <p:cNvPr id="2" name="1 Imagen" descr="Color 02.jpg"/>
          <p:cNvPicPr>
            <a:picLocks noChangeAspect="1"/>
          </p:cNvPicPr>
          <p:nvPr/>
        </p:nvPicPr>
        <p:blipFill>
          <a:blip r:embed="rId2" cstate="print"/>
          <a:srcRect l="50000"/>
          <a:stretch>
            <a:fillRect/>
          </a:stretch>
        </p:blipFill>
        <p:spPr bwMode="auto">
          <a:xfrm>
            <a:off x="4572000" y="0"/>
            <a:ext cx="4572000" cy="5143500"/>
          </a:xfrm>
          <a:prstGeom prst="rect">
            <a:avLst/>
          </a:prstGeom>
          <a:noFill/>
          <a:ln w="9525">
            <a:noFill/>
            <a:miter lim="800000"/>
            <a:headEnd/>
            <a:tailEnd/>
          </a:ln>
        </p:spPr>
      </p:pic>
      <p:pic>
        <p:nvPicPr>
          <p:cNvPr id="3" name="2 Imagen" descr="Color 08.jpg"/>
          <p:cNvPicPr>
            <a:picLocks noChangeAspect="1"/>
          </p:cNvPicPr>
          <p:nvPr/>
        </p:nvPicPr>
        <p:blipFill>
          <a:blip r:embed="rId2" cstate="print"/>
          <a:srcRect l="50000"/>
          <a:stretch>
            <a:fillRect/>
          </a:stretch>
        </p:blipFill>
        <p:spPr bwMode="auto">
          <a:xfrm>
            <a:off x="4572000" y="0"/>
            <a:ext cx="4572000" cy="5143500"/>
          </a:xfrm>
          <a:prstGeom prst="rect">
            <a:avLst/>
          </a:prstGeom>
          <a:noFill/>
          <a:ln w="9525">
            <a:noFill/>
            <a:miter lim="800000"/>
            <a:headEnd/>
            <a:tailEnd/>
          </a:ln>
        </p:spPr>
      </p:pic>
      <p:pic>
        <p:nvPicPr>
          <p:cNvPr id="4" name="3 Imagen" descr="Color 08.jpg"/>
          <p:cNvPicPr>
            <a:picLocks noChangeAspect="1"/>
          </p:cNvPicPr>
          <p:nvPr/>
        </p:nvPicPr>
        <p:blipFill>
          <a:blip r:embed="rId2" cstate="print"/>
          <a:srcRect r="50000"/>
          <a:stretch>
            <a:fillRect/>
          </a:stretch>
        </p:blipFill>
        <p:spPr bwMode="auto">
          <a:xfrm>
            <a:off x="0" y="0"/>
            <a:ext cx="4572000" cy="5143500"/>
          </a:xfrm>
          <a:prstGeom prst="rect">
            <a:avLst/>
          </a:prstGeom>
          <a:noFill/>
          <a:ln w="9525">
            <a:noFill/>
            <a:miter lim="800000"/>
            <a:headEnd/>
            <a:tailEnd/>
          </a:ln>
        </p:spPr>
      </p:pic>
      <p:sp>
        <p:nvSpPr>
          <p:cNvPr id="6" name="5 CuadroTexto"/>
          <p:cNvSpPr txBox="1"/>
          <p:nvPr/>
        </p:nvSpPr>
        <p:spPr>
          <a:xfrm>
            <a:off x="395288" y="4084638"/>
            <a:ext cx="8569325"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este Museo Arqueológico, en su interior se puede seguir el devenir de la región desde antes de la aparición del ser humano hasta nuestros días, pasando por la prehistoria y las épocas romana, medieval y de Corte.</a:t>
            </a:r>
          </a:p>
        </p:txBody>
      </p:sp>
    </p:spTree>
  </p:cSld>
  <p:clrMapOvr>
    <a:masterClrMapping/>
  </p:clrMapOvr>
  <mc:AlternateContent xmlns:mc="http://schemas.openxmlformats.org/markup-compatibility/2006">
    <mc:Choice xmlns:p14="http://schemas.microsoft.com/office/powerpoint/2010/main" Requires="p14">
      <p:transition spd="slow" p14:dur="2000" advTm="27000">
        <p14:flip dir="r"/>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35" presetClass="exit" presetSubtype="0" fill="hold" nodeType="withEffect">
                                  <p:stCondLst>
                                    <p:cond delay="0"/>
                                  </p:stCondLst>
                                  <p:childTnLst>
                                    <p:animEffect transition="out" filter="fade">
                                      <p:cBhvr>
                                        <p:cTn id="9" dur="3000"/>
                                        <p:tgtEl>
                                          <p:spTgt spid="3"/>
                                        </p:tgtEl>
                                      </p:cBhvr>
                                    </p:animEffect>
                                    <p:anim calcmode="lin" valueType="num">
                                      <p:cBhvr>
                                        <p:cTn id="10" dur="3000"/>
                                        <p:tgtEl>
                                          <p:spTgt spid="3"/>
                                        </p:tgtEl>
                                        <p:attrNameLst>
                                          <p:attrName>style.rotation</p:attrName>
                                        </p:attrNameLst>
                                      </p:cBhvr>
                                      <p:tavLst>
                                        <p:tav tm="0">
                                          <p:val>
                                            <p:fltVal val="0"/>
                                          </p:val>
                                        </p:tav>
                                        <p:tav tm="100000">
                                          <p:val>
                                            <p:fltVal val="720"/>
                                          </p:val>
                                        </p:tav>
                                      </p:tavLst>
                                    </p:anim>
                                    <p:anim calcmode="lin" valueType="num">
                                      <p:cBhvr>
                                        <p:cTn id="11" dur="3000"/>
                                        <p:tgtEl>
                                          <p:spTgt spid="3"/>
                                        </p:tgtEl>
                                        <p:attrNameLst>
                                          <p:attrName>ppt_h</p:attrName>
                                        </p:attrNameLst>
                                      </p:cBhvr>
                                      <p:tavLst>
                                        <p:tav tm="0">
                                          <p:val>
                                            <p:strVal val="ppt_h"/>
                                          </p:val>
                                        </p:tav>
                                        <p:tav tm="100000">
                                          <p:val>
                                            <p:fltVal val="0"/>
                                          </p:val>
                                        </p:tav>
                                      </p:tavLst>
                                    </p:anim>
                                    <p:anim calcmode="lin" valueType="num">
                                      <p:cBhvr>
                                        <p:cTn id="12" dur="3000"/>
                                        <p:tgtEl>
                                          <p:spTgt spid="3"/>
                                        </p:tgtEl>
                                        <p:attrNameLst>
                                          <p:attrName>ppt_w</p:attrName>
                                        </p:attrNameLst>
                                      </p:cBhvr>
                                      <p:tavLst>
                                        <p:tav tm="0">
                                          <p:val>
                                            <p:strVal val="ppt_w"/>
                                          </p:val>
                                        </p:tav>
                                        <p:tav tm="100000">
                                          <p:val>
                                            <p:fltVal val="0"/>
                                          </p:val>
                                        </p:tav>
                                      </p:tavLst>
                                    </p:anim>
                                    <p:set>
                                      <p:cBhvr>
                                        <p:cTn id="13" dur="1" fill="hold">
                                          <p:stCondLst>
                                            <p:cond delay="2999"/>
                                          </p:stCondLst>
                                        </p:cTn>
                                        <p:tgtEl>
                                          <p:spTgt spid="3"/>
                                        </p:tgtEl>
                                        <p:attrNameLst>
                                          <p:attrName>style.visibility</p:attrName>
                                        </p:attrNameLst>
                                      </p:cBhvr>
                                      <p:to>
                                        <p:strVal val="hidden"/>
                                      </p:to>
                                    </p:set>
                                  </p:childTnLst>
                                </p:cTn>
                              </p:par>
                              <p:par>
                                <p:cTn id="14" presetID="2" presetClass="exit" presetSubtype="9" fill="hold" nodeType="withEffect">
                                  <p:stCondLst>
                                    <p:cond delay="0"/>
                                  </p:stCondLst>
                                  <p:childTnLst>
                                    <p:anim calcmode="lin" valueType="num">
                                      <p:cBhvr additive="base">
                                        <p:cTn id="15" dur="3000"/>
                                        <p:tgtEl>
                                          <p:spTgt spid="3"/>
                                        </p:tgtEl>
                                        <p:attrNameLst>
                                          <p:attrName>ppt_x</p:attrName>
                                        </p:attrNameLst>
                                      </p:cBhvr>
                                      <p:tavLst>
                                        <p:tav tm="0">
                                          <p:val>
                                            <p:strVal val="ppt_x"/>
                                          </p:val>
                                        </p:tav>
                                        <p:tav tm="100000">
                                          <p:val>
                                            <p:strVal val="0-ppt_w/2"/>
                                          </p:val>
                                        </p:tav>
                                      </p:tavLst>
                                    </p:anim>
                                    <p:anim calcmode="lin" valueType="num">
                                      <p:cBhvr additive="base">
                                        <p:cTn id="16" dur="3000"/>
                                        <p:tgtEl>
                                          <p:spTgt spid="3"/>
                                        </p:tgtEl>
                                        <p:attrNameLst>
                                          <p:attrName>ppt_y</p:attrName>
                                        </p:attrNameLst>
                                      </p:cBhvr>
                                      <p:tavLst>
                                        <p:tav tm="0">
                                          <p:val>
                                            <p:strVal val="ppt_y"/>
                                          </p:val>
                                        </p:tav>
                                        <p:tav tm="100000">
                                          <p:val>
                                            <p:strVal val="0-ppt_h/2"/>
                                          </p:val>
                                        </p:tav>
                                      </p:tavLst>
                                    </p:anim>
                                    <p:set>
                                      <p:cBhvr>
                                        <p:cTn id="17" dur="1" fill="hold">
                                          <p:stCondLst>
                                            <p:cond delay="2999"/>
                                          </p:stCondLst>
                                        </p:cTn>
                                        <p:tgtEl>
                                          <p:spTgt spid="3"/>
                                        </p:tgtEl>
                                        <p:attrNameLst>
                                          <p:attrName>style.visibility</p:attrName>
                                        </p:attrNameLst>
                                      </p:cBhvr>
                                      <p:to>
                                        <p:strVal val="hidden"/>
                                      </p:to>
                                    </p:set>
                                  </p:childTnLst>
                                </p:cTn>
                              </p:par>
                              <p:par>
                                <p:cTn id="18" presetID="3" presetClass="exit" presetSubtype="10" fill="hold" nodeType="withEffect">
                                  <p:stCondLst>
                                    <p:cond delay="0"/>
                                  </p:stCondLst>
                                  <p:childTnLst>
                                    <p:animEffect transition="out" filter="blinds(horizontal)">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35" presetClass="exit" presetSubtype="0" fill="hold" nodeType="withEffect">
                                  <p:stCondLst>
                                    <p:cond delay="0"/>
                                  </p:stCondLst>
                                  <p:childTnLst>
                                    <p:animEffect transition="out" filter="fade">
                                      <p:cBhvr>
                                        <p:cTn id="22" dur="3000"/>
                                        <p:tgtEl>
                                          <p:spTgt spid="4"/>
                                        </p:tgtEl>
                                      </p:cBhvr>
                                    </p:animEffect>
                                    <p:anim calcmode="lin" valueType="num">
                                      <p:cBhvr>
                                        <p:cTn id="23" dur="3000"/>
                                        <p:tgtEl>
                                          <p:spTgt spid="4"/>
                                        </p:tgtEl>
                                        <p:attrNameLst>
                                          <p:attrName>style.rotation</p:attrName>
                                        </p:attrNameLst>
                                      </p:cBhvr>
                                      <p:tavLst>
                                        <p:tav tm="0">
                                          <p:val>
                                            <p:fltVal val="0"/>
                                          </p:val>
                                        </p:tav>
                                        <p:tav tm="100000">
                                          <p:val>
                                            <p:fltVal val="720"/>
                                          </p:val>
                                        </p:tav>
                                      </p:tavLst>
                                    </p:anim>
                                    <p:anim calcmode="lin" valueType="num">
                                      <p:cBhvr>
                                        <p:cTn id="24" dur="3000"/>
                                        <p:tgtEl>
                                          <p:spTgt spid="4"/>
                                        </p:tgtEl>
                                        <p:attrNameLst>
                                          <p:attrName>ppt_h</p:attrName>
                                        </p:attrNameLst>
                                      </p:cBhvr>
                                      <p:tavLst>
                                        <p:tav tm="0">
                                          <p:val>
                                            <p:strVal val="ppt_h"/>
                                          </p:val>
                                        </p:tav>
                                        <p:tav tm="100000">
                                          <p:val>
                                            <p:fltVal val="0"/>
                                          </p:val>
                                        </p:tav>
                                      </p:tavLst>
                                    </p:anim>
                                    <p:anim calcmode="lin" valueType="num">
                                      <p:cBhvr>
                                        <p:cTn id="25" dur="3000"/>
                                        <p:tgtEl>
                                          <p:spTgt spid="4"/>
                                        </p:tgtEl>
                                        <p:attrNameLst>
                                          <p:attrName>ppt_w</p:attrName>
                                        </p:attrNameLst>
                                      </p:cBhvr>
                                      <p:tavLst>
                                        <p:tav tm="0">
                                          <p:val>
                                            <p:strVal val="ppt_w"/>
                                          </p:val>
                                        </p:tav>
                                        <p:tav tm="100000">
                                          <p:val>
                                            <p:fltVal val="0"/>
                                          </p:val>
                                        </p:tav>
                                      </p:tavLst>
                                    </p:anim>
                                    <p:set>
                                      <p:cBhvr>
                                        <p:cTn id="26" dur="1" fill="hold">
                                          <p:stCondLst>
                                            <p:cond delay="2999"/>
                                          </p:stCondLst>
                                        </p:cTn>
                                        <p:tgtEl>
                                          <p:spTgt spid="4"/>
                                        </p:tgtEl>
                                        <p:attrNameLst>
                                          <p:attrName>style.visibility</p:attrName>
                                        </p:attrNameLst>
                                      </p:cBhvr>
                                      <p:to>
                                        <p:strVal val="hidden"/>
                                      </p:to>
                                    </p:set>
                                  </p:childTnLst>
                                </p:cTn>
                              </p:par>
                              <p:par>
                                <p:cTn id="27" presetID="2" presetClass="exit" presetSubtype="6" fill="hold" nodeType="withEffect">
                                  <p:stCondLst>
                                    <p:cond delay="0"/>
                                  </p:stCondLst>
                                  <p:childTnLst>
                                    <p:anim calcmode="lin" valueType="num">
                                      <p:cBhvr additive="base">
                                        <p:cTn id="28" dur="3000"/>
                                        <p:tgtEl>
                                          <p:spTgt spid="4"/>
                                        </p:tgtEl>
                                        <p:attrNameLst>
                                          <p:attrName>ppt_x</p:attrName>
                                        </p:attrNameLst>
                                      </p:cBhvr>
                                      <p:tavLst>
                                        <p:tav tm="0">
                                          <p:val>
                                            <p:strVal val="ppt_x"/>
                                          </p:val>
                                        </p:tav>
                                        <p:tav tm="100000">
                                          <p:val>
                                            <p:strVal val="1+ppt_w/2"/>
                                          </p:val>
                                        </p:tav>
                                      </p:tavLst>
                                    </p:anim>
                                    <p:anim calcmode="lin" valueType="num">
                                      <p:cBhvr additive="base">
                                        <p:cTn id="29" dur="3000"/>
                                        <p:tgtEl>
                                          <p:spTgt spid="4"/>
                                        </p:tgtEl>
                                        <p:attrNameLst>
                                          <p:attrName>ppt_y</p:attrName>
                                        </p:attrNameLst>
                                      </p:cBhvr>
                                      <p:tavLst>
                                        <p:tav tm="0">
                                          <p:val>
                                            <p:strVal val="ppt_y"/>
                                          </p:val>
                                        </p:tav>
                                        <p:tav tm="100000">
                                          <p:val>
                                            <p:strVal val="1+ppt_h/2"/>
                                          </p:val>
                                        </p:tav>
                                      </p:tavLst>
                                    </p:anim>
                                    <p:set>
                                      <p:cBhvr>
                                        <p:cTn id="30" dur="1" fill="hold">
                                          <p:stCondLst>
                                            <p:cond delay="2999"/>
                                          </p:stCondLst>
                                        </p:cTn>
                                        <p:tgtEl>
                                          <p:spTgt spid="4"/>
                                        </p:tgtEl>
                                        <p:attrNameLst>
                                          <p:attrName>style.visibility</p:attrName>
                                        </p:attrNameLst>
                                      </p:cBhvr>
                                      <p:to>
                                        <p:strVal val="hidden"/>
                                      </p:to>
                                    </p:set>
                                  </p:childTnLst>
                                </p:cTn>
                              </p:par>
                              <p:par>
                                <p:cTn id="31" presetID="2" presetClass="entr" presetSubtype="3"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additive="base">
                                        <p:cTn id="33" dur="3000" fill="hold"/>
                                        <p:tgtEl>
                                          <p:spTgt spid="2"/>
                                        </p:tgtEl>
                                        <p:attrNameLst>
                                          <p:attrName>ppt_x</p:attrName>
                                        </p:attrNameLst>
                                      </p:cBhvr>
                                      <p:tavLst>
                                        <p:tav tm="0">
                                          <p:val>
                                            <p:strVal val="1+#ppt_w/2"/>
                                          </p:val>
                                        </p:tav>
                                        <p:tav tm="100000">
                                          <p:val>
                                            <p:strVal val="#ppt_x"/>
                                          </p:val>
                                        </p:tav>
                                      </p:tavLst>
                                    </p:anim>
                                    <p:anim calcmode="lin" valueType="num">
                                      <p:cBhvr additive="base">
                                        <p:cTn id="34" dur="3000" fill="hold"/>
                                        <p:tgtEl>
                                          <p:spTgt spid="2"/>
                                        </p:tgtEl>
                                        <p:attrNameLst>
                                          <p:attrName>ppt_y</p:attrName>
                                        </p:attrNameLst>
                                      </p:cBhvr>
                                      <p:tavLst>
                                        <p:tav tm="0">
                                          <p:val>
                                            <p:strVal val="0-#ppt_h/2"/>
                                          </p:val>
                                        </p:tav>
                                        <p:tav tm="100000">
                                          <p:val>
                                            <p:strVal val="#ppt_y"/>
                                          </p:val>
                                        </p:tav>
                                      </p:tavLst>
                                    </p:anim>
                                  </p:childTnLst>
                                </p:cTn>
                              </p:par>
                              <p:par>
                                <p:cTn id="35" presetID="3" presetClass="entr" presetSubtype="10" fill="hold" nodeType="with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blinds(horizontal)">
                                      <p:cBhvr>
                                        <p:cTn id="37" dur="3000"/>
                                        <p:tgtEl>
                                          <p:spTgt spid="2"/>
                                        </p:tgtEl>
                                      </p:cBhvr>
                                    </p:animEffect>
                                  </p:childTnLst>
                                </p:cTn>
                              </p:par>
                              <p:par>
                                <p:cTn id="38" presetID="8" presetClass="emph" presetSubtype="0" fill="hold" nodeType="withEffect">
                                  <p:stCondLst>
                                    <p:cond delay="0"/>
                                  </p:stCondLst>
                                  <p:childTnLst>
                                    <p:animRot by="-21600000">
                                      <p:cBhvr>
                                        <p:cTn id="39" dur="3000" fill="hold"/>
                                        <p:tgtEl>
                                          <p:spTgt spid="2"/>
                                        </p:tgtEl>
                                        <p:attrNameLst>
                                          <p:attrName>r</p:attrName>
                                        </p:attrNameLst>
                                      </p:cBhvr>
                                    </p:animRot>
                                  </p:childTnLst>
                                </p:cTn>
                              </p:par>
                              <p:par>
                                <p:cTn id="40" presetID="2" presetClass="entr" presetSubtype="12" fill="hold"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3000" fill="hold"/>
                                        <p:tgtEl>
                                          <p:spTgt spid="5"/>
                                        </p:tgtEl>
                                        <p:attrNameLst>
                                          <p:attrName>ppt_x</p:attrName>
                                        </p:attrNameLst>
                                      </p:cBhvr>
                                      <p:tavLst>
                                        <p:tav tm="0">
                                          <p:val>
                                            <p:strVal val="0-#ppt_w/2"/>
                                          </p:val>
                                        </p:tav>
                                        <p:tav tm="100000">
                                          <p:val>
                                            <p:strVal val="#ppt_x"/>
                                          </p:val>
                                        </p:tav>
                                      </p:tavLst>
                                    </p:anim>
                                    <p:anim calcmode="lin" valueType="num">
                                      <p:cBhvr additive="base">
                                        <p:cTn id="43" dur="3000" fill="hold"/>
                                        <p:tgtEl>
                                          <p:spTgt spid="5"/>
                                        </p:tgtEl>
                                        <p:attrNameLst>
                                          <p:attrName>ppt_y</p:attrName>
                                        </p:attrNameLst>
                                      </p:cBhvr>
                                      <p:tavLst>
                                        <p:tav tm="0">
                                          <p:val>
                                            <p:strVal val="1+#ppt_h/2"/>
                                          </p:val>
                                        </p:tav>
                                        <p:tav tm="100000">
                                          <p:val>
                                            <p:strVal val="#ppt_y"/>
                                          </p:val>
                                        </p:tav>
                                      </p:tavLst>
                                    </p:anim>
                                  </p:childTnLst>
                                </p:cTn>
                              </p:par>
                              <p:par>
                                <p:cTn id="44" presetID="8" presetClass="emph" presetSubtype="0" fill="hold" nodeType="withEffect">
                                  <p:stCondLst>
                                    <p:cond delay="0"/>
                                  </p:stCondLst>
                                  <p:childTnLst>
                                    <p:animRot by="21600000">
                                      <p:cBhvr>
                                        <p:cTn id="45" dur="3000" fill="hold"/>
                                        <p:tgtEl>
                                          <p:spTgt spid="5"/>
                                        </p:tgtEl>
                                        <p:attrNameLst>
                                          <p:attrName>r</p:attrName>
                                        </p:attrNameLst>
                                      </p:cBhvr>
                                    </p:animRot>
                                  </p:childTnLst>
                                </p:cTn>
                              </p:par>
                              <p:par>
                                <p:cTn id="46" presetID="3" presetClass="entr" presetSubtype="10" fill="hold" nodeType="with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blinds(horizontal)">
                                      <p:cBhvr>
                                        <p:cTn id="48" dur="3000"/>
                                        <p:tgtEl>
                                          <p:spTgt spid="5"/>
                                        </p:tgtEl>
                                      </p:cBhvr>
                                    </p:animEffect>
                                  </p:childTnLst>
                                </p:cTn>
                              </p:par>
                            </p:childTnLst>
                          </p:cTn>
                        </p:par>
                        <p:par>
                          <p:cTn id="49" fill="hold">
                            <p:stCondLst>
                              <p:cond delay="3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6"/>
                                        </p:tgtEl>
                                        <p:attrNameLst>
                                          <p:attrName>style.visibility</p:attrName>
                                        </p:attrNameLst>
                                      </p:cBhvr>
                                      <p:to>
                                        <p:strVal val="visible"/>
                                      </p:to>
                                    </p:set>
                                    <p:animEffect transition="in" filter="fade">
                                      <p:cBhvr>
                                        <p:cTn id="52" dur="1000"/>
                                        <p:tgtEl>
                                          <p:spTgt spid="6"/>
                                        </p:tgtEl>
                                      </p:cBhvr>
                                    </p:animEffect>
                                    <p:anim calcmode="lin" valueType="num">
                                      <p:cBhvr>
                                        <p:cTn id="53" dur="1000" fill="hold"/>
                                        <p:tgtEl>
                                          <p:spTgt spid="6"/>
                                        </p:tgtEl>
                                        <p:attrNameLst>
                                          <p:attrName>ppt_x</p:attrName>
                                        </p:attrNameLst>
                                      </p:cBhvr>
                                      <p:tavLst>
                                        <p:tav tm="0">
                                          <p:val>
                                            <p:strVal val="#ppt_x-.1"/>
                                          </p:val>
                                        </p:tav>
                                        <p:tav tm="100000">
                                          <p:val>
                                            <p:strVal val="#ppt_x"/>
                                          </p:val>
                                        </p:tav>
                                      </p:tavLst>
                                    </p:anim>
                                    <p:anim calcmode="lin" valueType="num">
                                      <p:cBhvr>
                                        <p:cTn id="5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18.jpg"/>
          <p:cNvPicPr>
            <a:picLocks noChangeAspect="1"/>
          </p:cNvPicPr>
          <p:nvPr/>
        </p:nvPicPr>
        <p:blipFill>
          <a:blip r:embed="rId2" cstate="print"/>
          <a:srcRect/>
          <a:stretch>
            <a:fillRect/>
          </a:stretch>
        </p:blipFill>
        <p:spPr bwMode="auto">
          <a:xfrm>
            <a:off x="0" y="0"/>
            <a:ext cx="9144000" cy="5740400"/>
          </a:xfrm>
          <a:prstGeom prst="rect">
            <a:avLst/>
          </a:prstGeom>
          <a:noFill/>
          <a:ln w="9525">
            <a:noFill/>
            <a:miter lim="800000"/>
            <a:headEnd/>
            <a:tailEnd/>
          </a:ln>
        </p:spPr>
      </p:pic>
      <p:sp>
        <p:nvSpPr>
          <p:cNvPr id="4" name="3 CuadroTexto"/>
          <p:cNvSpPr txBox="1"/>
          <p:nvPr/>
        </p:nvSpPr>
        <p:spPr>
          <a:xfrm>
            <a:off x="539750" y="3943350"/>
            <a:ext cx="8064500"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1F497D"/>
                  </a:outerShdw>
                </a:effectLst>
              </a:rPr>
              <a:t>En 1994 tuvo lugar en Alcalá un encuentro inter-religioso en el que intervinieron representantes cristianos, musulmanes y judíos, es decir, las tres religiones tradicionales de la ciudad medieval. Este Monumento Inter-religioso se encuentra en la calle San Juan con la Plaza de Palacio.</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3000">
        <p14:flip dir="r"/>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17"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ppt_x</p:attrName>
                                        </p:attrNameLst>
                                      </p:cBhvr>
                                      <p:tavLst>
                                        <p:tav tm="0">
                                          <p:val>
                                            <p:strVal val="#ppt_x-#ppt_w/2"/>
                                          </p:val>
                                        </p:tav>
                                        <p:tav tm="100000">
                                          <p:val>
                                            <p:strVal val="#ppt_x"/>
                                          </p:val>
                                        </p:tav>
                                      </p:tavLst>
                                    </p:anim>
                                    <p:anim calcmode="lin" valueType="num">
                                      <p:cBhvr>
                                        <p:cTn id="11" dur="3000" fill="hold"/>
                                        <p:tgtEl>
                                          <p:spTgt spid="3"/>
                                        </p:tgtEl>
                                        <p:attrNameLst>
                                          <p:attrName>ppt_y</p:attrName>
                                        </p:attrNameLst>
                                      </p:cBhvr>
                                      <p:tavLst>
                                        <p:tav tm="0">
                                          <p:val>
                                            <p:strVal val="#ppt_y"/>
                                          </p:val>
                                        </p:tav>
                                        <p:tav tm="100000">
                                          <p:val>
                                            <p:strVal val="#ppt_y"/>
                                          </p:val>
                                        </p:tav>
                                      </p:tavLst>
                                    </p:anim>
                                    <p:anim calcmode="lin" valueType="num">
                                      <p:cBhvr>
                                        <p:cTn id="12" dur="3000" fill="hold"/>
                                        <p:tgtEl>
                                          <p:spTgt spid="3"/>
                                        </p:tgtEl>
                                        <p:attrNameLst>
                                          <p:attrName>ppt_w</p:attrName>
                                        </p:attrNameLst>
                                      </p:cBhvr>
                                      <p:tavLst>
                                        <p:tav tm="0">
                                          <p:val>
                                            <p:fltVal val="0"/>
                                          </p:val>
                                        </p:tav>
                                        <p:tav tm="100000">
                                          <p:val>
                                            <p:strVal val="#ppt_w"/>
                                          </p:val>
                                        </p:tav>
                                      </p:tavLst>
                                    </p:anim>
                                    <p:anim calcmode="lin" valueType="num">
                                      <p:cBhvr>
                                        <p:cTn id="13" dur="3000" fill="hold"/>
                                        <p:tgtEl>
                                          <p:spTgt spid="3"/>
                                        </p:tgtEl>
                                        <p:attrNameLst>
                                          <p:attrName>ppt_h</p:attrName>
                                        </p:attrNameLst>
                                      </p:cBhvr>
                                      <p:tavLst>
                                        <p:tav tm="0">
                                          <p:val>
                                            <p:strVal val="#ppt_h"/>
                                          </p:val>
                                        </p:tav>
                                        <p:tav tm="100000">
                                          <p:val>
                                            <p:strVal val="#ppt_h"/>
                                          </p:val>
                                        </p:tav>
                                      </p:tavLst>
                                    </p:anim>
                                  </p:childTnLst>
                                </p:cTn>
                              </p:par>
                              <p:par>
                                <p:cTn id="14" presetID="8" presetClass="emph" presetSubtype="0" autoRev="1" fill="hold" nodeType="withEffect">
                                  <p:stCondLst>
                                    <p:cond delay="0"/>
                                  </p:stCondLst>
                                  <p:childTnLst>
                                    <p:animRot by="3600000">
                                      <p:cBhvr>
                                        <p:cTn id="15" dur="1000" fill="hold"/>
                                        <p:tgtEl>
                                          <p:spTgt spid="3"/>
                                        </p:tgtEl>
                                        <p:attrNameLst>
                                          <p:attrName>r</p:attrName>
                                        </p:attrNameLst>
                                      </p:cBhvr>
                                    </p:animRo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olor 02.jpg"/>
          <p:cNvPicPr>
            <a:picLocks noChangeAspect="1"/>
          </p:cNvPicPr>
          <p:nvPr/>
        </p:nvPicPr>
        <p:blipFill>
          <a:blip r:embed="rId2" cstate="print"/>
          <a:srcRect/>
          <a:stretch>
            <a:fillRect/>
          </a:stretch>
        </p:blipFill>
        <p:spPr bwMode="auto">
          <a:xfrm>
            <a:off x="0" y="-523875"/>
            <a:ext cx="9144000" cy="6048375"/>
          </a:xfrm>
          <a:prstGeom prst="rect">
            <a:avLst/>
          </a:prstGeom>
          <a:noFill/>
          <a:ln w="9525">
            <a:noFill/>
            <a:miter lim="800000"/>
            <a:headEnd/>
            <a:tailEnd/>
          </a:ln>
        </p:spPr>
      </p:pic>
      <p:sp>
        <p:nvSpPr>
          <p:cNvPr id="3" name="2 Marco"/>
          <p:cNvSpPr/>
          <p:nvPr/>
        </p:nvSpPr>
        <p:spPr>
          <a:xfrm>
            <a:off x="0" y="0"/>
            <a:ext cx="9144000" cy="5143500"/>
          </a:xfrm>
          <a:prstGeom prst="frame">
            <a:avLst>
              <a:gd name="adj1" fmla="val 10366"/>
            </a:avLst>
          </a:prstGeom>
          <a:solidFill>
            <a:schemeClr val="tx2">
              <a:lumMod val="75000"/>
              <a:alpha val="6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4" name="3 Marco"/>
          <p:cNvSpPr/>
          <p:nvPr/>
        </p:nvSpPr>
        <p:spPr>
          <a:xfrm>
            <a:off x="539750" y="484188"/>
            <a:ext cx="8064500" cy="4248150"/>
          </a:xfrm>
          <a:prstGeom prst="frame">
            <a:avLst>
              <a:gd name="adj1" fmla="val 12310"/>
            </a:avLst>
          </a:prstGeom>
          <a:solidFill>
            <a:schemeClr val="tx2">
              <a:lumMod val="75000"/>
              <a:alpha val="6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5" name="4 Marco"/>
          <p:cNvSpPr/>
          <p:nvPr/>
        </p:nvSpPr>
        <p:spPr>
          <a:xfrm>
            <a:off x="1042988" y="915988"/>
            <a:ext cx="7058025" cy="3527425"/>
          </a:xfrm>
          <a:prstGeom prst="frame">
            <a:avLst>
              <a:gd name="adj1" fmla="val 13828"/>
            </a:avLst>
          </a:prstGeom>
          <a:solidFill>
            <a:schemeClr val="tx2">
              <a:lumMod val="75000"/>
              <a:alpha val="6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6" name="5 Marco"/>
          <p:cNvSpPr/>
          <p:nvPr/>
        </p:nvSpPr>
        <p:spPr>
          <a:xfrm>
            <a:off x="1547813" y="1276350"/>
            <a:ext cx="6048375" cy="2808288"/>
          </a:xfrm>
          <a:prstGeom prst="frame">
            <a:avLst>
              <a:gd name="adj1" fmla="val 17741"/>
            </a:avLst>
          </a:prstGeom>
          <a:solidFill>
            <a:schemeClr val="tx2">
              <a:lumMod val="75000"/>
              <a:alpha val="6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7" name="6 Marco"/>
          <p:cNvSpPr/>
          <p:nvPr/>
        </p:nvSpPr>
        <p:spPr>
          <a:xfrm>
            <a:off x="2051050" y="1708150"/>
            <a:ext cx="5041900" cy="1943100"/>
          </a:xfrm>
          <a:prstGeom prst="frame">
            <a:avLst>
              <a:gd name="adj1" fmla="val 26166"/>
            </a:avLst>
          </a:prstGeom>
          <a:solidFill>
            <a:schemeClr val="tx2">
              <a:lumMod val="75000"/>
              <a:alpha val="6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8" name="7 Marco"/>
          <p:cNvSpPr/>
          <p:nvPr/>
        </p:nvSpPr>
        <p:spPr>
          <a:xfrm>
            <a:off x="2555875" y="2211388"/>
            <a:ext cx="4032250" cy="936625"/>
          </a:xfrm>
          <a:prstGeom prst="frame">
            <a:avLst>
              <a:gd name="adj1" fmla="val 30734"/>
            </a:avLst>
          </a:prstGeom>
          <a:solidFill>
            <a:schemeClr val="tx2">
              <a:lumMod val="75000"/>
              <a:alpha val="6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0" name="9 Rectángulo"/>
          <p:cNvSpPr/>
          <p:nvPr/>
        </p:nvSpPr>
        <p:spPr>
          <a:xfrm>
            <a:off x="2843213" y="2500313"/>
            <a:ext cx="3457575" cy="358775"/>
          </a:xfrm>
          <a:prstGeom prst="rect">
            <a:avLst/>
          </a:prstGeom>
          <a:solidFill>
            <a:schemeClr val="tx2">
              <a:lumMod val="75000"/>
              <a:alpha val="6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395288" y="4084638"/>
            <a:ext cx="8208962"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Dejamos a un lado los conventos y palacios, para pasear por las calles del centro de esta memorable ciudad, y que mejor lugar para hacerlo que desde esta Calle Mayor, antes llamada Calle Mayor de la Judería.</a:t>
            </a:r>
          </a:p>
        </p:txBody>
      </p:sp>
    </p:spTree>
  </p:cSld>
  <p:clrMapOvr>
    <a:masterClrMapping/>
  </p:clrMapOvr>
  <mc:AlternateContent xmlns:mc="http://schemas.openxmlformats.org/markup-compatibility/2006">
    <mc:Choice xmlns:p14="http://schemas.microsoft.com/office/powerpoint/2010/main" Requires="p14">
      <p:transition spd="slow" p14:dur="2000" advTm="28000">
        <p14:flip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2000"/>
                                        <p:tgtEl>
                                          <p:spTgt spid="3"/>
                                        </p:tgtEl>
                                        <p:attrNameLst>
                                          <p:attrName>ppt_w</p:attrName>
                                        </p:attrNameLst>
                                      </p:cBhvr>
                                      <p:tavLst>
                                        <p:tav tm="0">
                                          <p:val>
                                            <p:strVal val="ppt_w"/>
                                          </p:val>
                                        </p:tav>
                                        <p:tav tm="100000">
                                          <p:val>
                                            <p:fltVal val="0"/>
                                          </p:val>
                                        </p:tav>
                                      </p:tavLst>
                                    </p:anim>
                                    <p:anim calcmode="lin" valueType="num">
                                      <p:cBhvr>
                                        <p:cTn id="7" dur="2000"/>
                                        <p:tgtEl>
                                          <p:spTgt spid="3"/>
                                        </p:tgtEl>
                                        <p:attrNameLst>
                                          <p:attrName>ppt_h</p:attrName>
                                        </p:attrNameLst>
                                      </p:cBhvr>
                                      <p:tavLst>
                                        <p:tav tm="0">
                                          <p:val>
                                            <p:strVal val="ppt_h"/>
                                          </p:val>
                                        </p:tav>
                                        <p:tav tm="100000">
                                          <p:val>
                                            <p:fltVal val="0"/>
                                          </p:val>
                                        </p:tav>
                                      </p:tavLst>
                                    </p:anim>
                                    <p:set>
                                      <p:cBhvr>
                                        <p:cTn id="8" dur="1" fill="hold">
                                          <p:stCondLst>
                                            <p:cond delay="1999"/>
                                          </p:stCondLst>
                                        </p:cTn>
                                        <p:tgtEl>
                                          <p:spTgt spid="3"/>
                                        </p:tgtEl>
                                        <p:attrNameLst>
                                          <p:attrName>style.visibility</p:attrName>
                                        </p:attrNameLst>
                                      </p:cBhvr>
                                      <p:to>
                                        <p:strVal val="hidden"/>
                                      </p:to>
                                    </p:set>
                                  </p:childTnLst>
                                </p:cTn>
                              </p:par>
                              <p:par>
                                <p:cTn id="9" presetID="25" presetClass="exit" presetSubtype="0" fill="hold" nodeType="withEffect">
                                  <p:stCondLst>
                                    <p:cond delay="0"/>
                                  </p:stCondLst>
                                  <p:childTnLst>
                                    <p:animEffect transition="out" filter="fade">
                                      <p:cBhvr>
                                        <p:cTn id="10" dur="2000" accel="50000">
                                          <p:stCondLst>
                                            <p:cond delay="0"/>
                                          </p:stCondLst>
                                        </p:cTn>
                                        <p:tgtEl>
                                          <p:spTgt spid="3"/>
                                        </p:tgtEl>
                                      </p:cBhvr>
                                    </p:animEffect>
                                    <p:anim calcmode="lin" valueType="num">
                                      <p:cBhvr>
                                        <p:cTn id="11" dur="1000" accel="50000">
                                          <p:stCondLst>
                                            <p:cond delay="0"/>
                                          </p:stCondLst>
                                        </p:cTn>
                                        <p:tgtEl>
                                          <p:spTgt spid="3"/>
                                        </p:tgtEl>
                                        <p:attrNameLst>
                                          <p:attrName>ppt_y</p:attrName>
                                        </p:attrNameLst>
                                      </p:cBhvr>
                                      <p:tavLst>
                                        <p:tav tm="0">
                                          <p:val>
                                            <p:strVal val="ppt_y"/>
                                          </p:val>
                                        </p:tav>
                                        <p:tav tm="100000">
                                          <p:val>
                                            <p:strVal val="ppt_y+.1"/>
                                          </p:val>
                                        </p:tav>
                                      </p:tavLst>
                                    </p:anim>
                                    <p:anim calcmode="lin" valueType="num">
                                      <p:cBhvr>
                                        <p:cTn id="12" dur="1000" decel="50000">
                                          <p:stCondLst>
                                            <p:cond delay="1000"/>
                                          </p:stCondLst>
                                        </p:cTn>
                                        <p:tgtEl>
                                          <p:spTgt spid="3"/>
                                        </p:tgtEl>
                                        <p:attrNameLst>
                                          <p:attrName>ppt_y</p:attrName>
                                        </p:attrNameLst>
                                      </p:cBhvr>
                                      <p:tavLst>
                                        <p:tav tm="0">
                                          <p:val>
                                            <p:strVal val="ppt_y"/>
                                          </p:val>
                                        </p:tav>
                                        <p:tav tm="100000">
                                          <p:val>
                                            <p:strVal val="ppt_y-.1"/>
                                          </p:val>
                                        </p:tav>
                                      </p:tavLst>
                                    </p:anim>
                                    <p:anim calcmode="lin" valueType="num">
                                      <p:cBhvr>
                                        <p:cTn id="13" dur="1000" accel="50000">
                                          <p:stCondLst>
                                            <p:cond delay="1000"/>
                                          </p:stCondLst>
                                        </p:cTn>
                                        <p:tgtEl>
                                          <p:spTgt spid="3"/>
                                        </p:tgtEl>
                                        <p:attrNameLst>
                                          <p:attrName>ppt_x</p:attrName>
                                        </p:attrNameLst>
                                      </p:cBhvr>
                                      <p:tavLst>
                                        <p:tav tm="0">
                                          <p:val>
                                            <p:strVal val="ppt_x"/>
                                          </p:val>
                                        </p:tav>
                                        <p:tav tm="100000">
                                          <p:val>
                                            <p:strVal val="ppt_x+.4"/>
                                          </p:val>
                                        </p:tav>
                                      </p:tavLst>
                                    </p:anim>
                                    <p:anim calcmode="lin" valueType="num">
                                      <p:cBhvr>
                                        <p:cTn id="14" dur="2000"/>
                                        <p:tgtEl>
                                          <p:spTgt spid="3"/>
                                        </p:tgtEl>
                                        <p:attrNameLst>
                                          <p:attrName>ppt_h</p:attrName>
                                        </p:attrNameLst>
                                      </p:cBhvr>
                                      <p:tavLst>
                                        <p:tav tm="0">
                                          <p:val>
                                            <p:strVal val="ppt_h"/>
                                          </p:val>
                                        </p:tav>
                                        <p:tav tm="100000">
                                          <p:val>
                                            <p:strVal val="ppt_h"/>
                                          </p:val>
                                        </p:tav>
                                      </p:tavLst>
                                    </p:anim>
                                    <p:anim calcmode="lin" valueType="num">
                                      <p:cBhvr>
                                        <p:cTn id="15" dur="1000" accel="50000">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16" dur="1000" decel="50000">
                                          <p:stCondLst>
                                            <p:cond delay="1000"/>
                                          </p:stCondLst>
                                        </p:cTn>
                                        <p:tgtEl>
                                          <p:spTgt spid="3"/>
                                        </p:tgtEl>
                                        <p:attrNameLst>
                                          <p:attrName>ppt_w</p:attrName>
                                        </p:attrNameLst>
                                      </p:cBhvr>
                                      <p:tavLst>
                                        <p:tav tm="0">
                                          <p:val>
                                            <p:strVal val="ppt_w"/>
                                          </p:val>
                                        </p:tav>
                                        <p:tav tm="100000">
                                          <p:val>
                                            <p:strVal val="ppt_w/.05"/>
                                          </p:val>
                                        </p:tav>
                                      </p:tavLst>
                                    </p:anim>
                                    <p:anim calcmode="lin" valueType="num">
                                      <p:cBhvr>
                                        <p:cTn id="17" dur="1000" accel="50000">
                                          <p:stCondLst>
                                            <p:cond delay="1000"/>
                                          </p:stCondLst>
                                        </p:cTn>
                                        <p:tgtEl>
                                          <p:spTgt spid="3"/>
                                        </p:tgtEl>
                                        <p:attrNameLst>
                                          <p:attrName>style.rotation</p:attrName>
                                        </p:attrNameLst>
                                      </p:cBhvr>
                                      <p:tavLst>
                                        <p:tav tm="0">
                                          <p:val>
                                            <p:fltVal val="0"/>
                                          </p:val>
                                        </p:tav>
                                        <p:tav tm="100000">
                                          <p:val>
                                            <p:fltVal val="-90"/>
                                          </p:val>
                                        </p:tav>
                                      </p:tavLst>
                                    </p:anim>
                                    <p:set>
                                      <p:cBhvr>
                                        <p:cTn id="18" dur="1" fill="hold">
                                          <p:stCondLst>
                                            <p:cond delay="1999"/>
                                          </p:stCondLst>
                                        </p:cTn>
                                        <p:tgtEl>
                                          <p:spTgt spid="3"/>
                                        </p:tgtEl>
                                        <p:attrNameLst>
                                          <p:attrName>style.visibility</p:attrName>
                                        </p:attrNameLst>
                                      </p:cBhvr>
                                      <p:to>
                                        <p:strVal val="hidden"/>
                                      </p:to>
                                    </p:set>
                                  </p:childTnLst>
                                </p:cTn>
                              </p:par>
                              <p:par>
                                <p:cTn id="19" presetID="23" presetClass="exit" presetSubtype="32" fill="hold" nodeType="withEffect">
                                  <p:stCondLst>
                                    <p:cond delay="500"/>
                                  </p:stCondLst>
                                  <p:childTnLst>
                                    <p:anim calcmode="lin" valueType="num">
                                      <p:cBhvr>
                                        <p:cTn id="20" dur="2000"/>
                                        <p:tgtEl>
                                          <p:spTgt spid="4"/>
                                        </p:tgtEl>
                                        <p:attrNameLst>
                                          <p:attrName>ppt_w</p:attrName>
                                        </p:attrNameLst>
                                      </p:cBhvr>
                                      <p:tavLst>
                                        <p:tav tm="0">
                                          <p:val>
                                            <p:strVal val="ppt_w"/>
                                          </p:val>
                                        </p:tav>
                                        <p:tav tm="100000">
                                          <p:val>
                                            <p:fltVal val="0"/>
                                          </p:val>
                                        </p:tav>
                                      </p:tavLst>
                                    </p:anim>
                                    <p:anim calcmode="lin" valueType="num">
                                      <p:cBhvr>
                                        <p:cTn id="21" dur="2000"/>
                                        <p:tgtEl>
                                          <p:spTgt spid="4"/>
                                        </p:tgtEl>
                                        <p:attrNameLst>
                                          <p:attrName>ppt_h</p:attrName>
                                        </p:attrNameLst>
                                      </p:cBhvr>
                                      <p:tavLst>
                                        <p:tav tm="0">
                                          <p:val>
                                            <p:strVal val="ppt_h"/>
                                          </p:val>
                                        </p:tav>
                                        <p:tav tm="100000">
                                          <p:val>
                                            <p:fltVal val="0"/>
                                          </p:val>
                                        </p:tav>
                                      </p:tavLst>
                                    </p:anim>
                                    <p:set>
                                      <p:cBhvr>
                                        <p:cTn id="22" dur="1" fill="hold">
                                          <p:stCondLst>
                                            <p:cond delay="1999"/>
                                          </p:stCondLst>
                                        </p:cTn>
                                        <p:tgtEl>
                                          <p:spTgt spid="4"/>
                                        </p:tgtEl>
                                        <p:attrNameLst>
                                          <p:attrName>style.visibility</p:attrName>
                                        </p:attrNameLst>
                                      </p:cBhvr>
                                      <p:to>
                                        <p:strVal val="hidden"/>
                                      </p:to>
                                    </p:set>
                                  </p:childTnLst>
                                </p:cTn>
                              </p:par>
                              <p:par>
                                <p:cTn id="23" presetID="25" presetClass="exit" presetSubtype="0" fill="hold" nodeType="withEffect">
                                  <p:stCondLst>
                                    <p:cond delay="500"/>
                                  </p:stCondLst>
                                  <p:childTnLst>
                                    <p:animEffect transition="out" filter="fade">
                                      <p:cBhvr>
                                        <p:cTn id="24" dur="2000" accel="50000">
                                          <p:stCondLst>
                                            <p:cond delay="0"/>
                                          </p:stCondLst>
                                        </p:cTn>
                                        <p:tgtEl>
                                          <p:spTgt spid="4"/>
                                        </p:tgtEl>
                                      </p:cBhvr>
                                    </p:animEffect>
                                    <p:anim calcmode="lin" valueType="num">
                                      <p:cBhvr>
                                        <p:cTn id="25" dur="1000" accel="50000">
                                          <p:stCondLst>
                                            <p:cond delay="0"/>
                                          </p:stCondLst>
                                        </p:cTn>
                                        <p:tgtEl>
                                          <p:spTgt spid="4"/>
                                        </p:tgtEl>
                                        <p:attrNameLst>
                                          <p:attrName>ppt_y</p:attrName>
                                        </p:attrNameLst>
                                      </p:cBhvr>
                                      <p:tavLst>
                                        <p:tav tm="0">
                                          <p:val>
                                            <p:strVal val="ppt_y"/>
                                          </p:val>
                                        </p:tav>
                                        <p:tav tm="100000">
                                          <p:val>
                                            <p:strVal val="ppt_y+.1"/>
                                          </p:val>
                                        </p:tav>
                                      </p:tavLst>
                                    </p:anim>
                                    <p:anim calcmode="lin" valueType="num">
                                      <p:cBhvr>
                                        <p:cTn id="26" dur="1000" decel="50000">
                                          <p:stCondLst>
                                            <p:cond delay="1000"/>
                                          </p:stCondLst>
                                        </p:cTn>
                                        <p:tgtEl>
                                          <p:spTgt spid="4"/>
                                        </p:tgtEl>
                                        <p:attrNameLst>
                                          <p:attrName>ppt_y</p:attrName>
                                        </p:attrNameLst>
                                      </p:cBhvr>
                                      <p:tavLst>
                                        <p:tav tm="0">
                                          <p:val>
                                            <p:strVal val="ppt_y"/>
                                          </p:val>
                                        </p:tav>
                                        <p:tav tm="100000">
                                          <p:val>
                                            <p:strVal val="ppt_y-.1"/>
                                          </p:val>
                                        </p:tav>
                                      </p:tavLst>
                                    </p:anim>
                                    <p:anim calcmode="lin" valueType="num">
                                      <p:cBhvr>
                                        <p:cTn id="27" dur="1000" accel="50000">
                                          <p:stCondLst>
                                            <p:cond delay="1000"/>
                                          </p:stCondLst>
                                        </p:cTn>
                                        <p:tgtEl>
                                          <p:spTgt spid="4"/>
                                        </p:tgtEl>
                                        <p:attrNameLst>
                                          <p:attrName>ppt_x</p:attrName>
                                        </p:attrNameLst>
                                      </p:cBhvr>
                                      <p:tavLst>
                                        <p:tav tm="0">
                                          <p:val>
                                            <p:strVal val="ppt_x"/>
                                          </p:val>
                                        </p:tav>
                                        <p:tav tm="100000">
                                          <p:val>
                                            <p:strVal val="ppt_x+.4"/>
                                          </p:val>
                                        </p:tav>
                                      </p:tavLst>
                                    </p:anim>
                                    <p:anim calcmode="lin" valueType="num">
                                      <p:cBhvr>
                                        <p:cTn id="28" dur="2000"/>
                                        <p:tgtEl>
                                          <p:spTgt spid="4"/>
                                        </p:tgtEl>
                                        <p:attrNameLst>
                                          <p:attrName>ppt_h</p:attrName>
                                        </p:attrNameLst>
                                      </p:cBhvr>
                                      <p:tavLst>
                                        <p:tav tm="0">
                                          <p:val>
                                            <p:strVal val="ppt_h"/>
                                          </p:val>
                                        </p:tav>
                                        <p:tav tm="100000">
                                          <p:val>
                                            <p:strVal val="ppt_h"/>
                                          </p:val>
                                        </p:tav>
                                      </p:tavLst>
                                    </p:anim>
                                    <p:anim calcmode="lin" valueType="num">
                                      <p:cBhvr>
                                        <p:cTn id="29" dur="1000" accel="50000">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30" dur="1000" decel="50000">
                                          <p:stCondLst>
                                            <p:cond delay="1000"/>
                                          </p:stCondLst>
                                        </p:cTn>
                                        <p:tgtEl>
                                          <p:spTgt spid="4"/>
                                        </p:tgtEl>
                                        <p:attrNameLst>
                                          <p:attrName>ppt_w</p:attrName>
                                        </p:attrNameLst>
                                      </p:cBhvr>
                                      <p:tavLst>
                                        <p:tav tm="0">
                                          <p:val>
                                            <p:strVal val="ppt_w"/>
                                          </p:val>
                                        </p:tav>
                                        <p:tav tm="100000">
                                          <p:val>
                                            <p:strVal val="ppt_w/.05"/>
                                          </p:val>
                                        </p:tav>
                                      </p:tavLst>
                                    </p:anim>
                                    <p:anim calcmode="lin" valueType="num">
                                      <p:cBhvr>
                                        <p:cTn id="31" dur="1000" accel="50000">
                                          <p:stCondLst>
                                            <p:cond delay="1000"/>
                                          </p:stCondLst>
                                        </p:cTn>
                                        <p:tgtEl>
                                          <p:spTgt spid="4"/>
                                        </p:tgtEl>
                                        <p:attrNameLst>
                                          <p:attrName>style.rotation</p:attrName>
                                        </p:attrNameLst>
                                      </p:cBhvr>
                                      <p:tavLst>
                                        <p:tav tm="0">
                                          <p:val>
                                            <p:fltVal val="0"/>
                                          </p:val>
                                        </p:tav>
                                        <p:tav tm="100000">
                                          <p:val>
                                            <p:fltVal val="-90"/>
                                          </p:val>
                                        </p:tav>
                                      </p:tavLst>
                                    </p:anim>
                                    <p:set>
                                      <p:cBhvr>
                                        <p:cTn id="32" dur="1" fill="hold">
                                          <p:stCondLst>
                                            <p:cond delay="1999"/>
                                          </p:stCondLst>
                                        </p:cTn>
                                        <p:tgtEl>
                                          <p:spTgt spid="4"/>
                                        </p:tgtEl>
                                        <p:attrNameLst>
                                          <p:attrName>style.visibility</p:attrName>
                                        </p:attrNameLst>
                                      </p:cBhvr>
                                      <p:to>
                                        <p:strVal val="hidden"/>
                                      </p:to>
                                    </p:set>
                                  </p:childTnLst>
                                </p:cTn>
                              </p:par>
                              <p:par>
                                <p:cTn id="33" presetID="23" presetClass="exit" presetSubtype="32" fill="hold" nodeType="withEffect">
                                  <p:stCondLst>
                                    <p:cond delay="1000"/>
                                  </p:stCondLst>
                                  <p:childTnLst>
                                    <p:anim calcmode="lin" valueType="num">
                                      <p:cBhvr>
                                        <p:cTn id="34" dur="2000"/>
                                        <p:tgtEl>
                                          <p:spTgt spid="5"/>
                                        </p:tgtEl>
                                        <p:attrNameLst>
                                          <p:attrName>ppt_w</p:attrName>
                                        </p:attrNameLst>
                                      </p:cBhvr>
                                      <p:tavLst>
                                        <p:tav tm="0">
                                          <p:val>
                                            <p:strVal val="ppt_w"/>
                                          </p:val>
                                        </p:tav>
                                        <p:tav tm="100000">
                                          <p:val>
                                            <p:fltVal val="0"/>
                                          </p:val>
                                        </p:tav>
                                      </p:tavLst>
                                    </p:anim>
                                    <p:anim calcmode="lin" valueType="num">
                                      <p:cBhvr>
                                        <p:cTn id="35" dur="2000"/>
                                        <p:tgtEl>
                                          <p:spTgt spid="5"/>
                                        </p:tgtEl>
                                        <p:attrNameLst>
                                          <p:attrName>ppt_h</p:attrName>
                                        </p:attrNameLst>
                                      </p:cBhvr>
                                      <p:tavLst>
                                        <p:tav tm="0">
                                          <p:val>
                                            <p:strVal val="ppt_h"/>
                                          </p:val>
                                        </p:tav>
                                        <p:tav tm="100000">
                                          <p:val>
                                            <p:fltVal val="0"/>
                                          </p:val>
                                        </p:tav>
                                      </p:tavLst>
                                    </p:anim>
                                    <p:set>
                                      <p:cBhvr>
                                        <p:cTn id="36" dur="1" fill="hold">
                                          <p:stCondLst>
                                            <p:cond delay="1999"/>
                                          </p:stCondLst>
                                        </p:cTn>
                                        <p:tgtEl>
                                          <p:spTgt spid="5"/>
                                        </p:tgtEl>
                                        <p:attrNameLst>
                                          <p:attrName>style.visibility</p:attrName>
                                        </p:attrNameLst>
                                      </p:cBhvr>
                                      <p:to>
                                        <p:strVal val="hidden"/>
                                      </p:to>
                                    </p:set>
                                  </p:childTnLst>
                                </p:cTn>
                              </p:par>
                              <p:par>
                                <p:cTn id="37" presetID="25" presetClass="exit" presetSubtype="0" fill="hold" nodeType="withEffect">
                                  <p:stCondLst>
                                    <p:cond delay="1000"/>
                                  </p:stCondLst>
                                  <p:childTnLst>
                                    <p:animEffect transition="out" filter="fade">
                                      <p:cBhvr>
                                        <p:cTn id="38" dur="2000" accel="50000">
                                          <p:stCondLst>
                                            <p:cond delay="0"/>
                                          </p:stCondLst>
                                        </p:cTn>
                                        <p:tgtEl>
                                          <p:spTgt spid="5"/>
                                        </p:tgtEl>
                                      </p:cBhvr>
                                    </p:animEffect>
                                    <p:anim calcmode="lin" valueType="num">
                                      <p:cBhvr>
                                        <p:cTn id="39" dur="1000" accel="50000">
                                          <p:stCondLst>
                                            <p:cond delay="0"/>
                                          </p:stCondLst>
                                        </p:cTn>
                                        <p:tgtEl>
                                          <p:spTgt spid="5"/>
                                        </p:tgtEl>
                                        <p:attrNameLst>
                                          <p:attrName>ppt_y</p:attrName>
                                        </p:attrNameLst>
                                      </p:cBhvr>
                                      <p:tavLst>
                                        <p:tav tm="0">
                                          <p:val>
                                            <p:strVal val="ppt_y"/>
                                          </p:val>
                                        </p:tav>
                                        <p:tav tm="100000">
                                          <p:val>
                                            <p:strVal val="ppt_y+.1"/>
                                          </p:val>
                                        </p:tav>
                                      </p:tavLst>
                                    </p:anim>
                                    <p:anim calcmode="lin" valueType="num">
                                      <p:cBhvr>
                                        <p:cTn id="40" dur="1000" decel="50000">
                                          <p:stCondLst>
                                            <p:cond delay="1000"/>
                                          </p:stCondLst>
                                        </p:cTn>
                                        <p:tgtEl>
                                          <p:spTgt spid="5"/>
                                        </p:tgtEl>
                                        <p:attrNameLst>
                                          <p:attrName>ppt_y</p:attrName>
                                        </p:attrNameLst>
                                      </p:cBhvr>
                                      <p:tavLst>
                                        <p:tav tm="0">
                                          <p:val>
                                            <p:strVal val="ppt_y"/>
                                          </p:val>
                                        </p:tav>
                                        <p:tav tm="100000">
                                          <p:val>
                                            <p:strVal val="ppt_y-.1"/>
                                          </p:val>
                                        </p:tav>
                                      </p:tavLst>
                                    </p:anim>
                                    <p:anim calcmode="lin" valueType="num">
                                      <p:cBhvr>
                                        <p:cTn id="41" dur="1000" accel="50000">
                                          <p:stCondLst>
                                            <p:cond delay="1000"/>
                                          </p:stCondLst>
                                        </p:cTn>
                                        <p:tgtEl>
                                          <p:spTgt spid="5"/>
                                        </p:tgtEl>
                                        <p:attrNameLst>
                                          <p:attrName>ppt_x</p:attrName>
                                        </p:attrNameLst>
                                      </p:cBhvr>
                                      <p:tavLst>
                                        <p:tav tm="0">
                                          <p:val>
                                            <p:strVal val="ppt_x"/>
                                          </p:val>
                                        </p:tav>
                                        <p:tav tm="100000">
                                          <p:val>
                                            <p:strVal val="ppt_x+.4"/>
                                          </p:val>
                                        </p:tav>
                                      </p:tavLst>
                                    </p:anim>
                                    <p:anim calcmode="lin" valueType="num">
                                      <p:cBhvr>
                                        <p:cTn id="42" dur="2000"/>
                                        <p:tgtEl>
                                          <p:spTgt spid="5"/>
                                        </p:tgtEl>
                                        <p:attrNameLst>
                                          <p:attrName>ppt_h</p:attrName>
                                        </p:attrNameLst>
                                      </p:cBhvr>
                                      <p:tavLst>
                                        <p:tav tm="0">
                                          <p:val>
                                            <p:strVal val="ppt_h"/>
                                          </p:val>
                                        </p:tav>
                                        <p:tav tm="100000">
                                          <p:val>
                                            <p:strVal val="ppt_h"/>
                                          </p:val>
                                        </p:tav>
                                      </p:tavLst>
                                    </p:anim>
                                    <p:anim calcmode="lin" valueType="num">
                                      <p:cBhvr>
                                        <p:cTn id="43" dur="1000" accel="50000">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44" dur="1000" decel="50000">
                                          <p:stCondLst>
                                            <p:cond delay="1000"/>
                                          </p:stCondLst>
                                        </p:cTn>
                                        <p:tgtEl>
                                          <p:spTgt spid="5"/>
                                        </p:tgtEl>
                                        <p:attrNameLst>
                                          <p:attrName>ppt_w</p:attrName>
                                        </p:attrNameLst>
                                      </p:cBhvr>
                                      <p:tavLst>
                                        <p:tav tm="0">
                                          <p:val>
                                            <p:strVal val="ppt_w"/>
                                          </p:val>
                                        </p:tav>
                                        <p:tav tm="100000">
                                          <p:val>
                                            <p:strVal val="ppt_w/.05"/>
                                          </p:val>
                                        </p:tav>
                                      </p:tavLst>
                                    </p:anim>
                                    <p:anim calcmode="lin" valueType="num">
                                      <p:cBhvr>
                                        <p:cTn id="45" dur="1000" accel="50000">
                                          <p:stCondLst>
                                            <p:cond delay="1000"/>
                                          </p:stCondLst>
                                        </p:cTn>
                                        <p:tgtEl>
                                          <p:spTgt spid="5"/>
                                        </p:tgtEl>
                                        <p:attrNameLst>
                                          <p:attrName>style.rotation</p:attrName>
                                        </p:attrNameLst>
                                      </p:cBhvr>
                                      <p:tavLst>
                                        <p:tav tm="0">
                                          <p:val>
                                            <p:fltVal val="0"/>
                                          </p:val>
                                        </p:tav>
                                        <p:tav tm="100000">
                                          <p:val>
                                            <p:fltVal val="-90"/>
                                          </p:val>
                                        </p:tav>
                                      </p:tavLst>
                                    </p:anim>
                                    <p:set>
                                      <p:cBhvr>
                                        <p:cTn id="46" dur="1" fill="hold">
                                          <p:stCondLst>
                                            <p:cond delay="1999"/>
                                          </p:stCondLst>
                                        </p:cTn>
                                        <p:tgtEl>
                                          <p:spTgt spid="5"/>
                                        </p:tgtEl>
                                        <p:attrNameLst>
                                          <p:attrName>style.visibility</p:attrName>
                                        </p:attrNameLst>
                                      </p:cBhvr>
                                      <p:to>
                                        <p:strVal val="hidden"/>
                                      </p:to>
                                    </p:set>
                                  </p:childTnLst>
                                </p:cTn>
                              </p:par>
                              <p:par>
                                <p:cTn id="47" presetID="23" presetClass="exit" presetSubtype="32" fill="hold" nodeType="withEffect">
                                  <p:stCondLst>
                                    <p:cond delay="1500"/>
                                  </p:stCondLst>
                                  <p:childTnLst>
                                    <p:anim calcmode="lin" valueType="num">
                                      <p:cBhvr>
                                        <p:cTn id="48" dur="2000"/>
                                        <p:tgtEl>
                                          <p:spTgt spid="6"/>
                                        </p:tgtEl>
                                        <p:attrNameLst>
                                          <p:attrName>ppt_w</p:attrName>
                                        </p:attrNameLst>
                                      </p:cBhvr>
                                      <p:tavLst>
                                        <p:tav tm="0">
                                          <p:val>
                                            <p:strVal val="ppt_w"/>
                                          </p:val>
                                        </p:tav>
                                        <p:tav tm="100000">
                                          <p:val>
                                            <p:fltVal val="0"/>
                                          </p:val>
                                        </p:tav>
                                      </p:tavLst>
                                    </p:anim>
                                    <p:anim calcmode="lin" valueType="num">
                                      <p:cBhvr>
                                        <p:cTn id="49" dur="2000"/>
                                        <p:tgtEl>
                                          <p:spTgt spid="6"/>
                                        </p:tgtEl>
                                        <p:attrNameLst>
                                          <p:attrName>ppt_h</p:attrName>
                                        </p:attrNameLst>
                                      </p:cBhvr>
                                      <p:tavLst>
                                        <p:tav tm="0">
                                          <p:val>
                                            <p:strVal val="ppt_h"/>
                                          </p:val>
                                        </p:tav>
                                        <p:tav tm="100000">
                                          <p:val>
                                            <p:fltVal val="0"/>
                                          </p:val>
                                        </p:tav>
                                      </p:tavLst>
                                    </p:anim>
                                    <p:set>
                                      <p:cBhvr>
                                        <p:cTn id="50" dur="1" fill="hold">
                                          <p:stCondLst>
                                            <p:cond delay="1999"/>
                                          </p:stCondLst>
                                        </p:cTn>
                                        <p:tgtEl>
                                          <p:spTgt spid="6"/>
                                        </p:tgtEl>
                                        <p:attrNameLst>
                                          <p:attrName>style.visibility</p:attrName>
                                        </p:attrNameLst>
                                      </p:cBhvr>
                                      <p:to>
                                        <p:strVal val="hidden"/>
                                      </p:to>
                                    </p:set>
                                  </p:childTnLst>
                                </p:cTn>
                              </p:par>
                              <p:par>
                                <p:cTn id="51" presetID="25" presetClass="exit" presetSubtype="0" fill="hold" nodeType="withEffect">
                                  <p:stCondLst>
                                    <p:cond delay="1500"/>
                                  </p:stCondLst>
                                  <p:childTnLst>
                                    <p:animEffect transition="out" filter="fade">
                                      <p:cBhvr>
                                        <p:cTn id="52" dur="2000" accel="50000">
                                          <p:stCondLst>
                                            <p:cond delay="0"/>
                                          </p:stCondLst>
                                        </p:cTn>
                                        <p:tgtEl>
                                          <p:spTgt spid="6"/>
                                        </p:tgtEl>
                                      </p:cBhvr>
                                    </p:animEffect>
                                    <p:anim calcmode="lin" valueType="num">
                                      <p:cBhvr>
                                        <p:cTn id="53" dur="1000" accel="50000">
                                          <p:stCondLst>
                                            <p:cond delay="0"/>
                                          </p:stCondLst>
                                        </p:cTn>
                                        <p:tgtEl>
                                          <p:spTgt spid="6"/>
                                        </p:tgtEl>
                                        <p:attrNameLst>
                                          <p:attrName>ppt_y</p:attrName>
                                        </p:attrNameLst>
                                      </p:cBhvr>
                                      <p:tavLst>
                                        <p:tav tm="0">
                                          <p:val>
                                            <p:strVal val="ppt_y"/>
                                          </p:val>
                                        </p:tav>
                                        <p:tav tm="100000">
                                          <p:val>
                                            <p:strVal val="ppt_y+.1"/>
                                          </p:val>
                                        </p:tav>
                                      </p:tavLst>
                                    </p:anim>
                                    <p:anim calcmode="lin" valueType="num">
                                      <p:cBhvr>
                                        <p:cTn id="54" dur="1000" decel="50000">
                                          <p:stCondLst>
                                            <p:cond delay="1000"/>
                                          </p:stCondLst>
                                        </p:cTn>
                                        <p:tgtEl>
                                          <p:spTgt spid="6"/>
                                        </p:tgtEl>
                                        <p:attrNameLst>
                                          <p:attrName>ppt_y</p:attrName>
                                        </p:attrNameLst>
                                      </p:cBhvr>
                                      <p:tavLst>
                                        <p:tav tm="0">
                                          <p:val>
                                            <p:strVal val="ppt_y"/>
                                          </p:val>
                                        </p:tav>
                                        <p:tav tm="100000">
                                          <p:val>
                                            <p:strVal val="ppt_y-.1"/>
                                          </p:val>
                                        </p:tav>
                                      </p:tavLst>
                                    </p:anim>
                                    <p:anim calcmode="lin" valueType="num">
                                      <p:cBhvr>
                                        <p:cTn id="55" dur="1000" accel="50000">
                                          <p:stCondLst>
                                            <p:cond delay="1000"/>
                                          </p:stCondLst>
                                        </p:cTn>
                                        <p:tgtEl>
                                          <p:spTgt spid="6"/>
                                        </p:tgtEl>
                                        <p:attrNameLst>
                                          <p:attrName>ppt_x</p:attrName>
                                        </p:attrNameLst>
                                      </p:cBhvr>
                                      <p:tavLst>
                                        <p:tav tm="0">
                                          <p:val>
                                            <p:strVal val="ppt_x"/>
                                          </p:val>
                                        </p:tav>
                                        <p:tav tm="100000">
                                          <p:val>
                                            <p:strVal val="ppt_x+.4"/>
                                          </p:val>
                                        </p:tav>
                                      </p:tavLst>
                                    </p:anim>
                                    <p:anim calcmode="lin" valueType="num">
                                      <p:cBhvr>
                                        <p:cTn id="56" dur="2000"/>
                                        <p:tgtEl>
                                          <p:spTgt spid="6"/>
                                        </p:tgtEl>
                                        <p:attrNameLst>
                                          <p:attrName>ppt_h</p:attrName>
                                        </p:attrNameLst>
                                      </p:cBhvr>
                                      <p:tavLst>
                                        <p:tav tm="0">
                                          <p:val>
                                            <p:strVal val="ppt_h"/>
                                          </p:val>
                                        </p:tav>
                                        <p:tav tm="100000">
                                          <p:val>
                                            <p:strVal val="ppt_h"/>
                                          </p:val>
                                        </p:tav>
                                      </p:tavLst>
                                    </p:anim>
                                    <p:anim calcmode="lin" valueType="num">
                                      <p:cBhvr>
                                        <p:cTn id="57" dur="1000" accel="50000">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58" dur="1000" decel="50000">
                                          <p:stCondLst>
                                            <p:cond delay="1000"/>
                                          </p:stCondLst>
                                        </p:cTn>
                                        <p:tgtEl>
                                          <p:spTgt spid="6"/>
                                        </p:tgtEl>
                                        <p:attrNameLst>
                                          <p:attrName>ppt_w</p:attrName>
                                        </p:attrNameLst>
                                      </p:cBhvr>
                                      <p:tavLst>
                                        <p:tav tm="0">
                                          <p:val>
                                            <p:strVal val="ppt_w"/>
                                          </p:val>
                                        </p:tav>
                                        <p:tav tm="100000">
                                          <p:val>
                                            <p:strVal val="ppt_w/.05"/>
                                          </p:val>
                                        </p:tav>
                                      </p:tavLst>
                                    </p:anim>
                                    <p:anim calcmode="lin" valueType="num">
                                      <p:cBhvr>
                                        <p:cTn id="59" dur="1000" accel="50000">
                                          <p:stCondLst>
                                            <p:cond delay="1000"/>
                                          </p:stCondLst>
                                        </p:cTn>
                                        <p:tgtEl>
                                          <p:spTgt spid="6"/>
                                        </p:tgtEl>
                                        <p:attrNameLst>
                                          <p:attrName>style.rotation</p:attrName>
                                        </p:attrNameLst>
                                      </p:cBhvr>
                                      <p:tavLst>
                                        <p:tav tm="0">
                                          <p:val>
                                            <p:fltVal val="0"/>
                                          </p:val>
                                        </p:tav>
                                        <p:tav tm="100000">
                                          <p:val>
                                            <p:fltVal val="-90"/>
                                          </p:val>
                                        </p:tav>
                                      </p:tavLst>
                                    </p:anim>
                                    <p:set>
                                      <p:cBhvr>
                                        <p:cTn id="60" dur="1" fill="hold">
                                          <p:stCondLst>
                                            <p:cond delay="1999"/>
                                          </p:stCondLst>
                                        </p:cTn>
                                        <p:tgtEl>
                                          <p:spTgt spid="6"/>
                                        </p:tgtEl>
                                        <p:attrNameLst>
                                          <p:attrName>style.visibility</p:attrName>
                                        </p:attrNameLst>
                                      </p:cBhvr>
                                      <p:to>
                                        <p:strVal val="hidden"/>
                                      </p:to>
                                    </p:set>
                                  </p:childTnLst>
                                </p:cTn>
                              </p:par>
                              <p:par>
                                <p:cTn id="61" presetID="23" presetClass="exit" presetSubtype="32" fill="hold" nodeType="withEffect">
                                  <p:stCondLst>
                                    <p:cond delay="2000"/>
                                  </p:stCondLst>
                                  <p:childTnLst>
                                    <p:anim calcmode="lin" valueType="num">
                                      <p:cBhvr>
                                        <p:cTn id="62" dur="2000"/>
                                        <p:tgtEl>
                                          <p:spTgt spid="7"/>
                                        </p:tgtEl>
                                        <p:attrNameLst>
                                          <p:attrName>ppt_w</p:attrName>
                                        </p:attrNameLst>
                                      </p:cBhvr>
                                      <p:tavLst>
                                        <p:tav tm="0">
                                          <p:val>
                                            <p:strVal val="ppt_w"/>
                                          </p:val>
                                        </p:tav>
                                        <p:tav tm="100000">
                                          <p:val>
                                            <p:fltVal val="0"/>
                                          </p:val>
                                        </p:tav>
                                      </p:tavLst>
                                    </p:anim>
                                    <p:anim calcmode="lin" valueType="num">
                                      <p:cBhvr>
                                        <p:cTn id="63" dur="2000"/>
                                        <p:tgtEl>
                                          <p:spTgt spid="7"/>
                                        </p:tgtEl>
                                        <p:attrNameLst>
                                          <p:attrName>ppt_h</p:attrName>
                                        </p:attrNameLst>
                                      </p:cBhvr>
                                      <p:tavLst>
                                        <p:tav tm="0">
                                          <p:val>
                                            <p:strVal val="ppt_h"/>
                                          </p:val>
                                        </p:tav>
                                        <p:tav tm="100000">
                                          <p:val>
                                            <p:fltVal val="0"/>
                                          </p:val>
                                        </p:tav>
                                      </p:tavLst>
                                    </p:anim>
                                    <p:set>
                                      <p:cBhvr>
                                        <p:cTn id="64" dur="1" fill="hold">
                                          <p:stCondLst>
                                            <p:cond delay="1999"/>
                                          </p:stCondLst>
                                        </p:cTn>
                                        <p:tgtEl>
                                          <p:spTgt spid="7"/>
                                        </p:tgtEl>
                                        <p:attrNameLst>
                                          <p:attrName>style.visibility</p:attrName>
                                        </p:attrNameLst>
                                      </p:cBhvr>
                                      <p:to>
                                        <p:strVal val="hidden"/>
                                      </p:to>
                                    </p:set>
                                  </p:childTnLst>
                                </p:cTn>
                              </p:par>
                              <p:par>
                                <p:cTn id="65" presetID="25" presetClass="exit" presetSubtype="0" fill="hold" nodeType="withEffect">
                                  <p:stCondLst>
                                    <p:cond delay="2000"/>
                                  </p:stCondLst>
                                  <p:childTnLst>
                                    <p:animEffect transition="out" filter="fade">
                                      <p:cBhvr>
                                        <p:cTn id="66" dur="2000" accel="50000">
                                          <p:stCondLst>
                                            <p:cond delay="0"/>
                                          </p:stCondLst>
                                        </p:cTn>
                                        <p:tgtEl>
                                          <p:spTgt spid="7"/>
                                        </p:tgtEl>
                                      </p:cBhvr>
                                    </p:animEffect>
                                    <p:anim calcmode="lin" valueType="num">
                                      <p:cBhvr>
                                        <p:cTn id="67" dur="1000" accel="50000">
                                          <p:stCondLst>
                                            <p:cond delay="0"/>
                                          </p:stCondLst>
                                        </p:cTn>
                                        <p:tgtEl>
                                          <p:spTgt spid="7"/>
                                        </p:tgtEl>
                                        <p:attrNameLst>
                                          <p:attrName>ppt_y</p:attrName>
                                        </p:attrNameLst>
                                      </p:cBhvr>
                                      <p:tavLst>
                                        <p:tav tm="0">
                                          <p:val>
                                            <p:strVal val="ppt_y"/>
                                          </p:val>
                                        </p:tav>
                                        <p:tav tm="100000">
                                          <p:val>
                                            <p:strVal val="ppt_y+.1"/>
                                          </p:val>
                                        </p:tav>
                                      </p:tavLst>
                                    </p:anim>
                                    <p:anim calcmode="lin" valueType="num">
                                      <p:cBhvr>
                                        <p:cTn id="68" dur="1000" decel="50000">
                                          <p:stCondLst>
                                            <p:cond delay="1000"/>
                                          </p:stCondLst>
                                        </p:cTn>
                                        <p:tgtEl>
                                          <p:spTgt spid="7"/>
                                        </p:tgtEl>
                                        <p:attrNameLst>
                                          <p:attrName>ppt_y</p:attrName>
                                        </p:attrNameLst>
                                      </p:cBhvr>
                                      <p:tavLst>
                                        <p:tav tm="0">
                                          <p:val>
                                            <p:strVal val="ppt_y"/>
                                          </p:val>
                                        </p:tav>
                                        <p:tav tm="100000">
                                          <p:val>
                                            <p:strVal val="ppt_y-.1"/>
                                          </p:val>
                                        </p:tav>
                                      </p:tavLst>
                                    </p:anim>
                                    <p:anim calcmode="lin" valueType="num">
                                      <p:cBhvr>
                                        <p:cTn id="69" dur="1000" accel="50000">
                                          <p:stCondLst>
                                            <p:cond delay="1000"/>
                                          </p:stCondLst>
                                        </p:cTn>
                                        <p:tgtEl>
                                          <p:spTgt spid="7"/>
                                        </p:tgtEl>
                                        <p:attrNameLst>
                                          <p:attrName>ppt_x</p:attrName>
                                        </p:attrNameLst>
                                      </p:cBhvr>
                                      <p:tavLst>
                                        <p:tav tm="0">
                                          <p:val>
                                            <p:strVal val="ppt_x"/>
                                          </p:val>
                                        </p:tav>
                                        <p:tav tm="100000">
                                          <p:val>
                                            <p:strVal val="ppt_x+.4"/>
                                          </p:val>
                                        </p:tav>
                                      </p:tavLst>
                                    </p:anim>
                                    <p:anim calcmode="lin" valueType="num">
                                      <p:cBhvr>
                                        <p:cTn id="70" dur="2000"/>
                                        <p:tgtEl>
                                          <p:spTgt spid="7"/>
                                        </p:tgtEl>
                                        <p:attrNameLst>
                                          <p:attrName>ppt_h</p:attrName>
                                        </p:attrNameLst>
                                      </p:cBhvr>
                                      <p:tavLst>
                                        <p:tav tm="0">
                                          <p:val>
                                            <p:strVal val="ppt_h"/>
                                          </p:val>
                                        </p:tav>
                                        <p:tav tm="100000">
                                          <p:val>
                                            <p:strVal val="ppt_h"/>
                                          </p:val>
                                        </p:tav>
                                      </p:tavLst>
                                    </p:anim>
                                    <p:anim calcmode="lin" valueType="num">
                                      <p:cBhvr>
                                        <p:cTn id="71" dur="1000" accel="50000">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72" dur="1000" decel="50000">
                                          <p:stCondLst>
                                            <p:cond delay="1000"/>
                                          </p:stCondLst>
                                        </p:cTn>
                                        <p:tgtEl>
                                          <p:spTgt spid="7"/>
                                        </p:tgtEl>
                                        <p:attrNameLst>
                                          <p:attrName>ppt_w</p:attrName>
                                        </p:attrNameLst>
                                      </p:cBhvr>
                                      <p:tavLst>
                                        <p:tav tm="0">
                                          <p:val>
                                            <p:strVal val="ppt_w"/>
                                          </p:val>
                                        </p:tav>
                                        <p:tav tm="100000">
                                          <p:val>
                                            <p:strVal val="ppt_w/.05"/>
                                          </p:val>
                                        </p:tav>
                                      </p:tavLst>
                                    </p:anim>
                                    <p:anim calcmode="lin" valueType="num">
                                      <p:cBhvr>
                                        <p:cTn id="73" dur="1000" accel="50000">
                                          <p:stCondLst>
                                            <p:cond delay="1000"/>
                                          </p:stCondLst>
                                        </p:cTn>
                                        <p:tgtEl>
                                          <p:spTgt spid="7"/>
                                        </p:tgtEl>
                                        <p:attrNameLst>
                                          <p:attrName>style.rotation</p:attrName>
                                        </p:attrNameLst>
                                      </p:cBhvr>
                                      <p:tavLst>
                                        <p:tav tm="0">
                                          <p:val>
                                            <p:fltVal val="0"/>
                                          </p:val>
                                        </p:tav>
                                        <p:tav tm="100000">
                                          <p:val>
                                            <p:fltVal val="-90"/>
                                          </p:val>
                                        </p:tav>
                                      </p:tavLst>
                                    </p:anim>
                                    <p:set>
                                      <p:cBhvr>
                                        <p:cTn id="74" dur="1" fill="hold">
                                          <p:stCondLst>
                                            <p:cond delay="1999"/>
                                          </p:stCondLst>
                                        </p:cTn>
                                        <p:tgtEl>
                                          <p:spTgt spid="7"/>
                                        </p:tgtEl>
                                        <p:attrNameLst>
                                          <p:attrName>style.visibility</p:attrName>
                                        </p:attrNameLst>
                                      </p:cBhvr>
                                      <p:to>
                                        <p:strVal val="hidden"/>
                                      </p:to>
                                    </p:set>
                                  </p:childTnLst>
                                </p:cTn>
                              </p:par>
                              <p:par>
                                <p:cTn id="75" presetID="23" presetClass="exit" presetSubtype="32" fill="hold" nodeType="withEffect">
                                  <p:stCondLst>
                                    <p:cond delay="2500"/>
                                  </p:stCondLst>
                                  <p:childTnLst>
                                    <p:anim calcmode="lin" valueType="num">
                                      <p:cBhvr>
                                        <p:cTn id="76" dur="2000"/>
                                        <p:tgtEl>
                                          <p:spTgt spid="8"/>
                                        </p:tgtEl>
                                        <p:attrNameLst>
                                          <p:attrName>ppt_w</p:attrName>
                                        </p:attrNameLst>
                                      </p:cBhvr>
                                      <p:tavLst>
                                        <p:tav tm="0">
                                          <p:val>
                                            <p:strVal val="ppt_w"/>
                                          </p:val>
                                        </p:tav>
                                        <p:tav tm="100000">
                                          <p:val>
                                            <p:fltVal val="0"/>
                                          </p:val>
                                        </p:tav>
                                      </p:tavLst>
                                    </p:anim>
                                    <p:anim calcmode="lin" valueType="num">
                                      <p:cBhvr>
                                        <p:cTn id="77" dur="2000"/>
                                        <p:tgtEl>
                                          <p:spTgt spid="8"/>
                                        </p:tgtEl>
                                        <p:attrNameLst>
                                          <p:attrName>ppt_h</p:attrName>
                                        </p:attrNameLst>
                                      </p:cBhvr>
                                      <p:tavLst>
                                        <p:tav tm="0">
                                          <p:val>
                                            <p:strVal val="ppt_h"/>
                                          </p:val>
                                        </p:tav>
                                        <p:tav tm="100000">
                                          <p:val>
                                            <p:fltVal val="0"/>
                                          </p:val>
                                        </p:tav>
                                      </p:tavLst>
                                    </p:anim>
                                    <p:set>
                                      <p:cBhvr>
                                        <p:cTn id="78" dur="1" fill="hold">
                                          <p:stCondLst>
                                            <p:cond delay="1999"/>
                                          </p:stCondLst>
                                        </p:cTn>
                                        <p:tgtEl>
                                          <p:spTgt spid="8"/>
                                        </p:tgtEl>
                                        <p:attrNameLst>
                                          <p:attrName>style.visibility</p:attrName>
                                        </p:attrNameLst>
                                      </p:cBhvr>
                                      <p:to>
                                        <p:strVal val="hidden"/>
                                      </p:to>
                                    </p:set>
                                  </p:childTnLst>
                                </p:cTn>
                              </p:par>
                              <p:par>
                                <p:cTn id="79" presetID="25" presetClass="exit" presetSubtype="0" fill="hold" nodeType="withEffect">
                                  <p:stCondLst>
                                    <p:cond delay="2500"/>
                                  </p:stCondLst>
                                  <p:childTnLst>
                                    <p:animEffect transition="out" filter="fade">
                                      <p:cBhvr>
                                        <p:cTn id="80" dur="2000" accel="50000">
                                          <p:stCondLst>
                                            <p:cond delay="0"/>
                                          </p:stCondLst>
                                        </p:cTn>
                                        <p:tgtEl>
                                          <p:spTgt spid="8"/>
                                        </p:tgtEl>
                                      </p:cBhvr>
                                    </p:animEffect>
                                    <p:anim calcmode="lin" valueType="num">
                                      <p:cBhvr>
                                        <p:cTn id="81" dur="1000" accel="50000">
                                          <p:stCondLst>
                                            <p:cond delay="0"/>
                                          </p:stCondLst>
                                        </p:cTn>
                                        <p:tgtEl>
                                          <p:spTgt spid="8"/>
                                        </p:tgtEl>
                                        <p:attrNameLst>
                                          <p:attrName>ppt_y</p:attrName>
                                        </p:attrNameLst>
                                      </p:cBhvr>
                                      <p:tavLst>
                                        <p:tav tm="0">
                                          <p:val>
                                            <p:strVal val="ppt_y"/>
                                          </p:val>
                                        </p:tav>
                                        <p:tav tm="100000">
                                          <p:val>
                                            <p:strVal val="ppt_y+.1"/>
                                          </p:val>
                                        </p:tav>
                                      </p:tavLst>
                                    </p:anim>
                                    <p:anim calcmode="lin" valueType="num">
                                      <p:cBhvr>
                                        <p:cTn id="82" dur="1000" decel="50000">
                                          <p:stCondLst>
                                            <p:cond delay="1000"/>
                                          </p:stCondLst>
                                        </p:cTn>
                                        <p:tgtEl>
                                          <p:spTgt spid="8"/>
                                        </p:tgtEl>
                                        <p:attrNameLst>
                                          <p:attrName>ppt_y</p:attrName>
                                        </p:attrNameLst>
                                      </p:cBhvr>
                                      <p:tavLst>
                                        <p:tav tm="0">
                                          <p:val>
                                            <p:strVal val="ppt_y"/>
                                          </p:val>
                                        </p:tav>
                                        <p:tav tm="100000">
                                          <p:val>
                                            <p:strVal val="ppt_y-.1"/>
                                          </p:val>
                                        </p:tav>
                                      </p:tavLst>
                                    </p:anim>
                                    <p:anim calcmode="lin" valueType="num">
                                      <p:cBhvr>
                                        <p:cTn id="83" dur="1000" accel="50000">
                                          <p:stCondLst>
                                            <p:cond delay="1000"/>
                                          </p:stCondLst>
                                        </p:cTn>
                                        <p:tgtEl>
                                          <p:spTgt spid="8"/>
                                        </p:tgtEl>
                                        <p:attrNameLst>
                                          <p:attrName>ppt_x</p:attrName>
                                        </p:attrNameLst>
                                      </p:cBhvr>
                                      <p:tavLst>
                                        <p:tav tm="0">
                                          <p:val>
                                            <p:strVal val="ppt_x"/>
                                          </p:val>
                                        </p:tav>
                                        <p:tav tm="100000">
                                          <p:val>
                                            <p:strVal val="ppt_x+.4"/>
                                          </p:val>
                                        </p:tav>
                                      </p:tavLst>
                                    </p:anim>
                                    <p:anim calcmode="lin" valueType="num">
                                      <p:cBhvr>
                                        <p:cTn id="84" dur="2000"/>
                                        <p:tgtEl>
                                          <p:spTgt spid="8"/>
                                        </p:tgtEl>
                                        <p:attrNameLst>
                                          <p:attrName>ppt_h</p:attrName>
                                        </p:attrNameLst>
                                      </p:cBhvr>
                                      <p:tavLst>
                                        <p:tav tm="0">
                                          <p:val>
                                            <p:strVal val="ppt_h"/>
                                          </p:val>
                                        </p:tav>
                                        <p:tav tm="100000">
                                          <p:val>
                                            <p:strVal val="ppt_h"/>
                                          </p:val>
                                        </p:tav>
                                      </p:tavLst>
                                    </p:anim>
                                    <p:anim calcmode="lin" valueType="num">
                                      <p:cBhvr>
                                        <p:cTn id="85" dur="1000" accel="50000">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86" dur="1000" decel="50000">
                                          <p:stCondLst>
                                            <p:cond delay="1000"/>
                                          </p:stCondLst>
                                        </p:cTn>
                                        <p:tgtEl>
                                          <p:spTgt spid="8"/>
                                        </p:tgtEl>
                                        <p:attrNameLst>
                                          <p:attrName>ppt_w</p:attrName>
                                        </p:attrNameLst>
                                      </p:cBhvr>
                                      <p:tavLst>
                                        <p:tav tm="0">
                                          <p:val>
                                            <p:strVal val="ppt_w"/>
                                          </p:val>
                                        </p:tav>
                                        <p:tav tm="100000">
                                          <p:val>
                                            <p:strVal val="ppt_w/.05"/>
                                          </p:val>
                                        </p:tav>
                                      </p:tavLst>
                                    </p:anim>
                                    <p:anim calcmode="lin" valueType="num">
                                      <p:cBhvr>
                                        <p:cTn id="87" dur="1000" accel="50000">
                                          <p:stCondLst>
                                            <p:cond delay="1000"/>
                                          </p:stCondLst>
                                        </p:cTn>
                                        <p:tgtEl>
                                          <p:spTgt spid="8"/>
                                        </p:tgtEl>
                                        <p:attrNameLst>
                                          <p:attrName>style.rotation</p:attrName>
                                        </p:attrNameLst>
                                      </p:cBhvr>
                                      <p:tavLst>
                                        <p:tav tm="0">
                                          <p:val>
                                            <p:fltVal val="0"/>
                                          </p:val>
                                        </p:tav>
                                        <p:tav tm="100000">
                                          <p:val>
                                            <p:fltVal val="-90"/>
                                          </p:val>
                                        </p:tav>
                                      </p:tavLst>
                                    </p:anim>
                                    <p:set>
                                      <p:cBhvr>
                                        <p:cTn id="88" dur="1" fill="hold">
                                          <p:stCondLst>
                                            <p:cond delay="1999"/>
                                          </p:stCondLst>
                                        </p:cTn>
                                        <p:tgtEl>
                                          <p:spTgt spid="8"/>
                                        </p:tgtEl>
                                        <p:attrNameLst>
                                          <p:attrName>style.visibility</p:attrName>
                                        </p:attrNameLst>
                                      </p:cBhvr>
                                      <p:to>
                                        <p:strVal val="hidden"/>
                                      </p:to>
                                    </p:set>
                                  </p:childTnLst>
                                </p:cTn>
                              </p:par>
                              <p:par>
                                <p:cTn id="89" presetID="23" presetClass="exit" presetSubtype="32" fill="hold" grpId="0" nodeType="withEffect">
                                  <p:stCondLst>
                                    <p:cond delay="3000"/>
                                  </p:stCondLst>
                                  <p:childTnLst>
                                    <p:anim calcmode="lin" valueType="num">
                                      <p:cBhvr>
                                        <p:cTn id="90" dur="2000"/>
                                        <p:tgtEl>
                                          <p:spTgt spid="10"/>
                                        </p:tgtEl>
                                        <p:attrNameLst>
                                          <p:attrName>ppt_w</p:attrName>
                                        </p:attrNameLst>
                                      </p:cBhvr>
                                      <p:tavLst>
                                        <p:tav tm="0">
                                          <p:val>
                                            <p:strVal val="ppt_w"/>
                                          </p:val>
                                        </p:tav>
                                        <p:tav tm="100000">
                                          <p:val>
                                            <p:fltVal val="0"/>
                                          </p:val>
                                        </p:tav>
                                      </p:tavLst>
                                    </p:anim>
                                    <p:anim calcmode="lin" valueType="num">
                                      <p:cBhvr>
                                        <p:cTn id="91" dur="2000"/>
                                        <p:tgtEl>
                                          <p:spTgt spid="10"/>
                                        </p:tgtEl>
                                        <p:attrNameLst>
                                          <p:attrName>ppt_h</p:attrName>
                                        </p:attrNameLst>
                                      </p:cBhvr>
                                      <p:tavLst>
                                        <p:tav tm="0">
                                          <p:val>
                                            <p:strVal val="ppt_h"/>
                                          </p:val>
                                        </p:tav>
                                        <p:tav tm="100000">
                                          <p:val>
                                            <p:fltVal val="0"/>
                                          </p:val>
                                        </p:tav>
                                      </p:tavLst>
                                    </p:anim>
                                    <p:set>
                                      <p:cBhvr>
                                        <p:cTn id="92" dur="1" fill="hold">
                                          <p:stCondLst>
                                            <p:cond delay="1999"/>
                                          </p:stCondLst>
                                        </p:cTn>
                                        <p:tgtEl>
                                          <p:spTgt spid="10"/>
                                        </p:tgtEl>
                                        <p:attrNameLst>
                                          <p:attrName>style.visibility</p:attrName>
                                        </p:attrNameLst>
                                      </p:cBhvr>
                                      <p:to>
                                        <p:strVal val="hidden"/>
                                      </p:to>
                                    </p:set>
                                  </p:childTnLst>
                                </p:cTn>
                              </p:par>
                              <p:par>
                                <p:cTn id="93" presetID="25" presetClass="exit" presetSubtype="0" fill="hold" grpId="1" nodeType="withEffect">
                                  <p:stCondLst>
                                    <p:cond delay="3000"/>
                                  </p:stCondLst>
                                  <p:childTnLst>
                                    <p:animEffect transition="out" filter="fade">
                                      <p:cBhvr>
                                        <p:cTn id="94" dur="2000" accel="50000">
                                          <p:stCondLst>
                                            <p:cond delay="0"/>
                                          </p:stCondLst>
                                        </p:cTn>
                                        <p:tgtEl>
                                          <p:spTgt spid="10"/>
                                        </p:tgtEl>
                                      </p:cBhvr>
                                    </p:animEffect>
                                    <p:anim calcmode="lin" valueType="num">
                                      <p:cBhvr>
                                        <p:cTn id="95" dur="1000" accel="50000">
                                          <p:stCondLst>
                                            <p:cond delay="0"/>
                                          </p:stCondLst>
                                        </p:cTn>
                                        <p:tgtEl>
                                          <p:spTgt spid="10"/>
                                        </p:tgtEl>
                                        <p:attrNameLst>
                                          <p:attrName>ppt_y</p:attrName>
                                        </p:attrNameLst>
                                      </p:cBhvr>
                                      <p:tavLst>
                                        <p:tav tm="0">
                                          <p:val>
                                            <p:strVal val="ppt_y"/>
                                          </p:val>
                                        </p:tav>
                                        <p:tav tm="100000">
                                          <p:val>
                                            <p:strVal val="ppt_y+.1"/>
                                          </p:val>
                                        </p:tav>
                                      </p:tavLst>
                                    </p:anim>
                                    <p:anim calcmode="lin" valueType="num">
                                      <p:cBhvr>
                                        <p:cTn id="96" dur="1000" decel="50000">
                                          <p:stCondLst>
                                            <p:cond delay="1000"/>
                                          </p:stCondLst>
                                        </p:cTn>
                                        <p:tgtEl>
                                          <p:spTgt spid="10"/>
                                        </p:tgtEl>
                                        <p:attrNameLst>
                                          <p:attrName>ppt_y</p:attrName>
                                        </p:attrNameLst>
                                      </p:cBhvr>
                                      <p:tavLst>
                                        <p:tav tm="0">
                                          <p:val>
                                            <p:strVal val="ppt_y"/>
                                          </p:val>
                                        </p:tav>
                                        <p:tav tm="100000">
                                          <p:val>
                                            <p:strVal val="ppt_y-.1"/>
                                          </p:val>
                                        </p:tav>
                                      </p:tavLst>
                                    </p:anim>
                                    <p:anim calcmode="lin" valueType="num">
                                      <p:cBhvr>
                                        <p:cTn id="97" dur="1000" accel="50000">
                                          <p:stCondLst>
                                            <p:cond delay="1000"/>
                                          </p:stCondLst>
                                        </p:cTn>
                                        <p:tgtEl>
                                          <p:spTgt spid="10"/>
                                        </p:tgtEl>
                                        <p:attrNameLst>
                                          <p:attrName>ppt_x</p:attrName>
                                        </p:attrNameLst>
                                      </p:cBhvr>
                                      <p:tavLst>
                                        <p:tav tm="0">
                                          <p:val>
                                            <p:strVal val="ppt_x"/>
                                          </p:val>
                                        </p:tav>
                                        <p:tav tm="100000">
                                          <p:val>
                                            <p:strVal val="ppt_x+.4"/>
                                          </p:val>
                                        </p:tav>
                                      </p:tavLst>
                                    </p:anim>
                                    <p:anim calcmode="lin" valueType="num">
                                      <p:cBhvr>
                                        <p:cTn id="98" dur="2000"/>
                                        <p:tgtEl>
                                          <p:spTgt spid="10"/>
                                        </p:tgtEl>
                                        <p:attrNameLst>
                                          <p:attrName>ppt_h</p:attrName>
                                        </p:attrNameLst>
                                      </p:cBhvr>
                                      <p:tavLst>
                                        <p:tav tm="0">
                                          <p:val>
                                            <p:strVal val="ppt_h"/>
                                          </p:val>
                                        </p:tav>
                                        <p:tav tm="100000">
                                          <p:val>
                                            <p:strVal val="ppt_h"/>
                                          </p:val>
                                        </p:tav>
                                      </p:tavLst>
                                    </p:anim>
                                    <p:anim calcmode="lin" valueType="num">
                                      <p:cBhvr>
                                        <p:cTn id="99" dur="1000" accel="50000">
                                          <p:stCondLst>
                                            <p:cond delay="0"/>
                                          </p:stCondLst>
                                        </p:cTn>
                                        <p:tgtEl>
                                          <p:spTgt spid="10"/>
                                        </p:tgtEl>
                                        <p:attrNameLst>
                                          <p:attrName>ppt_w</p:attrName>
                                        </p:attrNameLst>
                                      </p:cBhvr>
                                      <p:tavLst>
                                        <p:tav tm="0">
                                          <p:val>
                                            <p:strVal val="ppt_w"/>
                                          </p:val>
                                        </p:tav>
                                        <p:tav tm="100000">
                                          <p:val>
                                            <p:strVal val="ppt_w*.05"/>
                                          </p:val>
                                        </p:tav>
                                      </p:tavLst>
                                    </p:anim>
                                    <p:anim calcmode="lin" valueType="num">
                                      <p:cBhvr>
                                        <p:cTn id="100" dur="1000" decel="50000">
                                          <p:stCondLst>
                                            <p:cond delay="1000"/>
                                          </p:stCondLst>
                                        </p:cTn>
                                        <p:tgtEl>
                                          <p:spTgt spid="10"/>
                                        </p:tgtEl>
                                        <p:attrNameLst>
                                          <p:attrName>ppt_w</p:attrName>
                                        </p:attrNameLst>
                                      </p:cBhvr>
                                      <p:tavLst>
                                        <p:tav tm="0">
                                          <p:val>
                                            <p:strVal val="ppt_w"/>
                                          </p:val>
                                        </p:tav>
                                        <p:tav tm="100000">
                                          <p:val>
                                            <p:strVal val="ppt_w/.05"/>
                                          </p:val>
                                        </p:tav>
                                      </p:tavLst>
                                    </p:anim>
                                    <p:anim calcmode="lin" valueType="num">
                                      <p:cBhvr>
                                        <p:cTn id="101" dur="1000" accel="50000">
                                          <p:stCondLst>
                                            <p:cond delay="1000"/>
                                          </p:stCondLst>
                                        </p:cTn>
                                        <p:tgtEl>
                                          <p:spTgt spid="10"/>
                                        </p:tgtEl>
                                        <p:attrNameLst>
                                          <p:attrName>style.rotation</p:attrName>
                                        </p:attrNameLst>
                                      </p:cBhvr>
                                      <p:tavLst>
                                        <p:tav tm="0">
                                          <p:val>
                                            <p:fltVal val="0"/>
                                          </p:val>
                                        </p:tav>
                                        <p:tav tm="100000">
                                          <p:val>
                                            <p:fltVal val="-90"/>
                                          </p:val>
                                        </p:tav>
                                      </p:tavLst>
                                    </p:anim>
                                    <p:set>
                                      <p:cBhvr>
                                        <p:cTn id="102" dur="1" fill="hold">
                                          <p:stCondLst>
                                            <p:cond delay="1999"/>
                                          </p:stCondLst>
                                        </p:cTn>
                                        <p:tgtEl>
                                          <p:spTgt spid="10"/>
                                        </p:tgtEl>
                                        <p:attrNameLst>
                                          <p:attrName>style.visibility</p:attrName>
                                        </p:attrNameLst>
                                      </p:cBhvr>
                                      <p:to>
                                        <p:strVal val="hidden"/>
                                      </p:to>
                                    </p:set>
                                  </p:childTnLst>
                                </p:cTn>
                              </p:par>
                              <p:par>
                                <p:cTn id="103" presetID="4" presetClass="entr" presetSubtype="16" fill="hold" nodeType="withEffect">
                                  <p:stCondLst>
                                    <p:cond delay="2500"/>
                                  </p:stCondLst>
                                  <p:childTnLst>
                                    <p:set>
                                      <p:cBhvr>
                                        <p:cTn id="104" dur="1" fill="hold">
                                          <p:stCondLst>
                                            <p:cond delay="0"/>
                                          </p:stCondLst>
                                        </p:cTn>
                                        <p:tgtEl>
                                          <p:spTgt spid="2"/>
                                        </p:tgtEl>
                                        <p:attrNameLst>
                                          <p:attrName>style.visibility</p:attrName>
                                        </p:attrNameLst>
                                      </p:cBhvr>
                                      <p:to>
                                        <p:strVal val="visible"/>
                                      </p:to>
                                    </p:set>
                                    <p:animEffect transition="in" filter="box(in)">
                                      <p:cBhvr>
                                        <p:cTn id="105" dur="2000"/>
                                        <p:tgtEl>
                                          <p:spTgt spid="2"/>
                                        </p:tgtEl>
                                      </p:cBhvr>
                                    </p:animEffect>
                                  </p:childTnLst>
                                </p:cTn>
                              </p:par>
                              <p:par>
                                <p:cTn id="106" presetID="30" presetClass="entr" presetSubtype="0" fill="hold" nodeType="withEffect">
                                  <p:stCondLst>
                                    <p:cond delay="2500"/>
                                  </p:stCondLst>
                                  <p:childTnLst>
                                    <p:set>
                                      <p:cBhvr>
                                        <p:cTn id="107" dur="1" fill="hold">
                                          <p:stCondLst>
                                            <p:cond delay="0"/>
                                          </p:stCondLst>
                                        </p:cTn>
                                        <p:tgtEl>
                                          <p:spTgt spid="2"/>
                                        </p:tgtEl>
                                        <p:attrNameLst>
                                          <p:attrName>style.visibility</p:attrName>
                                        </p:attrNameLst>
                                      </p:cBhvr>
                                      <p:to>
                                        <p:strVal val="visible"/>
                                      </p:to>
                                    </p:set>
                                    <p:animEffect transition="in" filter="fade">
                                      <p:cBhvr>
                                        <p:cTn id="108" dur="1600" decel="100000"/>
                                        <p:tgtEl>
                                          <p:spTgt spid="2"/>
                                        </p:tgtEl>
                                      </p:cBhvr>
                                    </p:animEffect>
                                    <p:anim calcmode="lin" valueType="num">
                                      <p:cBhvr>
                                        <p:cTn id="109" dur="1600" decel="100000" fill="hold"/>
                                        <p:tgtEl>
                                          <p:spTgt spid="2"/>
                                        </p:tgtEl>
                                        <p:attrNameLst>
                                          <p:attrName>style.rotation</p:attrName>
                                        </p:attrNameLst>
                                      </p:cBhvr>
                                      <p:tavLst>
                                        <p:tav tm="0">
                                          <p:val>
                                            <p:fltVal val="-90"/>
                                          </p:val>
                                        </p:tav>
                                        <p:tav tm="100000">
                                          <p:val>
                                            <p:fltVal val="0"/>
                                          </p:val>
                                        </p:tav>
                                      </p:tavLst>
                                    </p:anim>
                                    <p:anim calcmode="lin" valueType="num">
                                      <p:cBhvr>
                                        <p:cTn id="110" dur="1600" decel="100000" fill="hold"/>
                                        <p:tgtEl>
                                          <p:spTgt spid="2"/>
                                        </p:tgtEl>
                                        <p:attrNameLst>
                                          <p:attrName>ppt_x</p:attrName>
                                        </p:attrNameLst>
                                      </p:cBhvr>
                                      <p:tavLst>
                                        <p:tav tm="0">
                                          <p:val>
                                            <p:strVal val="#ppt_x+0.4"/>
                                          </p:val>
                                        </p:tav>
                                        <p:tav tm="100000">
                                          <p:val>
                                            <p:strVal val="#ppt_x-0.05"/>
                                          </p:val>
                                        </p:tav>
                                      </p:tavLst>
                                    </p:anim>
                                    <p:anim calcmode="lin" valueType="num">
                                      <p:cBhvr>
                                        <p:cTn id="111" dur="1600" decel="100000" fill="hold"/>
                                        <p:tgtEl>
                                          <p:spTgt spid="2"/>
                                        </p:tgtEl>
                                        <p:attrNameLst>
                                          <p:attrName>ppt_y</p:attrName>
                                        </p:attrNameLst>
                                      </p:cBhvr>
                                      <p:tavLst>
                                        <p:tav tm="0">
                                          <p:val>
                                            <p:strVal val="#ppt_y-0.4"/>
                                          </p:val>
                                        </p:tav>
                                        <p:tav tm="100000">
                                          <p:val>
                                            <p:strVal val="#ppt_y+0.1"/>
                                          </p:val>
                                        </p:tav>
                                      </p:tavLst>
                                    </p:anim>
                                    <p:anim calcmode="lin" valueType="num">
                                      <p:cBhvr>
                                        <p:cTn id="112" dur="400" accel="100000" fill="hold">
                                          <p:stCondLst>
                                            <p:cond delay="1600"/>
                                          </p:stCondLst>
                                        </p:cTn>
                                        <p:tgtEl>
                                          <p:spTgt spid="2"/>
                                        </p:tgtEl>
                                        <p:attrNameLst>
                                          <p:attrName>ppt_x</p:attrName>
                                        </p:attrNameLst>
                                      </p:cBhvr>
                                      <p:tavLst>
                                        <p:tav tm="0">
                                          <p:val>
                                            <p:strVal val="#ppt_x-0.05"/>
                                          </p:val>
                                        </p:tav>
                                        <p:tav tm="100000">
                                          <p:val>
                                            <p:strVal val="#ppt_x"/>
                                          </p:val>
                                        </p:tav>
                                      </p:tavLst>
                                    </p:anim>
                                    <p:anim calcmode="lin" valueType="num">
                                      <p:cBhvr>
                                        <p:cTn id="113" dur="400" accel="100000" fill="hold">
                                          <p:stCondLst>
                                            <p:cond delay="1600"/>
                                          </p:stCondLst>
                                        </p:cTn>
                                        <p:tgtEl>
                                          <p:spTgt spid="2"/>
                                        </p:tgtEl>
                                        <p:attrNameLst>
                                          <p:attrName>ppt_y</p:attrName>
                                        </p:attrNameLst>
                                      </p:cBhvr>
                                      <p:tavLst>
                                        <p:tav tm="0">
                                          <p:val>
                                            <p:strVal val="#ppt_y+0.1"/>
                                          </p:val>
                                        </p:tav>
                                        <p:tav tm="100000">
                                          <p:val>
                                            <p:strVal val="#ppt_y"/>
                                          </p:val>
                                        </p:tav>
                                      </p:tavLst>
                                    </p:anim>
                                  </p:childTnLst>
                                </p:cTn>
                              </p:par>
                            </p:childTnLst>
                          </p:cTn>
                        </p:par>
                        <p:par>
                          <p:cTn id="114" fill="hold">
                            <p:stCondLst>
                              <p:cond delay="5000"/>
                            </p:stCondLst>
                            <p:childTnLst>
                              <p:par>
                                <p:cTn id="115" presetID="40" presetClass="entr" presetSubtype="0" fill="hold" grpId="0" nodeType="afterEffect">
                                  <p:stCondLst>
                                    <p:cond delay="0"/>
                                  </p:stCondLst>
                                  <p:iterate type="lt">
                                    <p:tmPct val="10000"/>
                                  </p:iterate>
                                  <p:childTnLst>
                                    <p:set>
                                      <p:cBhvr>
                                        <p:cTn id="116" dur="1" fill="hold">
                                          <p:stCondLst>
                                            <p:cond delay="0"/>
                                          </p:stCondLst>
                                        </p:cTn>
                                        <p:tgtEl>
                                          <p:spTgt spid="11"/>
                                        </p:tgtEl>
                                        <p:attrNameLst>
                                          <p:attrName>style.visibility</p:attrName>
                                        </p:attrNameLst>
                                      </p:cBhvr>
                                      <p:to>
                                        <p:strVal val="visible"/>
                                      </p:to>
                                    </p:set>
                                    <p:animEffect transition="in" filter="fade">
                                      <p:cBhvr>
                                        <p:cTn id="117" dur="1000"/>
                                        <p:tgtEl>
                                          <p:spTgt spid="11"/>
                                        </p:tgtEl>
                                      </p:cBhvr>
                                    </p:animEffect>
                                    <p:anim calcmode="lin" valueType="num">
                                      <p:cBhvr>
                                        <p:cTn id="118" dur="1000" fill="hold"/>
                                        <p:tgtEl>
                                          <p:spTgt spid="11"/>
                                        </p:tgtEl>
                                        <p:attrNameLst>
                                          <p:attrName>ppt_x</p:attrName>
                                        </p:attrNameLst>
                                      </p:cBhvr>
                                      <p:tavLst>
                                        <p:tav tm="0">
                                          <p:val>
                                            <p:strVal val="#ppt_x-.1"/>
                                          </p:val>
                                        </p:tav>
                                        <p:tav tm="100000">
                                          <p:val>
                                            <p:strVal val="#ppt_x"/>
                                          </p:val>
                                        </p:tav>
                                      </p:tavLst>
                                    </p:anim>
                                    <p:anim calcmode="lin" valueType="num">
                                      <p:cBhvr>
                                        <p:cTn id="119"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23 Armaos en procesion de la Santa Cena.jpg"/>
          <p:cNvPicPr>
            <a:picLocks noChangeAspect="1"/>
          </p:cNvPicPr>
          <p:nvPr/>
        </p:nvPicPr>
        <p:blipFill>
          <a:blip r:embed="rId2" cstate="print"/>
          <a:srcRect/>
          <a:stretch>
            <a:fillRect/>
          </a:stretch>
        </p:blipFill>
        <p:spPr bwMode="auto">
          <a:xfrm>
            <a:off x="0" y="-381000"/>
            <a:ext cx="9144000" cy="5689600"/>
          </a:xfrm>
          <a:prstGeom prst="rect">
            <a:avLst/>
          </a:prstGeom>
          <a:noFill/>
          <a:ln w="9525">
            <a:noFill/>
            <a:miter lim="800000"/>
            <a:headEnd/>
            <a:tailEnd/>
          </a:ln>
        </p:spPr>
      </p:pic>
      <p:sp>
        <p:nvSpPr>
          <p:cNvPr id="4" name="3 CuadroTexto"/>
          <p:cNvSpPr txBox="1"/>
          <p:nvPr/>
        </p:nvSpPr>
        <p:spPr>
          <a:xfrm>
            <a:off x="468313" y="3795713"/>
            <a:ext cx="8351837"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1F497D"/>
                  </a:outerShdw>
                </a:effectLst>
              </a:rPr>
              <a:t>Mientras paseamos por la Calle Mayor, quisiera contar que esta ciudad fue declarada </a:t>
            </a:r>
            <a:r>
              <a:rPr lang="es-ES" b="1" i="1" dirty="0">
                <a:effectLst>
                  <a:glow rad="101600">
                    <a:srgbClr val="C00000">
                      <a:alpha val="60000"/>
                    </a:srgbClr>
                  </a:glow>
                  <a:outerShdw blurRad="38100" dist="38100" dir="2700000" algn="tl">
                    <a:srgbClr val="1F497D"/>
                  </a:outerShdw>
                </a:effectLst>
              </a:rPr>
              <a:t>Ciudad patrimonio Mundial</a:t>
            </a:r>
            <a:r>
              <a:rPr lang="es-ES" b="1" dirty="0">
                <a:effectLst>
                  <a:glow rad="101600">
                    <a:srgbClr val="C00000">
                      <a:alpha val="60000"/>
                    </a:srgbClr>
                  </a:glow>
                  <a:outerShdw blurRad="38100" dist="38100" dir="2700000" algn="tl">
                    <a:srgbClr val="1F497D"/>
                  </a:outerShdw>
                </a:effectLst>
              </a:rPr>
              <a:t> por la Unesco en 1998. Gracias al recinto histórico y el rectorado de la Universidad, es una de las nueve ciudades de España que la Unesco ha clasificado como </a:t>
            </a:r>
            <a:r>
              <a:rPr lang="es-ES" b="1" i="1" dirty="0">
                <a:effectLst>
                  <a:glow rad="101600">
                    <a:srgbClr val="C00000">
                      <a:alpha val="60000"/>
                    </a:srgbClr>
                  </a:glow>
                  <a:outerShdw blurRad="38100" dist="38100" dir="2700000" algn="tl">
                    <a:srgbClr val="1F497D"/>
                  </a:outerShdw>
                </a:effectLst>
              </a:rPr>
              <a:t>únicas.</a:t>
            </a:r>
            <a:endParaRPr lang="es-ES" b="1"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3000">
        <p14:vortex dir="r"/>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3000"/>
                                        <p:tgtEl>
                                          <p:spTgt spid="3"/>
                                        </p:tgtEl>
                                      </p:cBhvr>
                                    </p:animEffect>
                                  </p:childTnLst>
                                </p:cTn>
                              </p:par>
                              <p:par>
                                <p:cTn id="8" presetID="37"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3000"/>
                                        <p:tgtEl>
                                          <p:spTgt spid="3"/>
                                        </p:tgtEl>
                                      </p:cBhvr>
                                    </p:animEffect>
                                    <p:anim calcmode="lin" valueType="num">
                                      <p:cBhvr>
                                        <p:cTn id="11" dur="3000" fill="hold"/>
                                        <p:tgtEl>
                                          <p:spTgt spid="3"/>
                                        </p:tgtEl>
                                        <p:attrNameLst>
                                          <p:attrName>ppt_x</p:attrName>
                                        </p:attrNameLst>
                                      </p:cBhvr>
                                      <p:tavLst>
                                        <p:tav tm="0">
                                          <p:val>
                                            <p:strVal val="#ppt_x"/>
                                          </p:val>
                                        </p:tav>
                                        <p:tav tm="100000">
                                          <p:val>
                                            <p:strVal val="#ppt_x"/>
                                          </p:val>
                                        </p:tav>
                                      </p:tavLst>
                                    </p:anim>
                                    <p:anim calcmode="lin" valueType="num">
                                      <p:cBhvr>
                                        <p:cTn id="12" dur="2700" decel="100000" fill="hold"/>
                                        <p:tgtEl>
                                          <p:spTgt spid="3"/>
                                        </p:tgtEl>
                                        <p:attrNameLst>
                                          <p:attrName>ppt_y</p:attrName>
                                        </p:attrNameLst>
                                      </p:cBhvr>
                                      <p:tavLst>
                                        <p:tav tm="0">
                                          <p:val>
                                            <p:strVal val="#ppt_y+1"/>
                                          </p:val>
                                        </p:tav>
                                        <p:tav tm="100000">
                                          <p:val>
                                            <p:strVal val="#ppt_y-.03"/>
                                          </p:val>
                                        </p:tav>
                                      </p:tavLst>
                                    </p:anim>
                                    <p:anim calcmode="lin" valueType="num">
                                      <p:cBhvr>
                                        <p:cTn id="13" dur="300" accel="100000" fill="hold">
                                          <p:stCondLst>
                                            <p:cond delay="2700"/>
                                          </p:stCondLst>
                                        </p:cTn>
                                        <p:tgtEl>
                                          <p:spTgt spid="3"/>
                                        </p:tgtEl>
                                        <p:attrNameLst>
                                          <p:attrName>ppt_y</p:attrName>
                                        </p:attrNameLst>
                                      </p:cBhvr>
                                      <p:tavLst>
                                        <p:tav tm="0">
                                          <p:val>
                                            <p:strVal val="#ppt_y-.03"/>
                                          </p:val>
                                        </p:tav>
                                        <p:tav tm="100000">
                                          <p:val>
                                            <p:strVal val="#ppt_y"/>
                                          </p:val>
                                        </p:tav>
                                      </p:tavLst>
                                    </p:anim>
                                  </p:childTnLst>
                                </p:cTn>
                              </p:par>
                              <p:par>
                                <p:cTn id="14" presetID="26" presetClass="emph" presetSubtype="0" fill="hold" nodeType="withEffect">
                                  <p:stCondLst>
                                    <p:cond delay="2000"/>
                                  </p:stCondLst>
                                  <p:childTnLst>
                                    <p:animEffect transition="out" filter="fade">
                                      <p:cBhvr>
                                        <p:cTn id="15" dur="2000" tmFilter="0, 0; .2, .5; .8, .5; 1, 0"/>
                                        <p:tgtEl>
                                          <p:spTgt spid="3"/>
                                        </p:tgtEl>
                                      </p:cBhvr>
                                    </p:animEffect>
                                    <p:animScale>
                                      <p:cBhvr>
                                        <p:cTn id="16" dur="1000" autoRev="1" fill="hold"/>
                                        <p:tgtEl>
                                          <p:spTgt spid="3"/>
                                        </p:tgtEl>
                                      </p:cBhvr>
                                      <p:by x="105000" y="105000"/>
                                    </p:animScale>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1"/>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olor 02.jpg"/>
          <p:cNvPicPr>
            <a:picLocks noChangeAspect="1"/>
          </p:cNvPicPr>
          <p:nvPr/>
        </p:nvPicPr>
        <p:blipFill>
          <a:blip r:embed="rId2" cstate="print"/>
          <a:srcRect/>
          <a:stretch>
            <a:fillRect/>
          </a:stretch>
        </p:blipFill>
        <p:spPr bwMode="auto">
          <a:xfrm>
            <a:off x="0" y="-741363"/>
            <a:ext cx="9144000" cy="6553201"/>
          </a:xfrm>
          <a:prstGeom prst="rect">
            <a:avLst/>
          </a:prstGeom>
          <a:noFill/>
          <a:ln w="9525">
            <a:noFill/>
            <a:miter lim="800000"/>
            <a:headEnd/>
            <a:tailEnd/>
          </a:ln>
        </p:spPr>
      </p:pic>
      <p:pic>
        <p:nvPicPr>
          <p:cNvPr id="3" name="2 Imagen" descr="Color 08.jpg"/>
          <p:cNvPicPr>
            <a:picLocks noChangeAspect="1"/>
          </p:cNvPicPr>
          <p:nvPr/>
        </p:nvPicPr>
        <p:blipFill>
          <a:blip r:embed="rId2" cstate="print"/>
          <a:srcRect/>
          <a:stretch>
            <a:fillRect/>
          </a:stretch>
        </p:blipFill>
        <p:spPr bwMode="auto">
          <a:xfrm>
            <a:off x="0" y="-741363"/>
            <a:ext cx="9144000" cy="6553201"/>
          </a:xfrm>
          <a:prstGeom prst="rect">
            <a:avLst/>
          </a:prstGeom>
          <a:noFill/>
          <a:ln w="9525">
            <a:noFill/>
            <a:miter lim="800000"/>
            <a:headEnd/>
            <a:tailEnd/>
          </a:ln>
        </p:spPr>
      </p:pic>
      <p:sp>
        <p:nvSpPr>
          <p:cNvPr id="4" name="3 CuadroTexto"/>
          <p:cNvSpPr txBox="1"/>
          <p:nvPr/>
        </p:nvSpPr>
        <p:spPr>
          <a:xfrm>
            <a:off x="323850" y="3943350"/>
            <a:ext cx="85693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 famosa por su Universidad, construida gracias al cardenal Cisneros el 13 de abril de 1499, pero tras languidecer durante el siglo XVIII, se decretó su supresión en Alcalá y se trasladó a Madrid, donde pasó a denominarse     Universidad Central.</a:t>
            </a:r>
          </a:p>
        </p:txBody>
      </p:sp>
    </p:spTree>
  </p:cSld>
  <p:clrMapOvr>
    <a:masterClrMapping/>
  </p:clrMapOvr>
  <mc:AlternateContent xmlns:mc="http://schemas.openxmlformats.org/markup-compatibility/2006">
    <mc:Choice xmlns:p14="http://schemas.microsoft.com/office/powerpoint/2010/main" Requires="p14">
      <p:transition spd="slow" p14:dur="2000" advTm="29000">
        <p14:doors dir="vert"/>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strVal val="#ppt_h"/>
                                          </p:val>
                                        </p:tav>
                                        <p:tav tm="100000">
                                          <p:val>
                                            <p:strVal val="#ppt_h"/>
                                          </p:val>
                                        </p:tav>
                                      </p:tavLst>
                                    </p:anim>
                                  </p:childTnLst>
                                </p:cTn>
                              </p:par>
                              <p:par>
                                <p:cTn id="9" presetID="14" presetClass="entr" presetSubtype="5"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3000"/>
                                        <p:tgtEl>
                                          <p:spTgt spid="2"/>
                                        </p:tgtEl>
                                      </p:cBhvr>
                                    </p:animEffect>
                                  </p:childTnLst>
                                </p:cTn>
                              </p:par>
                              <p:par>
                                <p:cTn id="12" presetID="17" presetClass="exit" presetSubtype="10" repeatCount="2000" fill="hold" nodeType="withEffect">
                                  <p:stCondLst>
                                    <p:cond delay="0"/>
                                  </p:stCondLst>
                                  <p:childTnLst>
                                    <p:anim calcmode="lin" valueType="num">
                                      <p:cBhvr>
                                        <p:cTn id="13" dur="1000"/>
                                        <p:tgtEl>
                                          <p:spTgt spid="3"/>
                                        </p:tgtEl>
                                        <p:attrNameLst>
                                          <p:attrName>ppt_w</p:attrName>
                                        </p:attrNameLst>
                                      </p:cBhvr>
                                      <p:tavLst>
                                        <p:tav tm="0">
                                          <p:val>
                                            <p:strVal val="ppt_w"/>
                                          </p:val>
                                        </p:tav>
                                        <p:tav tm="100000">
                                          <p:val>
                                            <p:fltVal val="0"/>
                                          </p:val>
                                        </p:tav>
                                      </p:tavLst>
                                    </p:anim>
                                    <p:anim calcmode="lin" valueType="num">
                                      <p:cBhvr>
                                        <p:cTn id="14" dur="1000"/>
                                        <p:tgtEl>
                                          <p:spTgt spid="3"/>
                                        </p:tgtEl>
                                        <p:attrNameLst>
                                          <p:attrName>ppt_h</p:attrName>
                                        </p:attrNameLst>
                                      </p:cBhvr>
                                      <p:tavLst>
                                        <p:tav tm="0">
                                          <p:val>
                                            <p:strVal val="ppt_h"/>
                                          </p:val>
                                        </p:tav>
                                        <p:tav tm="100000">
                                          <p:val>
                                            <p:strVal val="ppt_h"/>
                                          </p:val>
                                        </p:tav>
                                      </p:tavLst>
                                    </p:anim>
                                    <p:set>
                                      <p:cBhvr>
                                        <p:cTn id="15" dur="1" fill="hold">
                                          <p:stCondLst>
                                            <p:cond delay="999"/>
                                          </p:stCondLst>
                                        </p:cTn>
                                        <p:tgtEl>
                                          <p:spTgt spid="3"/>
                                        </p:tgtEl>
                                        <p:attrNameLst>
                                          <p:attrName>style.visibility</p:attrName>
                                        </p:attrNameLst>
                                      </p:cBhvr>
                                      <p:to>
                                        <p:strVal val="hidden"/>
                                      </p:to>
                                    </p:set>
                                  </p:childTnLst>
                                </p:cTn>
                              </p:par>
                              <p:par>
                                <p:cTn id="16" presetID="14" presetClass="exit" presetSubtype="10" repeatCount="2000" fill="hold" nodeType="withEffect">
                                  <p:stCondLst>
                                    <p:cond delay="0"/>
                                  </p:stCondLst>
                                  <p:childTnLst>
                                    <p:animEffect transition="out" filter="randombar(horizontal)">
                                      <p:cBhvr>
                                        <p:cTn id="17" dur="1000"/>
                                        <p:tgtEl>
                                          <p:spTgt spid="3"/>
                                        </p:tgtEl>
                                      </p:cBhvr>
                                    </p:animEffect>
                                    <p:set>
                                      <p:cBhvr>
                                        <p:cTn id="18" dur="1" fill="hold">
                                          <p:stCondLst>
                                            <p:cond delay="999"/>
                                          </p:stCondLst>
                                        </p:cTn>
                                        <p:tgtEl>
                                          <p:spTgt spid="3"/>
                                        </p:tgtEl>
                                        <p:attrNameLst>
                                          <p:attrName>style.visibility</p:attrName>
                                        </p:attrNameLst>
                                      </p:cBhvr>
                                      <p:to>
                                        <p:strVal val="hidden"/>
                                      </p:to>
                                    </p:se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Ana María\Escritorio\7256.jpg"/>
          <p:cNvPicPr>
            <a:picLocks noChangeAspect="1" noChangeArrowheads="1"/>
          </p:cNvPicPr>
          <p:nvPr/>
        </p:nvPicPr>
        <p:blipFill>
          <a:blip r:embed="rId2" cstate="print"/>
          <a:srcRect/>
          <a:stretch>
            <a:fillRect/>
          </a:stretch>
        </p:blipFill>
        <p:spPr bwMode="auto">
          <a:xfrm>
            <a:off x="0" y="-381000"/>
            <a:ext cx="9144000" cy="5689600"/>
          </a:xfrm>
          <a:prstGeom prst="rect">
            <a:avLst/>
          </a:prstGeom>
          <a:noFill/>
          <a:ln w="9525">
            <a:noFill/>
            <a:miter lim="800000"/>
            <a:headEnd/>
            <a:tailEnd/>
          </a:ln>
        </p:spPr>
      </p:pic>
      <p:pic>
        <p:nvPicPr>
          <p:cNvPr id="3" name="Picture 2" descr="C:\Documents and Settings\Ana María\Escritorio\7256.jpg"/>
          <p:cNvPicPr>
            <a:picLocks noChangeAspect="1" noChangeArrowheads="1"/>
          </p:cNvPicPr>
          <p:nvPr/>
        </p:nvPicPr>
        <p:blipFill>
          <a:blip r:embed="rId2" cstate="print"/>
          <a:srcRect/>
          <a:stretch>
            <a:fillRect/>
          </a:stretch>
        </p:blipFill>
        <p:spPr bwMode="auto">
          <a:xfrm>
            <a:off x="0" y="-381000"/>
            <a:ext cx="9144000" cy="5689600"/>
          </a:xfrm>
          <a:prstGeom prst="rect">
            <a:avLst/>
          </a:prstGeom>
          <a:noFill/>
          <a:ln w="9525">
            <a:noFill/>
            <a:miter lim="800000"/>
            <a:headEnd/>
            <a:tailEnd/>
          </a:ln>
        </p:spPr>
      </p:pic>
      <p:sp>
        <p:nvSpPr>
          <p:cNvPr id="4" name="3 CuadroTexto"/>
          <p:cNvSpPr txBox="1"/>
          <p:nvPr/>
        </p:nvSpPr>
        <p:spPr>
          <a:xfrm>
            <a:off x="323850" y="3943350"/>
            <a:ext cx="8596313" cy="1200150"/>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el centro de la Calle Mayor, nos encontramos con dos viejos amigos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conocidos por todos nosotros, pues ni cortos ni perezosos nos hicimos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unas fotos con ellos. La casa es donde vivió Cervantes, ahora convertida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en un museo.</a:t>
            </a:r>
          </a:p>
        </p:txBody>
      </p:sp>
    </p:spTree>
  </p:cSld>
  <p:clrMapOvr>
    <a:masterClrMapping/>
  </p:clrMapOvr>
  <mc:AlternateContent xmlns:mc="http://schemas.openxmlformats.org/markup-compatibility/2006">
    <mc:Choice xmlns:p14="http://schemas.microsoft.com/office/powerpoint/2010/main" Requires="p14">
      <p:transition spd="slow" p14:dur="2000" advTm="26000">
        <p14:doors dir="vert"/>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3)">
                                      <p:cBhvr>
                                        <p:cTn id="7" dur="3000"/>
                                        <p:tgtEl>
                                          <p:spTgt spid="2"/>
                                        </p:tgtEl>
                                      </p:cBhvr>
                                    </p:animEffect>
                                  </p:childTnLst>
                                </p:cTn>
                              </p:par>
                              <p:par>
                                <p:cTn id="8" presetID="6"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out)">
                                      <p:cBhvr>
                                        <p:cTn id="10" dur="3000"/>
                                        <p:tgtEl>
                                          <p:spTgt spid="3"/>
                                        </p:tgtEl>
                                      </p:cBhvr>
                                    </p:animEffect>
                                  </p:childTnLst>
                                </p:cTn>
                              </p:par>
                              <p:par>
                                <p:cTn id="11" presetID="40" presetClass="entr" presetSubtype="0" fill="hold" grpId="0" nodeType="withEffect">
                                  <p:stCondLst>
                                    <p:cond delay="2000"/>
                                  </p:stCondLst>
                                  <p:iterate type="lt">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1"/>
                                          </p:val>
                                        </p:tav>
                                        <p:tav tm="100000">
                                          <p:val>
                                            <p:strVal val="#ppt_x"/>
                                          </p:val>
                                        </p:tav>
                                      </p:tavLst>
                                    </p:anim>
                                    <p:anim calcmode="lin" valueType="num">
                                      <p:cBhvr>
                                        <p:cTn id="1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10 Divino-Cautivo-Calzada-de-Calatrava.jpg"/>
          <p:cNvPicPr>
            <a:picLocks noChangeAspect="1"/>
          </p:cNvPicPr>
          <p:nvPr/>
        </p:nvPicPr>
        <p:blipFill>
          <a:blip r:embed="rId2" cstate="print"/>
          <a:srcRect/>
          <a:stretch>
            <a:fillRect/>
          </a:stretch>
        </p:blipFill>
        <p:spPr bwMode="auto">
          <a:xfrm>
            <a:off x="0" y="-279400"/>
            <a:ext cx="9144000" cy="5588000"/>
          </a:xfrm>
          <a:prstGeom prst="rect">
            <a:avLst/>
          </a:prstGeom>
          <a:noFill/>
          <a:ln w="9525">
            <a:noFill/>
            <a:miter lim="800000"/>
            <a:headEnd/>
            <a:tailEnd/>
          </a:ln>
        </p:spPr>
      </p:pic>
      <p:sp>
        <p:nvSpPr>
          <p:cNvPr id="4" name="3 CuadroTexto"/>
          <p:cNvSpPr txBox="1"/>
          <p:nvPr/>
        </p:nvSpPr>
        <p:spPr>
          <a:xfrm>
            <a:off x="468313" y="3943350"/>
            <a:ext cx="8353425" cy="1200150"/>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Salimos de la calle Mayor y continuamos por una de las calles principales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 Alcalá, la Calle de los Libreros, seguimos avanzando por la acera de la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izquierda que es donde está la sombrita, mientras que en la acera de la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derecha y a pleno sol, podemos ver la iglesia de Santa María.</a:t>
            </a:r>
          </a:p>
        </p:txBody>
      </p:sp>
    </p:spTree>
  </p:cSld>
  <p:clrMapOvr>
    <a:masterClrMapping/>
  </p:clrMapOvr>
  <mc:AlternateContent xmlns:mc="http://schemas.openxmlformats.org/markup-compatibility/2006">
    <mc:Choice xmlns:p14="http://schemas.microsoft.com/office/powerpoint/2010/main" Requires="p14">
      <p:transition spd="slow" p14:dur="2000" advTm="34000">
        <p14:doors dir="vert"/>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from="(-#ppt_w/2)" to="(#ppt_x)" calcmode="lin" valueType="num">
                                      <p:cBhvr>
                                        <p:cTn id="7" dur="2100" fill="hold">
                                          <p:stCondLst>
                                            <p:cond delay="0"/>
                                          </p:stCondLst>
                                        </p:cTn>
                                        <p:tgtEl>
                                          <p:spTgt spid="3"/>
                                        </p:tgtEl>
                                        <p:attrNameLst>
                                          <p:attrName>ppt_x</p:attrName>
                                        </p:attrNameLst>
                                      </p:cBhvr>
                                    </p:anim>
                                    <p:anim from="0" to="-1.0" calcmode="lin" valueType="num">
                                      <p:cBhvr>
                                        <p:cTn id="8" dur="700" decel="50000" autoRev="1" fill="hold">
                                          <p:stCondLst>
                                            <p:cond delay="2100"/>
                                          </p:stCondLst>
                                        </p:cTn>
                                        <p:tgtEl>
                                          <p:spTgt spid="3"/>
                                        </p:tgtEl>
                                        <p:attrNameLst>
                                          <p:attrName>xshear</p:attrName>
                                        </p:attrNameLst>
                                      </p:cBhvr>
                                    </p:anim>
                                    <p:animScale>
                                      <p:cBhvr>
                                        <p:cTn id="9" dur="700" decel="100000" autoRev="1" fill="hold">
                                          <p:stCondLst>
                                            <p:cond delay="2100"/>
                                          </p:stCondLst>
                                        </p:cTn>
                                        <p:tgtEl>
                                          <p:spTgt spid="3"/>
                                        </p:tgtEl>
                                      </p:cBhvr>
                                      <p:from x="100000" y="100000"/>
                                      <p:to x="80000" y="100000"/>
                                    </p:animScale>
                                    <p:anim by="(#ppt_h/3+#ppt_w*0.1)" calcmode="lin" valueType="num">
                                      <p:cBhvr additive="sum">
                                        <p:cTn id="10" dur="700" decel="100000" autoRev="1" fill="hold">
                                          <p:stCondLst>
                                            <p:cond delay="2100"/>
                                          </p:stCondLst>
                                        </p:cTn>
                                        <p:tgtEl>
                                          <p:spTgt spid="3"/>
                                        </p:tgtEl>
                                        <p:attrNameLst>
                                          <p:attrName>ppt_x</p:attrName>
                                        </p:attrNameLst>
                                      </p:cBhvr>
                                    </p:anim>
                                  </p:childTnLst>
                                </p:cTn>
                              </p:par>
                              <p:par>
                                <p:cTn id="11" presetID="35"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3500"/>
                                        <p:tgtEl>
                                          <p:spTgt spid="3"/>
                                        </p:tgtEl>
                                      </p:cBhvr>
                                    </p:animEffect>
                                    <p:anim calcmode="lin" valueType="num">
                                      <p:cBhvr>
                                        <p:cTn id="14" dur="3500" fill="hold"/>
                                        <p:tgtEl>
                                          <p:spTgt spid="3"/>
                                        </p:tgtEl>
                                        <p:attrNameLst>
                                          <p:attrName>style.rotation</p:attrName>
                                        </p:attrNameLst>
                                      </p:cBhvr>
                                      <p:tavLst>
                                        <p:tav tm="0">
                                          <p:val>
                                            <p:fltVal val="720"/>
                                          </p:val>
                                        </p:tav>
                                        <p:tav tm="100000">
                                          <p:val>
                                            <p:fltVal val="0"/>
                                          </p:val>
                                        </p:tav>
                                      </p:tavLst>
                                    </p:anim>
                                    <p:anim calcmode="lin" valueType="num">
                                      <p:cBhvr>
                                        <p:cTn id="15" dur="3500" fill="hold"/>
                                        <p:tgtEl>
                                          <p:spTgt spid="3"/>
                                        </p:tgtEl>
                                        <p:attrNameLst>
                                          <p:attrName>ppt_h</p:attrName>
                                        </p:attrNameLst>
                                      </p:cBhvr>
                                      <p:tavLst>
                                        <p:tav tm="0">
                                          <p:val>
                                            <p:fltVal val="0"/>
                                          </p:val>
                                        </p:tav>
                                        <p:tav tm="100000">
                                          <p:val>
                                            <p:strVal val="#ppt_h"/>
                                          </p:val>
                                        </p:tav>
                                      </p:tavLst>
                                    </p:anim>
                                    <p:anim calcmode="lin" valueType="num">
                                      <p:cBhvr>
                                        <p:cTn id="16" dur="3500" fill="hold"/>
                                        <p:tgtEl>
                                          <p:spTgt spid="3"/>
                                        </p:tgtEl>
                                        <p:attrNameLst>
                                          <p:attrName>ppt_w</p:attrName>
                                        </p:attrNameLst>
                                      </p:cBhvr>
                                      <p:tavLst>
                                        <p:tav tm="0">
                                          <p:val>
                                            <p:fltVal val="0"/>
                                          </p:val>
                                        </p:tav>
                                        <p:tav tm="100000">
                                          <p:val>
                                            <p:strVal val="#ppt_w"/>
                                          </p:val>
                                        </p:tav>
                                      </p:tavLst>
                                    </p:anim>
                                  </p:childTnLst>
                                </p:cTn>
                              </p:par>
                              <p:par>
                                <p:cTn id="17" presetID="23" presetClass="entr" presetSubtype="528" fill="hold" nodeType="withEffect">
                                  <p:stCondLst>
                                    <p:cond delay="3000"/>
                                  </p:stCondLst>
                                  <p:childTnLst>
                                    <p:set>
                                      <p:cBhvr>
                                        <p:cTn id="18" dur="1" fill="hold">
                                          <p:stCondLst>
                                            <p:cond delay="0"/>
                                          </p:stCondLst>
                                        </p:cTn>
                                        <p:tgtEl>
                                          <p:spTgt spid="3"/>
                                        </p:tgtEl>
                                        <p:attrNameLst>
                                          <p:attrName>style.visibility</p:attrName>
                                        </p:attrNameLst>
                                      </p:cBhvr>
                                      <p:to>
                                        <p:strVal val="visible"/>
                                      </p:to>
                                    </p:set>
                                    <p:anim calcmode="lin" valueType="num">
                                      <p:cBhvr>
                                        <p:cTn id="19" dur="2000" fill="hold"/>
                                        <p:tgtEl>
                                          <p:spTgt spid="3"/>
                                        </p:tgtEl>
                                        <p:attrNameLst>
                                          <p:attrName>ppt_w</p:attrName>
                                        </p:attrNameLst>
                                      </p:cBhvr>
                                      <p:tavLst>
                                        <p:tav tm="0">
                                          <p:val>
                                            <p:fltVal val="0"/>
                                          </p:val>
                                        </p:tav>
                                        <p:tav tm="100000">
                                          <p:val>
                                            <p:strVal val="#ppt_w"/>
                                          </p:val>
                                        </p:tav>
                                      </p:tavLst>
                                    </p:anim>
                                    <p:anim calcmode="lin" valueType="num">
                                      <p:cBhvr>
                                        <p:cTn id="20" dur="2000" fill="hold"/>
                                        <p:tgtEl>
                                          <p:spTgt spid="3"/>
                                        </p:tgtEl>
                                        <p:attrNameLst>
                                          <p:attrName>ppt_h</p:attrName>
                                        </p:attrNameLst>
                                      </p:cBhvr>
                                      <p:tavLst>
                                        <p:tav tm="0">
                                          <p:val>
                                            <p:fltVal val="0"/>
                                          </p:val>
                                        </p:tav>
                                        <p:tav tm="100000">
                                          <p:val>
                                            <p:strVal val="#ppt_h"/>
                                          </p:val>
                                        </p:tav>
                                      </p:tavLst>
                                    </p:anim>
                                    <p:anim calcmode="lin" valueType="num">
                                      <p:cBhvr>
                                        <p:cTn id="21" dur="2000" fill="hold"/>
                                        <p:tgtEl>
                                          <p:spTgt spid="3"/>
                                        </p:tgtEl>
                                        <p:attrNameLst>
                                          <p:attrName>ppt_x</p:attrName>
                                        </p:attrNameLst>
                                      </p:cBhvr>
                                      <p:tavLst>
                                        <p:tav tm="0">
                                          <p:val>
                                            <p:fltVal val="0.5"/>
                                          </p:val>
                                        </p:tav>
                                        <p:tav tm="100000">
                                          <p:val>
                                            <p:strVal val="#ppt_x"/>
                                          </p:val>
                                        </p:tav>
                                      </p:tavLst>
                                    </p:anim>
                                    <p:anim calcmode="lin" valueType="num">
                                      <p:cBhvr>
                                        <p:cTn id="22" dur="2000" fill="hold"/>
                                        <p:tgtEl>
                                          <p:spTgt spid="3"/>
                                        </p:tgtEl>
                                        <p:attrNameLst>
                                          <p:attrName>ppt_y</p:attrName>
                                        </p:attrNameLst>
                                      </p:cBhvr>
                                      <p:tavLst>
                                        <p:tav tm="0">
                                          <p:val>
                                            <p:fltVal val="0.5"/>
                                          </p:val>
                                        </p:tav>
                                        <p:tav tm="100000">
                                          <p:val>
                                            <p:strVal val="#ppt_y"/>
                                          </p:val>
                                        </p:tav>
                                      </p:tavLst>
                                    </p:anim>
                                  </p:childTnLst>
                                </p:cTn>
                              </p:par>
                              <p:par>
                                <p:cTn id="23" presetID="5" presetClass="entr" presetSubtype="10" fill="hold" nodeType="withEffect">
                                  <p:stCondLst>
                                    <p:cond delay="3000"/>
                                  </p:stCondLst>
                                  <p:childTnLst>
                                    <p:set>
                                      <p:cBhvr>
                                        <p:cTn id="24" dur="1" fill="hold">
                                          <p:stCondLst>
                                            <p:cond delay="0"/>
                                          </p:stCondLst>
                                        </p:cTn>
                                        <p:tgtEl>
                                          <p:spTgt spid="3"/>
                                        </p:tgtEl>
                                        <p:attrNameLst>
                                          <p:attrName>style.visibility</p:attrName>
                                        </p:attrNameLst>
                                      </p:cBhvr>
                                      <p:to>
                                        <p:strVal val="visible"/>
                                      </p:to>
                                    </p:set>
                                    <p:animEffect transition="in" filter="checkerboard(across)">
                                      <p:cBhvr>
                                        <p:cTn id="25" dur="2000"/>
                                        <p:tgtEl>
                                          <p:spTgt spid="3"/>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1"/>
                                          </p:val>
                                        </p:tav>
                                        <p:tav tm="100000">
                                          <p:val>
                                            <p:strVal val="#ppt_x"/>
                                          </p:val>
                                        </p:tav>
                                      </p:tavLst>
                                    </p:anim>
                                    <p:anim calcmode="lin" valueType="num">
                                      <p:cBhvr>
                                        <p:cTn id="3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olor 02.jpg"/>
          <p:cNvPicPr>
            <a:picLocks noChangeAspect="1"/>
          </p:cNvPicPr>
          <p:nvPr/>
        </p:nvPicPr>
        <p:blipFill>
          <a:blip r:embed="rId2" cstate="print"/>
          <a:srcRect/>
          <a:stretch>
            <a:fillRect/>
          </a:stretch>
        </p:blipFill>
        <p:spPr bwMode="auto">
          <a:xfrm>
            <a:off x="0" y="-307975"/>
            <a:ext cx="9144000" cy="5688013"/>
          </a:xfrm>
          <a:prstGeom prst="rect">
            <a:avLst/>
          </a:prstGeom>
          <a:noFill/>
          <a:ln w="9525">
            <a:noFill/>
            <a:miter lim="800000"/>
            <a:headEnd/>
            <a:tailEnd/>
          </a:ln>
        </p:spPr>
      </p:pic>
      <p:pic>
        <p:nvPicPr>
          <p:cNvPr id="3" name="2 Imagen" descr="Color 08.jpg"/>
          <p:cNvPicPr>
            <a:picLocks noChangeAspect="1"/>
          </p:cNvPicPr>
          <p:nvPr/>
        </p:nvPicPr>
        <p:blipFill>
          <a:blip r:embed="rId2" cstate="print"/>
          <a:srcRect/>
          <a:stretch>
            <a:fillRect/>
          </a:stretch>
        </p:blipFill>
        <p:spPr bwMode="auto">
          <a:xfrm>
            <a:off x="0" y="-307975"/>
            <a:ext cx="9144000" cy="5688013"/>
          </a:xfrm>
          <a:prstGeom prst="rect">
            <a:avLst/>
          </a:prstGeom>
          <a:noFill/>
          <a:ln w="9525">
            <a:noFill/>
            <a:miter lim="800000"/>
            <a:headEnd/>
            <a:tailEnd/>
          </a:ln>
        </p:spPr>
      </p:pic>
      <p:sp>
        <p:nvSpPr>
          <p:cNvPr id="4" name="3 CuadroTexto"/>
          <p:cNvSpPr txBox="1"/>
          <p:nvPr/>
        </p:nvSpPr>
        <p:spPr>
          <a:xfrm>
            <a:off x="395288" y="4300538"/>
            <a:ext cx="8208962"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Salimos de la Calle de los Libreros y vamos a salir a la Puerta de los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Mártires que antiguamente era una plaza llamada Puerta de Guadalajara.</a:t>
            </a:r>
          </a:p>
        </p:txBody>
      </p:sp>
    </p:spTree>
  </p:cSld>
  <p:clrMapOvr>
    <a:masterClrMapping/>
  </p:clrMapOvr>
  <mc:AlternateContent xmlns:mc="http://schemas.openxmlformats.org/markup-compatibility/2006">
    <mc:Choice xmlns:p14="http://schemas.microsoft.com/office/powerpoint/2010/main" Requires="p14">
      <p:transition spd="slow" p14:dur="2000" advTm="21000">
        <p:comb/>
      </p:transition>
    </mc:Choice>
    <mc:Fallback>
      <p:transition spd="slow" advTm="21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2500"/>
                                        <p:tgtEl>
                                          <p:spTgt spid="3"/>
                                        </p:tgtEl>
                                        <p:attrNameLst>
                                          <p:attrName>ppt_x</p:attrName>
                                        </p:attrNameLst>
                                      </p:cBhvr>
                                      <p:tavLst>
                                        <p:tav tm="0">
                                          <p:val>
                                            <p:strVal val="ppt_x"/>
                                          </p:val>
                                        </p:tav>
                                        <p:tav tm="100000">
                                          <p:val>
                                            <p:strVal val="1+ppt_w/2"/>
                                          </p:val>
                                        </p:tav>
                                      </p:tavLst>
                                    </p:anim>
                                    <p:anim calcmode="lin" valueType="num">
                                      <p:cBhvr additive="base">
                                        <p:cTn id="7" dur="2500"/>
                                        <p:tgtEl>
                                          <p:spTgt spid="3"/>
                                        </p:tgtEl>
                                        <p:attrNameLst>
                                          <p:attrName>ppt_y</p:attrName>
                                        </p:attrNameLst>
                                      </p:cBhvr>
                                      <p:tavLst>
                                        <p:tav tm="0">
                                          <p:val>
                                            <p:strVal val="ppt_y"/>
                                          </p:val>
                                        </p:tav>
                                        <p:tav tm="100000">
                                          <p:val>
                                            <p:strVal val="ppt_y"/>
                                          </p:val>
                                        </p:tav>
                                      </p:tavLst>
                                    </p:anim>
                                    <p:set>
                                      <p:cBhvr>
                                        <p:cTn id="8" dur="1" fill="hold">
                                          <p:stCondLst>
                                            <p:cond delay="2499"/>
                                          </p:stCondLst>
                                        </p:cTn>
                                        <p:tgtEl>
                                          <p:spTgt spid="3"/>
                                        </p:tgtEl>
                                        <p:attrNameLst>
                                          <p:attrName>style.visibility</p:attrName>
                                        </p:attrNameLst>
                                      </p:cBhvr>
                                      <p:to>
                                        <p:strVal val="hidden"/>
                                      </p:to>
                                    </p:set>
                                  </p:childTnLst>
                                </p:cTn>
                              </p:par>
                              <p:par>
                                <p:cTn id="9" presetID="16" presetClass="exit" presetSubtype="26" fill="hold" nodeType="withEffect">
                                  <p:stCondLst>
                                    <p:cond delay="0"/>
                                  </p:stCondLst>
                                  <p:childTnLst>
                                    <p:animEffect transition="out" filter="barn(inHorizontal)">
                                      <p:cBhvr>
                                        <p:cTn id="10" dur="2500"/>
                                        <p:tgtEl>
                                          <p:spTgt spid="3"/>
                                        </p:tgtEl>
                                      </p:cBhvr>
                                    </p:animEffect>
                                    <p:set>
                                      <p:cBhvr>
                                        <p:cTn id="11" dur="1" fill="hold">
                                          <p:stCondLst>
                                            <p:cond delay="2499"/>
                                          </p:stCondLst>
                                        </p:cTn>
                                        <p:tgtEl>
                                          <p:spTgt spid="3"/>
                                        </p:tgtEl>
                                        <p:attrNameLst>
                                          <p:attrName>style.visibility</p:attrName>
                                        </p:attrNameLst>
                                      </p:cBhvr>
                                      <p:to>
                                        <p:strVal val="hidden"/>
                                      </p:to>
                                    </p:set>
                                  </p:childTnLst>
                                </p:cTn>
                              </p:par>
                              <p:par>
                                <p:cTn id="12" presetID="2" presetClass="entr" presetSubtype="2"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3000" fill="hold"/>
                                        <p:tgtEl>
                                          <p:spTgt spid="2"/>
                                        </p:tgtEl>
                                        <p:attrNameLst>
                                          <p:attrName>ppt_x</p:attrName>
                                        </p:attrNameLst>
                                      </p:cBhvr>
                                      <p:tavLst>
                                        <p:tav tm="0">
                                          <p:val>
                                            <p:strVal val="1+#ppt_w/2"/>
                                          </p:val>
                                        </p:tav>
                                        <p:tav tm="100000">
                                          <p:val>
                                            <p:strVal val="#ppt_x"/>
                                          </p:val>
                                        </p:tav>
                                      </p:tavLst>
                                    </p:anim>
                                    <p:anim calcmode="lin" valueType="num">
                                      <p:cBhvr additive="base">
                                        <p:cTn id="15" dur="3000" fill="hold"/>
                                        <p:tgtEl>
                                          <p:spTgt spid="2"/>
                                        </p:tgtEl>
                                        <p:attrNameLst>
                                          <p:attrName>ppt_y</p:attrName>
                                        </p:attrNameLst>
                                      </p:cBhvr>
                                      <p:tavLst>
                                        <p:tav tm="0">
                                          <p:val>
                                            <p:strVal val="#ppt_y"/>
                                          </p:val>
                                        </p:tav>
                                        <p:tav tm="100000">
                                          <p:val>
                                            <p:strVal val="#ppt_y"/>
                                          </p:val>
                                        </p:tav>
                                      </p:tavLst>
                                    </p:anim>
                                  </p:childTnLst>
                                </p:cTn>
                              </p:par>
                              <p:par>
                                <p:cTn id="16" presetID="16" presetClass="entr" presetSubtype="26"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inHorizontal)">
                                      <p:cBhvr>
                                        <p:cTn id="18" dur="3000"/>
                                        <p:tgtEl>
                                          <p:spTgt spid="2"/>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4 Imagen" descr="25 Cofradia de la Santa Cena4.jpg"/>
          <p:cNvPicPr>
            <a:picLocks noChangeAspect="1"/>
          </p:cNvPicPr>
          <p:nvPr/>
        </p:nvPicPr>
        <p:blipFill>
          <a:blip r:embed="rId2" cstate="print"/>
          <a:srcRect/>
          <a:stretch>
            <a:fillRect/>
          </a:stretch>
        </p:blipFill>
        <p:spPr bwMode="auto">
          <a:xfrm>
            <a:off x="0" y="-307975"/>
            <a:ext cx="9144000" cy="5688013"/>
          </a:xfrm>
          <a:prstGeom prst="rect">
            <a:avLst/>
          </a:prstGeom>
          <a:noFill/>
          <a:ln w="9525">
            <a:noFill/>
            <a:miter lim="800000"/>
            <a:headEnd/>
            <a:tailEnd/>
          </a:ln>
        </p:spPr>
      </p:pic>
      <p:pic>
        <p:nvPicPr>
          <p:cNvPr id="6" name="5 Imagen" descr="25 Cofradia de la Santa Cena4.jpg"/>
          <p:cNvPicPr>
            <a:picLocks noChangeAspect="1"/>
          </p:cNvPicPr>
          <p:nvPr/>
        </p:nvPicPr>
        <p:blipFill>
          <a:blip r:embed="rId2" cstate="print"/>
          <a:srcRect/>
          <a:stretch>
            <a:fillRect/>
          </a:stretch>
        </p:blipFill>
        <p:spPr bwMode="auto">
          <a:xfrm>
            <a:off x="0" y="-307975"/>
            <a:ext cx="9144000" cy="5688013"/>
          </a:xfrm>
          <a:prstGeom prst="rect">
            <a:avLst/>
          </a:prstGeom>
          <a:noFill/>
          <a:ln w="9525">
            <a:noFill/>
            <a:miter lim="800000"/>
            <a:headEnd/>
            <a:tailEnd/>
          </a:ln>
        </p:spPr>
      </p:pic>
      <p:pic>
        <p:nvPicPr>
          <p:cNvPr id="7" name="6 Imagen" descr="25 Cofradia de la Santa Cena4.jpg"/>
          <p:cNvPicPr>
            <a:picLocks noChangeAspect="1"/>
          </p:cNvPicPr>
          <p:nvPr/>
        </p:nvPicPr>
        <p:blipFill>
          <a:blip r:embed="rId2" cstate="print"/>
          <a:srcRect/>
          <a:stretch>
            <a:fillRect/>
          </a:stretch>
        </p:blipFill>
        <p:spPr bwMode="auto">
          <a:xfrm>
            <a:off x="0" y="-307975"/>
            <a:ext cx="9144000" cy="5688013"/>
          </a:xfrm>
          <a:prstGeom prst="rect">
            <a:avLst/>
          </a:prstGeom>
          <a:noFill/>
          <a:ln w="9525">
            <a:noFill/>
            <a:miter lim="800000"/>
            <a:headEnd/>
            <a:tailEnd/>
          </a:ln>
        </p:spPr>
      </p:pic>
      <p:sp>
        <p:nvSpPr>
          <p:cNvPr id="5" name="4 CuadroTexto"/>
          <p:cNvSpPr txBox="1"/>
          <p:nvPr/>
        </p:nvSpPr>
        <p:spPr>
          <a:xfrm>
            <a:off x="395288" y="4084638"/>
            <a:ext cx="8353425"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nuestro ir y venir callejeando, llegamos a la plaza de Alonso de Carrillo que en 1446 fue nombrado arzobispo de Toledo, convirtiéndose de este modo en el primado de los obispos de Castilla.</a:t>
            </a:r>
          </a:p>
        </p:txBody>
      </p:sp>
    </p:spTree>
  </p:cSld>
  <p:clrMapOvr>
    <a:masterClrMapping/>
  </p:clrMapOvr>
  <mc:AlternateContent xmlns:mc="http://schemas.openxmlformats.org/markup-compatibility/2006">
    <mc:Choice xmlns:p14="http://schemas.microsoft.com/office/powerpoint/2010/main" Requires="p14">
      <p:transition spd="slow" p14:dur="2000" advTm="24000">
        <p:comb/>
      </p:transition>
    </mc:Choice>
    <mc:Fallback>
      <p:transition spd="slow" advTm="24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16"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ppt_w"/>
                                          </p:val>
                                        </p:tav>
                                      </p:tavLst>
                                    </p:anim>
                                    <p:anim calcmode="lin" valueType="num">
                                      <p:cBhvr>
                                        <p:cTn id="7" dur="3000"/>
                                        <p:tgtEl>
                                          <p:spTgt spid="6"/>
                                        </p:tgtEl>
                                        <p:attrNameLst>
                                          <p:attrName>ppt_h</p:attrName>
                                        </p:attrNameLst>
                                      </p:cBhvr>
                                      <p:tavLst>
                                        <p:tav tm="0">
                                          <p:val>
                                            <p:strVal val="ppt_h"/>
                                          </p:val>
                                        </p:tav>
                                        <p:tav tm="100000">
                                          <p:val>
                                            <p:strVal val="4*ppt_h"/>
                                          </p:val>
                                        </p:tav>
                                      </p:tavLst>
                                    </p:anim>
                                    <p:set>
                                      <p:cBhvr>
                                        <p:cTn id="8" dur="1" fill="hold">
                                          <p:stCondLst>
                                            <p:cond delay="2999"/>
                                          </p:stCondLst>
                                        </p:cTn>
                                        <p:tgtEl>
                                          <p:spTgt spid="6"/>
                                        </p:tgtEl>
                                        <p:attrNameLst>
                                          <p:attrName>style.visibility</p:attrName>
                                        </p:attrNameLst>
                                      </p:cBhvr>
                                      <p:to>
                                        <p:strVal val="hidden"/>
                                      </p:to>
                                    </p:set>
                                  </p:childTnLst>
                                </p:cTn>
                              </p:par>
                              <p:par>
                                <p:cTn id="9" presetID="9" presetClass="exit" presetSubtype="0" fill="hold" nodeType="withEffect">
                                  <p:stCondLst>
                                    <p:cond delay="0"/>
                                  </p:stCondLst>
                                  <p:childTnLst>
                                    <p:animEffect transition="out" filter="dissolve">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32" fill="hold" nodeType="withEffect">
                                  <p:stCondLst>
                                    <p:cond delay="0"/>
                                  </p:stCondLst>
                                  <p:childTnLst>
                                    <p:anim calcmode="lin" valueType="num">
                                      <p:cBhvr>
                                        <p:cTn id="13" dur="3000"/>
                                        <p:tgtEl>
                                          <p:spTgt spid="7"/>
                                        </p:tgtEl>
                                        <p:attrNameLst>
                                          <p:attrName>ppt_w</p:attrName>
                                        </p:attrNameLst>
                                      </p:cBhvr>
                                      <p:tavLst>
                                        <p:tav tm="0">
                                          <p:val>
                                            <p:strVal val="ppt_w"/>
                                          </p:val>
                                        </p:tav>
                                        <p:tav tm="100000">
                                          <p:val>
                                            <p:fltVal val="0"/>
                                          </p:val>
                                        </p:tav>
                                      </p:tavLst>
                                    </p:anim>
                                    <p:anim calcmode="lin" valueType="num">
                                      <p:cBhvr>
                                        <p:cTn id="14" dur="3000"/>
                                        <p:tgtEl>
                                          <p:spTgt spid="7"/>
                                        </p:tgtEl>
                                        <p:attrNameLst>
                                          <p:attrName>ppt_h</p:attrName>
                                        </p:attrNameLst>
                                      </p:cBhvr>
                                      <p:tavLst>
                                        <p:tav tm="0">
                                          <p:val>
                                            <p:strVal val="ppt_h"/>
                                          </p:val>
                                        </p:tav>
                                        <p:tav tm="100000">
                                          <p:val>
                                            <p:fltVal val="0"/>
                                          </p:val>
                                        </p:tav>
                                      </p:tavLst>
                                    </p:anim>
                                    <p:set>
                                      <p:cBhvr>
                                        <p:cTn id="15" dur="1" fill="hold">
                                          <p:stCondLst>
                                            <p:cond delay="2999"/>
                                          </p:stCondLst>
                                        </p:cTn>
                                        <p:tgtEl>
                                          <p:spTgt spid="7"/>
                                        </p:tgtEl>
                                        <p:attrNameLst>
                                          <p:attrName>style.visibility</p:attrName>
                                        </p:attrNameLst>
                                      </p:cBhvr>
                                      <p:to>
                                        <p:strVal val="hidden"/>
                                      </p:to>
                                    </p:set>
                                  </p:childTnLst>
                                </p:cTn>
                              </p:par>
                              <p:par>
                                <p:cTn id="16" presetID="9" presetClass="exit" presetSubtype="0" fill="hold" nodeType="withEffect">
                                  <p:stCondLst>
                                    <p:cond delay="0"/>
                                  </p:stCondLst>
                                  <p:childTnLst>
                                    <p:animEffect transition="out" filter="dissolve">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6 Plaza de Cisneros.jpg"/>
          <p:cNvPicPr>
            <a:picLocks noChangeAspect="1"/>
          </p:cNvPicPr>
          <p:nvPr/>
        </p:nvPicPr>
        <p:blipFill>
          <a:blip r:embed="rId2" cstate="print"/>
          <a:srcRect/>
          <a:stretch>
            <a:fillRect/>
          </a:stretch>
        </p:blipFill>
        <p:spPr bwMode="auto">
          <a:xfrm>
            <a:off x="0" y="-236538"/>
            <a:ext cx="9144000" cy="5616576"/>
          </a:xfrm>
          <a:prstGeom prst="rect">
            <a:avLst/>
          </a:prstGeom>
          <a:noFill/>
          <a:ln w="9525">
            <a:noFill/>
            <a:miter lim="800000"/>
            <a:headEnd/>
            <a:tailEnd/>
          </a:ln>
        </p:spPr>
      </p:pic>
      <p:pic>
        <p:nvPicPr>
          <p:cNvPr id="5" name="4 Imagen" descr="26 Plaza de Cisneros.jpg"/>
          <p:cNvPicPr>
            <a:picLocks noChangeAspect="1"/>
          </p:cNvPicPr>
          <p:nvPr/>
        </p:nvPicPr>
        <p:blipFill>
          <a:blip r:embed="rId2" cstate="print"/>
          <a:srcRect/>
          <a:stretch>
            <a:fillRect/>
          </a:stretch>
        </p:blipFill>
        <p:spPr bwMode="auto">
          <a:xfrm>
            <a:off x="0" y="-236538"/>
            <a:ext cx="9144000" cy="5616576"/>
          </a:xfrm>
          <a:prstGeom prst="rect">
            <a:avLst/>
          </a:prstGeom>
          <a:noFill/>
          <a:ln w="9525">
            <a:noFill/>
            <a:miter lim="800000"/>
            <a:headEnd/>
            <a:tailEnd/>
          </a:ln>
        </p:spPr>
      </p:pic>
      <p:sp>
        <p:nvSpPr>
          <p:cNvPr id="6" name="5 CuadroTexto"/>
          <p:cNvSpPr txBox="1"/>
          <p:nvPr/>
        </p:nvSpPr>
        <p:spPr>
          <a:xfrm>
            <a:off x="395288" y="4084638"/>
            <a:ext cx="8135937"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Los orígenes de la ciudad de Alcalá de Henares, se remontan a época prehistórica cuyo asentamiento estaba en las elevaciones que se conoce como cerro de Zulema o cerro del Viso.</a:t>
            </a:r>
          </a:p>
        </p:txBody>
      </p:sp>
    </p:spTree>
  </p:cSld>
  <p:clrMapOvr>
    <a:masterClrMapping/>
  </p:clrMapOvr>
  <mc:AlternateContent xmlns:mc="http://schemas.openxmlformats.org/markup-compatibility/2006">
    <mc:Choice xmlns:p14="http://schemas.microsoft.com/office/powerpoint/2010/main" Requires="p14">
      <p:transition spd="slow" p14:dur="2000" advTm="23000">
        <p14:switch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3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ppt_w+.3"/>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animEffect transition="in" filter="fade">
                                      <p:cBhvr>
                                        <p:cTn id="12" dur="3000"/>
                                        <p:tgtEl>
                                          <p:spTgt spid="5"/>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1"/>
                                          </p:val>
                                        </p:tav>
                                        <p:tav tm="100000">
                                          <p:val>
                                            <p:strVal val="#ppt_x"/>
                                          </p:val>
                                        </p:tav>
                                      </p:tavLst>
                                    </p:anim>
                                    <p:anim calcmode="lin" valueType="num">
                                      <p:cBhvr>
                                        <p:cTn id="1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8 Procesion de Jesus orando en el huerto.jpg"/>
          <p:cNvPicPr>
            <a:picLocks noChangeAspect="1"/>
          </p:cNvPicPr>
          <p:nvPr/>
        </p:nvPicPr>
        <p:blipFill>
          <a:blip r:embed="rId2" cstate="print"/>
          <a:srcRect/>
          <a:stretch>
            <a:fillRect/>
          </a:stretch>
        </p:blipFill>
        <p:spPr bwMode="auto">
          <a:xfrm>
            <a:off x="395288" y="303213"/>
            <a:ext cx="8353425" cy="4537075"/>
          </a:xfrm>
          <a:prstGeom prst="rect">
            <a:avLst/>
          </a:prstGeom>
          <a:noFill/>
          <a:ln w="9525">
            <a:noFill/>
            <a:miter lim="800000"/>
            <a:headEnd/>
            <a:tailEnd/>
          </a:ln>
        </p:spPr>
      </p:pic>
      <p:pic>
        <p:nvPicPr>
          <p:cNvPr id="6" name="5 Imagen" descr="28 Procesion de Jesus orando en el huerto.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4" name="3 CuadroTexto"/>
          <p:cNvSpPr txBox="1"/>
          <p:nvPr/>
        </p:nvSpPr>
        <p:spPr>
          <a:xfrm>
            <a:off x="468313" y="4084638"/>
            <a:ext cx="8280400"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Más tarde tomaría el nombre de San Juan del Viso por una antigua ermita dedicada a san Juan Bautista. Los romanos prefirieron formar su ciudad en terreno llano y así nació </a:t>
            </a:r>
            <a:r>
              <a:rPr lang="es-ES" b="1" dirty="0" err="1">
                <a:effectLst>
                  <a:glow rad="101600">
                    <a:schemeClr val="accent2">
                      <a:satMod val="175000"/>
                      <a:alpha val="40000"/>
                    </a:schemeClr>
                  </a:glow>
                  <a:outerShdw blurRad="38100" dist="38100" dir="2700000" algn="tl">
                    <a:srgbClr val="000000">
                      <a:alpha val="43137"/>
                    </a:srgbClr>
                  </a:outerShdw>
                </a:effectLst>
              </a:rPr>
              <a:t>Complutum</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000" advTm="23000">
        <p14:switch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70" decel="100000"/>
                                        <p:tgtEl>
                                          <p:spTgt spid="5"/>
                                        </p:tgtEl>
                                      </p:cBhvr>
                                    </p:animEffect>
                                    <p:animScale>
                                      <p:cBhvr>
                                        <p:cTn id="8" dur="770" decel="100000"/>
                                        <p:tgtEl>
                                          <p:spTgt spid="5"/>
                                        </p:tgtEl>
                                      </p:cBhvr>
                                      <p:from x="10000" y="10000"/>
                                      <p:to x="200000" y="450000"/>
                                    </p:animScale>
                                    <p:animScale>
                                      <p:cBhvr>
                                        <p:cTn id="9" dur="1230" accel="100000" fill="hold">
                                          <p:stCondLst>
                                            <p:cond delay="770"/>
                                          </p:stCondLst>
                                        </p:cTn>
                                        <p:tgtEl>
                                          <p:spTgt spid="5"/>
                                        </p:tgtEl>
                                      </p:cBhvr>
                                      <p:from x="200000" y="450000"/>
                                      <p:to x="100000" y="100000"/>
                                    </p:animScale>
                                    <p:set>
                                      <p:cBhvr>
                                        <p:cTn id="10" dur="770" fill="hold"/>
                                        <p:tgtEl>
                                          <p:spTgt spid="5"/>
                                        </p:tgtEl>
                                        <p:attrNameLst>
                                          <p:attrName>ppt_x</p:attrName>
                                        </p:attrNameLst>
                                      </p:cBhvr>
                                      <p:to>
                                        <p:strVal val="(0.5)"/>
                                      </p:to>
                                    </p:set>
                                    <p:anim from="(0.5)" to="(#ppt_x)" calcmode="lin" valueType="num">
                                      <p:cBhvr>
                                        <p:cTn id="11" dur="1230" accel="100000" fill="hold">
                                          <p:stCondLst>
                                            <p:cond delay="770"/>
                                          </p:stCondLst>
                                        </p:cTn>
                                        <p:tgtEl>
                                          <p:spTgt spid="5"/>
                                        </p:tgtEl>
                                        <p:attrNameLst>
                                          <p:attrName>ppt_x</p:attrName>
                                        </p:attrNameLst>
                                      </p:cBhvr>
                                    </p:anim>
                                    <p:set>
                                      <p:cBhvr>
                                        <p:cTn id="12" dur="770" fill="hold"/>
                                        <p:tgtEl>
                                          <p:spTgt spid="5"/>
                                        </p:tgtEl>
                                        <p:attrNameLst>
                                          <p:attrName>ppt_y</p:attrName>
                                        </p:attrNameLst>
                                      </p:cBhvr>
                                      <p:to>
                                        <p:strVal val="(#ppt_y+0.4)"/>
                                      </p:to>
                                    </p:set>
                                    <p:anim from="(#ppt_y+0.4)" to="(#ppt_y)" calcmode="lin" valueType="num">
                                      <p:cBhvr>
                                        <p:cTn id="13" dur="1230" accel="100000" fill="hold">
                                          <p:stCondLst>
                                            <p:cond delay="770"/>
                                          </p:stCondLst>
                                        </p:cTn>
                                        <p:tgtEl>
                                          <p:spTgt spid="5"/>
                                        </p:tgtEl>
                                        <p:attrNameLst>
                                          <p:attrName>ppt_y</p:attrName>
                                        </p:attrNameLst>
                                      </p:cBhvr>
                                    </p:anim>
                                  </p:childTnLst>
                                </p:cTn>
                              </p:par>
                              <p:par>
                                <p:cTn id="14" presetID="3" presetClass="entr" presetSubtype="1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horizontal)">
                                      <p:cBhvr>
                                        <p:cTn id="16" dur="3000"/>
                                        <p:tgtEl>
                                          <p:spTgt spid="5"/>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3000" fill="hold"/>
                                        <p:tgtEl>
                                          <p:spTgt spid="5"/>
                                        </p:tgtEl>
                                        <p:attrNameLst>
                                          <p:attrName>ppt_w</p:attrName>
                                        </p:attrNameLst>
                                      </p:cBhvr>
                                      <p:tavLst>
                                        <p:tav tm="0">
                                          <p:val>
                                            <p:fltVal val="0"/>
                                          </p:val>
                                        </p:tav>
                                        <p:tav tm="100000">
                                          <p:val>
                                            <p:strVal val="#ppt_w"/>
                                          </p:val>
                                        </p:tav>
                                      </p:tavLst>
                                    </p:anim>
                                    <p:anim calcmode="lin" valueType="num">
                                      <p:cBhvr>
                                        <p:cTn id="20" dur="3000" fill="hold"/>
                                        <p:tgtEl>
                                          <p:spTgt spid="5"/>
                                        </p:tgtEl>
                                        <p:attrNameLst>
                                          <p:attrName>ppt_h</p:attrName>
                                        </p:attrNameLst>
                                      </p:cBhvr>
                                      <p:tavLst>
                                        <p:tav tm="0">
                                          <p:val>
                                            <p:fltVal val="0"/>
                                          </p:val>
                                        </p:tav>
                                        <p:tav tm="100000">
                                          <p:val>
                                            <p:strVal val="#ppt_h"/>
                                          </p:val>
                                        </p:tav>
                                      </p:tavLst>
                                    </p:anim>
                                    <p:anim calcmode="lin" valueType="num">
                                      <p:cBhvr>
                                        <p:cTn id="21" dur="3000" fill="hold"/>
                                        <p:tgtEl>
                                          <p:spTgt spid="5"/>
                                        </p:tgtEl>
                                        <p:attrNameLst>
                                          <p:attrName>style.rotation</p:attrName>
                                        </p:attrNameLst>
                                      </p:cBhvr>
                                      <p:tavLst>
                                        <p:tav tm="0">
                                          <p:val>
                                            <p:fltVal val="360"/>
                                          </p:val>
                                        </p:tav>
                                        <p:tav tm="100000">
                                          <p:val>
                                            <p:fltVal val="0"/>
                                          </p:val>
                                        </p:tav>
                                      </p:tavLst>
                                    </p:anim>
                                    <p:animEffect transition="in" filter="fade">
                                      <p:cBhvr>
                                        <p:cTn id="22" dur="3000"/>
                                        <p:tgtEl>
                                          <p:spTgt spid="5"/>
                                        </p:tgtEl>
                                      </p:cBhvr>
                                    </p:animEffect>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3000"/>
                                        <p:tgtEl>
                                          <p:spTgt spid="6"/>
                                        </p:tgtEl>
                                      </p:cBhvr>
                                    </p:animEffect>
                                  </p:childTnLst>
                                </p:cTn>
                              </p:par>
                              <p:par>
                                <p:cTn id="26" presetID="50" presetClass="entr" presetSubtype="0" decel="100000"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strVal val="#ppt_w+.3"/>
                                          </p:val>
                                        </p:tav>
                                        <p:tav tm="100000">
                                          <p:val>
                                            <p:strVal val="#ppt_w"/>
                                          </p:val>
                                        </p:tav>
                                      </p:tavLst>
                                    </p:anim>
                                    <p:anim calcmode="lin" valueType="num">
                                      <p:cBhvr>
                                        <p:cTn id="29" dur="3000" fill="hold"/>
                                        <p:tgtEl>
                                          <p:spTgt spid="6"/>
                                        </p:tgtEl>
                                        <p:attrNameLst>
                                          <p:attrName>ppt_h</p:attrName>
                                        </p:attrNameLst>
                                      </p:cBhvr>
                                      <p:tavLst>
                                        <p:tav tm="0">
                                          <p:val>
                                            <p:strVal val="#ppt_h"/>
                                          </p:val>
                                        </p:tav>
                                        <p:tav tm="100000">
                                          <p:val>
                                            <p:strVal val="#ppt_h"/>
                                          </p:val>
                                        </p:tav>
                                      </p:tavLst>
                                    </p:anim>
                                    <p:animEffect transition="in" filter="fade">
                                      <p:cBhvr>
                                        <p:cTn id="30" dur="3000"/>
                                        <p:tgtEl>
                                          <p:spTgt spid="6"/>
                                        </p:tgtEl>
                                      </p:cBhvr>
                                    </p:animEffect>
                                  </p:childTnLst>
                                </p:cTn>
                              </p:par>
                            </p:childTnLst>
                          </p:cTn>
                        </p:par>
                        <p:par>
                          <p:cTn id="31" fill="hold">
                            <p:stCondLst>
                              <p:cond delay="3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4"/>
                                        </p:tgtEl>
                                        <p:attrNameLst>
                                          <p:attrName>style.visibility</p:attrName>
                                        </p:attrNameLst>
                                      </p:cBhvr>
                                      <p:to>
                                        <p:strVal val="visible"/>
                                      </p:to>
                                    </p:set>
                                    <p:animEffect transition="in" filter="fade">
                                      <p:cBhvr>
                                        <p:cTn id="34" dur="1000"/>
                                        <p:tgtEl>
                                          <p:spTgt spid="4"/>
                                        </p:tgtEl>
                                      </p:cBhvr>
                                    </p:animEffect>
                                    <p:anim calcmode="lin" valueType="num">
                                      <p:cBhvr>
                                        <p:cTn id="35" dur="1000" fill="hold"/>
                                        <p:tgtEl>
                                          <p:spTgt spid="4"/>
                                        </p:tgtEl>
                                        <p:attrNameLst>
                                          <p:attrName>ppt_x</p:attrName>
                                        </p:attrNameLst>
                                      </p:cBhvr>
                                      <p:tavLst>
                                        <p:tav tm="0">
                                          <p:val>
                                            <p:strVal val="#ppt_x-.1"/>
                                          </p:val>
                                        </p:tav>
                                        <p:tav tm="100000">
                                          <p:val>
                                            <p:strVal val="#ppt_x"/>
                                          </p:val>
                                        </p:tav>
                                      </p:tavLst>
                                    </p:anim>
                                    <p:anim calcmode="lin" valueType="num">
                                      <p:cBhvr>
                                        <p:cTn id="3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www.BancodeImagenesGratuitas.com (Trenes 6).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pic>
        <p:nvPicPr>
          <p:cNvPr id="6" name="5 Imagen" descr="www.BancodeImagenesGratuitas.com (Trenes 6).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4" name="3 CuadroTexto"/>
          <p:cNvSpPr txBox="1"/>
          <p:nvPr/>
        </p:nvSpPr>
        <p:spPr>
          <a:xfrm>
            <a:off x="468313" y="4371975"/>
            <a:ext cx="8497887"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Los musulmanes construyeron un enclave de defensa, lo que más tarde se conoció como Al-</a:t>
            </a:r>
            <a:r>
              <a:rPr lang="es-ES" b="1" dirty="0" err="1">
                <a:effectLst>
                  <a:glow rad="101600">
                    <a:schemeClr val="accent2">
                      <a:satMod val="175000"/>
                      <a:alpha val="40000"/>
                    </a:schemeClr>
                  </a:glow>
                  <a:outerShdw blurRad="38100" dist="38100" dir="2700000" algn="tl">
                    <a:srgbClr val="000000">
                      <a:alpha val="43137"/>
                    </a:srgbClr>
                  </a:outerShdw>
                </a:effectLst>
              </a:rPr>
              <a:t>Qalat</a:t>
            </a:r>
            <a:r>
              <a:rPr lang="es-ES" b="1" dirty="0">
                <a:effectLst>
                  <a:glow rad="101600">
                    <a:schemeClr val="accent2">
                      <a:satMod val="175000"/>
                      <a:alpha val="40000"/>
                    </a:schemeClr>
                  </a:glow>
                  <a:outerShdw blurRad="38100" dist="38100" dir="2700000" algn="tl">
                    <a:srgbClr val="000000">
                      <a:alpha val="43137"/>
                    </a:srgbClr>
                  </a:outerShdw>
                </a:effectLst>
              </a:rPr>
              <a:t>-</a:t>
            </a:r>
            <a:r>
              <a:rPr lang="es-ES" b="1" dirty="0" err="1">
                <a:effectLst>
                  <a:glow rad="101600">
                    <a:schemeClr val="accent2">
                      <a:satMod val="175000"/>
                      <a:alpha val="40000"/>
                    </a:schemeClr>
                  </a:glow>
                  <a:outerShdw blurRad="38100" dist="38100" dir="2700000" algn="tl">
                    <a:srgbClr val="000000">
                      <a:alpha val="43137"/>
                    </a:srgbClr>
                  </a:outerShdw>
                </a:effectLst>
              </a:rPr>
              <a:t>Nahar</a:t>
            </a:r>
            <a:r>
              <a:rPr lang="es-ES" b="1" dirty="0">
                <a:effectLst>
                  <a:glow rad="101600">
                    <a:schemeClr val="accent2">
                      <a:satMod val="175000"/>
                      <a:alpha val="40000"/>
                    </a:schemeClr>
                  </a:glow>
                  <a:outerShdw blurRad="38100" dist="38100" dir="2700000" algn="tl">
                    <a:srgbClr val="000000">
                      <a:alpha val="43137"/>
                    </a:srgbClr>
                  </a:outerShdw>
                </a:effectLst>
              </a:rPr>
              <a:t> (El castillo del Henares).</a:t>
            </a:r>
          </a:p>
        </p:txBody>
      </p:sp>
    </p:spTree>
  </p:cSld>
  <p:clrMapOvr>
    <a:masterClrMapping/>
  </p:clrMapOvr>
  <mc:AlternateContent xmlns:mc="http://schemas.openxmlformats.org/markup-compatibility/2006">
    <mc:Choice xmlns:p14="http://schemas.microsoft.com/office/powerpoint/2010/main" Requires="p14">
      <p:transition spd="slow" p14:dur="2000" advTm="19000">
        <p14:warp dir="in"/>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2/3*#ppt_w"/>
                                          </p:val>
                                        </p:tav>
                                        <p:tav tm="100000">
                                          <p:val>
                                            <p:strVal val="#ppt_w"/>
                                          </p:val>
                                        </p:tav>
                                      </p:tavLst>
                                    </p:anim>
                                    <p:anim calcmode="lin" valueType="num">
                                      <p:cBhvr>
                                        <p:cTn id="8" dur="3000" fill="hold"/>
                                        <p:tgtEl>
                                          <p:spTgt spid="6"/>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3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0 Judas acompaña a los  armaos para entregarles a Jesus.jpg"/>
          <p:cNvPicPr>
            <a:picLocks noChangeAspect="1"/>
          </p:cNvPicPr>
          <p:nvPr/>
        </p:nvPicPr>
        <p:blipFill>
          <a:blip r:embed="rId2" cstate="print"/>
          <a:srcRect/>
          <a:stretch>
            <a:fillRect/>
          </a:stretch>
        </p:blipFill>
        <p:spPr bwMode="auto">
          <a:xfrm>
            <a:off x="0" y="4763"/>
            <a:ext cx="9144000" cy="5138737"/>
          </a:xfrm>
          <a:prstGeom prst="rect">
            <a:avLst/>
          </a:prstGeom>
          <a:noFill/>
          <a:ln w="9525">
            <a:noFill/>
            <a:miter lim="800000"/>
            <a:headEnd/>
            <a:tailEnd/>
          </a:ln>
        </p:spPr>
      </p:pic>
      <p:pic>
        <p:nvPicPr>
          <p:cNvPr id="3" name="2 Imagen" descr="30 Judas acompaña a los  armaos para entregarles a Jesus.jpg"/>
          <p:cNvPicPr>
            <a:picLocks noChangeAspect="1"/>
          </p:cNvPicPr>
          <p:nvPr/>
        </p:nvPicPr>
        <p:blipFill>
          <a:blip r:embed="rId2" cstate="print"/>
          <a:srcRect/>
          <a:stretch>
            <a:fillRect/>
          </a:stretch>
        </p:blipFill>
        <p:spPr bwMode="auto">
          <a:xfrm>
            <a:off x="0" y="0"/>
            <a:ext cx="9144000" cy="5138738"/>
          </a:xfrm>
          <a:prstGeom prst="rect">
            <a:avLst/>
          </a:prstGeom>
          <a:noFill/>
          <a:ln w="9525">
            <a:noFill/>
            <a:miter lim="800000"/>
            <a:headEnd/>
            <a:tailEnd/>
          </a:ln>
        </p:spPr>
      </p:pic>
      <p:sp>
        <p:nvSpPr>
          <p:cNvPr id="5" name="4 CuadroTexto"/>
          <p:cNvSpPr txBox="1"/>
          <p:nvPr/>
        </p:nvSpPr>
        <p:spPr>
          <a:xfrm>
            <a:off x="827088" y="4084638"/>
            <a:ext cx="7775575"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Estatua de Francisco Jiménez de Cisneros o Giménez de Cisneros, más conocido como el Cardenal Cisneros, fue cardenal, arzobispo de Toledo, primado de España y tercer inquisidor general de Castilla.</a:t>
            </a:r>
          </a:p>
        </p:txBody>
      </p:sp>
    </p:spTree>
  </p:cSld>
  <p:clrMapOvr>
    <a:masterClrMapping/>
  </p:clrMapOvr>
  <mc:AlternateContent xmlns:mc="http://schemas.openxmlformats.org/markup-compatibility/2006">
    <mc:Choice xmlns:p14="http://schemas.microsoft.com/office/powerpoint/2010/main" Requires="p14">
      <p:transition spd="slow" p14:dur="2000" advTm="27000">
        <p14:warp dir="in"/>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Scale>
                                      <p:cBhvr>
                                        <p:cTn id="7" dur="4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4000" decel="50000" fill="hold">
                                          <p:stCondLst>
                                            <p:cond delay="0"/>
                                          </p:stCondLst>
                                        </p:cTn>
                                        <p:tgtEl>
                                          <p:spTgt spid="4"/>
                                        </p:tgtEl>
                                        <p:attrNameLst>
                                          <p:attrName>ppt_x</p:attrName>
                                          <p:attrName>ppt_y</p:attrName>
                                        </p:attrNameLst>
                                      </p:cBhvr>
                                    </p:animMotion>
                                    <p:animEffect transition="in" filter="fade">
                                      <p:cBhvr>
                                        <p:cTn id="9" dur="4000"/>
                                        <p:tgtEl>
                                          <p:spTgt spid="4"/>
                                        </p:tgtEl>
                                      </p:cBhvr>
                                    </p:animEffect>
                                  </p:childTnLst>
                                </p:cTn>
                              </p:par>
                              <p:par>
                                <p:cTn id="10" presetID="2" presetClass="entr" presetSubtype="2"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4000" fill="hold"/>
                                        <p:tgtEl>
                                          <p:spTgt spid="4"/>
                                        </p:tgtEl>
                                        <p:attrNameLst>
                                          <p:attrName>ppt_x</p:attrName>
                                        </p:attrNameLst>
                                      </p:cBhvr>
                                      <p:tavLst>
                                        <p:tav tm="0">
                                          <p:val>
                                            <p:strVal val="1+#ppt_w/2"/>
                                          </p:val>
                                        </p:tav>
                                        <p:tav tm="100000">
                                          <p:val>
                                            <p:strVal val="#ppt_x"/>
                                          </p:val>
                                        </p:tav>
                                      </p:tavLst>
                                    </p:anim>
                                    <p:anim calcmode="lin" valueType="num">
                                      <p:cBhvr additive="base">
                                        <p:cTn id="13" dur="4000" fill="hold"/>
                                        <p:tgtEl>
                                          <p:spTgt spid="4"/>
                                        </p:tgtEl>
                                        <p:attrNameLst>
                                          <p:attrName>ppt_y</p:attrName>
                                        </p:attrNameLst>
                                      </p:cBhvr>
                                      <p:tavLst>
                                        <p:tav tm="0">
                                          <p:val>
                                            <p:strVal val="#ppt_y"/>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4"/>
                                        </p:tgtEl>
                                        <p:attrNameLst>
                                          <p:attrName>r</p:attrName>
                                        </p:attrNameLst>
                                      </p:cBhvr>
                                    </p:animRot>
                                  </p:childTnLst>
                                </p:cTn>
                              </p:par>
                              <p:par>
                                <p:cTn id="16" presetID="5" presetClass="entr" presetSubtype="10" fill="hold" nodeType="withEffect">
                                  <p:stCondLst>
                                    <p:cond delay="150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3000"/>
                                        <p:tgtEl>
                                          <p:spTgt spid="4"/>
                                        </p:tgtEl>
                                      </p:cBhvr>
                                    </p:animEffect>
                                  </p:childTnLst>
                                </p:cTn>
                              </p:par>
                              <p:par>
                                <p:cTn id="19" presetID="52" presetClass="entr" presetSubtype="0"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Scale>
                                      <p:cBhvr>
                                        <p:cTn id="21" dur="3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3000" decel="50000" fill="hold">
                                          <p:stCondLst>
                                            <p:cond delay="0"/>
                                          </p:stCondLst>
                                        </p:cTn>
                                        <p:tgtEl>
                                          <p:spTgt spid="3"/>
                                        </p:tgtEl>
                                        <p:attrNameLst>
                                          <p:attrName>ppt_x</p:attrName>
                                          <p:attrName>ppt_y</p:attrName>
                                        </p:attrNameLst>
                                      </p:cBhvr>
                                    </p:animMotion>
                                    <p:animEffect transition="in" filter="fade">
                                      <p:cBhvr>
                                        <p:cTn id="23" dur="3000"/>
                                        <p:tgtEl>
                                          <p:spTgt spid="3"/>
                                        </p:tgtEl>
                                      </p:cBhvr>
                                    </p:animEffect>
                                  </p:childTnLst>
                                </p:cTn>
                              </p:par>
                              <p:par>
                                <p:cTn id="24" presetID="5" presetClass="entr" presetSubtype="5" fill="hold" nodeType="withEffect">
                                  <p:stCondLst>
                                    <p:cond delay="2000"/>
                                  </p:stCondLst>
                                  <p:childTnLst>
                                    <p:set>
                                      <p:cBhvr>
                                        <p:cTn id="25" dur="1" fill="hold">
                                          <p:stCondLst>
                                            <p:cond delay="0"/>
                                          </p:stCondLst>
                                        </p:cTn>
                                        <p:tgtEl>
                                          <p:spTgt spid="3"/>
                                        </p:tgtEl>
                                        <p:attrNameLst>
                                          <p:attrName>style.visibility</p:attrName>
                                        </p:attrNameLst>
                                      </p:cBhvr>
                                      <p:to>
                                        <p:strVal val="visible"/>
                                      </p:to>
                                    </p:set>
                                    <p:animEffect transition="in" filter="checkerboard(down)">
                                      <p:cBhvr>
                                        <p:cTn id="26" dur="2500"/>
                                        <p:tgtEl>
                                          <p:spTgt spid="3"/>
                                        </p:tgtEl>
                                      </p:cBhvr>
                                    </p:animEffect>
                                  </p:childTnLst>
                                </p:cTn>
                              </p:par>
                              <p:par>
                                <p:cTn id="27" presetID="2" presetClass="entr" presetSubtype="8" fill="hold" nodeType="with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4000" fill="hold"/>
                                        <p:tgtEl>
                                          <p:spTgt spid="3"/>
                                        </p:tgtEl>
                                        <p:attrNameLst>
                                          <p:attrName>ppt_x</p:attrName>
                                        </p:attrNameLst>
                                      </p:cBhvr>
                                      <p:tavLst>
                                        <p:tav tm="0">
                                          <p:val>
                                            <p:strVal val="0-#ppt_w/2"/>
                                          </p:val>
                                        </p:tav>
                                        <p:tav tm="100000">
                                          <p:val>
                                            <p:strVal val="#ppt_x"/>
                                          </p:val>
                                        </p:tav>
                                      </p:tavLst>
                                    </p:anim>
                                    <p:anim calcmode="lin" valueType="num">
                                      <p:cBhvr additive="base">
                                        <p:cTn id="30" dur="4000" fill="hold"/>
                                        <p:tgtEl>
                                          <p:spTgt spid="3"/>
                                        </p:tgtEl>
                                        <p:attrNameLst>
                                          <p:attrName>ppt_y</p:attrName>
                                        </p:attrNameLst>
                                      </p:cBhvr>
                                      <p:tavLst>
                                        <p:tav tm="0">
                                          <p:val>
                                            <p:strVal val="#ppt_y"/>
                                          </p:val>
                                        </p:tav>
                                        <p:tav tm="100000">
                                          <p:val>
                                            <p:strVal val="#ppt_y"/>
                                          </p:val>
                                        </p:tav>
                                      </p:tavLst>
                                    </p:anim>
                                  </p:childTnLst>
                                </p:cTn>
                              </p:par>
                            </p:childTnLst>
                          </p:cTn>
                        </p:par>
                        <p:par>
                          <p:cTn id="31" fill="hold">
                            <p:stCondLst>
                              <p:cond delay="45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1"/>
                                          </p:val>
                                        </p:tav>
                                        <p:tav tm="100000">
                                          <p:val>
                                            <p:strVal val="#ppt_x"/>
                                          </p:val>
                                        </p:tav>
                                      </p:tavLst>
                                    </p:anim>
                                    <p:anim calcmode="lin" valueType="num">
                                      <p:cBhvr>
                                        <p:cTn id="3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na María\Desktop\338076-svetikgg.jpg"/>
          <p:cNvPicPr>
            <a:picLocks noChangeAspect="1" noChangeArrowheads="1"/>
          </p:cNvPicPr>
          <p:nvPr/>
        </p:nvPicPr>
        <p:blipFill>
          <a:blip r:embed="rId2" cstate="print"/>
          <a:srcRect r="50000" b="50000"/>
          <a:stretch>
            <a:fillRect/>
          </a:stretch>
        </p:blipFill>
        <p:spPr bwMode="auto">
          <a:xfrm>
            <a:off x="0" y="0"/>
            <a:ext cx="4572000" cy="2571750"/>
          </a:xfrm>
          <a:prstGeom prst="rect">
            <a:avLst/>
          </a:prstGeom>
          <a:noFill/>
          <a:ln w="9525">
            <a:noFill/>
            <a:miter lim="800000"/>
            <a:headEnd/>
            <a:tailEnd/>
          </a:ln>
        </p:spPr>
      </p:pic>
      <p:pic>
        <p:nvPicPr>
          <p:cNvPr id="68" name="Picture 2" descr="C:\Users\Ana María\Desktop\338076-svetikgg.jpg"/>
          <p:cNvPicPr>
            <a:picLocks noChangeAspect="1" noChangeArrowheads="1"/>
          </p:cNvPicPr>
          <p:nvPr/>
        </p:nvPicPr>
        <p:blipFill>
          <a:blip r:embed="rId2" cstate="print"/>
          <a:srcRect l="50000" b="50000"/>
          <a:stretch>
            <a:fillRect/>
          </a:stretch>
        </p:blipFill>
        <p:spPr bwMode="auto">
          <a:xfrm>
            <a:off x="4572000" y="0"/>
            <a:ext cx="4572000" cy="2571750"/>
          </a:xfrm>
          <a:prstGeom prst="rect">
            <a:avLst/>
          </a:prstGeom>
          <a:noFill/>
          <a:ln w="9525">
            <a:noFill/>
            <a:miter lim="800000"/>
            <a:headEnd/>
            <a:tailEnd/>
          </a:ln>
        </p:spPr>
      </p:pic>
      <p:pic>
        <p:nvPicPr>
          <p:cNvPr id="69" name="Picture 2" descr="C:\Users\Ana María\Desktop\338076-svetikgg.jpg"/>
          <p:cNvPicPr>
            <a:picLocks noChangeAspect="1" noChangeArrowheads="1"/>
          </p:cNvPicPr>
          <p:nvPr/>
        </p:nvPicPr>
        <p:blipFill>
          <a:blip r:embed="rId2" cstate="print"/>
          <a:srcRect t="50000" r="50000"/>
          <a:stretch>
            <a:fillRect/>
          </a:stretch>
        </p:blipFill>
        <p:spPr bwMode="auto">
          <a:xfrm>
            <a:off x="0" y="2571750"/>
            <a:ext cx="4572000" cy="2571750"/>
          </a:xfrm>
          <a:prstGeom prst="rect">
            <a:avLst/>
          </a:prstGeom>
          <a:noFill/>
          <a:ln w="9525">
            <a:noFill/>
            <a:miter lim="800000"/>
            <a:headEnd/>
            <a:tailEnd/>
          </a:ln>
        </p:spPr>
      </p:pic>
      <p:pic>
        <p:nvPicPr>
          <p:cNvPr id="70" name="Picture 2" descr="C:\Users\Ana María\Desktop\338076-svetikgg.jpg"/>
          <p:cNvPicPr>
            <a:picLocks noChangeAspect="1" noChangeArrowheads="1"/>
          </p:cNvPicPr>
          <p:nvPr/>
        </p:nvPicPr>
        <p:blipFill>
          <a:blip r:embed="rId2" cstate="print"/>
          <a:srcRect l="50000" t="50000"/>
          <a:stretch>
            <a:fillRect/>
          </a:stretch>
        </p:blipFill>
        <p:spPr bwMode="auto">
          <a:xfrm>
            <a:off x="4572000" y="2571750"/>
            <a:ext cx="4572000" cy="2571750"/>
          </a:xfrm>
          <a:prstGeom prst="rect">
            <a:avLst/>
          </a:prstGeom>
          <a:noFill/>
          <a:ln w="9525">
            <a:noFill/>
            <a:miter lim="800000"/>
            <a:headEnd/>
            <a:tailEnd/>
          </a:ln>
        </p:spPr>
      </p:pic>
      <p:sp>
        <p:nvSpPr>
          <p:cNvPr id="6" name="5 CuadroTexto"/>
          <p:cNvSpPr txBox="1"/>
          <p:nvPr/>
        </p:nvSpPr>
        <p:spPr>
          <a:xfrm>
            <a:off x="539750" y="4300538"/>
            <a:ext cx="8108950" cy="646112"/>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Detalles en la fachada principal del Colegio Mayor San Ildefonso, que se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encuentra en la misma Plaza de Cisneros.</a:t>
            </a:r>
          </a:p>
        </p:txBody>
      </p:sp>
    </p:spTree>
  </p:cSld>
  <p:clrMapOvr>
    <a:masterClrMapping/>
  </p:clrMapOvr>
  <mc:AlternateContent xmlns:mc="http://schemas.openxmlformats.org/markup-compatibility/2006">
    <mc:Choice xmlns:p14="http://schemas.microsoft.com/office/powerpoint/2010/main" Requires="p14">
      <p:transition spd="slow" p14:dur="2000" advTm="18000">
        <p14:warp dir="in"/>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diamond(in)">
                                      <p:cBhvr>
                                        <p:cTn id="7" dur="3000"/>
                                        <p:tgtEl>
                                          <p:spTgt spid="4098"/>
                                        </p:tgtEl>
                                      </p:cBhvr>
                                    </p:animEffect>
                                  </p:childTnLst>
                                </p:cTn>
                              </p:par>
                              <p:par>
                                <p:cTn id="8" presetID="8" presetClass="emph" presetSubtype="0" fill="hold" nodeType="withEffect">
                                  <p:stCondLst>
                                    <p:cond delay="0"/>
                                  </p:stCondLst>
                                  <p:childTnLst>
                                    <p:animRot by="-21600000">
                                      <p:cBhvr>
                                        <p:cTn id="9" dur="3000" fill="hold"/>
                                        <p:tgtEl>
                                          <p:spTgt spid="4098"/>
                                        </p:tgtEl>
                                        <p:attrNameLst>
                                          <p:attrName>r</p:attrName>
                                        </p:attrNameLst>
                                      </p:cBhvr>
                                    </p:animRot>
                                  </p:childTnLst>
                                </p:cTn>
                              </p:par>
                              <p:par>
                                <p:cTn id="10" presetID="8" presetClass="entr" presetSubtype="16" fill="hold" nodeType="withEffect">
                                  <p:stCondLst>
                                    <p:cond delay="0"/>
                                  </p:stCondLst>
                                  <p:childTnLst>
                                    <p:set>
                                      <p:cBhvr>
                                        <p:cTn id="11" dur="1" fill="hold">
                                          <p:stCondLst>
                                            <p:cond delay="0"/>
                                          </p:stCondLst>
                                        </p:cTn>
                                        <p:tgtEl>
                                          <p:spTgt spid="68"/>
                                        </p:tgtEl>
                                        <p:attrNameLst>
                                          <p:attrName>style.visibility</p:attrName>
                                        </p:attrNameLst>
                                      </p:cBhvr>
                                      <p:to>
                                        <p:strVal val="visible"/>
                                      </p:to>
                                    </p:set>
                                    <p:animEffect transition="in" filter="diamond(in)">
                                      <p:cBhvr>
                                        <p:cTn id="12" dur="3000"/>
                                        <p:tgtEl>
                                          <p:spTgt spid="68"/>
                                        </p:tgtEl>
                                      </p:cBhvr>
                                    </p:animEffect>
                                  </p:childTnLst>
                                </p:cTn>
                              </p:par>
                              <p:par>
                                <p:cTn id="13" presetID="8" presetClass="emph" presetSubtype="0" fill="hold" nodeType="withEffect">
                                  <p:stCondLst>
                                    <p:cond delay="0"/>
                                  </p:stCondLst>
                                  <p:childTnLst>
                                    <p:animRot by="21600000">
                                      <p:cBhvr>
                                        <p:cTn id="14" dur="3000" fill="hold"/>
                                        <p:tgtEl>
                                          <p:spTgt spid="68"/>
                                        </p:tgtEl>
                                        <p:attrNameLst>
                                          <p:attrName>r</p:attrName>
                                        </p:attrNameLst>
                                      </p:cBhvr>
                                    </p:animRot>
                                  </p:childTnLst>
                                </p:cTn>
                              </p:par>
                              <p:par>
                                <p:cTn id="15" presetID="8" presetClass="entr" presetSubtype="16" fill="hold" nodeType="withEffect">
                                  <p:stCondLst>
                                    <p:cond delay="0"/>
                                  </p:stCondLst>
                                  <p:childTnLst>
                                    <p:set>
                                      <p:cBhvr>
                                        <p:cTn id="16" dur="1" fill="hold">
                                          <p:stCondLst>
                                            <p:cond delay="0"/>
                                          </p:stCondLst>
                                        </p:cTn>
                                        <p:tgtEl>
                                          <p:spTgt spid="69"/>
                                        </p:tgtEl>
                                        <p:attrNameLst>
                                          <p:attrName>style.visibility</p:attrName>
                                        </p:attrNameLst>
                                      </p:cBhvr>
                                      <p:to>
                                        <p:strVal val="visible"/>
                                      </p:to>
                                    </p:set>
                                    <p:animEffect transition="in" filter="diamond(in)">
                                      <p:cBhvr>
                                        <p:cTn id="17" dur="3000"/>
                                        <p:tgtEl>
                                          <p:spTgt spid="69"/>
                                        </p:tgtEl>
                                      </p:cBhvr>
                                    </p:animEffect>
                                  </p:childTnLst>
                                </p:cTn>
                              </p:par>
                              <p:par>
                                <p:cTn id="18" presetID="8" presetClass="emph" presetSubtype="0" fill="hold" nodeType="withEffect">
                                  <p:stCondLst>
                                    <p:cond delay="0"/>
                                  </p:stCondLst>
                                  <p:childTnLst>
                                    <p:animRot by="21600000">
                                      <p:cBhvr>
                                        <p:cTn id="19" dur="3000" fill="hold"/>
                                        <p:tgtEl>
                                          <p:spTgt spid="69"/>
                                        </p:tgtEl>
                                        <p:attrNameLst>
                                          <p:attrName>r</p:attrName>
                                        </p:attrNameLst>
                                      </p:cBhvr>
                                    </p:animRot>
                                  </p:childTnLst>
                                </p:cTn>
                              </p:par>
                              <p:par>
                                <p:cTn id="20" presetID="8" presetClass="entr" presetSubtype="16" fill="hold" nodeType="withEffect">
                                  <p:stCondLst>
                                    <p:cond delay="0"/>
                                  </p:stCondLst>
                                  <p:childTnLst>
                                    <p:set>
                                      <p:cBhvr>
                                        <p:cTn id="21" dur="1" fill="hold">
                                          <p:stCondLst>
                                            <p:cond delay="0"/>
                                          </p:stCondLst>
                                        </p:cTn>
                                        <p:tgtEl>
                                          <p:spTgt spid="70"/>
                                        </p:tgtEl>
                                        <p:attrNameLst>
                                          <p:attrName>style.visibility</p:attrName>
                                        </p:attrNameLst>
                                      </p:cBhvr>
                                      <p:to>
                                        <p:strVal val="visible"/>
                                      </p:to>
                                    </p:set>
                                    <p:animEffect transition="in" filter="diamond(in)">
                                      <p:cBhvr>
                                        <p:cTn id="22" dur="3000"/>
                                        <p:tgtEl>
                                          <p:spTgt spid="70"/>
                                        </p:tgtEl>
                                      </p:cBhvr>
                                    </p:animEffect>
                                  </p:childTnLst>
                                </p:cTn>
                              </p:par>
                              <p:par>
                                <p:cTn id="23" presetID="8" presetClass="emph" presetSubtype="0" fill="hold" nodeType="withEffect">
                                  <p:stCondLst>
                                    <p:cond delay="0"/>
                                  </p:stCondLst>
                                  <p:childTnLst>
                                    <p:animRot by="-21600000">
                                      <p:cBhvr>
                                        <p:cTn id="24" dur="3000" fill="hold"/>
                                        <p:tgtEl>
                                          <p:spTgt spid="70"/>
                                        </p:tgtEl>
                                        <p:attrNameLst>
                                          <p:attrName>r</p:attrName>
                                        </p:attrNameLst>
                                      </p:cBhvr>
                                    </p:animRot>
                                  </p:childTnLst>
                                </p:cTn>
                              </p:par>
                            </p:childTnLst>
                          </p:cTn>
                        </p:par>
                        <p:par>
                          <p:cTn id="25" fill="hold">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1"/>
                                          </p:val>
                                        </p:tav>
                                        <p:tav tm="100000">
                                          <p:val>
                                            <p:strVal val="#ppt_x"/>
                                          </p:val>
                                        </p:tav>
                                      </p:tavLst>
                                    </p:anim>
                                    <p:anim calcmode="lin" valueType="num">
                                      <p:cBhvr>
                                        <p:cTn id="3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9 un cofrade tocando la bocina en procesion Divino Cautivo.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4" name="3 CuadroTexto"/>
          <p:cNvSpPr txBox="1"/>
          <p:nvPr/>
        </p:nvSpPr>
        <p:spPr>
          <a:xfrm>
            <a:off x="250825" y="3795713"/>
            <a:ext cx="8569325"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1F497D"/>
                  </a:outerShdw>
                </a:effectLst>
              </a:rPr>
              <a:t>El Colegio Mayor de San Ildefonso fue fundado en 1499 por el Cardenal Cisneros como origen de la Universidad de Alcalá histórica. Fue clausurado como colegio mayor en septiembre de 1798. Actualmente es el rectorado de la nueva Universidad de Alcalá.</a:t>
            </a:r>
          </a:p>
        </p:txBody>
      </p:sp>
    </p:spTree>
  </p:cSld>
  <p:clrMapOvr>
    <a:masterClrMapping/>
  </p:clrMapOvr>
  <mc:AlternateContent xmlns:mc="http://schemas.openxmlformats.org/markup-compatibility/2006">
    <mc:Choice xmlns:p14="http://schemas.microsoft.com/office/powerpoint/2010/main" Requires="p14">
      <p:transition spd="slow" p14:dur="3000" advTm="29000">
        <p14:honeycomb/>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3000"/>
                                        <p:tgtEl>
                                          <p:spTgt spid="3"/>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3"/>
                                        </p:tgtEl>
                                        <p:attrNameLst>
                                          <p:attrName>r</p:attrName>
                                        </p:attrNameLst>
                                      </p:cBhvr>
                                    </p:animRo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jr500_shinkansen_by_dragonslayero-d67ikco.jpg"/>
          <p:cNvPicPr>
            <a:picLocks noChangeAspect="1"/>
          </p:cNvPicPr>
          <p:nvPr/>
        </p:nvPicPr>
        <p:blipFill>
          <a:blip r:embed="rId2" cstate="print"/>
          <a:srcRect/>
          <a:stretch>
            <a:fillRect/>
          </a:stretch>
        </p:blipFill>
        <p:spPr bwMode="auto">
          <a:xfrm>
            <a:off x="0" y="-307975"/>
            <a:ext cx="9144000" cy="5759450"/>
          </a:xfrm>
          <a:prstGeom prst="rect">
            <a:avLst/>
          </a:prstGeom>
          <a:noFill/>
          <a:ln w="9525">
            <a:noFill/>
            <a:miter lim="800000"/>
            <a:headEnd/>
            <a:tailEnd/>
          </a:ln>
        </p:spPr>
      </p:pic>
      <p:pic>
        <p:nvPicPr>
          <p:cNvPr id="5" name="4 Imagen" descr="jr500_shinkansen_by_dragonslayero-d67ikco.jpg"/>
          <p:cNvPicPr>
            <a:picLocks noChangeAspect="1"/>
          </p:cNvPicPr>
          <p:nvPr/>
        </p:nvPicPr>
        <p:blipFill>
          <a:blip r:embed="rId2" cstate="print"/>
          <a:srcRect/>
          <a:stretch>
            <a:fillRect/>
          </a:stretch>
        </p:blipFill>
        <p:spPr bwMode="auto">
          <a:xfrm>
            <a:off x="0" y="-307975"/>
            <a:ext cx="9144000" cy="5759450"/>
          </a:xfrm>
          <a:prstGeom prst="rect">
            <a:avLst/>
          </a:prstGeom>
          <a:noFill/>
          <a:ln w="9525">
            <a:noFill/>
            <a:miter lim="800000"/>
            <a:headEnd/>
            <a:tailEnd/>
          </a:ln>
        </p:spPr>
      </p:pic>
      <p:sp>
        <p:nvSpPr>
          <p:cNvPr id="6" name="5 CuadroTexto"/>
          <p:cNvSpPr txBox="1"/>
          <p:nvPr/>
        </p:nvSpPr>
        <p:spPr>
          <a:xfrm>
            <a:off x="755650" y="4219575"/>
            <a:ext cx="7891463" cy="923925"/>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Entramos dentro del Colegio Mayor de San Ildefonso, lo hacemos por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el Patio de Filósofos que antiguamente era el Caserío de Estudiantes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en el siglo XVIII.</a:t>
            </a:r>
          </a:p>
        </p:txBody>
      </p:sp>
    </p:spTree>
  </p:cSld>
  <p:clrMapOvr>
    <a:masterClrMapping/>
  </p:clrMapOvr>
  <mc:AlternateContent xmlns:mc="http://schemas.openxmlformats.org/markup-compatibility/2006">
    <mc:Choice xmlns:p14="http://schemas.microsoft.com/office/powerpoint/2010/main" Requires="p14">
      <p:transition spd="slow" p14:dur="3000" advTm="21000">
        <p14:honeycomb/>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Ana María\Desktop\1024x768_blue_flower_quin-489452.jpg"/>
          <p:cNvPicPr>
            <a:picLocks noChangeAspect="1" noChangeArrowheads="1"/>
          </p:cNvPicPr>
          <p:nvPr/>
        </p:nvPicPr>
        <p:blipFill>
          <a:blip r:embed="rId2" cstate="print"/>
          <a:srcRect r="75200"/>
          <a:stretch>
            <a:fillRect/>
          </a:stretch>
        </p:blipFill>
        <p:spPr bwMode="auto">
          <a:xfrm>
            <a:off x="0" y="0"/>
            <a:ext cx="2268538" cy="5143500"/>
          </a:xfrm>
          <a:prstGeom prst="rect">
            <a:avLst/>
          </a:prstGeom>
          <a:noFill/>
          <a:ln w="9525">
            <a:noFill/>
            <a:miter lim="800000"/>
            <a:headEnd/>
            <a:tailEnd/>
          </a:ln>
        </p:spPr>
      </p:pic>
      <p:pic>
        <p:nvPicPr>
          <p:cNvPr id="3" name="Picture 3" descr="C:\Users\Ana María\Desktop\1024x768_blue_flower_quin-489452.jpg"/>
          <p:cNvPicPr>
            <a:picLocks noChangeAspect="1" noChangeArrowheads="1"/>
          </p:cNvPicPr>
          <p:nvPr/>
        </p:nvPicPr>
        <p:blipFill>
          <a:blip r:embed="rId2" cstate="print"/>
          <a:srcRect l="24800" r="50000"/>
          <a:stretch>
            <a:fillRect/>
          </a:stretch>
        </p:blipFill>
        <p:spPr bwMode="auto">
          <a:xfrm>
            <a:off x="2268538" y="0"/>
            <a:ext cx="2303462" cy="5143500"/>
          </a:xfrm>
          <a:prstGeom prst="rect">
            <a:avLst/>
          </a:prstGeom>
          <a:noFill/>
          <a:ln w="9525">
            <a:noFill/>
            <a:miter lim="800000"/>
            <a:headEnd/>
            <a:tailEnd/>
          </a:ln>
        </p:spPr>
      </p:pic>
      <p:pic>
        <p:nvPicPr>
          <p:cNvPr id="4" name="Picture 3" descr="C:\Users\Ana María\Desktop\1024x768_blue_flower_quin-489452.jpg"/>
          <p:cNvPicPr>
            <a:picLocks noChangeAspect="1" noChangeArrowheads="1"/>
          </p:cNvPicPr>
          <p:nvPr/>
        </p:nvPicPr>
        <p:blipFill>
          <a:blip r:embed="rId2" cstate="print"/>
          <a:srcRect l="50000" r="24800"/>
          <a:stretch>
            <a:fillRect/>
          </a:stretch>
        </p:blipFill>
        <p:spPr bwMode="auto">
          <a:xfrm>
            <a:off x="4572000" y="0"/>
            <a:ext cx="2303463" cy="5143500"/>
          </a:xfrm>
          <a:prstGeom prst="rect">
            <a:avLst/>
          </a:prstGeom>
          <a:noFill/>
          <a:ln w="9525">
            <a:noFill/>
            <a:miter lim="800000"/>
            <a:headEnd/>
            <a:tailEnd/>
          </a:ln>
        </p:spPr>
      </p:pic>
      <p:pic>
        <p:nvPicPr>
          <p:cNvPr id="5" name="Picture 3" descr="C:\Users\Ana María\Desktop\1024x768_blue_flower_quin-489452.jpg"/>
          <p:cNvPicPr>
            <a:picLocks noChangeAspect="1" noChangeArrowheads="1"/>
          </p:cNvPicPr>
          <p:nvPr/>
        </p:nvPicPr>
        <p:blipFill>
          <a:blip r:embed="rId2" cstate="print"/>
          <a:srcRect l="75200"/>
          <a:stretch>
            <a:fillRect/>
          </a:stretch>
        </p:blipFill>
        <p:spPr bwMode="auto">
          <a:xfrm>
            <a:off x="6877050" y="0"/>
            <a:ext cx="2266950" cy="5143500"/>
          </a:xfrm>
          <a:prstGeom prst="rect">
            <a:avLst/>
          </a:prstGeom>
          <a:noFill/>
          <a:ln w="9525">
            <a:noFill/>
            <a:miter lim="800000"/>
            <a:headEnd/>
            <a:tailEnd/>
          </a:ln>
        </p:spPr>
      </p:pic>
      <p:sp>
        <p:nvSpPr>
          <p:cNvPr id="6" name="5 CuadroTexto"/>
          <p:cNvSpPr txBox="1"/>
          <p:nvPr/>
        </p:nvSpPr>
        <p:spPr>
          <a:xfrm>
            <a:off x="323850" y="4084638"/>
            <a:ext cx="8147050" cy="923925"/>
          </a:xfrm>
          <a:prstGeom prst="rect">
            <a:avLst/>
          </a:prstGeom>
          <a:noFill/>
        </p:spPr>
        <p:txBody>
          <a:bodyPr wrap="none">
            <a:spAutoFit/>
          </a:bodyPr>
          <a:lstStyle/>
          <a:p>
            <a:pPr>
              <a:defRPr/>
            </a:pPr>
            <a:r>
              <a:rPr lang="es-ES" b="1" dirty="0">
                <a:effectLst>
                  <a:glow rad="101600">
                    <a:srgbClr val="C00000">
                      <a:alpha val="60000"/>
                    </a:srgbClr>
                  </a:glow>
                  <a:outerShdw blurRad="38100" dist="38100" dir="2700000" algn="tl">
                    <a:srgbClr val="1F497D"/>
                  </a:outerShdw>
                </a:effectLst>
              </a:rPr>
              <a:t>Tras atravesar el Patio de Estudiantes, llegamos a otro patio ajardinado ,</a:t>
            </a:r>
          </a:p>
          <a:p>
            <a:pPr>
              <a:defRPr/>
            </a:pPr>
            <a:r>
              <a:rPr lang="es-ES" b="1" dirty="0">
                <a:effectLst>
                  <a:glow rad="101600">
                    <a:srgbClr val="C00000">
                      <a:alpha val="60000"/>
                    </a:srgbClr>
                  </a:glow>
                  <a:outerShdw blurRad="38100" dist="38100" dir="2700000" algn="tl">
                    <a:srgbClr val="1F497D"/>
                  </a:outerShdw>
                </a:effectLst>
              </a:rPr>
              <a:t>pero a este le han puesto por nombre Plaza de Cervantes. Este Colegio</a:t>
            </a:r>
          </a:p>
          <a:p>
            <a:pPr>
              <a:defRPr/>
            </a:pPr>
            <a:r>
              <a:rPr lang="es-ES" b="1" dirty="0">
                <a:effectLst>
                  <a:glow rad="101600">
                    <a:srgbClr val="C00000">
                      <a:alpha val="60000"/>
                    </a:srgbClr>
                  </a:glow>
                  <a:outerShdw blurRad="38100" dist="38100" dir="2700000" algn="tl">
                    <a:srgbClr val="1F497D"/>
                  </a:outerShdw>
                </a:effectLst>
              </a:rPr>
              <a:t>Mayor, es el edificio principal de la Universidad de Alcalá.</a:t>
            </a:r>
          </a:p>
        </p:txBody>
      </p:sp>
    </p:spTree>
  </p:cSld>
  <p:clrMapOvr>
    <a:masterClrMapping/>
  </p:clrMapOvr>
  <mc:AlternateContent xmlns:mc="http://schemas.openxmlformats.org/markup-compatibility/2006">
    <mc:Choice xmlns:p14="http://schemas.microsoft.com/office/powerpoint/2010/main" Requires="p14">
      <p:transition spd="slow" p14:dur="3000" advTm="25000">
        <p14:vortex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3000"/>
                                        <p:tgtEl>
                                          <p:spTgt spid="2"/>
                                        </p:tgtEl>
                                      </p:cBhvr>
                                    </p:animEffect>
                                  </p:childTnLst>
                                </p:cTn>
                              </p:par>
                              <p:par>
                                <p:cTn id="8" presetID="23"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ppt_w</p:attrName>
                                        </p:attrNameLst>
                                      </p:cBhvr>
                                      <p:tavLst>
                                        <p:tav tm="0">
                                          <p:val>
                                            <p:fltVal val="0"/>
                                          </p:val>
                                        </p:tav>
                                        <p:tav tm="100000">
                                          <p:val>
                                            <p:strVal val="#ppt_w"/>
                                          </p:val>
                                        </p:tav>
                                      </p:tavLst>
                                    </p:anim>
                                    <p:anim calcmode="lin" valueType="num">
                                      <p:cBhvr>
                                        <p:cTn id="11" dur="3000" fill="hold"/>
                                        <p:tgtEl>
                                          <p:spTgt spid="2"/>
                                        </p:tgtEl>
                                        <p:attrNameLst>
                                          <p:attrName>ppt_h</p:attrName>
                                        </p:attrNameLst>
                                      </p:cBhvr>
                                      <p:tavLst>
                                        <p:tav tm="0">
                                          <p:val>
                                            <p:fltVal val="0"/>
                                          </p:val>
                                        </p:tav>
                                        <p:tav tm="100000">
                                          <p:val>
                                            <p:strVal val="#ppt_h"/>
                                          </p:val>
                                        </p:tav>
                                      </p:tavLst>
                                    </p:anim>
                                  </p:childTnLst>
                                </p:cTn>
                              </p:par>
                              <p:par>
                                <p:cTn id="12" presetID="20" presetClass="entr" presetSubtype="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edge">
                                      <p:cBhvr>
                                        <p:cTn id="14" dur="3000"/>
                                        <p:tgtEl>
                                          <p:spTgt spid="3"/>
                                        </p:tgtEl>
                                      </p:cBhvr>
                                    </p:animEffect>
                                  </p:childTnLst>
                                </p:cTn>
                              </p:par>
                              <p:par>
                                <p:cTn id="15" presetID="23" presetClass="entr" presetSubtype="16"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fltVal val="0"/>
                                          </p:val>
                                        </p:tav>
                                        <p:tav tm="100000">
                                          <p:val>
                                            <p:strVal val="#ppt_w"/>
                                          </p:val>
                                        </p:tav>
                                      </p:tavLst>
                                    </p:anim>
                                    <p:anim calcmode="lin" valueType="num">
                                      <p:cBhvr>
                                        <p:cTn id="18" dur="3000" fill="hold"/>
                                        <p:tgtEl>
                                          <p:spTgt spid="3"/>
                                        </p:tgtEl>
                                        <p:attrNameLst>
                                          <p:attrName>ppt_h</p:attrName>
                                        </p:attrNameLst>
                                      </p:cBhvr>
                                      <p:tavLst>
                                        <p:tav tm="0">
                                          <p:val>
                                            <p:fltVal val="0"/>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edge">
                                      <p:cBhvr>
                                        <p:cTn id="21" dur="3000"/>
                                        <p:tgtEl>
                                          <p:spTgt spid="4"/>
                                        </p:tgtEl>
                                      </p:cBhvr>
                                    </p:animEffect>
                                  </p:childTnLst>
                                </p:cTn>
                              </p:par>
                              <p:par>
                                <p:cTn id="22" presetID="23"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fltVal val="0"/>
                                          </p:val>
                                        </p:tav>
                                        <p:tav tm="100000">
                                          <p:val>
                                            <p:strVal val="#ppt_w"/>
                                          </p:val>
                                        </p:tav>
                                      </p:tavLst>
                                    </p:anim>
                                    <p:anim calcmode="lin" valueType="num">
                                      <p:cBhvr>
                                        <p:cTn id="25" dur="3000" fill="hold"/>
                                        <p:tgtEl>
                                          <p:spTgt spid="4"/>
                                        </p:tgtEl>
                                        <p:attrNameLst>
                                          <p:attrName>ppt_h</p:attrName>
                                        </p:attrNameLst>
                                      </p:cBhvr>
                                      <p:tavLst>
                                        <p:tav tm="0">
                                          <p:val>
                                            <p:fltVal val="0"/>
                                          </p:val>
                                        </p:tav>
                                        <p:tav tm="100000">
                                          <p:val>
                                            <p:strVal val="#ppt_h"/>
                                          </p:val>
                                        </p:tav>
                                      </p:tavLst>
                                    </p:anim>
                                  </p:childTnLst>
                                </p:cTn>
                              </p:par>
                              <p:par>
                                <p:cTn id="26" presetID="20" presetClass="entr" presetSubtype="0"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edge">
                                      <p:cBhvr>
                                        <p:cTn id="28" dur="3000"/>
                                        <p:tgtEl>
                                          <p:spTgt spid="5"/>
                                        </p:tgtEl>
                                      </p:cBhvr>
                                    </p:animEffect>
                                  </p:childTnLst>
                                </p:cTn>
                              </p:par>
                              <p:par>
                                <p:cTn id="29" presetID="23" presetClass="entr" presetSubtype="16"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3000" fill="hold"/>
                                        <p:tgtEl>
                                          <p:spTgt spid="5"/>
                                        </p:tgtEl>
                                        <p:attrNameLst>
                                          <p:attrName>ppt_w</p:attrName>
                                        </p:attrNameLst>
                                      </p:cBhvr>
                                      <p:tavLst>
                                        <p:tav tm="0">
                                          <p:val>
                                            <p:fltVal val="0"/>
                                          </p:val>
                                        </p:tav>
                                        <p:tav tm="100000">
                                          <p:val>
                                            <p:strVal val="#ppt_w"/>
                                          </p:val>
                                        </p:tav>
                                      </p:tavLst>
                                    </p:anim>
                                    <p:anim calcmode="lin" valueType="num">
                                      <p:cBhvr>
                                        <p:cTn id="32" dur="3000" fill="hold"/>
                                        <p:tgtEl>
                                          <p:spTgt spid="5"/>
                                        </p:tgtEl>
                                        <p:attrNameLst>
                                          <p:attrName>ppt_h</p:attrName>
                                        </p:attrNameLst>
                                      </p:cBhvr>
                                      <p:tavLst>
                                        <p:tav tm="0">
                                          <p:val>
                                            <p:fltVal val="0"/>
                                          </p:val>
                                        </p:tav>
                                        <p:tav tm="100000">
                                          <p:val>
                                            <p:strVal val="#ppt_h"/>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36 La Solana.jpg"/>
          <p:cNvPicPr>
            <a:picLocks noChangeAspect="1"/>
          </p:cNvPicPr>
          <p:nvPr/>
        </p:nvPicPr>
        <p:blipFill>
          <a:blip r:embed="rId3" cstate="print"/>
          <a:srcRect l="87801"/>
          <a:stretch>
            <a:fillRect/>
          </a:stretch>
        </p:blipFill>
        <p:spPr bwMode="auto">
          <a:xfrm>
            <a:off x="8027988" y="-165100"/>
            <a:ext cx="1116012" cy="5308600"/>
          </a:xfrm>
          <a:prstGeom prst="rect">
            <a:avLst/>
          </a:prstGeom>
          <a:noFill/>
          <a:ln w="9525">
            <a:noFill/>
            <a:miter lim="800000"/>
            <a:headEnd/>
            <a:tailEnd/>
          </a:ln>
        </p:spPr>
      </p:pic>
      <p:pic>
        <p:nvPicPr>
          <p:cNvPr id="15" name="14 Imagen" descr="36 La Solana.jpg"/>
          <p:cNvPicPr>
            <a:picLocks noChangeAspect="1"/>
          </p:cNvPicPr>
          <p:nvPr/>
        </p:nvPicPr>
        <p:blipFill>
          <a:blip r:embed="rId3" cstate="print"/>
          <a:srcRect l="75200" r="12199"/>
          <a:stretch>
            <a:fillRect/>
          </a:stretch>
        </p:blipFill>
        <p:spPr bwMode="auto">
          <a:xfrm>
            <a:off x="6875463" y="-165100"/>
            <a:ext cx="1152525" cy="5308600"/>
          </a:xfrm>
          <a:prstGeom prst="rect">
            <a:avLst/>
          </a:prstGeom>
          <a:noFill/>
          <a:ln w="9525">
            <a:noFill/>
            <a:miter lim="800000"/>
            <a:headEnd/>
            <a:tailEnd/>
          </a:ln>
        </p:spPr>
      </p:pic>
      <p:pic>
        <p:nvPicPr>
          <p:cNvPr id="16" name="15 Imagen" descr="36 La Solana.jpg"/>
          <p:cNvPicPr>
            <a:picLocks noChangeAspect="1"/>
          </p:cNvPicPr>
          <p:nvPr/>
        </p:nvPicPr>
        <p:blipFill>
          <a:blip r:embed="rId3" cstate="print"/>
          <a:srcRect l="62601" r="24800"/>
          <a:stretch>
            <a:fillRect/>
          </a:stretch>
        </p:blipFill>
        <p:spPr bwMode="auto">
          <a:xfrm>
            <a:off x="5724525" y="-165100"/>
            <a:ext cx="1150938" cy="5308600"/>
          </a:xfrm>
          <a:prstGeom prst="rect">
            <a:avLst/>
          </a:prstGeom>
          <a:noFill/>
          <a:ln w="9525">
            <a:noFill/>
            <a:miter lim="800000"/>
            <a:headEnd/>
            <a:tailEnd/>
          </a:ln>
        </p:spPr>
      </p:pic>
      <p:pic>
        <p:nvPicPr>
          <p:cNvPr id="17" name="16 Imagen" descr="36 La Solana.jpg"/>
          <p:cNvPicPr>
            <a:picLocks noChangeAspect="1"/>
          </p:cNvPicPr>
          <p:nvPr/>
        </p:nvPicPr>
        <p:blipFill>
          <a:blip r:embed="rId3" cstate="print"/>
          <a:srcRect l="50000" r="37399"/>
          <a:stretch>
            <a:fillRect/>
          </a:stretch>
        </p:blipFill>
        <p:spPr bwMode="auto">
          <a:xfrm>
            <a:off x="4572000" y="-165100"/>
            <a:ext cx="1152525" cy="5308600"/>
          </a:xfrm>
          <a:prstGeom prst="rect">
            <a:avLst/>
          </a:prstGeom>
          <a:noFill/>
          <a:ln w="9525">
            <a:noFill/>
            <a:miter lim="800000"/>
            <a:headEnd/>
            <a:tailEnd/>
          </a:ln>
        </p:spPr>
      </p:pic>
      <p:pic>
        <p:nvPicPr>
          <p:cNvPr id="18" name="17 Imagen" descr="36 La Solana.jpg"/>
          <p:cNvPicPr>
            <a:picLocks noChangeAspect="1"/>
          </p:cNvPicPr>
          <p:nvPr/>
        </p:nvPicPr>
        <p:blipFill>
          <a:blip r:embed="rId3" cstate="print"/>
          <a:srcRect l="37399" r="50000"/>
          <a:stretch>
            <a:fillRect/>
          </a:stretch>
        </p:blipFill>
        <p:spPr bwMode="auto">
          <a:xfrm>
            <a:off x="3419475" y="-165100"/>
            <a:ext cx="1152525" cy="5308600"/>
          </a:xfrm>
          <a:prstGeom prst="rect">
            <a:avLst/>
          </a:prstGeom>
          <a:noFill/>
          <a:ln w="9525">
            <a:noFill/>
            <a:miter lim="800000"/>
            <a:headEnd/>
            <a:tailEnd/>
          </a:ln>
        </p:spPr>
      </p:pic>
      <p:pic>
        <p:nvPicPr>
          <p:cNvPr id="19" name="18 Imagen" descr="36 La Solana.jpg"/>
          <p:cNvPicPr>
            <a:picLocks noChangeAspect="1"/>
          </p:cNvPicPr>
          <p:nvPr/>
        </p:nvPicPr>
        <p:blipFill>
          <a:blip r:embed="rId3" cstate="print"/>
          <a:srcRect l="24800" r="62601"/>
          <a:stretch>
            <a:fillRect/>
          </a:stretch>
        </p:blipFill>
        <p:spPr bwMode="auto">
          <a:xfrm>
            <a:off x="2268538" y="-165100"/>
            <a:ext cx="1150937" cy="5308600"/>
          </a:xfrm>
          <a:prstGeom prst="rect">
            <a:avLst/>
          </a:prstGeom>
          <a:noFill/>
          <a:ln w="9525">
            <a:noFill/>
            <a:miter lim="800000"/>
            <a:headEnd/>
            <a:tailEnd/>
          </a:ln>
        </p:spPr>
      </p:pic>
      <p:pic>
        <p:nvPicPr>
          <p:cNvPr id="20" name="19 Imagen" descr="36 La Solana.jpg"/>
          <p:cNvPicPr>
            <a:picLocks noChangeAspect="1"/>
          </p:cNvPicPr>
          <p:nvPr/>
        </p:nvPicPr>
        <p:blipFill>
          <a:blip r:embed="rId3" cstate="print"/>
          <a:srcRect l="12199" r="75200"/>
          <a:stretch>
            <a:fillRect/>
          </a:stretch>
        </p:blipFill>
        <p:spPr bwMode="auto">
          <a:xfrm>
            <a:off x="1116013" y="-165100"/>
            <a:ext cx="1152525" cy="5308600"/>
          </a:xfrm>
          <a:prstGeom prst="rect">
            <a:avLst/>
          </a:prstGeom>
          <a:noFill/>
          <a:ln w="9525">
            <a:noFill/>
            <a:miter lim="800000"/>
            <a:headEnd/>
            <a:tailEnd/>
          </a:ln>
        </p:spPr>
      </p:pic>
      <p:pic>
        <p:nvPicPr>
          <p:cNvPr id="21" name="20 Imagen" descr="36 La Solana.jpg"/>
          <p:cNvPicPr>
            <a:picLocks noChangeAspect="1"/>
          </p:cNvPicPr>
          <p:nvPr/>
        </p:nvPicPr>
        <p:blipFill>
          <a:blip r:embed="rId3" cstate="print"/>
          <a:srcRect r="87801"/>
          <a:stretch>
            <a:fillRect/>
          </a:stretch>
        </p:blipFill>
        <p:spPr bwMode="auto">
          <a:xfrm>
            <a:off x="0" y="-165100"/>
            <a:ext cx="1116013" cy="5308600"/>
          </a:xfrm>
          <a:prstGeom prst="rect">
            <a:avLst/>
          </a:prstGeom>
          <a:noFill/>
          <a:ln w="9525">
            <a:noFill/>
            <a:miter lim="800000"/>
            <a:headEnd/>
            <a:tailEnd/>
          </a:ln>
        </p:spPr>
      </p:pic>
      <p:sp>
        <p:nvSpPr>
          <p:cNvPr id="10" name="9 CuadroTexto"/>
          <p:cNvSpPr txBox="1"/>
          <p:nvPr/>
        </p:nvSpPr>
        <p:spPr>
          <a:xfrm>
            <a:off x="827088" y="4084638"/>
            <a:ext cx="7705725"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 una de las más importantes obras del Renacimiento español y declarado Patrimonio de la Humanidad, junto con el resto del casco histórico de Alcalá de Henares.</a:t>
            </a:r>
          </a:p>
        </p:txBody>
      </p:sp>
    </p:spTree>
  </p:cSld>
  <p:clrMapOvr>
    <a:masterClrMapping/>
  </p:clrMapOvr>
  <mc:AlternateContent xmlns:mc="http://schemas.openxmlformats.org/markup-compatibility/2006">
    <mc:Choice xmlns:p14="http://schemas.microsoft.com/office/powerpoint/2010/main" Requires="p14">
      <p:transition spd="slow" p14:dur="3000" advTm="24000">
        <p14:vortex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3000"/>
                                        <p:tgtEl>
                                          <p:spTgt spid="14"/>
                                        </p:tgtEl>
                                      </p:cBhvr>
                                    </p:animEffect>
                                    <p:anim calcmode="lin" valueType="num">
                                      <p:cBhvr>
                                        <p:cTn id="8" dur="3000" fill="hold"/>
                                        <p:tgtEl>
                                          <p:spTgt spid="14"/>
                                        </p:tgtEl>
                                        <p:attrNameLst>
                                          <p:attrName>style.rotation</p:attrName>
                                        </p:attrNameLst>
                                      </p:cBhvr>
                                      <p:tavLst>
                                        <p:tav tm="0">
                                          <p:val>
                                            <p:fltVal val="720"/>
                                          </p:val>
                                        </p:tav>
                                        <p:tav tm="100000">
                                          <p:val>
                                            <p:fltVal val="0"/>
                                          </p:val>
                                        </p:tav>
                                      </p:tavLst>
                                    </p:anim>
                                    <p:anim calcmode="lin" valueType="num">
                                      <p:cBhvr>
                                        <p:cTn id="9" dur="3000" fill="hold"/>
                                        <p:tgtEl>
                                          <p:spTgt spid="14"/>
                                        </p:tgtEl>
                                        <p:attrNameLst>
                                          <p:attrName>ppt_h</p:attrName>
                                        </p:attrNameLst>
                                      </p:cBhvr>
                                      <p:tavLst>
                                        <p:tav tm="0">
                                          <p:val>
                                            <p:fltVal val="0"/>
                                          </p:val>
                                        </p:tav>
                                        <p:tav tm="100000">
                                          <p:val>
                                            <p:strVal val="#ppt_h"/>
                                          </p:val>
                                        </p:tav>
                                      </p:tavLst>
                                    </p:anim>
                                    <p:anim calcmode="lin" valueType="num">
                                      <p:cBhvr>
                                        <p:cTn id="10" dur="3000" fill="hold"/>
                                        <p:tgtEl>
                                          <p:spTgt spid="14"/>
                                        </p:tgtEl>
                                        <p:attrNameLst>
                                          <p:attrName>ppt_w</p:attrName>
                                        </p:attrNameLst>
                                      </p:cBhvr>
                                      <p:tavLst>
                                        <p:tav tm="0">
                                          <p:val>
                                            <p:fltVal val="0"/>
                                          </p:val>
                                        </p:tav>
                                        <p:tav tm="100000">
                                          <p:val>
                                            <p:strVal val="#ppt_w"/>
                                          </p:val>
                                        </p:tav>
                                      </p:tavLst>
                                    </p:anim>
                                  </p:childTnLst>
                                </p:cTn>
                              </p:par>
                              <p:par>
                                <p:cTn id="11" presetID="2" presetClass="entr" presetSubtype="9"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3000" fill="hold"/>
                                        <p:tgtEl>
                                          <p:spTgt spid="14"/>
                                        </p:tgtEl>
                                        <p:attrNameLst>
                                          <p:attrName>ppt_x</p:attrName>
                                        </p:attrNameLst>
                                      </p:cBhvr>
                                      <p:tavLst>
                                        <p:tav tm="0">
                                          <p:val>
                                            <p:strVal val="0-#ppt_w/2"/>
                                          </p:val>
                                        </p:tav>
                                        <p:tav tm="100000">
                                          <p:val>
                                            <p:strVal val="#ppt_x"/>
                                          </p:val>
                                        </p:tav>
                                      </p:tavLst>
                                    </p:anim>
                                    <p:anim calcmode="lin" valueType="num">
                                      <p:cBhvr additive="base">
                                        <p:cTn id="14" dur="3000" fill="hold"/>
                                        <p:tgtEl>
                                          <p:spTgt spid="14"/>
                                        </p:tgtEl>
                                        <p:attrNameLst>
                                          <p:attrName>ppt_y</p:attrName>
                                        </p:attrNameLst>
                                      </p:cBhvr>
                                      <p:tavLst>
                                        <p:tav tm="0">
                                          <p:val>
                                            <p:strVal val="0-#ppt_h/2"/>
                                          </p:val>
                                        </p:tav>
                                        <p:tav tm="100000">
                                          <p:val>
                                            <p:strVal val="#ppt_y"/>
                                          </p:val>
                                        </p:tav>
                                      </p:tavLst>
                                    </p:anim>
                                  </p:childTnLst>
                                </p:cTn>
                              </p:par>
                              <p:par>
                                <p:cTn id="15" presetID="2" presetClass="entr" presetSubtype="12" fill="hold" nodeType="withEffect">
                                  <p:stCondLst>
                                    <p:cond delay="30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3000" fill="hold"/>
                                        <p:tgtEl>
                                          <p:spTgt spid="15"/>
                                        </p:tgtEl>
                                        <p:attrNameLst>
                                          <p:attrName>ppt_x</p:attrName>
                                        </p:attrNameLst>
                                      </p:cBhvr>
                                      <p:tavLst>
                                        <p:tav tm="0">
                                          <p:val>
                                            <p:strVal val="0-#ppt_w/2"/>
                                          </p:val>
                                        </p:tav>
                                        <p:tav tm="100000">
                                          <p:val>
                                            <p:strVal val="#ppt_x"/>
                                          </p:val>
                                        </p:tav>
                                      </p:tavLst>
                                    </p:anim>
                                    <p:anim calcmode="lin" valueType="num">
                                      <p:cBhvr additive="base">
                                        <p:cTn id="18" dur="3000" fill="hold"/>
                                        <p:tgtEl>
                                          <p:spTgt spid="15"/>
                                        </p:tgtEl>
                                        <p:attrNameLst>
                                          <p:attrName>ppt_y</p:attrName>
                                        </p:attrNameLst>
                                      </p:cBhvr>
                                      <p:tavLst>
                                        <p:tav tm="0">
                                          <p:val>
                                            <p:strVal val="1+#ppt_h/2"/>
                                          </p:val>
                                        </p:tav>
                                        <p:tav tm="100000">
                                          <p:val>
                                            <p:strVal val="#ppt_y"/>
                                          </p:val>
                                        </p:tav>
                                      </p:tavLst>
                                    </p:anim>
                                  </p:childTnLst>
                                </p:cTn>
                              </p:par>
                              <p:par>
                                <p:cTn id="19" presetID="35" presetClass="entr" presetSubtype="0" fill="hold" nodeType="withEffect">
                                  <p:stCondLst>
                                    <p:cond delay="30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3000"/>
                                        <p:tgtEl>
                                          <p:spTgt spid="15"/>
                                        </p:tgtEl>
                                      </p:cBhvr>
                                    </p:animEffect>
                                    <p:anim calcmode="lin" valueType="num">
                                      <p:cBhvr>
                                        <p:cTn id="22" dur="3000" fill="hold"/>
                                        <p:tgtEl>
                                          <p:spTgt spid="15"/>
                                        </p:tgtEl>
                                        <p:attrNameLst>
                                          <p:attrName>style.rotation</p:attrName>
                                        </p:attrNameLst>
                                      </p:cBhvr>
                                      <p:tavLst>
                                        <p:tav tm="0">
                                          <p:val>
                                            <p:fltVal val="720"/>
                                          </p:val>
                                        </p:tav>
                                        <p:tav tm="100000">
                                          <p:val>
                                            <p:fltVal val="0"/>
                                          </p:val>
                                        </p:tav>
                                      </p:tavLst>
                                    </p:anim>
                                    <p:anim calcmode="lin" valueType="num">
                                      <p:cBhvr>
                                        <p:cTn id="23" dur="3000" fill="hold"/>
                                        <p:tgtEl>
                                          <p:spTgt spid="15"/>
                                        </p:tgtEl>
                                        <p:attrNameLst>
                                          <p:attrName>ppt_h</p:attrName>
                                        </p:attrNameLst>
                                      </p:cBhvr>
                                      <p:tavLst>
                                        <p:tav tm="0">
                                          <p:val>
                                            <p:fltVal val="0"/>
                                          </p:val>
                                        </p:tav>
                                        <p:tav tm="100000">
                                          <p:val>
                                            <p:strVal val="#ppt_h"/>
                                          </p:val>
                                        </p:tav>
                                      </p:tavLst>
                                    </p:anim>
                                    <p:anim calcmode="lin" valueType="num">
                                      <p:cBhvr>
                                        <p:cTn id="24" dur="3000" fill="hold"/>
                                        <p:tgtEl>
                                          <p:spTgt spid="15"/>
                                        </p:tgtEl>
                                        <p:attrNameLst>
                                          <p:attrName>ppt_w</p:attrName>
                                        </p:attrNameLst>
                                      </p:cBhvr>
                                      <p:tavLst>
                                        <p:tav tm="0">
                                          <p:val>
                                            <p:fltVal val="0"/>
                                          </p:val>
                                        </p:tav>
                                        <p:tav tm="100000">
                                          <p:val>
                                            <p:strVal val="#ppt_w"/>
                                          </p:val>
                                        </p:tav>
                                      </p:tavLst>
                                    </p:anim>
                                  </p:childTnLst>
                                </p:cTn>
                              </p:par>
                              <p:par>
                                <p:cTn id="25" presetID="2" presetClass="entr" presetSubtype="9" fill="hold" nodeType="withEffect">
                                  <p:stCondLst>
                                    <p:cond delay="60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6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3000"/>
                                        <p:tgtEl>
                                          <p:spTgt spid="16"/>
                                        </p:tgtEl>
                                      </p:cBhvr>
                                    </p:animEffect>
                                    <p:anim calcmode="lin" valueType="num">
                                      <p:cBhvr>
                                        <p:cTn id="32" dur="3000" fill="hold"/>
                                        <p:tgtEl>
                                          <p:spTgt spid="16"/>
                                        </p:tgtEl>
                                        <p:attrNameLst>
                                          <p:attrName>style.rotation</p:attrName>
                                        </p:attrNameLst>
                                      </p:cBhvr>
                                      <p:tavLst>
                                        <p:tav tm="0">
                                          <p:val>
                                            <p:fltVal val="720"/>
                                          </p:val>
                                        </p:tav>
                                        <p:tav tm="100000">
                                          <p:val>
                                            <p:fltVal val="0"/>
                                          </p:val>
                                        </p:tav>
                                      </p:tavLst>
                                    </p:anim>
                                    <p:anim calcmode="lin" valueType="num">
                                      <p:cBhvr>
                                        <p:cTn id="33" dur="3000" fill="hold"/>
                                        <p:tgtEl>
                                          <p:spTgt spid="16"/>
                                        </p:tgtEl>
                                        <p:attrNameLst>
                                          <p:attrName>ppt_h</p:attrName>
                                        </p:attrNameLst>
                                      </p:cBhvr>
                                      <p:tavLst>
                                        <p:tav tm="0">
                                          <p:val>
                                            <p:fltVal val="0"/>
                                          </p:val>
                                        </p:tav>
                                        <p:tav tm="100000">
                                          <p:val>
                                            <p:strVal val="#ppt_h"/>
                                          </p:val>
                                        </p:tav>
                                      </p:tavLst>
                                    </p:anim>
                                    <p:anim calcmode="lin" valueType="num">
                                      <p:cBhvr>
                                        <p:cTn id="34" dur="3000" fill="hold"/>
                                        <p:tgtEl>
                                          <p:spTgt spid="16"/>
                                        </p:tgtEl>
                                        <p:attrNameLst>
                                          <p:attrName>ppt_w</p:attrName>
                                        </p:attrNameLst>
                                      </p:cBhvr>
                                      <p:tavLst>
                                        <p:tav tm="0">
                                          <p:val>
                                            <p:fltVal val="0"/>
                                          </p:val>
                                        </p:tav>
                                        <p:tav tm="100000">
                                          <p:val>
                                            <p:strVal val="#ppt_w"/>
                                          </p:val>
                                        </p:tav>
                                      </p:tavLst>
                                    </p:anim>
                                  </p:childTnLst>
                                </p:cTn>
                              </p:par>
                              <p:par>
                                <p:cTn id="35" presetID="2" presetClass="entr" presetSubtype="12" fill="hold" nodeType="withEffect">
                                  <p:stCondLst>
                                    <p:cond delay="90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3000" fill="hold"/>
                                        <p:tgtEl>
                                          <p:spTgt spid="17"/>
                                        </p:tgtEl>
                                        <p:attrNameLst>
                                          <p:attrName>ppt_x</p:attrName>
                                        </p:attrNameLst>
                                      </p:cBhvr>
                                      <p:tavLst>
                                        <p:tav tm="0">
                                          <p:val>
                                            <p:strVal val="0-#ppt_w/2"/>
                                          </p:val>
                                        </p:tav>
                                        <p:tav tm="100000">
                                          <p:val>
                                            <p:strVal val="#ppt_x"/>
                                          </p:val>
                                        </p:tav>
                                      </p:tavLst>
                                    </p:anim>
                                    <p:anim calcmode="lin" valueType="num">
                                      <p:cBhvr additive="base">
                                        <p:cTn id="38" dur="3000" fill="hold"/>
                                        <p:tgtEl>
                                          <p:spTgt spid="17"/>
                                        </p:tgtEl>
                                        <p:attrNameLst>
                                          <p:attrName>ppt_y</p:attrName>
                                        </p:attrNameLst>
                                      </p:cBhvr>
                                      <p:tavLst>
                                        <p:tav tm="0">
                                          <p:val>
                                            <p:strVal val="1+#ppt_h/2"/>
                                          </p:val>
                                        </p:tav>
                                        <p:tav tm="100000">
                                          <p:val>
                                            <p:strVal val="#ppt_y"/>
                                          </p:val>
                                        </p:tav>
                                      </p:tavLst>
                                    </p:anim>
                                  </p:childTnLst>
                                </p:cTn>
                              </p:par>
                              <p:par>
                                <p:cTn id="39" presetID="35" presetClass="entr" presetSubtype="0" fill="hold" nodeType="withEffect">
                                  <p:stCondLst>
                                    <p:cond delay="90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3000"/>
                                        <p:tgtEl>
                                          <p:spTgt spid="17"/>
                                        </p:tgtEl>
                                      </p:cBhvr>
                                    </p:animEffect>
                                    <p:anim calcmode="lin" valueType="num">
                                      <p:cBhvr>
                                        <p:cTn id="42" dur="3000" fill="hold"/>
                                        <p:tgtEl>
                                          <p:spTgt spid="17"/>
                                        </p:tgtEl>
                                        <p:attrNameLst>
                                          <p:attrName>style.rotation</p:attrName>
                                        </p:attrNameLst>
                                      </p:cBhvr>
                                      <p:tavLst>
                                        <p:tav tm="0">
                                          <p:val>
                                            <p:fltVal val="720"/>
                                          </p:val>
                                        </p:tav>
                                        <p:tav tm="100000">
                                          <p:val>
                                            <p:fltVal val="0"/>
                                          </p:val>
                                        </p:tav>
                                      </p:tavLst>
                                    </p:anim>
                                    <p:anim calcmode="lin" valueType="num">
                                      <p:cBhvr>
                                        <p:cTn id="43" dur="3000" fill="hold"/>
                                        <p:tgtEl>
                                          <p:spTgt spid="17"/>
                                        </p:tgtEl>
                                        <p:attrNameLst>
                                          <p:attrName>ppt_h</p:attrName>
                                        </p:attrNameLst>
                                      </p:cBhvr>
                                      <p:tavLst>
                                        <p:tav tm="0">
                                          <p:val>
                                            <p:fltVal val="0"/>
                                          </p:val>
                                        </p:tav>
                                        <p:tav tm="100000">
                                          <p:val>
                                            <p:strVal val="#ppt_h"/>
                                          </p:val>
                                        </p:tav>
                                      </p:tavLst>
                                    </p:anim>
                                    <p:anim calcmode="lin" valueType="num">
                                      <p:cBhvr>
                                        <p:cTn id="44" dur="3000" fill="hold"/>
                                        <p:tgtEl>
                                          <p:spTgt spid="17"/>
                                        </p:tgtEl>
                                        <p:attrNameLst>
                                          <p:attrName>ppt_w</p:attrName>
                                        </p:attrNameLst>
                                      </p:cBhvr>
                                      <p:tavLst>
                                        <p:tav tm="0">
                                          <p:val>
                                            <p:fltVal val="0"/>
                                          </p:val>
                                        </p:tav>
                                        <p:tav tm="100000">
                                          <p:val>
                                            <p:strVal val="#ppt_w"/>
                                          </p:val>
                                        </p:tav>
                                      </p:tavLst>
                                    </p:anim>
                                  </p:childTnLst>
                                </p:cTn>
                              </p:par>
                              <p:par>
                                <p:cTn id="45" presetID="2" presetClass="entr" presetSubtype="9" fill="hold" nodeType="withEffect">
                                  <p:stCondLst>
                                    <p:cond delay="120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3000" fill="hold"/>
                                        <p:tgtEl>
                                          <p:spTgt spid="18"/>
                                        </p:tgtEl>
                                        <p:attrNameLst>
                                          <p:attrName>ppt_x</p:attrName>
                                        </p:attrNameLst>
                                      </p:cBhvr>
                                      <p:tavLst>
                                        <p:tav tm="0">
                                          <p:val>
                                            <p:strVal val="0-#ppt_w/2"/>
                                          </p:val>
                                        </p:tav>
                                        <p:tav tm="100000">
                                          <p:val>
                                            <p:strVal val="#ppt_x"/>
                                          </p:val>
                                        </p:tav>
                                      </p:tavLst>
                                    </p:anim>
                                    <p:anim calcmode="lin" valueType="num">
                                      <p:cBhvr additive="base">
                                        <p:cTn id="48" dur="3000" fill="hold"/>
                                        <p:tgtEl>
                                          <p:spTgt spid="18"/>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120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3000"/>
                                        <p:tgtEl>
                                          <p:spTgt spid="18"/>
                                        </p:tgtEl>
                                      </p:cBhvr>
                                    </p:animEffect>
                                    <p:anim calcmode="lin" valueType="num">
                                      <p:cBhvr>
                                        <p:cTn id="52" dur="3000" fill="hold"/>
                                        <p:tgtEl>
                                          <p:spTgt spid="18"/>
                                        </p:tgtEl>
                                        <p:attrNameLst>
                                          <p:attrName>style.rotation</p:attrName>
                                        </p:attrNameLst>
                                      </p:cBhvr>
                                      <p:tavLst>
                                        <p:tav tm="0">
                                          <p:val>
                                            <p:fltVal val="720"/>
                                          </p:val>
                                        </p:tav>
                                        <p:tav tm="100000">
                                          <p:val>
                                            <p:fltVal val="0"/>
                                          </p:val>
                                        </p:tav>
                                      </p:tavLst>
                                    </p:anim>
                                    <p:anim calcmode="lin" valueType="num">
                                      <p:cBhvr>
                                        <p:cTn id="53" dur="3000" fill="hold"/>
                                        <p:tgtEl>
                                          <p:spTgt spid="18"/>
                                        </p:tgtEl>
                                        <p:attrNameLst>
                                          <p:attrName>ppt_h</p:attrName>
                                        </p:attrNameLst>
                                      </p:cBhvr>
                                      <p:tavLst>
                                        <p:tav tm="0">
                                          <p:val>
                                            <p:fltVal val="0"/>
                                          </p:val>
                                        </p:tav>
                                        <p:tav tm="100000">
                                          <p:val>
                                            <p:strVal val="#ppt_h"/>
                                          </p:val>
                                        </p:tav>
                                      </p:tavLst>
                                    </p:anim>
                                    <p:anim calcmode="lin" valueType="num">
                                      <p:cBhvr>
                                        <p:cTn id="54" dur="3000" fill="hold"/>
                                        <p:tgtEl>
                                          <p:spTgt spid="18"/>
                                        </p:tgtEl>
                                        <p:attrNameLst>
                                          <p:attrName>ppt_w</p:attrName>
                                        </p:attrNameLst>
                                      </p:cBhvr>
                                      <p:tavLst>
                                        <p:tav tm="0">
                                          <p:val>
                                            <p:fltVal val="0"/>
                                          </p:val>
                                        </p:tav>
                                        <p:tav tm="100000">
                                          <p:val>
                                            <p:strVal val="#ppt_w"/>
                                          </p:val>
                                        </p:tav>
                                      </p:tavLst>
                                    </p:anim>
                                  </p:childTnLst>
                                </p:cTn>
                              </p:par>
                              <p:par>
                                <p:cTn id="55" presetID="2" presetClass="entr" presetSubtype="12" fill="hold" nodeType="withEffect">
                                  <p:stCondLst>
                                    <p:cond delay="1500"/>
                                  </p:stCondLst>
                                  <p:childTnLst>
                                    <p:set>
                                      <p:cBhvr>
                                        <p:cTn id="56" dur="1" fill="hold">
                                          <p:stCondLst>
                                            <p:cond delay="0"/>
                                          </p:stCondLst>
                                        </p:cTn>
                                        <p:tgtEl>
                                          <p:spTgt spid="19"/>
                                        </p:tgtEl>
                                        <p:attrNameLst>
                                          <p:attrName>style.visibility</p:attrName>
                                        </p:attrNameLst>
                                      </p:cBhvr>
                                      <p:to>
                                        <p:strVal val="visible"/>
                                      </p:to>
                                    </p:set>
                                    <p:anim calcmode="lin" valueType="num">
                                      <p:cBhvr additive="base">
                                        <p:cTn id="57" dur="3000" fill="hold"/>
                                        <p:tgtEl>
                                          <p:spTgt spid="19"/>
                                        </p:tgtEl>
                                        <p:attrNameLst>
                                          <p:attrName>ppt_x</p:attrName>
                                        </p:attrNameLst>
                                      </p:cBhvr>
                                      <p:tavLst>
                                        <p:tav tm="0">
                                          <p:val>
                                            <p:strVal val="0-#ppt_w/2"/>
                                          </p:val>
                                        </p:tav>
                                        <p:tav tm="100000">
                                          <p:val>
                                            <p:strVal val="#ppt_x"/>
                                          </p:val>
                                        </p:tav>
                                      </p:tavLst>
                                    </p:anim>
                                    <p:anim calcmode="lin" valueType="num">
                                      <p:cBhvr additive="base">
                                        <p:cTn id="58" dur="3000" fill="hold"/>
                                        <p:tgtEl>
                                          <p:spTgt spid="19"/>
                                        </p:tgtEl>
                                        <p:attrNameLst>
                                          <p:attrName>ppt_y</p:attrName>
                                        </p:attrNameLst>
                                      </p:cBhvr>
                                      <p:tavLst>
                                        <p:tav tm="0">
                                          <p:val>
                                            <p:strVal val="1+#ppt_h/2"/>
                                          </p:val>
                                        </p:tav>
                                        <p:tav tm="100000">
                                          <p:val>
                                            <p:strVal val="#ppt_y"/>
                                          </p:val>
                                        </p:tav>
                                      </p:tavLst>
                                    </p:anim>
                                  </p:childTnLst>
                                </p:cTn>
                              </p:par>
                              <p:par>
                                <p:cTn id="59" presetID="35" presetClass="entr" presetSubtype="0" fill="hold" nodeType="withEffect">
                                  <p:stCondLst>
                                    <p:cond delay="150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3000"/>
                                        <p:tgtEl>
                                          <p:spTgt spid="19"/>
                                        </p:tgtEl>
                                      </p:cBhvr>
                                    </p:animEffect>
                                    <p:anim calcmode="lin" valueType="num">
                                      <p:cBhvr>
                                        <p:cTn id="62" dur="3000" fill="hold"/>
                                        <p:tgtEl>
                                          <p:spTgt spid="19"/>
                                        </p:tgtEl>
                                        <p:attrNameLst>
                                          <p:attrName>style.rotation</p:attrName>
                                        </p:attrNameLst>
                                      </p:cBhvr>
                                      <p:tavLst>
                                        <p:tav tm="0">
                                          <p:val>
                                            <p:fltVal val="720"/>
                                          </p:val>
                                        </p:tav>
                                        <p:tav tm="100000">
                                          <p:val>
                                            <p:fltVal val="0"/>
                                          </p:val>
                                        </p:tav>
                                      </p:tavLst>
                                    </p:anim>
                                    <p:anim calcmode="lin" valueType="num">
                                      <p:cBhvr>
                                        <p:cTn id="63" dur="3000" fill="hold"/>
                                        <p:tgtEl>
                                          <p:spTgt spid="19"/>
                                        </p:tgtEl>
                                        <p:attrNameLst>
                                          <p:attrName>ppt_h</p:attrName>
                                        </p:attrNameLst>
                                      </p:cBhvr>
                                      <p:tavLst>
                                        <p:tav tm="0">
                                          <p:val>
                                            <p:fltVal val="0"/>
                                          </p:val>
                                        </p:tav>
                                        <p:tav tm="100000">
                                          <p:val>
                                            <p:strVal val="#ppt_h"/>
                                          </p:val>
                                        </p:tav>
                                      </p:tavLst>
                                    </p:anim>
                                    <p:anim calcmode="lin" valueType="num">
                                      <p:cBhvr>
                                        <p:cTn id="64" dur="3000" fill="hold"/>
                                        <p:tgtEl>
                                          <p:spTgt spid="19"/>
                                        </p:tgtEl>
                                        <p:attrNameLst>
                                          <p:attrName>ppt_w</p:attrName>
                                        </p:attrNameLst>
                                      </p:cBhvr>
                                      <p:tavLst>
                                        <p:tav tm="0">
                                          <p:val>
                                            <p:fltVal val="0"/>
                                          </p:val>
                                        </p:tav>
                                        <p:tav tm="100000">
                                          <p:val>
                                            <p:strVal val="#ppt_w"/>
                                          </p:val>
                                        </p:tav>
                                      </p:tavLst>
                                    </p:anim>
                                  </p:childTnLst>
                                </p:cTn>
                              </p:par>
                              <p:par>
                                <p:cTn id="65" presetID="2" presetClass="entr" presetSubtype="9" fill="hold" nodeType="withEffect">
                                  <p:stCondLst>
                                    <p:cond delay="180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3000" fill="hold"/>
                                        <p:tgtEl>
                                          <p:spTgt spid="20"/>
                                        </p:tgtEl>
                                        <p:attrNameLst>
                                          <p:attrName>ppt_x</p:attrName>
                                        </p:attrNameLst>
                                      </p:cBhvr>
                                      <p:tavLst>
                                        <p:tav tm="0">
                                          <p:val>
                                            <p:strVal val="0-#ppt_w/2"/>
                                          </p:val>
                                        </p:tav>
                                        <p:tav tm="100000">
                                          <p:val>
                                            <p:strVal val="#ppt_x"/>
                                          </p:val>
                                        </p:tav>
                                      </p:tavLst>
                                    </p:anim>
                                    <p:anim calcmode="lin" valueType="num">
                                      <p:cBhvr additive="base">
                                        <p:cTn id="68" dur="3000" fill="hold"/>
                                        <p:tgtEl>
                                          <p:spTgt spid="20"/>
                                        </p:tgtEl>
                                        <p:attrNameLst>
                                          <p:attrName>ppt_y</p:attrName>
                                        </p:attrNameLst>
                                      </p:cBhvr>
                                      <p:tavLst>
                                        <p:tav tm="0">
                                          <p:val>
                                            <p:strVal val="0-#ppt_h/2"/>
                                          </p:val>
                                        </p:tav>
                                        <p:tav tm="100000">
                                          <p:val>
                                            <p:strVal val="#ppt_y"/>
                                          </p:val>
                                        </p:tav>
                                      </p:tavLst>
                                    </p:anim>
                                  </p:childTnLst>
                                </p:cTn>
                              </p:par>
                              <p:par>
                                <p:cTn id="69" presetID="35" presetClass="entr" presetSubtype="0" fill="hold" nodeType="withEffect">
                                  <p:stCondLst>
                                    <p:cond delay="1800"/>
                                  </p:stCondLst>
                                  <p:childTnLst>
                                    <p:set>
                                      <p:cBhvr>
                                        <p:cTn id="70" dur="1" fill="hold">
                                          <p:stCondLst>
                                            <p:cond delay="0"/>
                                          </p:stCondLst>
                                        </p:cTn>
                                        <p:tgtEl>
                                          <p:spTgt spid="20"/>
                                        </p:tgtEl>
                                        <p:attrNameLst>
                                          <p:attrName>style.visibility</p:attrName>
                                        </p:attrNameLst>
                                      </p:cBhvr>
                                      <p:to>
                                        <p:strVal val="visible"/>
                                      </p:to>
                                    </p:set>
                                    <p:animEffect transition="in" filter="fade">
                                      <p:cBhvr>
                                        <p:cTn id="71" dur="3000"/>
                                        <p:tgtEl>
                                          <p:spTgt spid="20"/>
                                        </p:tgtEl>
                                      </p:cBhvr>
                                    </p:animEffect>
                                    <p:anim calcmode="lin" valueType="num">
                                      <p:cBhvr>
                                        <p:cTn id="72" dur="3000" fill="hold"/>
                                        <p:tgtEl>
                                          <p:spTgt spid="20"/>
                                        </p:tgtEl>
                                        <p:attrNameLst>
                                          <p:attrName>style.rotation</p:attrName>
                                        </p:attrNameLst>
                                      </p:cBhvr>
                                      <p:tavLst>
                                        <p:tav tm="0">
                                          <p:val>
                                            <p:fltVal val="720"/>
                                          </p:val>
                                        </p:tav>
                                        <p:tav tm="100000">
                                          <p:val>
                                            <p:fltVal val="0"/>
                                          </p:val>
                                        </p:tav>
                                      </p:tavLst>
                                    </p:anim>
                                    <p:anim calcmode="lin" valueType="num">
                                      <p:cBhvr>
                                        <p:cTn id="73" dur="3000" fill="hold"/>
                                        <p:tgtEl>
                                          <p:spTgt spid="20"/>
                                        </p:tgtEl>
                                        <p:attrNameLst>
                                          <p:attrName>ppt_h</p:attrName>
                                        </p:attrNameLst>
                                      </p:cBhvr>
                                      <p:tavLst>
                                        <p:tav tm="0">
                                          <p:val>
                                            <p:fltVal val="0"/>
                                          </p:val>
                                        </p:tav>
                                        <p:tav tm="100000">
                                          <p:val>
                                            <p:strVal val="#ppt_h"/>
                                          </p:val>
                                        </p:tav>
                                      </p:tavLst>
                                    </p:anim>
                                    <p:anim calcmode="lin" valueType="num">
                                      <p:cBhvr>
                                        <p:cTn id="74" dur="3000" fill="hold"/>
                                        <p:tgtEl>
                                          <p:spTgt spid="20"/>
                                        </p:tgtEl>
                                        <p:attrNameLst>
                                          <p:attrName>ppt_w</p:attrName>
                                        </p:attrNameLst>
                                      </p:cBhvr>
                                      <p:tavLst>
                                        <p:tav tm="0">
                                          <p:val>
                                            <p:fltVal val="0"/>
                                          </p:val>
                                        </p:tav>
                                        <p:tav tm="100000">
                                          <p:val>
                                            <p:strVal val="#ppt_w"/>
                                          </p:val>
                                        </p:tav>
                                      </p:tavLst>
                                    </p:anim>
                                  </p:childTnLst>
                                </p:cTn>
                              </p:par>
                              <p:par>
                                <p:cTn id="75" presetID="2" presetClass="entr" presetSubtype="12" fill="hold" nodeType="withEffect">
                                  <p:stCondLst>
                                    <p:cond delay="210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3000" fill="hold"/>
                                        <p:tgtEl>
                                          <p:spTgt spid="21"/>
                                        </p:tgtEl>
                                        <p:attrNameLst>
                                          <p:attrName>ppt_x</p:attrName>
                                        </p:attrNameLst>
                                      </p:cBhvr>
                                      <p:tavLst>
                                        <p:tav tm="0">
                                          <p:val>
                                            <p:strVal val="0-#ppt_w/2"/>
                                          </p:val>
                                        </p:tav>
                                        <p:tav tm="100000">
                                          <p:val>
                                            <p:strVal val="#ppt_x"/>
                                          </p:val>
                                        </p:tav>
                                      </p:tavLst>
                                    </p:anim>
                                    <p:anim calcmode="lin" valueType="num">
                                      <p:cBhvr additive="base">
                                        <p:cTn id="78" dur="3000" fill="hold"/>
                                        <p:tgtEl>
                                          <p:spTgt spid="21"/>
                                        </p:tgtEl>
                                        <p:attrNameLst>
                                          <p:attrName>ppt_y</p:attrName>
                                        </p:attrNameLst>
                                      </p:cBhvr>
                                      <p:tavLst>
                                        <p:tav tm="0">
                                          <p:val>
                                            <p:strVal val="1+#ppt_h/2"/>
                                          </p:val>
                                        </p:tav>
                                        <p:tav tm="100000">
                                          <p:val>
                                            <p:strVal val="#ppt_y"/>
                                          </p:val>
                                        </p:tav>
                                      </p:tavLst>
                                    </p:anim>
                                  </p:childTnLst>
                                </p:cTn>
                              </p:par>
                              <p:par>
                                <p:cTn id="79" presetID="35" presetClass="entr" presetSubtype="0" fill="hold" nodeType="withEffect">
                                  <p:stCondLst>
                                    <p:cond delay="2100"/>
                                  </p:stCondLst>
                                  <p:childTnLst>
                                    <p:set>
                                      <p:cBhvr>
                                        <p:cTn id="80" dur="1" fill="hold">
                                          <p:stCondLst>
                                            <p:cond delay="0"/>
                                          </p:stCondLst>
                                        </p:cTn>
                                        <p:tgtEl>
                                          <p:spTgt spid="21"/>
                                        </p:tgtEl>
                                        <p:attrNameLst>
                                          <p:attrName>style.visibility</p:attrName>
                                        </p:attrNameLst>
                                      </p:cBhvr>
                                      <p:to>
                                        <p:strVal val="visible"/>
                                      </p:to>
                                    </p:set>
                                    <p:animEffect transition="in" filter="fade">
                                      <p:cBhvr>
                                        <p:cTn id="81" dur="3000"/>
                                        <p:tgtEl>
                                          <p:spTgt spid="21"/>
                                        </p:tgtEl>
                                      </p:cBhvr>
                                    </p:animEffect>
                                    <p:anim calcmode="lin" valueType="num">
                                      <p:cBhvr>
                                        <p:cTn id="82" dur="3000" fill="hold"/>
                                        <p:tgtEl>
                                          <p:spTgt spid="21"/>
                                        </p:tgtEl>
                                        <p:attrNameLst>
                                          <p:attrName>style.rotation</p:attrName>
                                        </p:attrNameLst>
                                      </p:cBhvr>
                                      <p:tavLst>
                                        <p:tav tm="0">
                                          <p:val>
                                            <p:fltVal val="720"/>
                                          </p:val>
                                        </p:tav>
                                        <p:tav tm="100000">
                                          <p:val>
                                            <p:fltVal val="0"/>
                                          </p:val>
                                        </p:tav>
                                      </p:tavLst>
                                    </p:anim>
                                    <p:anim calcmode="lin" valueType="num">
                                      <p:cBhvr>
                                        <p:cTn id="83" dur="3000" fill="hold"/>
                                        <p:tgtEl>
                                          <p:spTgt spid="21"/>
                                        </p:tgtEl>
                                        <p:attrNameLst>
                                          <p:attrName>ppt_h</p:attrName>
                                        </p:attrNameLst>
                                      </p:cBhvr>
                                      <p:tavLst>
                                        <p:tav tm="0">
                                          <p:val>
                                            <p:fltVal val="0"/>
                                          </p:val>
                                        </p:tav>
                                        <p:tav tm="100000">
                                          <p:val>
                                            <p:strVal val="#ppt_h"/>
                                          </p:val>
                                        </p:tav>
                                      </p:tavLst>
                                    </p:anim>
                                    <p:anim calcmode="lin" valueType="num">
                                      <p:cBhvr>
                                        <p:cTn id="84" dur="3000" fill="hold"/>
                                        <p:tgtEl>
                                          <p:spTgt spid="21"/>
                                        </p:tgtEl>
                                        <p:attrNameLst>
                                          <p:attrName>ppt_w</p:attrName>
                                        </p:attrNameLst>
                                      </p:cBhvr>
                                      <p:tavLst>
                                        <p:tav tm="0">
                                          <p:val>
                                            <p:fltVal val="0"/>
                                          </p:val>
                                        </p:tav>
                                        <p:tav tm="100000">
                                          <p:val>
                                            <p:strVal val="#ppt_w"/>
                                          </p:val>
                                        </p:tav>
                                      </p:tavLst>
                                    </p:anim>
                                  </p:childTnLst>
                                </p:cTn>
                              </p:par>
                            </p:childTnLst>
                          </p:cTn>
                        </p:par>
                        <p:par>
                          <p:cTn id="85" fill="hold">
                            <p:stCondLst>
                              <p:cond delay="5100"/>
                            </p:stCondLst>
                            <p:childTnLst>
                              <p:par>
                                <p:cTn id="86" presetID="40" presetClass="entr" presetSubtype="0" fill="hold" grpId="0" nodeType="afterEffect">
                                  <p:stCondLst>
                                    <p:cond delay="0"/>
                                  </p:stCondLst>
                                  <p:iterate type="lt">
                                    <p:tmPct val="10000"/>
                                  </p:iterate>
                                  <p:childTnLst>
                                    <p:set>
                                      <p:cBhvr>
                                        <p:cTn id="87" dur="1" fill="hold">
                                          <p:stCondLst>
                                            <p:cond delay="0"/>
                                          </p:stCondLst>
                                        </p:cTn>
                                        <p:tgtEl>
                                          <p:spTgt spid="10"/>
                                        </p:tgtEl>
                                        <p:attrNameLst>
                                          <p:attrName>style.visibility</p:attrName>
                                        </p:attrNameLst>
                                      </p:cBhvr>
                                      <p:to>
                                        <p:strVal val="visible"/>
                                      </p:to>
                                    </p:set>
                                    <p:animEffect transition="in" filter="fade">
                                      <p:cBhvr>
                                        <p:cTn id="88" dur="1000"/>
                                        <p:tgtEl>
                                          <p:spTgt spid="10"/>
                                        </p:tgtEl>
                                      </p:cBhvr>
                                    </p:animEffect>
                                    <p:anim calcmode="lin" valueType="num">
                                      <p:cBhvr>
                                        <p:cTn id="89" dur="1000" fill="hold"/>
                                        <p:tgtEl>
                                          <p:spTgt spid="10"/>
                                        </p:tgtEl>
                                        <p:attrNameLst>
                                          <p:attrName>ppt_x</p:attrName>
                                        </p:attrNameLst>
                                      </p:cBhvr>
                                      <p:tavLst>
                                        <p:tav tm="0">
                                          <p:val>
                                            <p:strVal val="#ppt_x-.1"/>
                                          </p:val>
                                        </p:tav>
                                        <p:tav tm="100000">
                                          <p:val>
                                            <p:strVal val="#ppt_x"/>
                                          </p:val>
                                        </p:tav>
                                      </p:tavLst>
                                    </p:anim>
                                    <p:anim calcmode="lin" valueType="num">
                                      <p:cBhvr>
                                        <p:cTn id="90"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Users\Ana María\Desktop\152157H.jpg"/>
          <p:cNvPicPr>
            <a:picLocks noChangeAspect="1" noChangeArrowheads="1"/>
          </p:cNvPicPr>
          <p:nvPr/>
        </p:nvPicPr>
        <p:blipFill>
          <a:blip r:embed="rId2" cstate="print"/>
          <a:srcRect r="50000" b="50000"/>
          <a:stretch>
            <a:fillRect/>
          </a:stretch>
        </p:blipFill>
        <p:spPr bwMode="auto">
          <a:xfrm>
            <a:off x="0" y="0"/>
            <a:ext cx="4572000" cy="2571750"/>
          </a:xfrm>
          <a:prstGeom prst="rect">
            <a:avLst/>
          </a:prstGeom>
          <a:noFill/>
          <a:ln w="9525">
            <a:noFill/>
            <a:miter lim="800000"/>
            <a:headEnd/>
            <a:tailEnd/>
          </a:ln>
        </p:spPr>
      </p:pic>
      <p:pic>
        <p:nvPicPr>
          <p:cNvPr id="6" name="Picture 2" descr="C:\Users\Ana María\Desktop\152157H.jpg"/>
          <p:cNvPicPr>
            <a:picLocks noChangeAspect="1" noChangeArrowheads="1"/>
          </p:cNvPicPr>
          <p:nvPr/>
        </p:nvPicPr>
        <p:blipFill>
          <a:blip r:embed="rId2" cstate="print"/>
          <a:srcRect l="50000" b="50000"/>
          <a:stretch>
            <a:fillRect/>
          </a:stretch>
        </p:blipFill>
        <p:spPr bwMode="auto">
          <a:xfrm>
            <a:off x="4572000" y="0"/>
            <a:ext cx="4572000" cy="2571750"/>
          </a:xfrm>
          <a:prstGeom prst="rect">
            <a:avLst/>
          </a:prstGeom>
          <a:noFill/>
          <a:ln w="9525">
            <a:noFill/>
            <a:miter lim="800000"/>
            <a:headEnd/>
            <a:tailEnd/>
          </a:ln>
        </p:spPr>
      </p:pic>
      <p:pic>
        <p:nvPicPr>
          <p:cNvPr id="7" name="Picture 2" descr="C:\Users\Ana María\Desktop\152157H.jpg"/>
          <p:cNvPicPr>
            <a:picLocks noChangeAspect="1" noChangeArrowheads="1"/>
          </p:cNvPicPr>
          <p:nvPr/>
        </p:nvPicPr>
        <p:blipFill>
          <a:blip r:embed="rId2" cstate="print"/>
          <a:srcRect t="50000" r="50000"/>
          <a:stretch>
            <a:fillRect/>
          </a:stretch>
        </p:blipFill>
        <p:spPr bwMode="auto">
          <a:xfrm>
            <a:off x="0" y="2571750"/>
            <a:ext cx="4572000" cy="2571750"/>
          </a:xfrm>
          <a:prstGeom prst="rect">
            <a:avLst/>
          </a:prstGeom>
          <a:noFill/>
          <a:ln w="9525">
            <a:noFill/>
            <a:miter lim="800000"/>
            <a:headEnd/>
            <a:tailEnd/>
          </a:ln>
        </p:spPr>
      </p:pic>
      <p:pic>
        <p:nvPicPr>
          <p:cNvPr id="8" name="Picture 2" descr="C:\Users\Ana María\Desktop\152157H.jpg"/>
          <p:cNvPicPr>
            <a:picLocks noChangeAspect="1" noChangeArrowheads="1"/>
          </p:cNvPicPr>
          <p:nvPr/>
        </p:nvPicPr>
        <p:blipFill>
          <a:blip r:embed="rId2" cstate="print"/>
          <a:srcRect l="50000" t="50000"/>
          <a:stretch>
            <a:fillRect/>
          </a:stretch>
        </p:blipFill>
        <p:spPr bwMode="auto">
          <a:xfrm>
            <a:off x="4572000" y="2571750"/>
            <a:ext cx="4572000" cy="2571750"/>
          </a:xfrm>
          <a:prstGeom prst="rect">
            <a:avLst/>
          </a:prstGeom>
          <a:noFill/>
          <a:ln w="9525">
            <a:noFill/>
            <a:miter lim="800000"/>
            <a:headEnd/>
            <a:tailEnd/>
          </a:ln>
        </p:spPr>
      </p:pic>
      <p:pic>
        <p:nvPicPr>
          <p:cNvPr id="9" name="8 Imagen" descr="EasyCapture1.jpg"/>
          <p:cNvPicPr>
            <a:picLocks noChangeAspect="1"/>
          </p:cNvPicPr>
          <p:nvPr/>
        </p:nvPicPr>
        <p:blipFill>
          <a:blip r:embed="rId2" cstate="print"/>
          <a:srcRect/>
          <a:stretch>
            <a:fillRect/>
          </a:stretch>
        </p:blipFill>
        <p:spPr bwMode="auto">
          <a:xfrm>
            <a:off x="468313" y="250825"/>
            <a:ext cx="8207375" cy="4643438"/>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000" advTm="11000">
        <p14:prism/>
      </p:transition>
    </mc:Choice>
    <mc:Fallback>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fltVal val="0"/>
                                          </p:val>
                                        </p:tav>
                                        <p:tav tm="100000">
                                          <p:val>
                                            <p:strVal val="#ppt_w"/>
                                          </p:val>
                                        </p:tav>
                                      </p:tavLst>
                                    </p:anim>
                                    <p:anim calcmode="lin" valueType="num">
                                      <p:cBhvr>
                                        <p:cTn id="8" dur="2000" fill="hold"/>
                                        <p:tgtEl>
                                          <p:spTgt spid="9"/>
                                        </p:tgtEl>
                                        <p:attrNameLst>
                                          <p:attrName>ppt_h</p:attrName>
                                        </p:attrNameLst>
                                      </p:cBhvr>
                                      <p:tavLst>
                                        <p:tav tm="0">
                                          <p:val>
                                            <p:fltVal val="0"/>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heel(8)">
                                      <p:cBhvr>
                                        <p:cTn id="11" dur="2000"/>
                                        <p:tgtEl>
                                          <p:spTgt spid="9"/>
                                        </p:tgtEl>
                                      </p:cBhvr>
                                    </p:animEffect>
                                  </p:childTnLst>
                                </p:cTn>
                              </p:par>
                              <p:par>
                                <p:cTn id="12" presetID="8" presetClass="emph" presetSubtype="0" fill="hold" nodeType="withEffect">
                                  <p:stCondLst>
                                    <p:cond delay="0"/>
                                  </p:stCondLst>
                                  <p:childTnLst>
                                    <p:animRot by="21600000">
                                      <p:cBhvr>
                                        <p:cTn id="13" dur="2000" fill="hold"/>
                                        <p:tgtEl>
                                          <p:spTgt spid="9"/>
                                        </p:tgtEl>
                                        <p:attrNameLst>
                                          <p:attrName>r</p:attrName>
                                        </p:attrNameLst>
                                      </p:cBhvr>
                                    </p:animRot>
                                  </p:childTnLst>
                                </p:cTn>
                              </p:par>
                            </p:childTnLst>
                          </p:cTn>
                        </p:par>
                        <p:par>
                          <p:cTn id="14" fill="hold">
                            <p:stCondLst>
                              <p:cond delay="2000"/>
                            </p:stCondLst>
                            <p:childTnLst>
                              <p:par>
                                <p:cTn id="15" presetID="5" presetClass="entr" presetSubtype="1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heckerboard(across)">
                                      <p:cBhvr>
                                        <p:cTn id="17" dur="3000"/>
                                        <p:tgtEl>
                                          <p:spTgt spid="5"/>
                                        </p:tgtEl>
                                      </p:cBhvr>
                                    </p:animEffect>
                                  </p:childTnLst>
                                </p:cTn>
                              </p:par>
                              <p:par>
                                <p:cTn id="18" presetID="5" presetClass="entr" presetSubtype="10"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checkerboard(across)">
                                      <p:cBhvr>
                                        <p:cTn id="20" dur="3000"/>
                                        <p:tgtEl>
                                          <p:spTgt spid="6"/>
                                        </p:tgtEl>
                                      </p:cBhvr>
                                    </p:animEffect>
                                  </p:childTnLst>
                                </p:cTn>
                              </p:par>
                              <p:par>
                                <p:cTn id="21" presetID="5" presetClass="entr" presetSubtype="1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checkerboard(across)">
                                      <p:cBhvr>
                                        <p:cTn id="23" dur="3000"/>
                                        <p:tgtEl>
                                          <p:spTgt spid="7"/>
                                        </p:tgtEl>
                                      </p:cBhvr>
                                    </p:animEffect>
                                  </p:childTnLst>
                                </p:cTn>
                              </p:par>
                              <p:par>
                                <p:cTn id="24" presetID="5" presetClass="entr" presetSubtype="10"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checkerboard(across)">
                                      <p:cBhvr>
                                        <p:cTn id="26" dur="3000"/>
                                        <p:tgtEl>
                                          <p:spTgt spid="8"/>
                                        </p:tgtEl>
                                      </p:cBhvr>
                                    </p:animEffect>
                                  </p:childTnLst>
                                </p:cTn>
                              </p:par>
                              <p:par>
                                <p:cTn id="27" presetID="10" presetClass="exit" presetSubtype="0" fill="hold" nodeType="withEffect">
                                  <p:stCondLst>
                                    <p:cond delay="2000"/>
                                  </p:stCondLst>
                                  <p:childTnLst>
                                    <p:animEffect transition="out" filter="fade">
                                      <p:cBhvr>
                                        <p:cTn id="28" dur="2000"/>
                                        <p:tgtEl>
                                          <p:spTgt spid="9"/>
                                        </p:tgtEl>
                                      </p:cBhvr>
                                    </p:animEffect>
                                    <p:set>
                                      <p:cBhvr>
                                        <p:cTn id="29" dur="1" fill="hold">
                                          <p:stCondLst>
                                            <p:cond delay="1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36 Patio Trilingüe 1570 - Pedro de la Cotera, arquitecto.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4" name="3 CuadroTexto"/>
          <p:cNvSpPr txBox="1"/>
          <p:nvPr/>
        </p:nvSpPr>
        <p:spPr>
          <a:xfrm>
            <a:off x="179388" y="4011613"/>
            <a:ext cx="8724900" cy="923925"/>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Después de un patio pasamos a otro, este es el Patio Trilingüe , realizado por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Pedro de la </a:t>
            </a:r>
            <a:r>
              <a:rPr lang="es-ES" b="1" dirty="0" err="1">
                <a:effectLst>
                  <a:glow rad="101600">
                    <a:schemeClr val="accent2">
                      <a:satMod val="175000"/>
                      <a:alpha val="40000"/>
                    </a:schemeClr>
                  </a:glow>
                  <a:outerShdw blurRad="38100" dist="38100" dir="2700000" algn="tl">
                    <a:srgbClr val="000000">
                      <a:alpha val="43137"/>
                    </a:srgbClr>
                  </a:outerShdw>
                </a:effectLst>
              </a:rPr>
              <a:t>Cotera</a:t>
            </a:r>
            <a:r>
              <a:rPr lang="es-ES" b="1" dirty="0">
                <a:effectLst>
                  <a:glow rad="101600">
                    <a:schemeClr val="accent2">
                      <a:satMod val="175000"/>
                      <a:alpha val="40000"/>
                    </a:schemeClr>
                  </a:glow>
                  <a:outerShdw blurRad="38100" dist="38100" dir="2700000" algn="tl">
                    <a:srgbClr val="000000">
                      <a:alpha val="43137"/>
                    </a:srgbClr>
                  </a:outerShdw>
                </a:effectLst>
              </a:rPr>
              <a:t> allá por 1570. recibe este nombre por haber acogido 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estudiantes de latín, griego y hebreo.</a:t>
            </a:r>
          </a:p>
        </p:txBody>
      </p:sp>
    </p:spTree>
  </p:cSld>
  <p:clrMapOvr>
    <a:masterClrMapping/>
  </p:clrMapOvr>
  <mc:AlternateContent xmlns:mc="http://schemas.openxmlformats.org/markup-compatibility/2006">
    <mc:Choice xmlns:p14="http://schemas.microsoft.com/office/powerpoint/2010/main" Requires="p14">
      <p:transition spd="slow" p14:dur="2000" advTm="24000">
        <p14:prism dir="u"/>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5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8" dur="15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9" dur="1500" accel="50000" fill="hold">
                                          <p:stCondLst>
                                            <p:cond delay="1500"/>
                                          </p:stCondLst>
                                        </p:cTn>
                                        <p:tgtEl>
                                          <p:spTgt spid="3"/>
                                        </p:tgtEl>
                                        <p:attrNameLst>
                                          <p:attrName>ppt_w</p:attrName>
                                        </p:attrNameLst>
                                      </p:cBhvr>
                                      <p:tavLst>
                                        <p:tav tm="0">
                                          <p:val>
                                            <p:strVal val="#ppt_w*.05"/>
                                          </p:val>
                                        </p:tav>
                                        <p:tav tm="100000">
                                          <p:val>
                                            <p:strVal val="#ppt_w"/>
                                          </p:val>
                                        </p:tav>
                                      </p:tavLst>
                                    </p:anim>
                                    <p:anim calcmode="lin" valueType="num">
                                      <p:cBhvr>
                                        <p:cTn id="10" dur="3000" fill="hold"/>
                                        <p:tgtEl>
                                          <p:spTgt spid="3"/>
                                        </p:tgtEl>
                                        <p:attrNameLst>
                                          <p:attrName>ppt_h</p:attrName>
                                        </p:attrNameLst>
                                      </p:cBhvr>
                                      <p:tavLst>
                                        <p:tav tm="0">
                                          <p:val>
                                            <p:strVal val="#ppt_h"/>
                                          </p:val>
                                        </p:tav>
                                        <p:tav tm="100000">
                                          <p:val>
                                            <p:strVal val="#ppt_h"/>
                                          </p:val>
                                        </p:tav>
                                      </p:tavLst>
                                    </p:anim>
                                    <p:anim calcmode="lin" valueType="num">
                                      <p:cBhvr>
                                        <p:cTn id="11" dur="15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12" dur="15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13" dur="1500" accel="50000" fill="hold">
                                          <p:stCondLst>
                                            <p:cond delay="1500"/>
                                          </p:stCondLst>
                                        </p:cTn>
                                        <p:tgtEl>
                                          <p:spTgt spid="3"/>
                                        </p:tgtEl>
                                        <p:attrNameLst>
                                          <p:attrName>ppt_y</p:attrName>
                                        </p:attrNameLst>
                                      </p:cBhvr>
                                      <p:tavLst>
                                        <p:tav tm="0">
                                          <p:val>
                                            <p:strVal val="#ppt_y+.1"/>
                                          </p:val>
                                        </p:tav>
                                        <p:tav tm="100000">
                                          <p:val>
                                            <p:strVal val="#ppt_y"/>
                                          </p:val>
                                        </p:tav>
                                      </p:tavLst>
                                    </p:anim>
                                    <p:animEffect transition="in" filter="fade">
                                      <p:cBhvr>
                                        <p:cTn id="14" dur="3000" decel="50000">
                                          <p:stCondLst>
                                            <p:cond delay="0"/>
                                          </p:stCondLst>
                                        </p:cTn>
                                        <p:tgtEl>
                                          <p:spTgt spid="3"/>
                                        </p:tgtEl>
                                      </p:cBhvr>
                                    </p:animEffect>
                                  </p:childTnLst>
                                </p:cTn>
                              </p:par>
                              <p:par>
                                <p:cTn id="15" presetID="48" presetClass="entr" presetSubtype="0" accel="5000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8" dur="3000" fill="hold"/>
                                        <p:tgtEl>
                                          <p:spTgt spid="3"/>
                                        </p:tgtEl>
                                        <p:attrNameLst>
                                          <p:attrName>ppt_x</p:attrName>
                                        </p:attrNameLst>
                                      </p:cBhvr>
                                      <p:tavLst>
                                        <p:tav tm="0">
                                          <p:val>
                                            <p:fltVal val="-1"/>
                                          </p:val>
                                        </p:tav>
                                        <p:tav tm="50000">
                                          <p:val>
                                            <p:fltVal val="0.95"/>
                                          </p:val>
                                        </p:tav>
                                        <p:tav tm="100000">
                                          <p:val>
                                            <p:strVal val="#ppt_x"/>
                                          </p:val>
                                        </p:tav>
                                      </p:tavLst>
                                    </p:anim>
                                    <p:anim calcmode="lin" valueType="num">
                                      <p:cBhvr>
                                        <p:cTn id="19" dur="3000" fill="hold"/>
                                        <p:tgtEl>
                                          <p:spTgt spid="3"/>
                                        </p:tgtEl>
                                        <p:attrNameLst>
                                          <p:attrName>ppt_y</p:attrName>
                                        </p:attrNameLst>
                                      </p:cBhvr>
                                      <p:tavLst>
                                        <p:tav tm="0">
                                          <p:val>
                                            <p:strVal val="#ppt_y"/>
                                          </p:val>
                                        </p:tav>
                                        <p:tav tm="100000">
                                          <p:val>
                                            <p:strVal val="#ppt_y"/>
                                          </p:val>
                                        </p:tav>
                                      </p:tavLst>
                                    </p:anim>
                                    <p:animEffect transition="in" filter="fade">
                                      <p:cBhvr>
                                        <p:cTn id="20" dur="3000"/>
                                        <p:tgtEl>
                                          <p:spTgt spid="3"/>
                                        </p:tgtEl>
                                      </p:cBhvr>
                                    </p:animEffect>
                                  </p:childTnLst>
                                </p:cTn>
                              </p:par>
                              <p:par>
                                <p:cTn id="21" presetID="5" presetClass="entr" presetSubtype="10" fill="hold" nodeType="withEffect">
                                  <p:stCondLst>
                                    <p:cond delay="2000"/>
                                  </p:stCondLst>
                                  <p:childTnLst>
                                    <p:set>
                                      <p:cBhvr>
                                        <p:cTn id="22" dur="1" fill="hold">
                                          <p:stCondLst>
                                            <p:cond delay="0"/>
                                          </p:stCondLst>
                                        </p:cTn>
                                        <p:tgtEl>
                                          <p:spTgt spid="3"/>
                                        </p:tgtEl>
                                        <p:attrNameLst>
                                          <p:attrName>style.visibility</p:attrName>
                                        </p:attrNameLst>
                                      </p:cBhvr>
                                      <p:to>
                                        <p:strVal val="visible"/>
                                      </p:to>
                                    </p:set>
                                    <p:animEffect transition="in" filter="checkerboard(across)">
                                      <p:cBhvr>
                                        <p:cTn id="23" dur="2000"/>
                                        <p:tgtEl>
                                          <p:spTgt spid="3"/>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1"/>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292572.jpg"/>
          <p:cNvPicPr>
            <a:picLocks noChangeAspect="1"/>
          </p:cNvPicPr>
          <p:nvPr/>
        </p:nvPicPr>
        <p:blipFill>
          <a:blip r:embed="rId2" cstate="print"/>
          <a:srcRect/>
          <a:stretch>
            <a:fillRect/>
          </a:stretch>
        </p:blipFill>
        <p:spPr bwMode="auto">
          <a:xfrm>
            <a:off x="0" y="-381000"/>
            <a:ext cx="9144000" cy="5832475"/>
          </a:xfrm>
          <a:prstGeom prst="rect">
            <a:avLst/>
          </a:prstGeom>
          <a:noFill/>
          <a:ln w="9525">
            <a:noFill/>
            <a:miter lim="800000"/>
            <a:headEnd/>
            <a:tailEnd/>
          </a:ln>
        </p:spPr>
      </p:pic>
      <p:sp>
        <p:nvSpPr>
          <p:cNvPr id="6" name="5 Marco"/>
          <p:cNvSpPr/>
          <p:nvPr/>
        </p:nvSpPr>
        <p:spPr>
          <a:xfrm>
            <a:off x="0" y="0"/>
            <a:ext cx="9144000" cy="5143500"/>
          </a:xfrm>
          <a:prstGeom prst="frame">
            <a:avLst>
              <a:gd name="adj1" fmla="val 4902"/>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Paralelogramo"/>
          <p:cNvSpPr/>
          <p:nvPr/>
        </p:nvSpPr>
        <p:spPr>
          <a:xfrm>
            <a:off x="357188" y="374650"/>
            <a:ext cx="1216025" cy="685800"/>
          </a:xfrm>
          <a:prstGeom prst="parallelogram">
            <a:avLst>
              <a:gd name="adj" fmla="val 15873"/>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Marco"/>
          <p:cNvSpPr/>
          <p:nvPr/>
        </p:nvSpPr>
        <p:spPr>
          <a:xfrm>
            <a:off x="214313" y="160338"/>
            <a:ext cx="4214812" cy="4822825"/>
          </a:xfrm>
          <a:prstGeom prst="frame">
            <a:avLst>
              <a:gd name="adj1" fmla="val 6035"/>
            </a:avLst>
          </a:prstGeom>
          <a:solidFill>
            <a:schemeClr val="accent3">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4427538" y="160338"/>
            <a:ext cx="4465637" cy="4822825"/>
          </a:xfrm>
          <a:prstGeom prst="frame">
            <a:avLst>
              <a:gd name="adj1" fmla="val 5979"/>
            </a:avLst>
          </a:prstGeom>
          <a:solidFill>
            <a:schemeClr val="accent3">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Rectángulo"/>
          <p:cNvSpPr/>
          <p:nvPr/>
        </p:nvSpPr>
        <p:spPr>
          <a:xfrm flipH="1" flipV="1">
            <a:off x="285720" y="1500187"/>
            <a:ext cx="142876" cy="53579"/>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428596" y="3321849"/>
            <a:ext cx="3786214" cy="214314"/>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flipH="1">
            <a:off x="2143125" y="588963"/>
            <a:ext cx="214313"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395288" y="303213"/>
            <a:ext cx="3819525" cy="4483100"/>
          </a:xfrm>
          <a:prstGeom prst="rect">
            <a:avLst/>
          </a:prstGeom>
          <a:solidFill>
            <a:schemeClr val="tx2">
              <a:lumMod val="75000"/>
              <a:alpha val="4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643438" y="357188"/>
            <a:ext cx="4032250" cy="4411662"/>
          </a:xfrm>
          <a:prstGeom prst="rect">
            <a:avLst/>
          </a:prstGeom>
          <a:solidFill>
            <a:schemeClr val="tx2">
              <a:lumMod val="75000"/>
              <a:alpha val="4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250825" y="4300538"/>
            <a:ext cx="8642350"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Saliendo del Colegio Mayor nos damos otro paseo hasta llegar a la Plaza de</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Cervantes, que es la plaza con mayor visitas del casco histórico de la ciudad.</a:t>
            </a:r>
          </a:p>
        </p:txBody>
      </p:sp>
    </p:spTree>
  </p:cSld>
  <p:clrMapOvr>
    <a:masterClrMapping/>
  </p:clrMapOvr>
  <mc:AlternateContent xmlns:mc="http://schemas.openxmlformats.org/markup-compatibility/2006">
    <mc:Choice xmlns:p14="http://schemas.microsoft.com/office/powerpoint/2010/main" Requires="p14">
      <p:transition spd="slow" p14:dur="2000" advTm="21000">
        <p14:prism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9"/>
                                        </p:tgtEl>
                                        <p:attrNameLst>
                                          <p:attrName>ppt_x</p:attrName>
                                        </p:attrNameLst>
                                      </p:cBhvr>
                                      <p:tavLst>
                                        <p:tav tm="0">
                                          <p:val>
                                            <p:strVal val="ppt_x"/>
                                          </p:val>
                                        </p:tav>
                                        <p:tav tm="100000">
                                          <p:val>
                                            <p:strVal val="ppt_x-ppt_w/2"/>
                                          </p:val>
                                        </p:tav>
                                      </p:tavLst>
                                    </p:anim>
                                    <p:anim calcmode="lin" valueType="num">
                                      <p:cBhvr>
                                        <p:cTn id="7" dur="3000"/>
                                        <p:tgtEl>
                                          <p:spTgt spid="9"/>
                                        </p:tgtEl>
                                        <p:attrNameLst>
                                          <p:attrName>ppt_y</p:attrName>
                                        </p:attrNameLst>
                                      </p:cBhvr>
                                      <p:tavLst>
                                        <p:tav tm="0">
                                          <p:val>
                                            <p:strVal val="ppt_y"/>
                                          </p:val>
                                        </p:tav>
                                        <p:tav tm="100000">
                                          <p:val>
                                            <p:strVal val="ppt_y"/>
                                          </p:val>
                                        </p:tav>
                                      </p:tavLst>
                                    </p:anim>
                                    <p:anim calcmode="lin" valueType="num">
                                      <p:cBhvr>
                                        <p:cTn id="8" dur="3000"/>
                                        <p:tgtEl>
                                          <p:spTgt spid="9"/>
                                        </p:tgtEl>
                                        <p:attrNameLst>
                                          <p:attrName>ppt_w</p:attrName>
                                        </p:attrNameLst>
                                      </p:cBhvr>
                                      <p:tavLst>
                                        <p:tav tm="0">
                                          <p:val>
                                            <p:strVal val="ppt_w"/>
                                          </p:val>
                                        </p:tav>
                                        <p:tav tm="100000">
                                          <p:val>
                                            <p:fltVal val="0"/>
                                          </p:val>
                                        </p:tav>
                                      </p:tavLst>
                                    </p:anim>
                                    <p:anim calcmode="lin" valueType="num">
                                      <p:cBhvr>
                                        <p:cTn id="9" dur="3000"/>
                                        <p:tgtEl>
                                          <p:spTgt spid="9"/>
                                        </p:tgtEl>
                                        <p:attrNameLst>
                                          <p:attrName>ppt_h</p:attrName>
                                        </p:attrNameLst>
                                      </p:cBhvr>
                                      <p:tavLst>
                                        <p:tav tm="0">
                                          <p:val>
                                            <p:strVal val="ppt_h"/>
                                          </p:val>
                                        </p:tav>
                                        <p:tav tm="100000">
                                          <p:val>
                                            <p:strVal val="ppt_h"/>
                                          </p:val>
                                        </p:tav>
                                      </p:tavLst>
                                    </p:anim>
                                    <p:set>
                                      <p:cBhvr>
                                        <p:cTn id="10" dur="1" fill="hold">
                                          <p:stCondLst>
                                            <p:cond delay="2999"/>
                                          </p:stCondLst>
                                        </p:cTn>
                                        <p:tgtEl>
                                          <p:spTgt spid="9"/>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14"/>
                                        </p:tgtEl>
                                        <p:attrNameLst>
                                          <p:attrName>ppt_x</p:attrName>
                                        </p:attrNameLst>
                                      </p:cBhvr>
                                      <p:tavLst>
                                        <p:tav tm="0">
                                          <p:val>
                                            <p:strVal val="ppt_x"/>
                                          </p:val>
                                        </p:tav>
                                        <p:tav tm="100000">
                                          <p:val>
                                            <p:strVal val="ppt_x-ppt_w/2"/>
                                          </p:val>
                                        </p:tav>
                                      </p:tavLst>
                                    </p:anim>
                                    <p:anim calcmode="lin" valueType="num">
                                      <p:cBhvr>
                                        <p:cTn id="13" dur="3000"/>
                                        <p:tgtEl>
                                          <p:spTgt spid="14"/>
                                        </p:tgtEl>
                                        <p:attrNameLst>
                                          <p:attrName>ppt_y</p:attrName>
                                        </p:attrNameLst>
                                      </p:cBhvr>
                                      <p:tavLst>
                                        <p:tav tm="0">
                                          <p:val>
                                            <p:strVal val="ppt_y"/>
                                          </p:val>
                                        </p:tav>
                                        <p:tav tm="100000">
                                          <p:val>
                                            <p:strVal val="ppt_y"/>
                                          </p:val>
                                        </p:tav>
                                      </p:tavLst>
                                    </p:anim>
                                    <p:anim calcmode="lin" valueType="num">
                                      <p:cBhvr>
                                        <p:cTn id="14" dur="3000"/>
                                        <p:tgtEl>
                                          <p:spTgt spid="14"/>
                                        </p:tgtEl>
                                        <p:attrNameLst>
                                          <p:attrName>ppt_w</p:attrName>
                                        </p:attrNameLst>
                                      </p:cBhvr>
                                      <p:tavLst>
                                        <p:tav tm="0">
                                          <p:val>
                                            <p:strVal val="ppt_w"/>
                                          </p:val>
                                        </p:tav>
                                        <p:tav tm="100000">
                                          <p:val>
                                            <p:fltVal val="0"/>
                                          </p:val>
                                        </p:tav>
                                      </p:tavLst>
                                    </p:anim>
                                    <p:anim calcmode="lin" valueType="num">
                                      <p:cBhvr>
                                        <p:cTn id="15" dur="3000"/>
                                        <p:tgtEl>
                                          <p:spTgt spid="14"/>
                                        </p:tgtEl>
                                        <p:attrNameLst>
                                          <p:attrName>ppt_h</p:attrName>
                                        </p:attrNameLst>
                                      </p:cBhvr>
                                      <p:tavLst>
                                        <p:tav tm="0">
                                          <p:val>
                                            <p:strVal val="ppt_h"/>
                                          </p:val>
                                        </p:tav>
                                        <p:tav tm="100000">
                                          <p:val>
                                            <p:strVal val="ppt_h"/>
                                          </p:val>
                                        </p:tav>
                                      </p:tavLst>
                                    </p:anim>
                                    <p:set>
                                      <p:cBhvr>
                                        <p:cTn id="16" dur="1" fill="hold">
                                          <p:stCondLst>
                                            <p:cond delay="2999"/>
                                          </p:stCondLst>
                                        </p:cTn>
                                        <p:tgtEl>
                                          <p:spTgt spid="14"/>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3000"/>
                                        <p:tgtEl>
                                          <p:spTgt spid="10"/>
                                        </p:tgtEl>
                                        <p:attrNameLst>
                                          <p:attrName>ppt_x</p:attrName>
                                        </p:attrNameLst>
                                      </p:cBhvr>
                                      <p:tavLst>
                                        <p:tav tm="0">
                                          <p:val>
                                            <p:strVal val="ppt_x"/>
                                          </p:val>
                                        </p:tav>
                                        <p:tav tm="100000">
                                          <p:val>
                                            <p:strVal val="ppt_x+ppt_w/2"/>
                                          </p:val>
                                        </p:tav>
                                      </p:tavLst>
                                    </p:anim>
                                    <p:anim calcmode="lin" valueType="num">
                                      <p:cBhvr>
                                        <p:cTn id="19" dur="3000"/>
                                        <p:tgtEl>
                                          <p:spTgt spid="10"/>
                                        </p:tgtEl>
                                        <p:attrNameLst>
                                          <p:attrName>ppt_y</p:attrName>
                                        </p:attrNameLst>
                                      </p:cBhvr>
                                      <p:tavLst>
                                        <p:tav tm="0">
                                          <p:val>
                                            <p:strVal val="ppt_y"/>
                                          </p:val>
                                        </p:tav>
                                        <p:tav tm="100000">
                                          <p:val>
                                            <p:strVal val="ppt_y"/>
                                          </p:val>
                                        </p:tav>
                                      </p:tavLst>
                                    </p:anim>
                                    <p:anim calcmode="lin" valueType="num">
                                      <p:cBhvr>
                                        <p:cTn id="20" dur="3000"/>
                                        <p:tgtEl>
                                          <p:spTgt spid="10"/>
                                        </p:tgtEl>
                                        <p:attrNameLst>
                                          <p:attrName>ppt_w</p:attrName>
                                        </p:attrNameLst>
                                      </p:cBhvr>
                                      <p:tavLst>
                                        <p:tav tm="0">
                                          <p:val>
                                            <p:strVal val="ppt_w"/>
                                          </p:val>
                                        </p:tav>
                                        <p:tav tm="100000">
                                          <p:val>
                                            <p:fltVal val="0"/>
                                          </p:val>
                                        </p:tav>
                                      </p:tavLst>
                                    </p:anim>
                                    <p:anim calcmode="lin" valueType="num">
                                      <p:cBhvr>
                                        <p:cTn id="21" dur="3000"/>
                                        <p:tgtEl>
                                          <p:spTgt spid="10"/>
                                        </p:tgtEl>
                                        <p:attrNameLst>
                                          <p:attrName>ppt_h</p:attrName>
                                        </p:attrNameLst>
                                      </p:cBhvr>
                                      <p:tavLst>
                                        <p:tav tm="0">
                                          <p:val>
                                            <p:strVal val="ppt_h"/>
                                          </p:val>
                                        </p:tav>
                                        <p:tav tm="100000">
                                          <p:val>
                                            <p:strVal val="ppt_h"/>
                                          </p:val>
                                        </p:tav>
                                      </p:tavLst>
                                    </p:anim>
                                    <p:set>
                                      <p:cBhvr>
                                        <p:cTn id="22" dur="1" fill="hold">
                                          <p:stCondLst>
                                            <p:cond delay="2999"/>
                                          </p:stCondLst>
                                        </p:cTn>
                                        <p:tgtEl>
                                          <p:spTgt spid="10"/>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3000"/>
                                        <p:tgtEl>
                                          <p:spTgt spid="15"/>
                                        </p:tgtEl>
                                        <p:attrNameLst>
                                          <p:attrName>ppt_x</p:attrName>
                                        </p:attrNameLst>
                                      </p:cBhvr>
                                      <p:tavLst>
                                        <p:tav tm="0">
                                          <p:val>
                                            <p:strVal val="ppt_x"/>
                                          </p:val>
                                        </p:tav>
                                        <p:tav tm="100000">
                                          <p:val>
                                            <p:strVal val="ppt_x+ppt_w/2"/>
                                          </p:val>
                                        </p:tav>
                                      </p:tavLst>
                                    </p:anim>
                                    <p:anim calcmode="lin" valueType="num">
                                      <p:cBhvr>
                                        <p:cTn id="25" dur="3000"/>
                                        <p:tgtEl>
                                          <p:spTgt spid="15"/>
                                        </p:tgtEl>
                                        <p:attrNameLst>
                                          <p:attrName>ppt_y</p:attrName>
                                        </p:attrNameLst>
                                      </p:cBhvr>
                                      <p:tavLst>
                                        <p:tav tm="0">
                                          <p:val>
                                            <p:strVal val="ppt_y"/>
                                          </p:val>
                                        </p:tav>
                                        <p:tav tm="100000">
                                          <p:val>
                                            <p:strVal val="ppt_y"/>
                                          </p:val>
                                        </p:tav>
                                      </p:tavLst>
                                    </p:anim>
                                    <p:anim calcmode="lin" valueType="num">
                                      <p:cBhvr>
                                        <p:cTn id="26" dur="3000"/>
                                        <p:tgtEl>
                                          <p:spTgt spid="15"/>
                                        </p:tgtEl>
                                        <p:attrNameLst>
                                          <p:attrName>ppt_w</p:attrName>
                                        </p:attrNameLst>
                                      </p:cBhvr>
                                      <p:tavLst>
                                        <p:tav tm="0">
                                          <p:val>
                                            <p:strVal val="ppt_w"/>
                                          </p:val>
                                        </p:tav>
                                        <p:tav tm="100000">
                                          <p:val>
                                            <p:fltVal val="0"/>
                                          </p:val>
                                        </p:tav>
                                      </p:tavLst>
                                    </p:anim>
                                    <p:anim calcmode="lin" valueType="num">
                                      <p:cBhvr>
                                        <p:cTn id="27" dur="3000"/>
                                        <p:tgtEl>
                                          <p:spTgt spid="15"/>
                                        </p:tgtEl>
                                        <p:attrNameLst>
                                          <p:attrName>ppt_h</p:attrName>
                                        </p:attrNameLst>
                                      </p:cBhvr>
                                      <p:tavLst>
                                        <p:tav tm="0">
                                          <p:val>
                                            <p:strVal val="ppt_h"/>
                                          </p:val>
                                        </p:tav>
                                        <p:tav tm="100000">
                                          <p:val>
                                            <p:strVal val="ppt_h"/>
                                          </p:val>
                                        </p:tav>
                                      </p:tavLst>
                                    </p:anim>
                                    <p:set>
                                      <p:cBhvr>
                                        <p:cTn id="28" dur="1" fill="hold">
                                          <p:stCondLst>
                                            <p:cond delay="2999"/>
                                          </p:stCondLst>
                                        </p:cTn>
                                        <p:tgtEl>
                                          <p:spTgt spid="15"/>
                                        </p:tgtEl>
                                        <p:attrNameLst>
                                          <p:attrName>style.visibility</p:attrName>
                                        </p:attrNameLst>
                                      </p:cBhvr>
                                      <p:to>
                                        <p:strVal val="hidden"/>
                                      </p:to>
                                    </p:set>
                                  </p:childTnLst>
                                </p:cTn>
                              </p:par>
                              <p:par>
                                <p:cTn id="29" presetID="17" presetClass="exit" presetSubtype="10" fill="hold" nodeType="withEffect">
                                  <p:stCondLst>
                                    <p:cond delay="0"/>
                                  </p:stCondLst>
                                  <p:childTnLst>
                                    <p:anim calcmode="lin" valueType="num">
                                      <p:cBhvr>
                                        <p:cTn id="30" dur="3000"/>
                                        <p:tgtEl>
                                          <p:spTgt spid="6"/>
                                        </p:tgtEl>
                                        <p:attrNameLst>
                                          <p:attrName>ppt_w</p:attrName>
                                        </p:attrNameLst>
                                      </p:cBhvr>
                                      <p:tavLst>
                                        <p:tav tm="0">
                                          <p:val>
                                            <p:strVal val="ppt_w"/>
                                          </p:val>
                                        </p:tav>
                                        <p:tav tm="100000">
                                          <p:val>
                                            <p:fltVal val="0"/>
                                          </p:val>
                                        </p:tav>
                                      </p:tavLst>
                                    </p:anim>
                                    <p:anim calcmode="lin" valueType="num">
                                      <p:cBhvr>
                                        <p:cTn id="31" dur="3000"/>
                                        <p:tgtEl>
                                          <p:spTgt spid="6"/>
                                        </p:tgtEl>
                                        <p:attrNameLst>
                                          <p:attrName>ppt_h</p:attrName>
                                        </p:attrNameLst>
                                      </p:cBhvr>
                                      <p:tavLst>
                                        <p:tav tm="0">
                                          <p:val>
                                            <p:strVal val="ppt_h"/>
                                          </p:val>
                                        </p:tav>
                                        <p:tav tm="100000">
                                          <p:val>
                                            <p:strVal val="ppt_h"/>
                                          </p:val>
                                        </p:tav>
                                      </p:tavLst>
                                    </p:anim>
                                    <p:set>
                                      <p:cBhvr>
                                        <p:cTn id="32" dur="1" fill="hold">
                                          <p:stCondLst>
                                            <p:cond delay="2999"/>
                                          </p:stCondLst>
                                        </p:cTn>
                                        <p:tgtEl>
                                          <p:spTgt spid="6"/>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p:val>
                                            <p:strVal val="2/3*#ppt_w"/>
                                          </p:val>
                                        </p:tav>
                                        <p:tav tm="100000">
                                          <p:val>
                                            <p:strVal val="#ppt_w"/>
                                          </p:val>
                                        </p:tav>
                                      </p:tavLst>
                                    </p:anim>
                                    <p:anim calcmode="lin" valueType="num">
                                      <p:cBhvr>
                                        <p:cTn id="36" dur="3000" fill="hold"/>
                                        <p:tgtEl>
                                          <p:spTgt spid="4"/>
                                        </p:tgtEl>
                                        <p:attrNameLst>
                                          <p:attrName>ppt_h</p:attrName>
                                        </p:attrNameLst>
                                      </p:cBhvr>
                                      <p:tavLst>
                                        <p:tav tm="0">
                                          <p:val>
                                            <p:strVal val="2/3*#ppt_h"/>
                                          </p:val>
                                        </p:tav>
                                        <p:tav tm="100000">
                                          <p:val>
                                            <p:strVal val="#ppt_h"/>
                                          </p:val>
                                        </p:tav>
                                      </p:tavLst>
                                    </p:anim>
                                  </p:childTnLst>
                                </p:cTn>
                              </p:par>
                            </p:childTnLst>
                          </p:cTn>
                        </p:par>
                        <p:par>
                          <p:cTn id="37" fill="hold">
                            <p:stCondLst>
                              <p:cond delay="3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1"/>
                                          </p:val>
                                        </p:tav>
                                        <p:tav tm="100000">
                                          <p:val>
                                            <p:strVal val="#ppt_x"/>
                                          </p:val>
                                        </p:tav>
                                      </p:tavLst>
                                    </p:anim>
                                    <p:anim calcmode="lin" valueType="num">
                                      <p:cBhvr>
                                        <p:cTn id="42"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37 Plaza de Cervantes, antes Del Mercado.jpg"/>
          <p:cNvPicPr>
            <a:picLocks noChangeAspect="1"/>
          </p:cNvPicPr>
          <p:nvPr/>
        </p:nvPicPr>
        <p:blipFill>
          <a:blip r:embed="rId2" cstate="print"/>
          <a:srcRect/>
          <a:stretch>
            <a:fillRect/>
          </a:stretch>
        </p:blipFill>
        <p:spPr bwMode="auto">
          <a:xfrm>
            <a:off x="0" y="-236538"/>
            <a:ext cx="9144000" cy="5616576"/>
          </a:xfrm>
          <a:prstGeom prst="rect">
            <a:avLst/>
          </a:prstGeom>
          <a:noFill/>
          <a:ln w="9525">
            <a:noFill/>
            <a:miter lim="800000"/>
            <a:headEnd/>
            <a:tailEnd/>
          </a:ln>
        </p:spPr>
      </p:pic>
      <p:sp>
        <p:nvSpPr>
          <p:cNvPr id="4" name="3 CuadroTexto"/>
          <p:cNvSpPr txBox="1"/>
          <p:nvPr/>
        </p:nvSpPr>
        <p:spPr>
          <a:xfrm>
            <a:off x="611188" y="4011613"/>
            <a:ext cx="7767637" cy="923925"/>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Además de ser la plaza más céntrica de Alcalá por lo que llegamos 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recorrer este día, no vimos otra plaza igual a esta, tanto en extensión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como tan bien cuidada y decorada de unos bonitos jardines.</a:t>
            </a:r>
          </a:p>
        </p:txBody>
      </p:sp>
    </p:spTree>
  </p:cSld>
  <p:clrMapOvr>
    <a:masterClrMapping/>
  </p:clrMapOvr>
  <mc:AlternateContent xmlns:mc="http://schemas.openxmlformats.org/markup-compatibility/2006">
    <mc:Choice xmlns:p14="http://schemas.microsoft.com/office/powerpoint/2010/main" Requires="p14">
      <p:transition spd="slow" p14:dur="2000" advTm="25000">
        <p14:prism dir="d"/>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870">
                                          <p:stCondLst>
                                            <p:cond delay="0"/>
                                          </p:stCondLst>
                                        </p:cTn>
                                        <p:tgtEl>
                                          <p:spTgt spid="3"/>
                                        </p:tgtEl>
                                      </p:cBhvr>
                                    </p:animEffect>
                                    <p:anim calcmode="lin" valueType="num">
                                      <p:cBhvr>
                                        <p:cTn id="8" dur="2733"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3"/>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3"/>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3"/>
                                        </p:tgtEl>
                                        <p:attrNameLst>
                                          <p:attrName>ppt_y</p:attrName>
                                        </p:attrNameLst>
                                      </p:cBhvr>
                                      <p:tavLst>
                                        <p:tav tm="0" fmla="#ppt_y-sin(pi*$)/81">
                                          <p:val>
                                            <p:fltVal val="0"/>
                                          </p:val>
                                        </p:tav>
                                        <p:tav tm="100000">
                                          <p:val>
                                            <p:fltVal val="1"/>
                                          </p:val>
                                        </p:tav>
                                      </p:tavLst>
                                    </p:anim>
                                    <p:animScale>
                                      <p:cBhvr>
                                        <p:cTn id="13" dur="39">
                                          <p:stCondLst>
                                            <p:cond delay="975"/>
                                          </p:stCondLst>
                                        </p:cTn>
                                        <p:tgtEl>
                                          <p:spTgt spid="3"/>
                                        </p:tgtEl>
                                      </p:cBhvr>
                                      <p:to x="100000" y="60000"/>
                                    </p:animScale>
                                    <p:animScale>
                                      <p:cBhvr>
                                        <p:cTn id="14" dur="249" decel="50000">
                                          <p:stCondLst>
                                            <p:cond delay="1014"/>
                                          </p:stCondLst>
                                        </p:cTn>
                                        <p:tgtEl>
                                          <p:spTgt spid="3"/>
                                        </p:tgtEl>
                                      </p:cBhvr>
                                      <p:to x="100000" y="100000"/>
                                    </p:animScale>
                                    <p:animScale>
                                      <p:cBhvr>
                                        <p:cTn id="15" dur="39">
                                          <p:stCondLst>
                                            <p:cond delay="1968"/>
                                          </p:stCondLst>
                                        </p:cTn>
                                        <p:tgtEl>
                                          <p:spTgt spid="3"/>
                                        </p:tgtEl>
                                      </p:cBhvr>
                                      <p:to x="100000" y="80000"/>
                                    </p:animScale>
                                    <p:animScale>
                                      <p:cBhvr>
                                        <p:cTn id="16" dur="249" decel="50000">
                                          <p:stCondLst>
                                            <p:cond delay="2007"/>
                                          </p:stCondLst>
                                        </p:cTn>
                                        <p:tgtEl>
                                          <p:spTgt spid="3"/>
                                        </p:tgtEl>
                                      </p:cBhvr>
                                      <p:to x="100000" y="100000"/>
                                    </p:animScale>
                                    <p:animScale>
                                      <p:cBhvr>
                                        <p:cTn id="17" dur="39">
                                          <p:stCondLst>
                                            <p:cond delay="2463"/>
                                          </p:stCondLst>
                                        </p:cTn>
                                        <p:tgtEl>
                                          <p:spTgt spid="3"/>
                                        </p:tgtEl>
                                      </p:cBhvr>
                                      <p:to x="100000" y="90000"/>
                                    </p:animScale>
                                    <p:animScale>
                                      <p:cBhvr>
                                        <p:cTn id="18" dur="249" decel="50000">
                                          <p:stCondLst>
                                            <p:cond delay="2502"/>
                                          </p:stCondLst>
                                        </p:cTn>
                                        <p:tgtEl>
                                          <p:spTgt spid="3"/>
                                        </p:tgtEl>
                                      </p:cBhvr>
                                      <p:to x="100000" y="100000"/>
                                    </p:animScale>
                                    <p:animScale>
                                      <p:cBhvr>
                                        <p:cTn id="19" dur="39">
                                          <p:stCondLst>
                                            <p:cond delay="2712"/>
                                          </p:stCondLst>
                                        </p:cTn>
                                        <p:tgtEl>
                                          <p:spTgt spid="3"/>
                                        </p:tgtEl>
                                      </p:cBhvr>
                                      <p:to x="100000" y="95000"/>
                                    </p:animScale>
                                    <p:animScale>
                                      <p:cBhvr>
                                        <p:cTn id="20" dur="249" decel="50000">
                                          <p:stCondLst>
                                            <p:cond delay="2751"/>
                                          </p:stCondLst>
                                        </p:cTn>
                                        <p:tgtEl>
                                          <p:spTgt spid="3"/>
                                        </p:tgtEl>
                                      </p:cBhvr>
                                      <p:to x="100000" y="100000"/>
                                    </p:animScale>
                                  </p:childTnLst>
                                </p:cTn>
                              </p:par>
                              <p:par>
                                <p:cTn id="21" presetID="8" presetClass="emph" presetSubtype="0" autoRev="1" fill="hold" nodeType="withEffect">
                                  <p:stCondLst>
                                    <p:cond delay="0"/>
                                  </p:stCondLst>
                                  <p:childTnLst>
                                    <p:animRot by="3600000">
                                      <p:cBhvr>
                                        <p:cTn id="22" dur="1000" fill="hold"/>
                                        <p:tgtEl>
                                          <p:spTgt spid="3"/>
                                        </p:tgtEl>
                                        <p:attrNameLst>
                                          <p:attrName>r</p:attrName>
                                        </p:attrNameLst>
                                      </p:cBhvr>
                                    </p:animRot>
                                  </p:childTnLst>
                                </p:cTn>
                              </p:par>
                              <p:par>
                                <p:cTn id="23" presetID="26" presetClass="emph" presetSubtype="0" fill="hold" nodeType="withEffect">
                                  <p:stCondLst>
                                    <p:cond delay="0"/>
                                  </p:stCondLst>
                                  <p:childTnLst>
                                    <p:animEffect transition="out" filter="fade">
                                      <p:cBhvr>
                                        <p:cTn id="24" dur="3000" tmFilter="0, 0; .2, .5; .8, .5; 1, 0"/>
                                        <p:tgtEl>
                                          <p:spTgt spid="3"/>
                                        </p:tgtEl>
                                      </p:cBhvr>
                                    </p:animEffect>
                                    <p:animScale>
                                      <p:cBhvr>
                                        <p:cTn id="25" dur="1500" autoRev="1" fill="hold"/>
                                        <p:tgtEl>
                                          <p:spTgt spid="3"/>
                                        </p:tgtEl>
                                      </p:cBhvr>
                                      <p:by x="105000" y="105000"/>
                                    </p:animScale>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1"/>
                                          </p:val>
                                        </p:tav>
                                        <p:tav tm="100000">
                                          <p:val>
                                            <p:strVal val="#ppt_x"/>
                                          </p:val>
                                        </p:tav>
                                      </p:tavLst>
                                    </p:anim>
                                    <p:anim calcmode="lin" valueType="num">
                                      <p:cBhvr>
                                        <p:cTn id="3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7 Cornetas y Tambores de Ntro Padre Jesus Nazareno.jpg"/>
          <p:cNvPicPr>
            <a:picLocks noChangeAspect="1"/>
          </p:cNvPicPr>
          <p:nvPr/>
        </p:nvPicPr>
        <p:blipFill>
          <a:blip r:embed="rId2" cstate="print"/>
          <a:srcRect/>
          <a:stretch>
            <a:fillRect/>
          </a:stretch>
        </p:blipFill>
        <p:spPr bwMode="auto">
          <a:xfrm>
            <a:off x="0" y="-344488"/>
            <a:ext cx="9144000" cy="5767388"/>
          </a:xfrm>
          <a:prstGeom prst="rect">
            <a:avLst/>
          </a:prstGeom>
          <a:noFill/>
          <a:ln w="9525">
            <a:noFill/>
            <a:miter lim="800000"/>
            <a:headEnd/>
            <a:tailEnd/>
          </a:ln>
        </p:spPr>
      </p:pic>
      <p:pic>
        <p:nvPicPr>
          <p:cNvPr id="5" name="4 Imagen" descr="37 Cornetas y Tambores de Ntro Padre Jesus Nazareno.jpg"/>
          <p:cNvPicPr>
            <a:picLocks noChangeAspect="1"/>
          </p:cNvPicPr>
          <p:nvPr/>
        </p:nvPicPr>
        <p:blipFill>
          <a:blip r:embed="rId2" cstate="print"/>
          <a:srcRect/>
          <a:stretch>
            <a:fillRect/>
          </a:stretch>
        </p:blipFill>
        <p:spPr bwMode="auto">
          <a:xfrm>
            <a:off x="0" y="-381000"/>
            <a:ext cx="9144000" cy="5803900"/>
          </a:xfrm>
          <a:prstGeom prst="rect">
            <a:avLst/>
          </a:prstGeom>
          <a:noFill/>
          <a:ln w="9525">
            <a:noFill/>
            <a:miter lim="800000"/>
            <a:headEnd/>
            <a:tailEnd/>
          </a:ln>
        </p:spPr>
      </p:pic>
      <p:sp>
        <p:nvSpPr>
          <p:cNvPr id="6" name="5 Rectángulo"/>
          <p:cNvSpPr/>
          <p:nvPr/>
        </p:nvSpPr>
        <p:spPr>
          <a:xfrm>
            <a:off x="827088" y="3795713"/>
            <a:ext cx="7848600" cy="1200150"/>
          </a:xfrm>
          <a:prstGeom prst="rect">
            <a:avLst/>
          </a:prstGeom>
        </p:spPr>
        <p:txBody>
          <a:bodyPr>
            <a:spAutoFit/>
          </a:bodyPr>
          <a:lstStyle/>
          <a:p>
            <a:pPr>
              <a:defRPr/>
            </a:pPr>
            <a:r>
              <a:rPr lang="es-ES" b="1" dirty="0">
                <a:effectLst>
                  <a:glow rad="101600">
                    <a:srgbClr val="C00000">
                      <a:alpha val="60000"/>
                    </a:srgbClr>
                  </a:glow>
                  <a:outerShdw blurRad="38100" dist="38100" dir="2700000" algn="tl">
                    <a:srgbClr val="1F497D"/>
                  </a:outerShdw>
                </a:effectLst>
              </a:rPr>
              <a:t>Lo que vemos al fondo es la iglesia de Santa María la Mayor, que  fue destruida en un incendio durante la Guerra Civil Española. Entre los restos que se conservaron, destacan algunos fragmentos de la pila donde fue bautizado Miguel de Cervantes.</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0000">
        <p15:prstTrans prst="peelOff"/>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35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500" fill="hold"/>
                                        <p:tgtEl>
                                          <p:spTgt spid="5"/>
                                        </p:tgtEl>
                                        <p:attrNameLst>
                                          <p:attrName>ppt_w</p:attrName>
                                        </p:attrNameLst>
                                      </p:cBhvr>
                                      <p:tavLst>
                                        <p:tav tm="0">
                                          <p:val>
                                            <p:strVal val="2/3*#ppt_w"/>
                                          </p:val>
                                        </p:tav>
                                        <p:tav tm="100000">
                                          <p:val>
                                            <p:strVal val="#ppt_w"/>
                                          </p:val>
                                        </p:tav>
                                      </p:tavLst>
                                    </p:anim>
                                    <p:anim calcmode="lin" valueType="num">
                                      <p:cBhvr>
                                        <p:cTn id="18" dur="3500" fill="hold"/>
                                        <p:tgtEl>
                                          <p:spTgt spid="5"/>
                                        </p:tgtEl>
                                        <p:attrNameLst>
                                          <p:attrName>ppt_h</p:attrName>
                                        </p:attrNameLst>
                                      </p:cBhvr>
                                      <p:tavLst>
                                        <p:tav tm="0">
                                          <p:val>
                                            <p:strVal val="2/3*#ppt_h"/>
                                          </p:val>
                                        </p:tav>
                                        <p:tav tm="100000">
                                          <p:val>
                                            <p:strVal val="#ppt_h"/>
                                          </p:val>
                                        </p:tav>
                                      </p:tavLst>
                                    </p:anim>
                                  </p:childTnLst>
                                </p:cTn>
                              </p:par>
                            </p:childTnLst>
                          </p:cTn>
                        </p:par>
                        <p:par>
                          <p:cTn id="19" fill="hold">
                            <p:stCondLst>
                              <p:cond delay="3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rcRect/>
          <a:stretch>
            <a:fillRect/>
          </a:stretch>
        </p:blipFill>
        <p:spPr bwMode="auto">
          <a:xfrm>
            <a:off x="0" y="-165100"/>
            <a:ext cx="9144000" cy="5545138"/>
          </a:xfrm>
          <a:prstGeom prst="rect">
            <a:avLst/>
          </a:prstGeom>
          <a:noFill/>
          <a:ln w="9525">
            <a:noFill/>
            <a:miter lim="800000"/>
            <a:headEnd/>
            <a:tailEnd/>
          </a:ln>
        </p:spPr>
      </p:pic>
      <p:sp>
        <p:nvSpPr>
          <p:cNvPr id="5" name="4 Luna"/>
          <p:cNvSpPr/>
          <p:nvPr/>
        </p:nvSpPr>
        <p:spPr>
          <a:xfrm>
            <a:off x="857250" y="0"/>
            <a:ext cx="3786188" cy="5143500"/>
          </a:xfrm>
          <a:prstGeom prst="moon">
            <a:avLst>
              <a:gd name="adj" fmla="val 21347"/>
            </a:avLst>
          </a:prstGeom>
          <a:solidFill>
            <a:schemeClr val="accent2">
              <a:lumMod val="75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flipH="1">
            <a:off x="4572000" y="0"/>
            <a:ext cx="3571875" cy="5143500"/>
          </a:xfrm>
          <a:prstGeom prst="moon">
            <a:avLst>
              <a:gd name="adj" fmla="val 22868"/>
            </a:avLst>
          </a:prstGeom>
          <a:solidFill>
            <a:schemeClr val="accent2">
              <a:lumMod val="75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468313" y="4084638"/>
            <a:ext cx="8207375"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Paseando entre las flores porque esta plaza es muy bonita, llegamos hasta la misma estatua de Cervantes. Al fondo, los restos de la parroquia de Santa María la Mayor: capilla del Oidor y torre.</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0000">
        <p15:prstTrans prst="peelOff" invX="1"/>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8)">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8)">
                                      <p:cBhvr>
                                        <p:cTn id="10" dur="3000"/>
                                        <p:tgtEl>
                                          <p:spTgt spid="6"/>
                                        </p:tgtEl>
                                      </p:cBhvr>
                                    </p:animEffect>
                                  </p:childTnLst>
                                </p:cTn>
                              </p:par>
                              <p:par>
                                <p:cTn id="11" presetID="23" presetClass="entr" presetSubtype="52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anim calcmode="lin" valueType="num">
                                      <p:cBhvr>
                                        <p:cTn id="15" dur="3000" fill="hold"/>
                                        <p:tgtEl>
                                          <p:spTgt spid="5"/>
                                        </p:tgtEl>
                                        <p:attrNameLst>
                                          <p:attrName>ppt_x</p:attrName>
                                        </p:attrNameLst>
                                      </p:cBhvr>
                                      <p:tavLst>
                                        <p:tav tm="0">
                                          <p:val>
                                            <p:fltVal val="0.5"/>
                                          </p:val>
                                        </p:tav>
                                        <p:tav tm="100000">
                                          <p:val>
                                            <p:strVal val="#ppt_x"/>
                                          </p:val>
                                        </p:tav>
                                      </p:tavLst>
                                    </p:anim>
                                    <p:anim calcmode="lin" valueType="num">
                                      <p:cBhvr>
                                        <p:cTn id="16" dur="3000" fill="hold"/>
                                        <p:tgtEl>
                                          <p:spTgt spid="5"/>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ppt_w</p:attrName>
                                        </p:attrNameLst>
                                      </p:cBhvr>
                                      <p:tavLst>
                                        <p:tav tm="0">
                                          <p:val>
                                            <p:fltVal val="0"/>
                                          </p:val>
                                        </p:tav>
                                        <p:tav tm="100000">
                                          <p:val>
                                            <p:strVal val="#ppt_w"/>
                                          </p:val>
                                        </p:tav>
                                      </p:tavLst>
                                    </p:anim>
                                    <p:anim calcmode="lin" valueType="num">
                                      <p:cBhvr>
                                        <p:cTn id="20" dur="3000" fill="hold"/>
                                        <p:tgtEl>
                                          <p:spTgt spid="6"/>
                                        </p:tgtEl>
                                        <p:attrNameLst>
                                          <p:attrName>ppt_h</p:attrName>
                                        </p:attrNameLst>
                                      </p:cBhvr>
                                      <p:tavLst>
                                        <p:tav tm="0">
                                          <p:val>
                                            <p:fltVal val="0"/>
                                          </p:val>
                                        </p:tav>
                                        <p:tav tm="100000">
                                          <p:val>
                                            <p:strVal val="#ppt_h"/>
                                          </p:val>
                                        </p:tav>
                                      </p:tavLst>
                                    </p:anim>
                                    <p:anim calcmode="lin" valueType="num">
                                      <p:cBhvr>
                                        <p:cTn id="21" dur="3000" fill="hold"/>
                                        <p:tgtEl>
                                          <p:spTgt spid="6"/>
                                        </p:tgtEl>
                                        <p:attrNameLst>
                                          <p:attrName>ppt_x</p:attrName>
                                        </p:attrNameLst>
                                      </p:cBhvr>
                                      <p:tavLst>
                                        <p:tav tm="0">
                                          <p:val>
                                            <p:fltVal val="0.5"/>
                                          </p:val>
                                        </p:tav>
                                        <p:tav tm="100000">
                                          <p:val>
                                            <p:strVal val="#ppt_x"/>
                                          </p:val>
                                        </p:tav>
                                      </p:tavLst>
                                    </p:anim>
                                    <p:anim calcmode="lin" valueType="num">
                                      <p:cBhvr>
                                        <p:cTn id="22" dur="3000" fill="hold"/>
                                        <p:tgtEl>
                                          <p:spTgt spid="6"/>
                                        </p:tgtEl>
                                        <p:attrNameLst>
                                          <p:attrName>ppt_y</p:attrName>
                                        </p:attrNameLst>
                                      </p:cBhvr>
                                      <p:tavLst>
                                        <p:tav tm="0">
                                          <p:val>
                                            <p:fltVal val="0.5"/>
                                          </p:val>
                                        </p:tav>
                                        <p:tav tm="100000">
                                          <p:val>
                                            <p:strVal val="#ppt_y"/>
                                          </p:val>
                                        </p:tav>
                                      </p:tavLst>
                                    </p:anim>
                                  </p:childTnLst>
                                </p:cTn>
                              </p:par>
                            </p:childTnLst>
                          </p:cTn>
                        </p:par>
                        <p:par>
                          <p:cTn id="23" fill="hold">
                            <p:stCondLst>
                              <p:cond delay="3000"/>
                            </p:stCondLst>
                            <p:childTnLst>
                              <p:par>
                                <p:cTn id="24" presetID="8" presetClass="emph" presetSubtype="0" fill="hold" nodeType="afterEffect">
                                  <p:stCondLst>
                                    <p:cond delay="0"/>
                                  </p:stCondLst>
                                  <p:childTnLst>
                                    <p:animRot by="-10800000">
                                      <p:cBhvr>
                                        <p:cTn id="25" dur="3000" fill="hold"/>
                                        <p:tgtEl>
                                          <p:spTgt spid="5"/>
                                        </p:tgtEl>
                                        <p:attrNameLst>
                                          <p:attrName>r</p:attrName>
                                        </p:attrNameLst>
                                      </p:cBhvr>
                                    </p:animRot>
                                  </p:childTnLst>
                                </p:cTn>
                              </p:par>
                              <p:par>
                                <p:cTn id="26" presetID="8" presetClass="emph" presetSubtype="0" fill="hold" nodeType="withEffect">
                                  <p:stCondLst>
                                    <p:cond delay="0"/>
                                  </p:stCondLst>
                                  <p:childTnLst>
                                    <p:animRot by="-10800000">
                                      <p:cBhvr>
                                        <p:cTn id="27" dur="3000" fill="hold"/>
                                        <p:tgtEl>
                                          <p:spTgt spid="6"/>
                                        </p:tgtEl>
                                        <p:attrNameLst>
                                          <p:attrName>r</p:attrName>
                                        </p:attrNameLst>
                                      </p:cBhvr>
                                    </p:animRot>
                                  </p:childTnLst>
                                </p:cTn>
                              </p:par>
                            </p:childTnLst>
                          </p:cTn>
                        </p:par>
                        <p:par>
                          <p:cTn id="28" fill="hold">
                            <p:stCondLst>
                              <p:cond delay="6000"/>
                            </p:stCondLst>
                            <p:childTnLst>
                              <p:par>
                                <p:cTn id="29" presetID="2" presetClass="exit" presetSubtype="8" fill="hold" nodeType="afterEffect">
                                  <p:stCondLst>
                                    <p:cond delay="0"/>
                                  </p:stCondLst>
                                  <p:childTnLst>
                                    <p:anim calcmode="lin" valueType="num">
                                      <p:cBhvr additive="base">
                                        <p:cTn id="30" dur="3000"/>
                                        <p:tgtEl>
                                          <p:spTgt spid="6"/>
                                        </p:tgtEl>
                                        <p:attrNameLst>
                                          <p:attrName>ppt_x</p:attrName>
                                        </p:attrNameLst>
                                      </p:cBhvr>
                                      <p:tavLst>
                                        <p:tav tm="0">
                                          <p:val>
                                            <p:strVal val="ppt_x"/>
                                          </p:val>
                                        </p:tav>
                                        <p:tav tm="100000">
                                          <p:val>
                                            <p:strVal val="0-ppt_w/2"/>
                                          </p:val>
                                        </p:tav>
                                      </p:tavLst>
                                    </p:anim>
                                    <p:anim calcmode="lin" valueType="num">
                                      <p:cBhvr additive="base">
                                        <p:cTn id="31" dur="3000"/>
                                        <p:tgtEl>
                                          <p:spTgt spid="6"/>
                                        </p:tgtEl>
                                        <p:attrNameLst>
                                          <p:attrName>ppt_y</p:attrName>
                                        </p:attrNameLst>
                                      </p:cBhvr>
                                      <p:tavLst>
                                        <p:tav tm="0">
                                          <p:val>
                                            <p:strVal val="ppt_y"/>
                                          </p:val>
                                        </p:tav>
                                        <p:tav tm="100000">
                                          <p:val>
                                            <p:strVal val="ppt_y"/>
                                          </p:val>
                                        </p:tav>
                                      </p:tavLst>
                                    </p:anim>
                                    <p:set>
                                      <p:cBhvr>
                                        <p:cTn id="32" dur="1" fill="hold">
                                          <p:stCondLst>
                                            <p:cond delay="2999"/>
                                          </p:stCondLst>
                                        </p:cTn>
                                        <p:tgtEl>
                                          <p:spTgt spid="6"/>
                                        </p:tgtEl>
                                        <p:attrNameLst>
                                          <p:attrName>style.visibility</p:attrName>
                                        </p:attrNameLst>
                                      </p:cBhvr>
                                      <p:to>
                                        <p:strVal val="hidden"/>
                                      </p:to>
                                    </p:set>
                                  </p:childTnLst>
                                </p:cTn>
                              </p:par>
                              <p:par>
                                <p:cTn id="33" presetID="2" presetClass="exit" presetSubtype="2" fill="hold" nodeType="withEffect">
                                  <p:stCondLst>
                                    <p:cond delay="0"/>
                                  </p:stCondLst>
                                  <p:childTnLst>
                                    <p:anim calcmode="lin" valueType="num">
                                      <p:cBhvr additive="base">
                                        <p:cTn id="34" dur="3000"/>
                                        <p:tgtEl>
                                          <p:spTgt spid="5"/>
                                        </p:tgtEl>
                                        <p:attrNameLst>
                                          <p:attrName>ppt_x</p:attrName>
                                        </p:attrNameLst>
                                      </p:cBhvr>
                                      <p:tavLst>
                                        <p:tav tm="0">
                                          <p:val>
                                            <p:strVal val="ppt_x"/>
                                          </p:val>
                                        </p:tav>
                                        <p:tav tm="100000">
                                          <p:val>
                                            <p:strVal val="1+ppt_w/2"/>
                                          </p:val>
                                        </p:tav>
                                      </p:tavLst>
                                    </p:anim>
                                    <p:anim calcmode="lin" valueType="num">
                                      <p:cBhvr additive="base">
                                        <p:cTn id="35" dur="3000"/>
                                        <p:tgtEl>
                                          <p:spTgt spid="5"/>
                                        </p:tgtEl>
                                        <p:attrNameLst>
                                          <p:attrName>ppt_y</p:attrName>
                                        </p:attrNameLst>
                                      </p:cBhvr>
                                      <p:tavLst>
                                        <p:tav tm="0">
                                          <p:val>
                                            <p:strVal val="ppt_y"/>
                                          </p:val>
                                        </p:tav>
                                        <p:tav tm="100000">
                                          <p:val>
                                            <p:strVal val="ppt_y"/>
                                          </p:val>
                                        </p:tav>
                                      </p:tavLst>
                                    </p:anim>
                                    <p:set>
                                      <p:cBhvr>
                                        <p:cTn id="36" dur="1" fill="hold">
                                          <p:stCondLst>
                                            <p:cond delay="2999"/>
                                          </p:stCondLst>
                                        </p:cTn>
                                        <p:tgtEl>
                                          <p:spTgt spid="5"/>
                                        </p:tgtEl>
                                        <p:attrNameLst>
                                          <p:attrName>style.visibility</p:attrName>
                                        </p:attrNameLst>
                                      </p:cBhvr>
                                      <p:to>
                                        <p:strVal val="hidden"/>
                                      </p:to>
                                    </p:set>
                                  </p:childTnLst>
                                </p:cTn>
                              </p:par>
                              <p:par>
                                <p:cTn id="37" presetID="23" presetClass="entr" presetSubtype="288"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3000" fill="hold"/>
                                        <p:tgtEl>
                                          <p:spTgt spid="4"/>
                                        </p:tgtEl>
                                        <p:attrNameLst>
                                          <p:attrName>ppt_w</p:attrName>
                                        </p:attrNameLst>
                                      </p:cBhvr>
                                      <p:tavLst>
                                        <p:tav tm="0">
                                          <p:val>
                                            <p:strVal val="4/3*#ppt_w"/>
                                          </p:val>
                                        </p:tav>
                                        <p:tav tm="100000">
                                          <p:val>
                                            <p:strVal val="#ppt_w"/>
                                          </p:val>
                                        </p:tav>
                                      </p:tavLst>
                                    </p:anim>
                                    <p:anim calcmode="lin" valueType="num">
                                      <p:cBhvr>
                                        <p:cTn id="40" dur="3000" fill="hold"/>
                                        <p:tgtEl>
                                          <p:spTgt spid="4"/>
                                        </p:tgtEl>
                                        <p:attrNameLst>
                                          <p:attrName>ppt_h</p:attrName>
                                        </p:attrNameLst>
                                      </p:cBhvr>
                                      <p:tavLst>
                                        <p:tav tm="0">
                                          <p:val>
                                            <p:strVal val="4/3*#ppt_h"/>
                                          </p:val>
                                        </p:tav>
                                        <p:tav tm="100000">
                                          <p:val>
                                            <p:strVal val="#ppt_h"/>
                                          </p:val>
                                        </p:tav>
                                      </p:tavLst>
                                    </p:anim>
                                  </p:childTnLst>
                                </p:cTn>
                              </p:par>
                              <p:par>
                                <p:cTn id="41" presetID="16" presetClass="entr" presetSubtype="37"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arn(outVertical)">
                                      <p:cBhvr>
                                        <p:cTn id="43" dur="3000"/>
                                        <p:tgtEl>
                                          <p:spTgt spid="4"/>
                                        </p:tgtEl>
                                      </p:cBhvr>
                                    </p:animEffect>
                                  </p:childTnLst>
                                </p:cTn>
                              </p:par>
                            </p:childTnLst>
                          </p:cTn>
                        </p:par>
                        <p:par>
                          <p:cTn id="44" fill="hold">
                            <p:stCondLst>
                              <p:cond delay="90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15"/>
                                        </p:tgtEl>
                                        <p:attrNameLst>
                                          <p:attrName>style.visibility</p:attrName>
                                        </p:attrNameLst>
                                      </p:cBhvr>
                                      <p:to>
                                        <p:strVal val="visible"/>
                                      </p:to>
                                    </p:set>
                                    <p:animEffect transition="in" filter="fade">
                                      <p:cBhvr>
                                        <p:cTn id="47" dur="1000"/>
                                        <p:tgtEl>
                                          <p:spTgt spid="15"/>
                                        </p:tgtEl>
                                      </p:cBhvr>
                                    </p:animEffect>
                                    <p:anim calcmode="lin" valueType="num">
                                      <p:cBhvr>
                                        <p:cTn id="48" dur="1000" fill="hold"/>
                                        <p:tgtEl>
                                          <p:spTgt spid="15"/>
                                        </p:tgtEl>
                                        <p:attrNameLst>
                                          <p:attrName>ppt_x</p:attrName>
                                        </p:attrNameLst>
                                      </p:cBhvr>
                                      <p:tavLst>
                                        <p:tav tm="0">
                                          <p:val>
                                            <p:strVal val="#ppt_x-.1"/>
                                          </p:val>
                                        </p:tav>
                                        <p:tav tm="100000">
                                          <p:val>
                                            <p:strVal val="#ppt_x"/>
                                          </p:val>
                                        </p:tav>
                                      </p:tavLst>
                                    </p:anim>
                                    <p:anim calcmode="lin" valueType="num">
                                      <p:cBhvr>
                                        <p:cTn id="49"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4 Marcador de contenido" descr="5787458138_072fcc8c0b_b.jpg"/>
          <p:cNvPicPr>
            <a:picLocks noGrp="1" noChangeAspect="1"/>
          </p:cNvPicPr>
          <p:nvPr>
            <p:ph idx="1"/>
          </p:nvPr>
        </p:nvPicPr>
        <p:blipFill>
          <a:blip r:embed="rId2" cstate="print"/>
          <a:srcRect/>
          <a:stretch>
            <a:fillRect/>
          </a:stretch>
        </p:blipFill>
        <p:spPr>
          <a:xfrm>
            <a:off x="11895138" y="428625"/>
            <a:ext cx="63500" cy="53975"/>
          </a:xfrm>
          <a:effectLst>
            <a:outerShdw algn="tl" rotWithShape="0">
              <a:srgbClr val="000000">
                <a:alpha val="70000"/>
              </a:srgbClr>
            </a:outerShdw>
          </a:effectLst>
        </p:spPr>
      </p:pic>
      <p:sp>
        <p:nvSpPr>
          <p:cNvPr id="4" name="3 Rectángulo"/>
          <p:cNvSpPr/>
          <p:nvPr/>
        </p:nvSpPr>
        <p:spPr>
          <a:xfrm flipV="1">
            <a:off x="-642974" y="5143504"/>
            <a:ext cx="45719" cy="3428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flipH="1">
            <a:off x="10501322" y="5518571"/>
            <a:ext cx="428660" cy="107121"/>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redondeado"/>
          <p:cNvSpPr/>
          <p:nvPr/>
        </p:nvSpPr>
        <p:spPr>
          <a:xfrm flipH="1">
            <a:off x="-428660" y="0"/>
            <a:ext cx="71439" cy="5143500"/>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flipH="1" flipV="1">
            <a:off x="11312930" y="5464957"/>
            <a:ext cx="45719" cy="3428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redondeado"/>
          <p:cNvSpPr/>
          <p:nvPr/>
        </p:nvSpPr>
        <p:spPr>
          <a:xfrm flipH="1" flipV="1">
            <a:off x="10644233" y="321456"/>
            <a:ext cx="71439" cy="10715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redondeado"/>
          <p:cNvSpPr/>
          <p:nvPr/>
        </p:nvSpPr>
        <p:spPr>
          <a:xfrm>
            <a:off x="-1143040" y="4447001"/>
            <a:ext cx="142876" cy="214278"/>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15" name="14 Imagen" descr="2147211558_ec3db93b13_o.jpg"/>
          <p:cNvPicPr>
            <a:picLocks noChangeAspect="1"/>
          </p:cNvPicPr>
          <p:nvPr/>
        </p:nvPicPr>
        <p:blipFill>
          <a:blip r:embed="rId3" cstate="print"/>
          <a:srcRect/>
          <a:stretch>
            <a:fillRect/>
          </a:stretch>
        </p:blipFill>
        <p:spPr bwMode="auto">
          <a:xfrm>
            <a:off x="2195513" y="0"/>
            <a:ext cx="4752975" cy="5143500"/>
          </a:xfrm>
          <a:prstGeom prst="rect">
            <a:avLst/>
          </a:prstGeom>
          <a:noFill/>
          <a:ln w="9525">
            <a:noFill/>
            <a:miter lim="800000"/>
            <a:headEnd/>
            <a:tailEnd/>
          </a:ln>
        </p:spPr>
      </p:pic>
      <p:sp>
        <p:nvSpPr>
          <p:cNvPr id="16" name="15 Rectángulo"/>
          <p:cNvSpPr/>
          <p:nvPr/>
        </p:nvSpPr>
        <p:spPr>
          <a:xfrm>
            <a:off x="2195513" y="0"/>
            <a:ext cx="4752975" cy="5143500"/>
          </a:xfrm>
          <a:prstGeom prst="rect">
            <a:avLst/>
          </a:prstGeom>
          <a:solidFill>
            <a:schemeClr val="bg2">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Rectángulo"/>
          <p:cNvSpPr/>
          <p:nvPr/>
        </p:nvSpPr>
        <p:spPr>
          <a:xfrm>
            <a:off x="2195513" y="0"/>
            <a:ext cx="4752975" cy="5143500"/>
          </a:xfrm>
          <a:prstGeom prst="rect">
            <a:avLst/>
          </a:prstGeom>
          <a:solidFill>
            <a:schemeClr val="tx1">
              <a:lumMod val="6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Rectángulo"/>
          <p:cNvSpPr/>
          <p:nvPr/>
        </p:nvSpPr>
        <p:spPr>
          <a:xfrm>
            <a:off x="6948488" y="0"/>
            <a:ext cx="2195512" cy="51435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Rectángulo"/>
          <p:cNvSpPr/>
          <p:nvPr/>
        </p:nvSpPr>
        <p:spPr>
          <a:xfrm>
            <a:off x="0" y="0"/>
            <a:ext cx="2195513" cy="51435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uadroTexto"/>
          <p:cNvSpPr txBox="1"/>
          <p:nvPr/>
        </p:nvSpPr>
        <p:spPr>
          <a:xfrm>
            <a:off x="971550" y="4011613"/>
            <a:ext cx="7488238"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Estatua de Cervantes es todo un símbolo para la ciudad. Más que nada, porque nos recuerda cada día que en esta ciudad nació el mayor escritor en lengua castellana de todos los tiempos.</a:t>
            </a:r>
          </a:p>
        </p:txBody>
      </p:sp>
    </p:spTree>
  </p:cSld>
  <p:clrMapOvr>
    <a:masterClrMapping/>
  </p:clrMapOvr>
  <mc:AlternateContent xmlns:mc="http://schemas.openxmlformats.org/markup-compatibility/2006">
    <mc:Choice xmlns:p14="http://schemas.microsoft.com/office/powerpoint/2010/main" Requires="p14">
      <p:transition spd="slow" p14:dur="2000" advTm="25000">
        <p14:doors dir="vert"/>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nodeType="withEffect">
                                  <p:stCondLst>
                                    <p:cond delay="0"/>
                                  </p:stCondLst>
                                  <p:childTnLst>
                                    <p:animEffect transition="out" filter="wedge">
                                      <p:cBhvr>
                                        <p:cTn id="6" dur="3000"/>
                                        <p:tgtEl>
                                          <p:spTgt spid="18"/>
                                        </p:tgtEl>
                                      </p:cBhvr>
                                    </p:animEffect>
                                    <p:set>
                                      <p:cBhvr>
                                        <p:cTn id="7" dur="1" fill="hold">
                                          <p:stCondLst>
                                            <p:cond delay="2999"/>
                                          </p:stCondLst>
                                        </p:cTn>
                                        <p:tgtEl>
                                          <p:spTgt spid="18"/>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16"/>
                                        </p:tgtEl>
                                      </p:cBhvr>
                                    </p:animEffect>
                                    <p:set>
                                      <p:cBhvr>
                                        <p:cTn id="10" dur="1" fill="hold">
                                          <p:stCondLst>
                                            <p:cond delay="2999"/>
                                          </p:stCondLst>
                                        </p:cTn>
                                        <p:tgtEl>
                                          <p:spTgt spid="16"/>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circle(out)">
                                      <p:cBhvr>
                                        <p:cTn id="13" dur="3000"/>
                                        <p:tgtEl>
                                          <p:spTgt spid="15"/>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blinds(vertical)">
                                      <p:cBhvr>
                                        <p:cTn id="16" dur="3000"/>
                                        <p:tgtEl>
                                          <p:spTgt spid="20"/>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blinds(vertical)">
                                      <p:cBhvr>
                                        <p:cTn id="19" dur="3000"/>
                                        <p:tgtEl>
                                          <p:spTgt spid="22"/>
                                        </p:tgtEl>
                                      </p:cBhvr>
                                    </p:animEffect>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1"/>
                                          </p:val>
                                        </p:tav>
                                        <p:tav tm="100000">
                                          <p:val>
                                            <p:strVal val="#ppt_x"/>
                                          </p:val>
                                        </p:tav>
                                      </p:tavLst>
                                    </p:anim>
                                    <p:anim calcmode="lin" valueType="num">
                                      <p:cBhvr>
                                        <p:cTn id="25"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2" grpId="0" animBg="1"/>
      <p:bldP spid="1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F:\MIS COSAS\DOCUMENTOS ANA\ANIMALES\FELINOS\Nueva carpeta\64222.jpg"/>
          <p:cNvPicPr>
            <a:picLocks noChangeAspect="1" noChangeArrowheads="1"/>
          </p:cNvPicPr>
          <p:nvPr/>
        </p:nvPicPr>
        <p:blipFill>
          <a:blip r:embed="rId2" cstate="print"/>
          <a:srcRect/>
          <a:stretch>
            <a:fillRect/>
          </a:stretch>
        </p:blipFill>
        <p:spPr bwMode="auto">
          <a:xfrm>
            <a:off x="0" y="-307975"/>
            <a:ext cx="9144000" cy="5688013"/>
          </a:xfrm>
          <a:prstGeom prst="rect">
            <a:avLst/>
          </a:prstGeom>
          <a:noFill/>
          <a:ln w="9525">
            <a:noFill/>
            <a:miter lim="800000"/>
            <a:headEnd/>
            <a:tailEnd/>
          </a:ln>
        </p:spPr>
      </p:pic>
      <p:sp>
        <p:nvSpPr>
          <p:cNvPr id="3" name="2 CuadroTexto"/>
          <p:cNvSpPr txBox="1"/>
          <p:nvPr/>
        </p:nvSpPr>
        <p:spPr>
          <a:xfrm>
            <a:off x="323850" y="4219575"/>
            <a:ext cx="85693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estatua mide 2,09 metros de altura y pesa alrededor de 750 kilos. En 2009 sufrió una completa restauración, que incluyó una limpieza concienzuda y la colocación de una nueva pluma en la mano del escritor.</a:t>
            </a:r>
          </a:p>
        </p:txBody>
      </p:sp>
    </p:spTree>
  </p:cSld>
  <p:clrMapOvr>
    <a:masterClrMapping/>
  </p:clrMapOvr>
  <mc:AlternateContent xmlns:mc="http://schemas.openxmlformats.org/markup-compatibility/2006">
    <mc:Choice xmlns:p14="http://schemas.microsoft.com/office/powerpoint/2010/main" Requires="p14">
      <p:transition spd="slow" p14:dur="2000" advTm="26000">
        <p14:doors dir="vert"/>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5123"/>
                                        </p:tgtEl>
                                        <p:attrNameLst>
                                          <p:attrName>style.visibility</p:attrName>
                                        </p:attrNameLst>
                                      </p:cBhvr>
                                      <p:to>
                                        <p:strVal val="visible"/>
                                      </p:to>
                                    </p:set>
                                    <p:anim calcmode="lin" valueType="num">
                                      <p:cBhvr>
                                        <p:cTn id="7" dur="3000" fill="hold"/>
                                        <p:tgtEl>
                                          <p:spTgt spid="5123"/>
                                        </p:tgtEl>
                                        <p:attrNameLst>
                                          <p:attrName>ppt_x</p:attrName>
                                        </p:attrNameLst>
                                      </p:cBhvr>
                                      <p:tavLst>
                                        <p:tav tm="0">
                                          <p:val>
                                            <p:strVal val="#ppt_x-.2"/>
                                          </p:val>
                                        </p:tav>
                                        <p:tav tm="100000">
                                          <p:val>
                                            <p:strVal val="#ppt_x"/>
                                          </p:val>
                                        </p:tav>
                                      </p:tavLst>
                                    </p:anim>
                                    <p:anim calcmode="lin" valueType="num">
                                      <p:cBhvr>
                                        <p:cTn id="8" dur="3000" fill="hold"/>
                                        <p:tgtEl>
                                          <p:spTgt spid="5123"/>
                                        </p:tgtEl>
                                        <p:attrNameLst>
                                          <p:attrName>ppt_y</p:attrName>
                                        </p:attrNameLst>
                                      </p:cBhvr>
                                      <p:tavLst>
                                        <p:tav tm="0">
                                          <p:val>
                                            <p:strVal val="#ppt_y"/>
                                          </p:val>
                                        </p:tav>
                                        <p:tav tm="100000">
                                          <p:val>
                                            <p:strVal val="#ppt_y"/>
                                          </p:val>
                                        </p:tav>
                                      </p:tavLst>
                                    </p:anim>
                                    <p:animEffect transition="in" filter="wipe(right)" prLst="gradientSize: 0.1">
                                      <p:cBhvr>
                                        <p:cTn id="9" dur="3000"/>
                                        <p:tgtEl>
                                          <p:spTgt spid="5123"/>
                                        </p:tgtEl>
                                      </p:cBhvr>
                                    </p:animEffect>
                                  </p:childTnLst>
                                </p:cTn>
                              </p:par>
                              <p:par>
                                <p:cTn id="10" presetID="17" presetClass="entr" presetSubtype="10" fill="hold" nodeType="withEffect">
                                  <p:stCondLst>
                                    <p:cond delay="0"/>
                                  </p:stCondLst>
                                  <p:childTnLst>
                                    <p:set>
                                      <p:cBhvr>
                                        <p:cTn id="11" dur="1" fill="hold">
                                          <p:stCondLst>
                                            <p:cond delay="0"/>
                                          </p:stCondLst>
                                        </p:cTn>
                                        <p:tgtEl>
                                          <p:spTgt spid="5123"/>
                                        </p:tgtEl>
                                        <p:attrNameLst>
                                          <p:attrName>style.visibility</p:attrName>
                                        </p:attrNameLst>
                                      </p:cBhvr>
                                      <p:to>
                                        <p:strVal val="visible"/>
                                      </p:to>
                                    </p:set>
                                    <p:anim calcmode="lin" valueType="num">
                                      <p:cBhvr>
                                        <p:cTn id="12" dur="3000" fill="hold"/>
                                        <p:tgtEl>
                                          <p:spTgt spid="5123"/>
                                        </p:tgtEl>
                                        <p:attrNameLst>
                                          <p:attrName>ppt_w</p:attrName>
                                        </p:attrNameLst>
                                      </p:cBhvr>
                                      <p:tavLst>
                                        <p:tav tm="0">
                                          <p:val>
                                            <p:fltVal val="0"/>
                                          </p:val>
                                        </p:tav>
                                        <p:tav tm="100000">
                                          <p:val>
                                            <p:strVal val="#ppt_w"/>
                                          </p:val>
                                        </p:tav>
                                      </p:tavLst>
                                    </p:anim>
                                    <p:anim calcmode="lin" valueType="num">
                                      <p:cBhvr>
                                        <p:cTn id="13" dur="3000" fill="hold"/>
                                        <p:tgtEl>
                                          <p:spTgt spid="5123"/>
                                        </p:tgtEl>
                                        <p:attrNameLst>
                                          <p:attrName>ppt_h</p:attrName>
                                        </p:attrNameLst>
                                      </p:cBhvr>
                                      <p:tavLst>
                                        <p:tav tm="0">
                                          <p:val>
                                            <p:strVal val="#ppt_h"/>
                                          </p:val>
                                        </p:tav>
                                        <p:tav tm="100000">
                                          <p:val>
                                            <p:strVal val="#ppt_h"/>
                                          </p:val>
                                        </p:tav>
                                      </p:tavLst>
                                    </p:anim>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Ana María\Escritorio\401532.jpg"/>
          <p:cNvPicPr>
            <a:picLocks noChangeAspect="1" noChangeArrowheads="1"/>
          </p:cNvPicPr>
          <p:nvPr/>
        </p:nvPicPr>
        <p:blipFill>
          <a:blip r:embed="rId2" cstate="print"/>
          <a:srcRect r="65750"/>
          <a:stretch>
            <a:fillRect/>
          </a:stretch>
        </p:blipFill>
        <p:spPr bwMode="auto">
          <a:xfrm>
            <a:off x="0" y="0"/>
            <a:ext cx="3132138" cy="5143500"/>
          </a:xfrm>
          <a:prstGeom prst="rect">
            <a:avLst/>
          </a:prstGeom>
          <a:noFill/>
          <a:ln w="9525">
            <a:noFill/>
            <a:miter lim="800000"/>
            <a:headEnd/>
            <a:tailEnd/>
          </a:ln>
        </p:spPr>
      </p:pic>
      <p:pic>
        <p:nvPicPr>
          <p:cNvPr id="5" name="Picture 2" descr="C:\Documents and Settings\Ana María\Escritorio\401532.jpg"/>
          <p:cNvPicPr>
            <a:picLocks noChangeAspect="1" noChangeArrowheads="1"/>
          </p:cNvPicPr>
          <p:nvPr/>
        </p:nvPicPr>
        <p:blipFill>
          <a:blip r:embed="rId2" cstate="print"/>
          <a:srcRect l="34250" r="31888"/>
          <a:stretch>
            <a:fillRect/>
          </a:stretch>
        </p:blipFill>
        <p:spPr bwMode="auto">
          <a:xfrm>
            <a:off x="3132138" y="0"/>
            <a:ext cx="3095625" cy="5143500"/>
          </a:xfrm>
          <a:prstGeom prst="rect">
            <a:avLst/>
          </a:prstGeom>
          <a:noFill/>
          <a:ln w="9525">
            <a:noFill/>
            <a:miter lim="800000"/>
            <a:headEnd/>
            <a:tailEnd/>
          </a:ln>
        </p:spPr>
      </p:pic>
      <p:pic>
        <p:nvPicPr>
          <p:cNvPr id="6" name="Picture 2" descr="C:\Documents and Settings\Ana María\Escritorio\401532.jpg"/>
          <p:cNvPicPr>
            <a:picLocks noChangeAspect="1" noChangeArrowheads="1"/>
          </p:cNvPicPr>
          <p:nvPr/>
        </p:nvPicPr>
        <p:blipFill>
          <a:blip r:embed="rId2" cstate="print"/>
          <a:srcRect l="68112"/>
          <a:stretch>
            <a:fillRect/>
          </a:stretch>
        </p:blipFill>
        <p:spPr bwMode="auto">
          <a:xfrm>
            <a:off x="6227763" y="0"/>
            <a:ext cx="2916237" cy="5143500"/>
          </a:xfrm>
          <a:prstGeom prst="rect">
            <a:avLst/>
          </a:prstGeom>
          <a:noFill/>
          <a:ln w="9525">
            <a:noFill/>
            <a:miter lim="800000"/>
            <a:headEnd/>
            <a:tailEnd/>
          </a:ln>
        </p:spPr>
      </p:pic>
      <p:sp>
        <p:nvSpPr>
          <p:cNvPr id="7" name="6 Rectángulo"/>
          <p:cNvSpPr/>
          <p:nvPr/>
        </p:nvSpPr>
        <p:spPr>
          <a:xfrm>
            <a:off x="0" y="0"/>
            <a:ext cx="9144000" cy="5143500"/>
          </a:xfrm>
          <a:prstGeom prst="rect">
            <a:avLst/>
          </a:prstGeom>
          <a:solidFill>
            <a:schemeClr val="accent3">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9000">
        <p14:warp dir="in"/>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Horizontal)">
                                      <p:cBhvr>
                                        <p:cTn id="10" dur="5000"/>
                                        <p:tgtEl>
                                          <p:spTgt spid="5"/>
                                        </p:tgtEl>
                                      </p:cBhvr>
                                    </p:animEffect>
                                  </p:childTnLst>
                                </p:cTn>
                              </p:par>
                              <p:par>
                                <p:cTn id="11" presetID="17" presetClass="entr" presetSubtype="2" fill="hold" nodeType="withEffect">
                                  <p:stCondLst>
                                    <p:cond delay="0"/>
                                  </p:stCondLst>
                                  <p:childTnLst>
                                    <p:set>
                                      <p:cBhvr>
                                        <p:cTn id="12" dur="1" fill="hold">
                                          <p:stCondLst>
                                            <p:cond delay="0"/>
                                          </p:stCondLst>
                                        </p:cTn>
                                        <p:tgtEl>
                                          <p:spTgt spid="7170"/>
                                        </p:tgtEl>
                                        <p:attrNameLst>
                                          <p:attrName>style.visibility</p:attrName>
                                        </p:attrNameLst>
                                      </p:cBhvr>
                                      <p:to>
                                        <p:strVal val="visible"/>
                                      </p:to>
                                    </p:set>
                                    <p:anim calcmode="lin" valueType="num">
                                      <p:cBhvr>
                                        <p:cTn id="13" dur="4000" fill="hold"/>
                                        <p:tgtEl>
                                          <p:spTgt spid="7170"/>
                                        </p:tgtEl>
                                        <p:attrNameLst>
                                          <p:attrName>ppt_x</p:attrName>
                                        </p:attrNameLst>
                                      </p:cBhvr>
                                      <p:tavLst>
                                        <p:tav tm="0">
                                          <p:val>
                                            <p:strVal val="#ppt_x+#ppt_w/2"/>
                                          </p:val>
                                        </p:tav>
                                        <p:tav tm="100000">
                                          <p:val>
                                            <p:strVal val="#ppt_x"/>
                                          </p:val>
                                        </p:tav>
                                      </p:tavLst>
                                    </p:anim>
                                    <p:anim calcmode="lin" valueType="num">
                                      <p:cBhvr>
                                        <p:cTn id="14" dur="4000" fill="hold"/>
                                        <p:tgtEl>
                                          <p:spTgt spid="7170"/>
                                        </p:tgtEl>
                                        <p:attrNameLst>
                                          <p:attrName>ppt_y</p:attrName>
                                        </p:attrNameLst>
                                      </p:cBhvr>
                                      <p:tavLst>
                                        <p:tav tm="0">
                                          <p:val>
                                            <p:strVal val="#ppt_y"/>
                                          </p:val>
                                        </p:tav>
                                        <p:tav tm="100000">
                                          <p:val>
                                            <p:strVal val="#ppt_y"/>
                                          </p:val>
                                        </p:tav>
                                      </p:tavLst>
                                    </p:anim>
                                    <p:anim calcmode="lin" valueType="num">
                                      <p:cBhvr>
                                        <p:cTn id="15" dur="4000" fill="hold"/>
                                        <p:tgtEl>
                                          <p:spTgt spid="7170"/>
                                        </p:tgtEl>
                                        <p:attrNameLst>
                                          <p:attrName>ppt_w</p:attrName>
                                        </p:attrNameLst>
                                      </p:cBhvr>
                                      <p:tavLst>
                                        <p:tav tm="0">
                                          <p:val>
                                            <p:fltVal val="0"/>
                                          </p:val>
                                        </p:tav>
                                        <p:tav tm="100000">
                                          <p:val>
                                            <p:strVal val="#ppt_w"/>
                                          </p:val>
                                        </p:tav>
                                      </p:tavLst>
                                    </p:anim>
                                    <p:anim calcmode="lin" valueType="num">
                                      <p:cBhvr>
                                        <p:cTn id="16" dur="4000" fill="hold"/>
                                        <p:tgtEl>
                                          <p:spTgt spid="7170"/>
                                        </p:tgtEl>
                                        <p:attrNameLst>
                                          <p:attrName>ppt_h</p:attrName>
                                        </p:attrNameLst>
                                      </p:cBhvr>
                                      <p:tavLst>
                                        <p:tav tm="0">
                                          <p:val>
                                            <p:strVal val="#ppt_h"/>
                                          </p:val>
                                        </p:tav>
                                        <p:tav tm="100000">
                                          <p:val>
                                            <p:strVal val="#ppt_h"/>
                                          </p:val>
                                        </p:tav>
                                      </p:tavLst>
                                    </p:anim>
                                  </p:childTnLst>
                                </p:cTn>
                              </p:par>
                              <p:par>
                                <p:cTn id="17" presetID="17" presetClass="entr" presetSubtype="8"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4000" fill="hold"/>
                                        <p:tgtEl>
                                          <p:spTgt spid="6"/>
                                        </p:tgtEl>
                                        <p:attrNameLst>
                                          <p:attrName>ppt_x</p:attrName>
                                        </p:attrNameLst>
                                      </p:cBhvr>
                                      <p:tavLst>
                                        <p:tav tm="0">
                                          <p:val>
                                            <p:strVal val="#ppt_x-#ppt_w/2"/>
                                          </p:val>
                                        </p:tav>
                                        <p:tav tm="100000">
                                          <p:val>
                                            <p:strVal val="#ppt_x"/>
                                          </p:val>
                                        </p:tav>
                                      </p:tavLst>
                                    </p:anim>
                                    <p:anim calcmode="lin" valueType="num">
                                      <p:cBhvr>
                                        <p:cTn id="20" dur="4000" fill="hold"/>
                                        <p:tgtEl>
                                          <p:spTgt spid="6"/>
                                        </p:tgtEl>
                                        <p:attrNameLst>
                                          <p:attrName>ppt_y</p:attrName>
                                        </p:attrNameLst>
                                      </p:cBhvr>
                                      <p:tavLst>
                                        <p:tav tm="0">
                                          <p:val>
                                            <p:strVal val="#ppt_y"/>
                                          </p:val>
                                        </p:tav>
                                        <p:tav tm="100000">
                                          <p:val>
                                            <p:strVal val="#ppt_y"/>
                                          </p:val>
                                        </p:tav>
                                      </p:tavLst>
                                    </p:anim>
                                    <p:anim calcmode="lin" valueType="num">
                                      <p:cBhvr>
                                        <p:cTn id="21" dur="4000" fill="hold"/>
                                        <p:tgtEl>
                                          <p:spTgt spid="6"/>
                                        </p:tgtEl>
                                        <p:attrNameLst>
                                          <p:attrName>ppt_w</p:attrName>
                                        </p:attrNameLst>
                                      </p:cBhvr>
                                      <p:tavLst>
                                        <p:tav tm="0">
                                          <p:val>
                                            <p:fltVal val="0"/>
                                          </p:val>
                                        </p:tav>
                                        <p:tav tm="100000">
                                          <p:val>
                                            <p:strVal val="#ppt_w"/>
                                          </p:val>
                                        </p:tav>
                                      </p:tavLst>
                                    </p:anim>
                                    <p:anim calcmode="lin" valueType="num">
                                      <p:cBhvr>
                                        <p:cTn id="22" dur="4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39 Pasacalles viernes santo despues de la procesion de madrugada.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pic>
        <p:nvPicPr>
          <p:cNvPr id="7" name="6 Imagen" descr="39 Pasacalles viernes santo despues de la procesion de madrugada.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pic>
        <p:nvPicPr>
          <p:cNvPr id="5" name="4 Imagen" descr="39 Pasacalles viernes santo despues de la procesion de madrugada.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500" advTm="7000">
        <p14:shred/>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3000"/>
                                        <p:tgtEl>
                                          <p:spTgt spid="5"/>
                                        </p:tgtEl>
                                      </p:cBhvr>
                                    </p:animEffect>
                                  </p:childTnLst>
                                </p:cTn>
                              </p:par>
                              <p:par>
                                <p:cTn id="8" presetID="8"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3000"/>
                                        <p:tgtEl>
                                          <p:spTgt spid="6"/>
                                        </p:tgtEl>
                                      </p:cBhvr>
                                    </p:animEffect>
                                  </p:childTnLst>
                                </p:cTn>
                              </p:par>
                              <p:par>
                                <p:cTn id="11" presetID="17" presetClass="entr" presetSubtype="1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strVal val="#ppt_h"/>
                                          </p:val>
                                        </p:tav>
                                        <p:tav tm="100000">
                                          <p:val>
                                            <p:strVal val="#ppt_h"/>
                                          </p:val>
                                        </p:tav>
                                      </p:tavLst>
                                    </p:anim>
                                  </p:childTnLst>
                                </p:cTn>
                              </p:par>
                              <p:par>
                                <p:cTn id="15" presetID="16" presetClass="entr" presetSubtype="2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Horizontal)">
                                      <p:cBhvr>
                                        <p:cTn id="17" dur="3000"/>
                                        <p:tgtEl>
                                          <p:spTgt spid="7"/>
                                        </p:tgtEl>
                                      </p:cBhvr>
                                    </p:animEffect>
                                  </p:childTnLst>
                                </p:cTn>
                              </p:par>
                              <p:par>
                                <p:cTn id="18" presetID="17" presetClass="entr" presetSubtype="10"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3000" fill="hold"/>
                                        <p:tgtEl>
                                          <p:spTgt spid="7"/>
                                        </p:tgtEl>
                                        <p:attrNameLst>
                                          <p:attrName>ppt_w</p:attrName>
                                        </p:attrNameLst>
                                      </p:cBhvr>
                                      <p:tavLst>
                                        <p:tav tm="0">
                                          <p:val>
                                            <p:fltVal val="0"/>
                                          </p:val>
                                        </p:tav>
                                        <p:tav tm="100000">
                                          <p:val>
                                            <p:strVal val="#ppt_w"/>
                                          </p:val>
                                        </p:tav>
                                      </p:tavLst>
                                    </p:anim>
                                    <p:anim calcmode="lin" valueType="num">
                                      <p:cBhvr>
                                        <p:cTn id="21" dur="3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5deed819.jpg"/>
          <p:cNvPicPr>
            <a:picLocks noChangeAspect="1"/>
          </p:cNvPicPr>
          <p:nvPr/>
        </p:nvPicPr>
        <p:blipFill>
          <a:blip r:embed="rId2" cstate="print"/>
          <a:srcRect/>
          <a:stretch>
            <a:fillRect/>
          </a:stretch>
        </p:blipFill>
        <p:spPr bwMode="auto">
          <a:xfrm>
            <a:off x="0" y="-236538"/>
            <a:ext cx="9144000" cy="5616576"/>
          </a:xfrm>
          <a:prstGeom prst="rect">
            <a:avLst/>
          </a:prstGeom>
          <a:noFill/>
          <a:ln w="9525">
            <a:noFill/>
            <a:miter lim="800000"/>
            <a:headEnd/>
            <a:tailEnd/>
          </a:ln>
        </p:spPr>
      </p:pic>
      <p:pic>
        <p:nvPicPr>
          <p:cNvPr id="6" name="5 Imagen" descr="05deed819.jpg"/>
          <p:cNvPicPr>
            <a:picLocks noChangeAspect="1"/>
          </p:cNvPicPr>
          <p:nvPr/>
        </p:nvPicPr>
        <p:blipFill>
          <a:blip r:embed="rId2" cstate="print"/>
          <a:srcRect/>
          <a:stretch>
            <a:fillRect/>
          </a:stretch>
        </p:blipFill>
        <p:spPr bwMode="auto">
          <a:xfrm>
            <a:off x="0" y="-236538"/>
            <a:ext cx="9144000" cy="5616576"/>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500" advTm="7000">
        <p14:shred/>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8"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amond(in)">
                                      <p:cBhvr>
                                        <p:cTn id="15" dur="3000"/>
                                        <p:tgtEl>
                                          <p:spTgt spid="6"/>
                                        </p:tgtEl>
                                      </p:cBhvr>
                                    </p:animEffect>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3000"/>
                                        <p:tgtEl>
                                          <p:spTgt spid="5"/>
                                        </p:tgtEl>
                                      </p:cBhvr>
                                    </p:animEffect>
                                  </p:childTnLst>
                                </p:cTn>
                              </p:par>
                              <p:par>
                                <p:cTn id="19" presetID="8" presetClass="emph" presetSubtype="0" fill="hold" nodeType="withEffect">
                                  <p:stCondLst>
                                    <p:cond delay="0"/>
                                  </p:stCondLst>
                                  <p:childTnLst>
                                    <p:animRot by="5400000">
                                      <p:cBhvr>
                                        <p:cTn id="20" dur="2000" fill="hold"/>
                                        <p:tgtEl>
                                          <p:spTgt spid="5"/>
                                        </p:tgtEl>
                                        <p:attrNameLst>
                                          <p:attrName>r</p:attrName>
                                        </p:attrNameLst>
                                      </p:cBhvr>
                                    </p:animRot>
                                  </p:childTnLst>
                                </p:cTn>
                              </p:par>
                              <p:par>
                                <p:cTn id="21" presetID="8" presetClass="emph" presetSubtype="0" fill="hold" nodeType="withEffect">
                                  <p:stCondLst>
                                    <p:cond delay="2000"/>
                                  </p:stCondLst>
                                  <p:childTnLst>
                                    <p:animRot by="-5400000">
                                      <p:cBhvr>
                                        <p:cTn id="22" dur="1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43 carascalzada.jpg"/>
          <p:cNvPicPr>
            <a:picLocks noChangeAspect="1"/>
          </p:cNvPicPr>
          <p:nvPr/>
        </p:nvPicPr>
        <p:blipFill>
          <a:blip r:embed="rId2" cstate="print"/>
          <a:srcRect/>
          <a:stretch>
            <a:fillRect/>
          </a:stretch>
        </p:blipFill>
        <p:spPr bwMode="auto">
          <a:xfrm>
            <a:off x="0" y="-523875"/>
            <a:ext cx="9144000" cy="5975350"/>
          </a:xfrm>
          <a:prstGeom prst="rect">
            <a:avLst/>
          </a:prstGeom>
          <a:noFill/>
          <a:ln w="9525">
            <a:noFill/>
            <a:miter lim="800000"/>
            <a:headEnd/>
            <a:tailEnd/>
          </a:ln>
        </p:spPr>
      </p:pic>
      <p:pic>
        <p:nvPicPr>
          <p:cNvPr id="7" name="6 Imagen" descr="43 carascalzada.jpg"/>
          <p:cNvPicPr>
            <a:picLocks noChangeAspect="1"/>
          </p:cNvPicPr>
          <p:nvPr/>
        </p:nvPicPr>
        <p:blipFill>
          <a:blip r:embed="rId2" cstate="print"/>
          <a:srcRect/>
          <a:stretch>
            <a:fillRect/>
          </a:stretch>
        </p:blipFill>
        <p:spPr bwMode="auto">
          <a:xfrm>
            <a:off x="0" y="-523875"/>
            <a:ext cx="9144000" cy="5975350"/>
          </a:xfrm>
          <a:prstGeom prst="rect">
            <a:avLst/>
          </a:prstGeom>
          <a:noFill/>
          <a:ln w="9525">
            <a:noFill/>
            <a:miter lim="800000"/>
            <a:headEnd/>
            <a:tailEnd/>
          </a:ln>
        </p:spPr>
      </p:pic>
      <p:pic>
        <p:nvPicPr>
          <p:cNvPr id="8" name="7 Imagen" descr="43 carascalzada.jpg"/>
          <p:cNvPicPr>
            <a:picLocks noChangeAspect="1"/>
          </p:cNvPicPr>
          <p:nvPr/>
        </p:nvPicPr>
        <p:blipFill>
          <a:blip r:embed="rId2" cstate="print"/>
          <a:srcRect/>
          <a:stretch>
            <a:fillRect/>
          </a:stretch>
        </p:blipFill>
        <p:spPr bwMode="auto">
          <a:xfrm>
            <a:off x="0" y="-523875"/>
            <a:ext cx="9144000" cy="5975350"/>
          </a:xfrm>
          <a:prstGeom prst="rect">
            <a:avLst/>
          </a:prstGeom>
          <a:noFill/>
          <a:ln w="9525">
            <a:noFill/>
            <a:miter lim="800000"/>
            <a:headEnd/>
            <a:tailEnd/>
          </a:ln>
        </p:spPr>
      </p:pic>
      <p:sp>
        <p:nvSpPr>
          <p:cNvPr id="5" name="4 CuadroTexto"/>
          <p:cNvSpPr txBox="1"/>
          <p:nvPr/>
        </p:nvSpPr>
        <p:spPr>
          <a:xfrm>
            <a:off x="250825" y="4221163"/>
            <a:ext cx="8393113"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Quiosco o Templete de la música, diseñado por el arquitecto Martín </a:t>
            </a:r>
            <a:r>
              <a:rPr lang="es-ES" b="1" dirty="0" err="1">
                <a:effectLst>
                  <a:glow rad="101600">
                    <a:schemeClr val="accent2">
                      <a:satMod val="175000"/>
                      <a:alpha val="40000"/>
                    </a:schemeClr>
                  </a:glow>
                  <a:outerShdw blurRad="38100" dist="38100" dir="2700000" algn="tl">
                    <a:srgbClr val="000000">
                      <a:alpha val="43137"/>
                    </a:srgbClr>
                  </a:outerShdw>
                </a:effectLst>
              </a:rPr>
              <a:t>Pastells</a:t>
            </a:r>
            <a:r>
              <a:rPr lang="es-ES" b="1" dirty="0">
                <a:effectLst>
                  <a:glow rad="101600">
                    <a:schemeClr val="accent2">
                      <a:satMod val="175000"/>
                      <a:alpha val="40000"/>
                    </a:schemeClr>
                  </a:glow>
                  <a:outerShdw blurRad="38100" dist="38100" dir="2700000" algn="tl">
                    <a:srgbClr val="000000">
                      <a:alpha val="43137"/>
                    </a:srgbClr>
                  </a:outerShdw>
                </a:effectLst>
              </a:rPr>
              <a:t> en 1898.    Actualmente no tiene apenas funciones definidas salvo la ornamental, pero su sola presencia da clase y estilo a toda la plaza.</a:t>
            </a:r>
          </a:p>
        </p:txBody>
      </p:sp>
    </p:spTree>
  </p:cSld>
  <p:clrMapOvr>
    <a:masterClrMapping/>
  </p:clrMapOvr>
  <mc:AlternateContent xmlns:mc="http://schemas.openxmlformats.org/markup-compatibility/2006">
    <mc:Choice xmlns:p14="http://schemas.microsoft.com/office/powerpoint/2010/main" Requires="p14">
      <p:transition spd="slow" p14:dur="2250" advTm="26000">
        <p14:ferris dir="l"/>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26" presetClass="emph" presetSubtype="0" fill="hold" nodeType="withEffect">
                                  <p:stCondLst>
                                    <p:cond delay="0"/>
                                  </p:stCondLst>
                                  <p:childTnLst>
                                    <p:animEffect transition="out" filter="fade">
                                      <p:cBhvr>
                                        <p:cTn id="12" dur="4000" tmFilter="0, 0; .2, .5; .8, .5; 1, 0"/>
                                        <p:tgtEl>
                                          <p:spTgt spid="6"/>
                                        </p:tgtEl>
                                      </p:cBhvr>
                                    </p:animEffect>
                                    <p:animScale>
                                      <p:cBhvr>
                                        <p:cTn id="13" dur="2000" autoRev="1" fill="hold"/>
                                        <p:tgtEl>
                                          <p:spTgt spid="6"/>
                                        </p:tgtEl>
                                      </p:cBhvr>
                                      <p:by x="105000" y="105000"/>
                                    </p:animScale>
                                  </p:childTnLst>
                                </p:cTn>
                              </p:par>
                              <p:par>
                                <p:cTn id="14" presetID="16" presetClass="entr" presetSubtype="42"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outHorizontal)">
                                      <p:cBhvr>
                                        <p:cTn id="16" dur="3000"/>
                                        <p:tgtEl>
                                          <p:spTgt spid="6"/>
                                        </p:tgtEl>
                                      </p:cBhvr>
                                    </p:animEffect>
                                  </p:childTnLst>
                                </p:cTn>
                              </p:par>
                              <p:par>
                                <p:cTn id="17" presetID="23"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fltVal val="0"/>
                                          </p:val>
                                        </p:tav>
                                        <p:tav tm="100000">
                                          <p:val>
                                            <p:strVal val="#ppt_w"/>
                                          </p:val>
                                        </p:tav>
                                      </p:tavLst>
                                    </p:anim>
                                    <p:anim calcmode="lin" valueType="num">
                                      <p:cBhvr>
                                        <p:cTn id="20" dur="2000" fill="hold"/>
                                        <p:tgtEl>
                                          <p:spTgt spid="6"/>
                                        </p:tgtEl>
                                        <p:attrNameLst>
                                          <p:attrName>ppt_h</p:attrName>
                                        </p:attrNameLst>
                                      </p:cBhvr>
                                      <p:tavLst>
                                        <p:tav tm="0">
                                          <p:val>
                                            <p:fltVal val="0"/>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64877K.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pic>
        <p:nvPicPr>
          <p:cNvPr id="3" name="Picture 2" descr="C:\Users\Ana María\Desktop\64877K.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pic>
        <p:nvPicPr>
          <p:cNvPr id="4" name="Picture 2" descr="C:\Users\Ana María\Desktop\64877K.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6" name="5 CuadroTexto"/>
          <p:cNvSpPr txBox="1"/>
          <p:nvPr/>
        </p:nvSpPr>
        <p:spPr>
          <a:xfrm>
            <a:off x="179388" y="3508375"/>
            <a:ext cx="8785225" cy="147637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1F497D"/>
                  </a:outerShdw>
                </a:effectLst>
              </a:rPr>
              <a:t>Alrededor de la plaza se encuentran los edificios más significativos de la ciudad complutense, como las ruinas de Santa María, el Corral de Comedias y el Ayuntamiento, en cuyo pasillo y salones de la primera planta hay algunas obras de arte entre las que destacan por su valor simbólico, la partida de nacimiento de Miguel de Cervantes.  </a:t>
            </a:r>
          </a:p>
        </p:txBody>
      </p:sp>
    </p:spTree>
  </p:cSld>
  <p:clrMapOvr>
    <a:masterClrMapping/>
  </p:clrMapOvr>
  <mc:AlternateContent xmlns:mc="http://schemas.openxmlformats.org/markup-compatibility/2006">
    <mc:Choice xmlns:p14="http://schemas.microsoft.com/office/powerpoint/2010/main" Requires="p14">
      <p:transition spd="slow" p14:dur="2000" advTm="36000">
        <p:split orient="vert"/>
      </p:transition>
    </mc:Choice>
    <mc:Fallback>
      <p:transition spd="slow" advTm="3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8)">
                                      <p:cBhvr>
                                        <p:cTn id="7" dur="3000"/>
                                        <p:tgtEl>
                                          <p:spTgt spid="2"/>
                                        </p:tgtEl>
                                      </p:cBhvr>
                                    </p:animEffect>
                                  </p:childTnLst>
                                </p:cTn>
                              </p:par>
                              <p:par>
                                <p:cTn id="8" presetID="8"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amond(out)">
                                      <p:cBhvr>
                                        <p:cTn id="10" dur="3000"/>
                                        <p:tgtEl>
                                          <p:spTgt spid="3"/>
                                        </p:tgtEl>
                                      </p:cBhvr>
                                    </p:animEffect>
                                  </p:childTnLst>
                                </p:cTn>
                              </p:par>
                              <p:par>
                                <p:cTn id="11" presetID="23" presetClass="entr" presetSubtype="28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strVal val="4/3*#ppt_w"/>
                                          </p:val>
                                        </p:tav>
                                        <p:tav tm="100000">
                                          <p:val>
                                            <p:strVal val="#ppt_w"/>
                                          </p:val>
                                        </p:tav>
                                      </p:tavLst>
                                    </p:anim>
                                    <p:anim calcmode="lin" valueType="num">
                                      <p:cBhvr>
                                        <p:cTn id="14" dur="3000" fill="hold"/>
                                        <p:tgtEl>
                                          <p:spTgt spid="3"/>
                                        </p:tgtEl>
                                        <p:attrNameLst>
                                          <p:attrName>ppt_h</p:attrName>
                                        </p:attrNameLst>
                                      </p:cBhvr>
                                      <p:tavLst>
                                        <p:tav tm="0">
                                          <p:val>
                                            <p:strVal val="4/3*#ppt_h"/>
                                          </p:val>
                                        </p:tav>
                                        <p:tav tm="100000">
                                          <p:val>
                                            <p:strVal val="#ppt_h"/>
                                          </p:val>
                                        </p:tav>
                                      </p:tavLst>
                                    </p:anim>
                                  </p:childTnLst>
                                </p:cTn>
                              </p:par>
                              <p:par>
                                <p:cTn id="15" presetID="14"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FOTOFRONTERA.com - Lake between green mountains.jpg"/>
          <p:cNvPicPr>
            <a:picLocks noChangeAspect="1"/>
          </p:cNvPicPr>
          <p:nvPr/>
        </p:nvPicPr>
        <p:blipFill>
          <a:blip r:embed="rId2" cstate="print"/>
          <a:srcRect/>
          <a:stretch>
            <a:fillRect/>
          </a:stretch>
        </p:blipFill>
        <p:spPr bwMode="auto">
          <a:xfrm>
            <a:off x="0" y="0"/>
            <a:ext cx="9144000" cy="5380038"/>
          </a:xfrm>
          <a:prstGeom prst="rect">
            <a:avLst/>
          </a:prstGeom>
          <a:noFill/>
          <a:ln w="9525">
            <a:noFill/>
            <a:miter lim="800000"/>
            <a:headEnd/>
            <a:tailEnd/>
          </a:ln>
        </p:spPr>
      </p:pic>
      <p:sp>
        <p:nvSpPr>
          <p:cNvPr id="5" name="4 Triángulo isósceles"/>
          <p:cNvSpPr/>
          <p:nvPr/>
        </p:nvSpPr>
        <p:spPr>
          <a:xfrm>
            <a:off x="0" y="0"/>
            <a:ext cx="1258888" cy="5143500"/>
          </a:xfrm>
          <a:prstGeom prst="triangle">
            <a:avLst/>
          </a:prstGeom>
          <a:solidFill>
            <a:schemeClr val="accent3">
              <a:lumMod val="50000"/>
              <a:alpha val="70000"/>
            </a:schemeClr>
          </a:solidFill>
          <a:ln w="3175">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isósceles"/>
          <p:cNvSpPr/>
          <p:nvPr/>
        </p:nvSpPr>
        <p:spPr>
          <a:xfrm>
            <a:off x="1258888" y="0"/>
            <a:ext cx="1296987" cy="5143500"/>
          </a:xfrm>
          <a:prstGeom prst="triangle">
            <a:avLst/>
          </a:prstGeom>
          <a:solidFill>
            <a:schemeClr val="accent3">
              <a:lumMod val="50000"/>
              <a:alpha val="70000"/>
            </a:schemeClr>
          </a:solidFill>
          <a:ln w="3175">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a:off x="2555875" y="0"/>
            <a:ext cx="1295400" cy="5143500"/>
          </a:xfrm>
          <a:prstGeom prst="triangle">
            <a:avLst/>
          </a:prstGeom>
          <a:solidFill>
            <a:schemeClr val="accent3">
              <a:lumMod val="50000"/>
              <a:alpha val="70000"/>
            </a:schemeClr>
          </a:solidFill>
          <a:ln w="3175">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isósceles"/>
          <p:cNvSpPr/>
          <p:nvPr/>
        </p:nvSpPr>
        <p:spPr>
          <a:xfrm>
            <a:off x="3851275" y="0"/>
            <a:ext cx="1296988" cy="5143500"/>
          </a:xfrm>
          <a:prstGeom prst="triangle">
            <a:avLst/>
          </a:prstGeom>
          <a:solidFill>
            <a:schemeClr val="accent3">
              <a:lumMod val="50000"/>
              <a:alpha val="70000"/>
            </a:schemeClr>
          </a:solidFill>
          <a:ln w="3175">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a:off x="5148263" y="0"/>
            <a:ext cx="1357312" cy="5143500"/>
          </a:xfrm>
          <a:prstGeom prst="triangle">
            <a:avLst/>
          </a:prstGeom>
          <a:solidFill>
            <a:schemeClr val="accent3">
              <a:lumMod val="50000"/>
              <a:alpha val="70000"/>
            </a:schemeClr>
          </a:solidFill>
          <a:ln w="3175">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a:off x="6516688" y="0"/>
            <a:ext cx="1368425" cy="5143500"/>
          </a:xfrm>
          <a:prstGeom prst="triangle">
            <a:avLst/>
          </a:prstGeom>
          <a:solidFill>
            <a:schemeClr val="accent3">
              <a:lumMod val="50000"/>
              <a:alpha val="70000"/>
            </a:schemeClr>
          </a:solidFill>
          <a:ln w="3175">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a:off x="7885113" y="0"/>
            <a:ext cx="1258887" cy="5143500"/>
          </a:xfrm>
          <a:prstGeom prst="triangle">
            <a:avLst/>
          </a:prstGeom>
          <a:solidFill>
            <a:schemeClr val="accent3">
              <a:lumMod val="50000"/>
              <a:alpha val="70000"/>
            </a:schemeClr>
          </a:solidFill>
          <a:ln w="3175">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539750" y="4011613"/>
            <a:ext cx="8135938"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Hoy, la plaza de Cervantes es centro de la vida ciudadana, en la que en cualquier momento tienen lugar manifestaciones culturales, deportivas, religiosas, etc.</a:t>
            </a:r>
          </a:p>
        </p:txBody>
      </p:sp>
    </p:spTree>
  </p:cSld>
  <p:clrMapOvr>
    <a:masterClrMapping/>
  </p:clrMapOvr>
  <mc:AlternateContent xmlns:mc="http://schemas.openxmlformats.org/markup-compatibility/2006">
    <mc:Choice xmlns:p14="http://schemas.microsoft.com/office/powerpoint/2010/main" Requires="p14">
      <p:transition spd="slow" p14:dur="2000" advTm="22000">
        <p:wipe/>
      </p:transition>
    </mc:Choice>
    <mc:Fallback>
      <p:transition spd="slow" advTm="22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ppt_x"/>
                                          </p:val>
                                        </p:tav>
                                      </p:tavLst>
                                    </p:anim>
                                    <p:anim calcmode="lin" valueType="num">
                                      <p:cBhvr additive="base">
                                        <p:cTn id="7" dur="3000"/>
                                        <p:tgtEl>
                                          <p:spTgt spid="5"/>
                                        </p:tgtEl>
                                        <p:attrNameLst>
                                          <p:attrName>ppt_y</p:attrName>
                                        </p:attrNameLst>
                                      </p:cBhvr>
                                      <p:tavLst>
                                        <p:tav tm="0">
                                          <p:val>
                                            <p:strVal val="ppt_y"/>
                                          </p:val>
                                        </p:tav>
                                        <p:tav tm="100000">
                                          <p:val>
                                            <p:strVal val="1+ppt_h/2"/>
                                          </p:val>
                                        </p:tav>
                                      </p:tavLst>
                                    </p:anim>
                                    <p:set>
                                      <p:cBhvr>
                                        <p:cTn id="8" dur="1" fill="hold">
                                          <p:stCondLst>
                                            <p:cond delay="2999"/>
                                          </p:stCondLst>
                                        </p:cTn>
                                        <p:tgtEl>
                                          <p:spTgt spid="5"/>
                                        </p:tgtEl>
                                        <p:attrNameLst>
                                          <p:attrName>style.visibility</p:attrName>
                                        </p:attrNameLst>
                                      </p:cBhvr>
                                      <p:to>
                                        <p:strVal val="hidden"/>
                                      </p:to>
                                    </p:set>
                                  </p:childTnLst>
                                </p:cTn>
                              </p:par>
                              <p:par>
                                <p:cTn id="9" presetID="14" presetClass="exit" presetSubtype="5" fill="hold" grpId="0" nodeType="withEffect">
                                  <p:stCondLst>
                                    <p:cond delay="0"/>
                                  </p:stCondLst>
                                  <p:childTnLst>
                                    <p:animEffect transition="out" filter="randombar(vertic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7" presetClass="exit" presetSubtype="4" fill="hold" nodeType="withEffect">
                                  <p:stCondLst>
                                    <p:cond delay="0"/>
                                  </p:stCondLst>
                                  <p:childTnLst>
                                    <p:anim calcmode="lin" valueType="num">
                                      <p:cBhvr additive="base">
                                        <p:cTn id="13" dur="3000"/>
                                        <p:tgtEl>
                                          <p:spTgt spid="6"/>
                                        </p:tgtEl>
                                        <p:attrNameLst>
                                          <p:attrName>ppt_x</p:attrName>
                                        </p:attrNameLst>
                                      </p:cBhvr>
                                      <p:tavLst>
                                        <p:tav tm="0">
                                          <p:val>
                                            <p:strVal val="ppt_x"/>
                                          </p:val>
                                        </p:tav>
                                        <p:tav tm="100000">
                                          <p:val>
                                            <p:strVal val="ppt_x"/>
                                          </p:val>
                                        </p:tav>
                                      </p:tavLst>
                                    </p:anim>
                                    <p:anim calcmode="lin" valueType="num">
                                      <p:cBhvr additive="base">
                                        <p:cTn id="14" dur="3000"/>
                                        <p:tgtEl>
                                          <p:spTgt spid="6"/>
                                        </p:tgtEl>
                                        <p:attrNameLst>
                                          <p:attrName>ppt_y</p:attrName>
                                        </p:attrNameLst>
                                      </p:cBhvr>
                                      <p:tavLst>
                                        <p:tav tm="0">
                                          <p:val>
                                            <p:strVal val="ppt_y"/>
                                          </p:val>
                                        </p:tav>
                                        <p:tav tm="100000">
                                          <p:val>
                                            <p:strVal val="1+ppt_h/2"/>
                                          </p:val>
                                        </p:tav>
                                      </p:tavLst>
                                    </p:anim>
                                    <p:set>
                                      <p:cBhvr>
                                        <p:cTn id="15" dur="1" fill="hold">
                                          <p:stCondLst>
                                            <p:cond delay="2999"/>
                                          </p:stCondLst>
                                        </p:cTn>
                                        <p:tgtEl>
                                          <p:spTgt spid="6"/>
                                        </p:tgtEl>
                                        <p:attrNameLst>
                                          <p:attrName>style.visibility</p:attrName>
                                        </p:attrNameLst>
                                      </p:cBhvr>
                                      <p:to>
                                        <p:strVal val="hidden"/>
                                      </p:to>
                                    </p:set>
                                  </p:childTnLst>
                                </p:cTn>
                              </p:par>
                              <p:par>
                                <p:cTn id="16" presetID="14" presetClass="exit" presetSubtype="10" fill="hold" grpId="0" nodeType="withEffect">
                                  <p:stCondLst>
                                    <p:cond delay="0"/>
                                  </p:stCondLst>
                                  <p:childTnLst>
                                    <p:animEffect transition="out" filter="randombar(horizontal)">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7" presetClass="exit" presetSubtype="4" fill="hold" nodeType="withEffect">
                                  <p:stCondLst>
                                    <p:cond delay="0"/>
                                  </p:stCondLst>
                                  <p:childTnLst>
                                    <p:anim calcmode="lin" valueType="num">
                                      <p:cBhvr additive="base">
                                        <p:cTn id="20" dur="3000"/>
                                        <p:tgtEl>
                                          <p:spTgt spid="7"/>
                                        </p:tgtEl>
                                        <p:attrNameLst>
                                          <p:attrName>ppt_x</p:attrName>
                                        </p:attrNameLst>
                                      </p:cBhvr>
                                      <p:tavLst>
                                        <p:tav tm="0">
                                          <p:val>
                                            <p:strVal val="ppt_x"/>
                                          </p:val>
                                        </p:tav>
                                        <p:tav tm="100000">
                                          <p:val>
                                            <p:strVal val="ppt_x"/>
                                          </p:val>
                                        </p:tav>
                                      </p:tavLst>
                                    </p:anim>
                                    <p:anim calcmode="lin" valueType="num">
                                      <p:cBhvr additive="base">
                                        <p:cTn id="21" dur="3000"/>
                                        <p:tgtEl>
                                          <p:spTgt spid="7"/>
                                        </p:tgtEl>
                                        <p:attrNameLst>
                                          <p:attrName>ppt_y</p:attrName>
                                        </p:attrNameLst>
                                      </p:cBhvr>
                                      <p:tavLst>
                                        <p:tav tm="0">
                                          <p:val>
                                            <p:strVal val="ppt_y"/>
                                          </p:val>
                                        </p:tav>
                                        <p:tav tm="100000">
                                          <p:val>
                                            <p:strVal val="1+ppt_h/2"/>
                                          </p:val>
                                        </p:tav>
                                      </p:tavLst>
                                    </p:anim>
                                    <p:set>
                                      <p:cBhvr>
                                        <p:cTn id="22" dur="1" fill="hold">
                                          <p:stCondLst>
                                            <p:cond delay="2999"/>
                                          </p:stCondLst>
                                        </p:cTn>
                                        <p:tgtEl>
                                          <p:spTgt spid="7"/>
                                        </p:tgtEl>
                                        <p:attrNameLst>
                                          <p:attrName>style.visibility</p:attrName>
                                        </p:attrNameLst>
                                      </p:cBhvr>
                                      <p:to>
                                        <p:strVal val="hidden"/>
                                      </p:to>
                                    </p:set>
                                  </p:childTnLst>
                                </p:cTn>
                              </p:par>
                              <p:par>
                                <p:cTn id="23" presetID="14" presetClass="exit" presetSubtype="5" fill="hold" grpId="0" nodeType="withEffect">
                                  <p:stCondLst>
                                    <p:cond delay="0"/>
                                  </p:stCondLst>
                                  <p:childTnLst>
                                    <p:animEffect transition="out" filter="randombar(vertical)">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7" presetClass="exit" presetSubtype="4" fill="hold" nodeType="withEffect">
                                  <p:stCondLst>
                                    <p:cond delay="0"/>
                                  </p:stCondLst>
                                  <p:childTnLst>
                                    <p:anim calcmode="lin" valueType="num">
                                      <p:cBhvr additive="base">
                                        <p:cTn id="27" dur="3000"/>
                                        <p:tgtEl>
                                          <p:spTgt spid="8"/>
                                        </p:tgtEl>
                                        <p:attrNameLst>
                                          <p:attrName>ppt_x</p:attrName>
                                        </p:attrNameLst>
                                      </p:cBhvr>
                                      <p:tavLst>
                                        <p:tav tm="0">
                                          <p:val>
                                            <p:strVal val="ppt_x"/>
                                          </p:val>
                                        </p:tav>
                                        <p:tav tm="100000">
                                          <p:val>
                                            <p:strVal val="ppt_x"/>
                                          </p:val>
                                        </p:tav>
                                      </p:tavLst>
                                    </p:anim>
                                    <p:anim calcmode="lin" valueType="num">
                                      <p:cBhvr additive="base">
                                        <p:cTn id="28" dur="3000"/>
                                        <p:tgtEl>
                                          <p:spTgt spid="8"/>
                                        </p:tgtEl>
                                        <p:attrNameLst>
                                          <p:attrName>ppt_y</p:attrName>
                                        </p:attrNameLst>
                                      </p:cBhvr>
                                      <p:tavLst>
                                        <p:tav tm="0">
                                          <p:val>
                                            <p:strVal val="ppt_y"/>
                                          </p:val>
                                        </p:tav>
                                        <p:tav tm="100000">
                                          <p:val>
                                            <p:strVal val="1+ppt_h/2"/>
                                          </p:val>
                                        </p:tav>
                                      </p:tavLst>
                                    </p:anim>
                                    <p:set>
                                      <p:cBhvr>
                                        <p:cTn id="29" dur="1" fill="hold">
                                          <p:stCondLst>
                                            <p:cond delay="2999"/>
                                          </p:stCondLst>
                                        </p:cTn>
                                        <p:tgtEl>
                                          <p:spTgt spid="8"/>
                                        </p:tgtEl>
                                        <p:attrNameLst>
                                          <p:attrName>style.visibility</p:attrName>
                                        </p:attrNameLst>
                                      </p:cBhvr>
                                      <p:to>
                                        <p:strVal val="hidden"/>
                                      </p:to>
                                    </p:set>
                                  </p:childTnLst>
                                </p:cTn>
                              </p:par>
                              <p:par>
                                <p:cTn id="30" presetID="14" presetClass="exit" presetSubtype="10" fill="hold" grpId="0" nodeType="withEffect">
                                  <p:stCondLst>
                                    <p:cond delay="0"/>
                                  </p:stCondLst>
                                  <p:childTnLst>
                                    <p:animEffect transition="out" filter="randombar(horizontal)">
                                      <p:cBhvr>
                                        <p:cTn id="31" dur="3000"/>
                                        <p:tgtEl>
                                          <p:spTgt spid="8"/>
                                        </p:tgtEl>
                                      </p:cBhvr>
                                    </p:animEffect>
                                    <p:set>
                                      <p:cBhvr>
                                        <p:cTn id="32" dur="1" fill="hold">
                                          <p:stCondLst>
                                            <p:cond delay="2999"/>
                                          </p:stCondLst>
                                        </p:cTn>
                                        <p:tgtEl>
                                          <p:spTgt spid="8"/>
                                        </p:tgtEl>
                                        <p:attrNameLst>
                                          <p:attrName>style.visibility</p:attrName>
                                        </p:attrNameLst>
                                      </p:cBhvr>
                                      <p:to>
                                        <p:strVal val="hidden"/>
                                      </p:to>
                                    </p:set>
                                  </p:childTnLst>
                                </p:cTn>
                              </p:par>
                              <p:par>
                                <p:cTn id="33" presetID="7" presetClass="exit" presetSubtype="4" fill="hold" nodeType="withEffect">
                                  <p:stCondLst>
                                    <p:cond delay="0"/>
                                  </p:stCondLst>
                                  <p:childTnLst>
                                    <p:anim calcmode="lin" valueType="num">
                                      <p:cBhvr additive="base">
                                        <p:cTn id="34" dur="3000"/>
                                        <p:tgtEl>
                                          <p:spTgt spid="9"/>
                                        </p:tgtEl>
                                        <p:attrNameLst>
                                          <p:attrName>ppt_x</p:attrName>
                                        </p:attrNameLst>
                                      </p:cBhvr>
                                      <p:tavLst>
                                        <p:tav tm="0">
                                          <p:val>
                                            <p:strVal val="ppt_x"/>
                                          </p:val>
                                        </p:tav>
                                        <p:tav tm="100000">
                                          <p:val>
                                            <p:strVal val="ppt_x"/>
                                          </p:val>
                                        </p:tav>
                                      </p:tavLst>
                                    </p:anim>
                                    <p:anim calcmode="lin" valueType="num">
                                      <p:cBhvr additive="base">
                                        <p:cTn id="35" dur="3000"/>
                                        <p:tgtEl>
                                          <p:spTgt spid="9"/>
                                        </p:tgtEl>
                                        <p:attrNameLst>
                                          <p:attrName>ppt_y</p:attrName>
                                        </p:attrNameLst>
                                      </p:cBhvr>
                                      <p:tavLst>
                                        <p:tav tm="0">
                                          <p:val>
                                            <p:strVal val="ppt_y"/>
                                          </p:val>
                                        </p:tav>
                                        <p:tav tm="100000">
                                          <p:val>
                                            <p:strVal val="1+ppt_h/2"/>
                                          </p:val>
                                        </p:tav>
                                      </p:tavLst>
                                    </p:anim>
                                    <p:set>
                                      <p:cBhvr>
                                        <p:cTn id="36" dur="1" fill="hold">
                                          <p:stCondLst>
                                            <p:cond delay="2999"/>
                                          </p:stCondLst>
                                        </p:cTn>
                                        <p:tgtEl>
                                          <p:spTgt spid="9"/>
                                        </p:tgtEl>
                                        <p:attrNameLst>
                                          <p:attrName>style.visibility</p:attrName>
                                        </p:attrNameLst>
                                      </p:cBhvr>
                                      <p:to>
                                        <p:strVal val="hidden"/>
                                      </p:to>
                                    </p:set>
                                  </p:childTnLst>
                                </p:cTn>
                              </p:par>
                              <p:par>
                                <p:cTn id="37" presetID="14" presetClass="exit" presetSubtype="5" fill="hold" grpId="0" nodeType="withEffect">
                                  <p:stCondLst>
                                    <p:cond delay="0"/>
                                  </p:stCondLst>
                                  <p:childTnLst>
                                    <p:animEffect transition="out" filter="randombar(vertical)">
                                      <p:cBhvr>
                                        <p:cTn id="38" dur="3000"/>
                                        <p:tgtEl>
                                          <p:spTgt spid="9"/>
                                        </p:tgtEl>
                                      </p:cBhvr>
                                    </p:animEffect>
                                    <p:set>
                                      <p:cBhvr>
                                        <p:cTn id="39" dur="1" fill="hold">
                                          <p:stCondLst>
                                            <p:cond delay="2999"/>
                                          </p:stCondLst>
                                        </p:cTn>
                                        <p:tgtEl>
                                          <p:spTgt spid="9"/>
                                        </p:tgtEl>
                                        <p:attrNameLst>
                                          <p:attrName>style.visibility</p:attrName>
                                        </p:attrNameLst>
                                      </p:cBhvr>
                                      <p:to>
                                        <p:strVal val="hidden"/>
                                      </p:to>
                                    </p:set>
                                  </p:childTnLst>
                                </p:cTn>
                              </p:par>
                              <p:par>
                                <p:cTn id="40" presetID="7" presetClass="exit" presetSubtype="4" fill="hold" nodeType="withEffect">
                                  <p:stCondLst>
                                    <p:cond delay="0"/>
                                  </p:stCondLst>
                                  <p:childTnLst>
                                    <p:anim calcmode="lin" valueType="num">
                                      <p:cBhvr additive="base">
                                        <p:cTn id="41" dur="3000"/>
                                        <p:tgtEl>
                                          <p:spTgt spid="10"/>
                                        </p:tgtEl>
                                        <p:attrNameLst>
                                          <p:attrName>ppt_x</p:attrName>
                                        </p:attrNameLst>
                                      </p:cBhvr>
                                      <p:tavLst>
                                        <p:tav tm="0">
                                          <p:val>
                                            <p:strVal val="ppt_x"/>
                                          </p:val>
                                        </p:tav>
                                        <p:tav tm="100000">
                                          <p:val>
                                            <p:strVal val="ppt_x"/>
                                          </p:val>
                                        </p:tav>
                                      </p:tavLst>
                                    </p:anim>
                                    <p:anim calcmode="lin" valueType="num">
                                      <p:cBhvr additive="base">
                                        <p:cTn id="42" dur="3000"/>
                                        <p:tgtEl>
                                          <p:spTgt spid="10"/>
                                        </p:tgtEl>
                                        <p:attrNameLst>
                                          <p:attrName>ppt_y</p:attrName>
                                        </p:attrNameLst>
                                      </p:cBhvr>
                                      <p:tavLst>
                                        <p:tav tm="0">
                                          <p:val>
                                            <p:strVal val="ppt_y"/>
                                          </p:val>
                                        </p:tav>
                                        <p:tav tm="100000">
                                          <p:val>
                                            <p:strVal val="1+ppt_h/2"/>
                                          </p:val>
                                        </p:tav>
                                      </p:tavLst>
                                    </p:anim>
                                    <p:set>
                                      <p:cBhvr>
                                        <p:cTn id="43" dur="1" fill="hold">
                                          <p:stCondLst>
                                            <p:cond delay="2999"/>
                                          </p:stCondLst>
                                        </p:cTn>
                                        <p:tgtEl>
                                          <p:spTgt spid="10"/>
                                        </p:tgtEl>
                                        <p:attrNameLst>
                                          <p:attrName>style.visibility</p:attrName>
                                        </p:attrNameLst>
                                      </p:cBhvr>
                                      <p:to>
                                        <p:strVal val="hidden"/>
                                      </p:to>
                                    </p:set>
                                  </p:childTnLst>
                                </p:cTn>
                              </p:par>
                              <p:par>
                                <p:cTn id="44" presetID="14" presetClass="exit" presetSubtype="10" fill="hold" grpId="0" nodeType="withEffect">
                                  <p:stCondLst>
                                    <p:cond delay="0"/>
                                  </p:stCondLst>
                                  <p:childTnLst>
                                    <p:animEffect transition="out" filter="randombar(horizontal)">
                                      <p:cBhvr>
                                        <p:cTn id="45" dur="3000"/>
                                        <p:tgtEl>
                                          <p:spTgt spid="10"/>
                                        </p:tgtEl>
                                      </p:cBhvr>
                                    </p:animEffect>
                                    <p:set>
                                      <p:cBhvr>
                                        <p:cTn id="46" dur="1" fill="hold">
                                          <p:stCondLst>
                                            <p:cond delay="2999"/>
                                          </p:stCondLst>
                                        </p:cTn>
                                        <p:tgtEl>
                                          <p:spTgt spid="10"/>
                                        </p:tgtEl>
                                        <p:attrNameLst>
                                          <p:attrName>style.visibility</p:attrName>
                                        </p:attrNameLst>
                                      </p:cBhvr>
                                      <p:to>
                                        <p:strVal val="hidden"/>
                                      </p:to>
                                    </p:set>
                                  </p:childTnLst>
                                </p:cTn>
                              </p:par>
                              <p:par>
                                <p:cTn id="47" presetID="7" presetClass="exit" presetSubtype="4" fill="hold" nodeType="withEffect">
                                  <p:stCondLst>
                                    <p:cond delay="0"/>
                                  </p:stCondLst>
                                  <p:childTnLst>
                                    <p:anim calcmode="lin" valueType="num">
                                      <p:cBhvr additive="base">
                                        <p:cTn id="48" dur="3000"/>
                                        <p:tgtEl>
                                          <p:spTgt spid="11"/>
                                        </p:tgtEl>
                                        <p:attrNameLst>
                                          <p:attrName>ppt_x</p:attrName>
                                        </p:attrNameLst>
                                      </p:cBhvr>
                                      <p:tavLst>
                                        <p:tav tm="0">
                                          <p:val>
                                            <p:strVal val="ppt_x"/>
                                          </p:val>
                                        </p:tav>
                                        <p:tav tm="100000">
                                          <p:val>
                                            <p:strVal val="ppt_x"/>
                                          </p:val>
                                        </p:tav>
                                      </p:tavLst>
                                    </p:anim>
                                    <p:anim calcmode="lin" valueType="num">
                                      <p:cBhvr additive="base">
                                        <p:cTn id="49" dur="3000"/>
                                        <p:tgtEl>
                                          <p:spTgt spid="11"/>
                                        </p:tgtEl>
                                        <p:attrNameLst>
                                          <p:attrName>ppt_y</p:attrName>
                                        </p:attrNameLst>
                                      </p:cBhvr>
                                      <p:tavLst>
                                        <p:tav tm="0">
                                          <p:val>
                                            <p:strVal val="ppt_y"/>
                                          </p:val>
                                        </p:tav>
                                        <p:tav tm="100000">
                                          <p:val>
                                            <p:strVal val="1+ppt_h/2"/>
                                          </p:val>
                                        </p:tav>
                                      </p:tavLst>
                                    </p:anim>
                                    <p:set>
                                      <p:cBhvr>
                                        <p:cTn id="50" dur="1" fill="hold">
                                          <p:stCondLst>
                                            <p:cond delay="2999"/>
                                          </p:stCondLst>
                                        </p:cTn>
                                        <p:tgtEl>
                                          <p:spTgt spid="11"/>
                                        </p:tgtEl>
                                        <p:attrNameLst>
                                          <p:attrName>style.visibility</p:attrName>
                                        </p:attrNameLst>
                                      </p:cBhvr>
                                      <p:to>
                                        <p:strVal val="hidden"/>
                                      </p:to>
                                    </p:set>
                                  </p:childTnLst>
                                </p:cTn>
                              </p:par>
                              <p:par>
                                <p:cTn id="51" presetID="14" presetClass="exit" presetSubtype="5" fill="hold" grpId="0" nodeType="withEffect">
                                  <p:stCondLst>
                                    <p:cond delay="0"/>
                                  </p:stCondLst>
                                  <p:childTnLst>
                                    <p:animEffect transition="out" filter="randombar(vertical)">
                                      <p:cBhvr>
                                        <p:cTn id="52" dur="3000"/>
                                        <p:tgtEl>
                                          <p:spTgt spid="11"/>
                                        </p:tgtEl>
                                      </p:cBhvr>
                                    </p:animEffect>
                                    <p:set>
                                      <p:cBhvr>
                                        <p:cTn id="53" dur="1" fill="hold">
                                          <p:stCondLst>
                                            <p:cond delay="2999"/>
                                          </p:stCondLst>
                                        </p:cTn>
                                        <p:tgtEl>
                                          <p:spTgt spid="11"/>
                                        </p:tgtEl>
                                        <p:attrNameLst>
                                          <p:attrName>style.visibility</p:attrName>
                                        </p:attrNameLst>
                                      </p:cBhvr>
                                      <p:to>
                                        <p:strVal val="hidden"/>
                                      </p:to>
                                    </p:set>
                                  </p:childTnLst>
                                </p:cTn>
                              </p:par>
                              <p:par>
                                <p:cTn id="54" presetID="23" presetClass="entr" presetSubtype="288"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cBhvr>
                                        <p:cTn id="56" dur="3000" fill="hold"/>
                                        <p:tgtEl>
                                          <p:spTgt spid="4"/>
                                        </p:tgtEl>
                                        <p:attrNameLst>
                                          <p:attrName>ppt_w</p:attrName>
                                        </p:attrNameLst>
                                      </p:cBhvr>
                                      <p:tavLst>
                                        <p:tav tm="0">
                                          <p:val>
                                            <p:strVal val="4/3*#ppt_w"/>
                                          </p:val>
                                        </p:tav>
                                        <p:tav tm="100000">
                                          <p:val>
                                            <p:strVal val="#ppt_w"/>
                                          </p:val>
                                        </p:tav>
                                      </p:tavLst>
                                    </p:anim>
                                    <p:anim calcmode="lin" valueType="num">
                                      <p:cBhvr>
                                        <p:cTn id="57" dur="3000" fill="hold"/>
                                        <p:tgtEl>
                                          <p:spTgt spid="4"/>
                                        </p:tgtEl>
                                        <p:attrNameLst>
                                          <p:attrName>ppt_h</p:attrName>
                                        </p:attrNameLst>
                                      </p:cBhvr>
                                      <p:tavLst>
                                        <p:tav tm="0">
                                          <p:val>
                                            <p:strVal val="4/3*#ppt_h"/>
                                          </p:val>
                                        </p:tav>
                                        <p:tav tm="100000">
                                          <p:val>
                                            <p:strVal val="#ppt_h"/>
                                          </p:val>
                                        </p:tav>
                                      </p:tavLst>
                                    </p:anim>
                                  </p:childTnLst>
                                </p:cTn>
                              </p:par>
                            </p:childTnLst>
                          </p:cTn>
                        </p:par>
                        <p:par>
                          <p:cTn id="58" fill="hold">
                            <p:stCondLst>
                              <p:cond delay="3000"/>
                            </p:stCondLst>
                            <p:childTnLst>
                              <p:par>
                                <p:cTn id="59" presetID="40" presetClass="entr" presetSubtype="0" fill="hold" grpId="0" nodeType="afterEffect">
                                  <p:stCondLst>
                                    <p:cond delay="0"/>
                                  </p:stCondLst>
                                  <p:iterate type="lt">
                                    <p:tmPct val="10000"/>
                                  </p:iterate>
                                  <p:childTnLst>
                                    <p:set>
                                      <p:cBhvr>
                                        <p:cTn id="60" dur="1" fill="hold">
                                          <p:stCondLst>
                                            <p:cond delay="0"/>
                                          </p:stCondLst>
                                        </p:cTn>
                                        <p:tgtEl>
                                          <p:spTgt spid="12"/>
                                        </p:tgtEl>
                                        <p:attrNameLst>
                                          <p:attrName>style.visibility</p:attrName>
                                        </p:attrNameLst>
                                      </p:cBhvr>
                                      <p:to>
                                        <p:strVal val="visible"/>
                                      </p:to>
                                    </p:set>
                                    <p:animEffect transition="in" filter="fade">
                                      <p:cBhvr>
                                        <p:cTn id="61" dur="1000"/>
                                        <p:tgtEl>
                                          <p:spTgt spid="12"/>
                                        </p:tgtEl>
                                      </p:cBhvr>
                                    </p:animEffect>
                                    <p:anim calcmode="lin" valueType="num">
                                      <p:cBhvr>
                                        <p:cTn id="62" dur="1000" fill="hold"/>
                                        <p:tgtEl>
                                          <p:spTgt spid="12"/>
                                        </p:tgtEl>
                                        <p:attrNameLst>
                                          <p:attrName>ppt_x</p:attrName>
                                        </p:attrNameLst>
                                      </p:cBhvr>
                                      <p:tavLst>
                                        <p:tav tm="0">
                                          <p:val>
                                            <p:strVal val="#ppt_x-.1"/>
                                          </p:val>
                                        </p:tav>
                                        <p:tav tm="100000">
                                          <p:val>
                                            <p:strVal val="#ppt_x"/>
                                          </p:val>
                                        </p:tav>
                                      </p:tavLst>
                                    </p:anim>
                                    <p:anim calcmode="lin" valueType="num">
                                      <p:cBhvr>
                                        <p:cTn id="63"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3" cstate="print"/>
          <a:srcRect/>
          <a:stretch>
            <a:fillRect/>
          </a:stretch>
        </p:blipFill>
        <p:spPr bwMode="auto">
          <a:xfrm>
            <a:off x="0" y="0"/>
            <a:ext cx="9144000" cy="5143500"/>
          </a:xfrm>
          <a:prstGeom prst="rect">
            <a:avLst/>
          </a:prstGeom>
          <a:noFill/>
          <a:ln w="9525">
            <a:noFill/>
            <a:miter lim="800000"/>
            <a:headEnd/>
            <a:tailEnd/>
          </a:ln>
        </p:spPr>
      </p:pic>
      <p:sp>
        <p:nvSpPr>
          <p:cNvPr id="5" name="4 Triángulo rectángulo"/>
          <p:cNvSpPr/>
          <p:nvPr/>
        </p:nvSpPr>
        <p:spPr>
          <a:xfrm>
            <a:off x="4500563" y="0"/>
            <a:ext cx="4643437" cy="5143500"/>
          </a:xfrm>
          <a:prstGeom prst="rtTriangle">
            <a:avLst/>
          </a:prstGeom>
          <a:solidFill>
            <a:schemeClr val="accent1">
              <a:lumMod val="40000"/>
              <a:lumOff val="6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flipH="1">
            <a:off x="0" y="0"/>
            <a:ext cx="4500563" cy="5143500"/>
          </a:xfrm>
          <a:prstGeom prst="rtTriangle">
            <a:avLst/>
          </a:prstGeom>
          <a:solidFill>
            <a:schemeClr val="accent1">
              <a:lumMod val="40000"/>
              <a:lumOff val="6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flipH="1">
            <a:off x="357188" y="374650"/>
            <a:ext cx="3929062" cy="4608513"/>
          </a:xfrm>
          <a:prstGeom prst="rtTriangle">
            <a:avLst/>
          </a:prstGeom>
          <a:solidFill>
            <a:schemeClr val="accent1">
              <a:lumMod val="20000"/>
              <a:lumOff val="8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rectángulo"/>
          <p:cNvSpPr/>
          <p:nvPr/>
        </p:nvSpPr>
        <p:spPr>
          <a:xfrm>
            <a:off x="4643438" y="374650"/>
            <a:ext cx="4000500" cy="4608513"/>
          </a:xfrm>
          <a:prstGeom prst="rtTriangle">
            <a:avLst/>
          </a:prstGeom>
          <a:solidFill>
            <a:schemeClr val="accent1">
              <a:lumMod val="20000"/>
              <a:lumOff val="8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rectángulo"/>
          <p:cNvSpPr/>
          <p:nvPr/>
        </p:nvSpPr>
        <p:spPr>
          <a:xfrm flipH="1">
            <a:off x="714375" y="857250"/>
            <a:ext cx="3429000" cy="3965575"/>
          </a:xfrm>
          <a:prstGeom prst="rtTriangle">
            <a:avLst/>
          </a:prstGeom>
          <a:solidFill>
            <a:schemeClr val="accent6">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rectángulo"/>
          <p:cNvSpPr/>
          <p:nvPr/>
        </p:nvSpPr>
        <p:spPr>
          <a:xfrm>
            <a:off x="4786313" y="803275"/>
            <a:ext cx="3429000" cy="4017963"/>
          </a:xfrm>
          <a:prstGeom prst="rtTriangle">
            <a:avLst/>
          </a:prstGeom>
          <a:solidFill>
            <a:schemeClr val="accent6">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rectángulo"/>
          <p:cNvSpPr/>
          <p:nvPr/>
        </p:nvSpPr>
        <p:spPr>
          <a:xfrm flipH="1">
            <a:off x="1071563" y="1231900"/>
            <a:ext cx="2928937" cy="3429000"/>
          </a:xfrm>
          <a:prstGeom prst="rtTriangle">
            <a:avLst/>
          </a:prstGeom>
          <a:solidFill>
            <a:schemeClr val="tx2">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rectángulo"/>
          <p:cNvSpPr/>
          <p:nvPr/>
        </p:nvSpPr>
        <p:spPr>
          <a:xfrm>
            <a:off x="4929188" y="1179513"/>
            <a:ext cx="2928937" cy="3481387"/>
          </a:xfrm>
          <a:prstGeom prst="rtTriangle">
            <a:avLst/>
          </a:prstGeom>
          <a:solidFill>
            <a:schemeClr val="tx2">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CuadroTexto"/>
          <p:cNvSpPr txBox="1"/>
          <p:nvPr/>
        </p:nvSpPr>
        <p:spPr>
          <a:xfrm>
            <a:off x="179388" y="3795713"/>
            <a:ext cx="87852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antigua iglesia de Santa María era el edificio que cerraba la plaza de Cervantes pero fue destruida en la Guerra Civil Española. De sus restos queda la Capilla del Oidor que actualmente, es un centro de exposiciones y en donde se conserva la pila bautismal de Miguel de Cervantes.</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5000">
        <p15:prstTrans prst="wind"/>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upLeft)">
                                      <p:cBhvr>
                                        <p:cTn id="7" dur="3000"/>
                                        <p:tgtEl>
                                          <p:spTgt spid="5"/>
                                        </p:tgtEl>
                                      </p:cBhvr>
                                    </p:animEffect>
                                  </p:childTnLst>
                                </p:cTn>
                              </p:par>
                              <p:par>
                                <p:cTn id="8" presetID="18" presetClass="entr" presetSubtype="9"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strips(upLeft)">
                                      <p:cBhvr>
                                        <p:cTn id="10" dur="3000"/>
                                        <p:tgtEl>
                                          <p:spTgt spid="12"/>
                                        </p:tgtEl>
                                      </p:cBhvr>
                                    </p:animEffect>
                                  </p:childTnLst>
                                </p:cTn>
                              </p:par>
                              <p:par>
                                <p:cTn id="11" presetID="18" presetClass="entr" presetSubtype="9"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strips(upLeft)">
                                      <p:cBhvr>
                                        <p:cTn id="13" dur="3000"/>
                                        <p:tgtEl>
                                          <p:spTgt spid="14"/>
                                        </p:tgtEl>
                                      </p:cBhvr>
                                    </p:animEffect>
                                  </p:childTnLst>
                                </p:cTn>
                              </p:par>
                              <p:par>
                                <p:cTn id="14" presetID="18" presetClass="entr" presetSubtype="3"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strips(upRight)">
                                      <p:cBhvr>
                                        <p:cTn id="16" dur="3000"/>
                                        <p:tgtEl>
                                          <p:spTgt spid="6"/>
                                        </p:tgtEl>
                                      </p:cBhvr>
                                    </p:animEffect>
                                  </p:childTnLst>
                                </p:cTn>
                              </p:par>
                              <p:par>
                                <p:cTn id="17" presetID="18" presetClass="entr" presetSubtype="3"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strips(upRight)">
                                      <p:cBhvr>
                                        <p:cTn id="19" dur="3000"/>
                                        <p:tgtEl>
                                          <p:spTgt spid="11"/>
                                        </p:tgtEl>
                                      </p:cBhvr>
                                    </p:animEffect>
                                  </p:childTnLst>
                                </p:cTn>
                              </p:par>
                              <p:par>
                                <p:cTn id="20" presetID="18" presetClass="entr" presetSubtype="3"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strips(upRight)">
                                      <p:cBhvr>
                                        <p:cTn id="22" dur="3000"/>
                                        <p:tgtEl>
                                          <p:spTgt spid="13"/>
                                        </p:tgtEl>
                                      </p:cBhvr>
                                    </p:animEffect>
                                  </p:childTnLst>
                                </p:cTn>
                              </p:par>
                              <p:par>
                                <p:cTn id="23" presetID="18" presetClass="entr" presetSubtype="3"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strips(upRight)">
                                      <p:cBhvr>
                                        <p:cTn id="25" dur="3000"/>
                                        <p:tgtEl>
                                          <p:spTgt spid="15"/>
                                        </p:tgtEl>
                                      </p:cBhvr>
                                    </p:animEffect>
                                  </p:childTnLst>
                                </p:cTn>
                              </p:par>
                              <p:par>
                                <p:cTn id="26" presetID="18" presetClass="entr" presetSubtype="9"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strips(upLeft)">
                                      <p:cBhvr>
                                        <p:cTn id="28" dur="3000"/>
                                        <p:tgtEl>
                                          <p:spTgt spid="16"/>
                                        </p:tgtEl>
                                      </p:cBhvr>
                                    </p:animEffect>
                                  </p:childTnLst>
                                </p:cTn>
                              </p:par>
                              <p:par>
                                <p:cTn id="29" presetID="2" presetClass="entr" presetSubtype="2"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1+#ppt_w/2"/>
                                          </p:val>
                                        </p:tav>
                                        <p:tav tm="100000">
                                          <p:val>
                                            <p:strVal val="#ppt_x"/>
                                          </p:val>
                                        </p:tav>
                                      </p:tavLst>
                                    </p:anim>
                                    <p:anim calcmode="lin" valueType="num">
                                      <p:cBhvr additive="base">
                                        <p:cTn id="32" dur="30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1"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2" fill="hold" grpId="1"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2" fill="hold" grpId="1"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1+#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3000" fill="hold"/>
                                        <p:tgtEl>
                                          <p:spTgt spid="5"/>
                                        </p:tgtEl>
                                        <p:attrNameLst>
                                          <p:attrName>ppt_x</p:attrName>
                                        </p:attrNameLst>
                                      </p:cBhvr>
                                      <p:tavLst>
                                        <p:tav tm="0">
                                          <p:val>
                                            <p:strVal val="0-#ppt_w/2"/>
                                          </p:val>
                                        </p:tav>
                                        <p:tav tm="100000">
                                          <p:val>
                                            <p:strVal val="#ppt_x"/>
                                          </p:val>
                                        </p:tav>
                                      </p:tavLst>
                                    </p:anim>
                                    <p:anim calcmode="lin" valueType="num">
                                      <p:cBhvr additive="base">
                                        <p:cTn id="48" dur="3000" fill="hold"/>
                                        <p:tgtEl>
                                          <p:spTgt spid="5"/>
                                        </p:tgtEl>
                                        <p:attrNameLst>
                                          <p:attrName>ppt_y</p:attrName>
                                        </p:attrNameLst>
                                      </p:cBhvr>
                                      <p:tavLst>
                                        <p:tav tm="0">
                                          <p:val>
                                            <p:strVal val="#ppt_y"/>
                                          </p:val>
                                        </p:tav>
                                        <p:tav tm="100000">
                                          <p:val>
                                            <p:strVal val="#ppt_y"/>
                                          </p:val>
                                        </p:tav>
                                      </p:tavLst>
                                    </p:anim>
                                  </p:childTnLst>
                                </p:cTn>
                              </p:par>
                              <p:par>
                                <p:cTn id="49" presetID="2" presetClass="entr" presetSubtype="8"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3000" fill="hold"/>
                                        <p:tgtEl>
                                          <p:spTgt spid="12"/>
                                        </p:tgtEl>
                                        <p:attrNameLst>
                                          <p:attrName>ppt_x</p:attrName>
                                        </p:attrNameLst>
                                      </p:cBhvr>
                                      <p:tavLst>
                                        <p:tav tm="0">
                                          <p:val>
                                            <p:strVal val="0-#ppt_w/2"/>
                                          </p:val>
                                        </p:tav>
                                        <p:tav tm="100000">
                                          <p:val>
                                            <p:strVal val="#ppt_x"/>
                                          </p:val>
                                        </p:tav>
                                      </p:tavLst>
                                    </p:anim>
                                    <p:anim calcmode="lin" valueType="num">
                                      <p:cBhvr additive="base">
                                        <p:cTn id="52" dur="3000" fill="hold"/>
                                        <p:tgtEl>
                                          <p:spTgt spid="12"/>
                                        </p:tgtEl>
                                        <p:attrNameLst>
                                          <p:attrName>ppt_y</p:attrName>
                                        </p:attrNameLst>
                                      </p:cBhvr>
                                      <p:tavLst>
                                        <p:tav tm="0">
                                          <p:val>
                                            <p:strVal val="#ppt_y"/>
                                          </p:val>
                                        </p:tav>
                                        <p:tav tm="100000">
                                          <p:val>
                                            <p:strVal val="#ppt_y"/>
                                          </p:val>
                                        </p:tav>
                                      </p:tavLst>
                                    </p:anim>
                                  </p:childTnLst>
                                </p:cTn>
                              </p:par>
                              <p:par>
                                <p:cTn id="53" presetID="2" presetClass="entr" presetSubtype="8" fill="hold" grpId="1"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3000" fill="hold"/>
                                        <p:tgtEl>
                                          <p:spTgt spid="14"/>
                                        </p:tgtEl>
                                        <p:attrNameLst>
                                          <p:attrName>ppt_x</p:attrName>
                                        </p:attrNameLst>
                                      </p:cBhvr>
                                      <p:tavLst>
                                        <p:tav tm="0">
                                          <p:val>
                                            <p:strVal val="0-#ppt_w/2"/>
                                          </p:val>
                                        </p:tav>
                                        <p:tav tm="100000">
                                          <p:val>
                                            <p:strVal val="#ppt_x"/>
                                          </p:val>
                                        </p:tav>
                                      </p:tavLst>
                                    </p:anim>
                                    <p:anim calcmode="lin" valueType="num">
                                      <p:cBhvr additive="base">
                                        <p:cTn id="56" dur="3000" fill="hold"/>
                                        <p:tgtEl>
                                          <p:spTgt spid="14"/>
                                        </p:tgtEl>
                                        <p:attrNameLst>
                                          <p:attrName>ppt_y</p:attrName>
                                        </p:attrNameLst>
                                      </p:cBhvr>
                                      <p:tavLst>
                                        <p:tav tm="0">
                                          <p:val>
                                            <p:strVal val="#ppt_y"/>
                                          </p:val>
                                        </p:tav>
                                        <p:tav tm="100000">
                                          <p:val>
                                            <p:strVal val="#ppt_y"/>
                                          </p:val>
                                        </p:tav>
                                      </p:tavLst>
                                    </p:anim>
                                  </p:childTnLst>
                                </p:cTn>
                              </p:par>
                              <p:par>
                                <p:cTn id="57" presetID="2" presetClass="entr" presetSubtype="8" fill="hold" grpId="1"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3000" fill="hold"/>
                                        <p:tgtEl>
                                          <p:spTgt spid="16"/>
                                        </p:tgtEl>
                                        <p:attrNameLst>
                                          <p:attrName>ppt_x</p:attrName>
                                        </p:attrNameLst>
                                      </p:cBhvr>
                                      <p:tavLst>
                                        <p:tav tm="0">
                                          <p:val>
                                            <p:strVal val="0-#ppt_w/2"/>
                                          </p:val>
                                        </p:tav>
                                        <p:tav tm="100000">
                                          <p:val>
                                            <p:strVal val="#ppt_x"/>
                                          </p:val>
                                        </p:tav>
                                      </p:tavLst>
                                    </p:anim>
                                    <p:anim calcmode="lin" valueType="num">
                                      <p:cBhvr additive="base">
                                        <p:cTn id="60" dur="3000" fill="hold"/>
                                        <p:tgtEl>
                                          <p:spTgt spid="16"/>
                                        </p:tgtEl>
                                        <p:attrNameLst>
                                          <p:attrName>ppt_y</p:attrName>
                                        </p:attrNameLst>
                                      </p:cBhvr>
                                      <p:tavLst>
                                        <p:tav tm="0">
                                          <p:val>
                                            <p:strVal val="#ppt_y"/>
                                          </p:val>
                                        </p:tav>
                                        <p:tav tm="100000">
                                          <p:val>
                                            <p:strVal val="#ppt_y"/>
                                          </p:val>
                                        </p:tav>
                                      </p:tavLst>
                                    </p:anim>
                                  </p:childTnLst>
                                </p:cTn>
                              </p:par>
                            </p:childTnLst>
                          </p:cTn>
                        </p:par>
                        <p:par>
                          <p:cTn id="61" fill="hold">
                            <p:stCondLst>
                              <p:cond delay="3000"/>
                            </p:stCondLst>
                            <p:childTnLst>
                              <p:par>
                                <p:cTn id="62" presetID="17" presetClass="exit" presetSubtype="8" fill="hold" grpId="2" nodeType="afterEffect">
                                  <p:stCondLst>
                                    <p:cond delay="0"/>
                                  </p:stCondLst>
                                  <p:childTnLst>
                                    <p:anim calcmode="lin" valueType="num">
                                      <p:cBhvr>
                                        <p:cTn id="63" dur="3000"/>
                                        <p:tgtEl>
                                          <p:spTgt spid="6"/>
                                        </p:tgtEl>
                                        <p:attrNameLst>
                                          <p:attrName>ppt_x</p:attrName>
                                        </p:attrNameLst>
                                      </p:cBhvr>
                                      <p:tavLst>
                                        <p:tav tm="0">
                                          <p:val>
                                            <p:strVal val="ppt_x"/>
                                          </p:val>
                                        </p:tav>
                                        <p:tav tm="100000">
                                          <p:val>
                                            <p:strVal val="ppt_x-ppt_w/2"/>
                                          </p:val>
                                        </p:tav>
                                      </p:tavLst>
                                    </p:anim>
                                    <p:anim calcmode="lin" valueType="num">
                                      <p:cBhvr>
                                        <p:cTn id="64" dur="3000"/>
                                        <p:tgtEl>
                                          <p:spTgt spid="6"/>
                                        </p:tgtEl>
                                        <p:attrNameLst>
                                          <p:attrName>ppt_y</p:attrName>
                                        </p:attrNameLst>
                                      </p:cBhvr>
                                      <p:tavLst>
                                        <p:tav tm="0">
                                          <p:val>
                                            <p:strVal val="ppt_y"/>
                                          </p:val>
                                        </p:tav>
                                        <p:tav tm="100000">
                                          <p:val>
                                            <p:strVal val="ppt_y"/>
                                          </p:val>
                                        </p:tav>
                                      </p:tavLst>
                                    </p:anim>
                                    <p:anim calcmode="lin" valueType="num">
                                      <p:cBhvr>
                                        <p:cTn id="65" dur="3000"/>
                                        <p:tgtEl>
                                          <p:spTgt spid="6"/>
                                        </p:tgtEl>
                                        <p:attrNameLst>
                                          <p:attrName>ppt_w</p:attrName>
                                        </p:attrNameLst>
                                      </p:cBhvr>
                                      <p:tavLst>
                                        <p:tav tm="0">
                                          <p:val>
                                            <p:strVal val="ppt_w"/>
                                          </p:val>
                                        </p:tav>
                                        <p:tav tm="100000">
                                          <p:val>
                                            <p:fltVal val="0"/>
                                          </p:val>
                                        </p:tav>
                                      </p:tavLst>
                                    </p:anim>
                                    <p:anim calcmode="lin" valueType="num">
                                      <p:cBhvr>
                                        <p:cTn id="66" dur="3000"/>
                                        <p:tgtEl>
                                          <p:spTgt spid="6"/>
                                        </p:tgtEl>
                                        <p:attrNameLst>
                                          <p:attrName>ppt_h</p:attrName>
                                        </p:attrNameLst>
                                      </p:cBhvr>
                                      <p:tavLst>
                                        <p:tav tm="0">
                                          <p:val>
                                            <p:strVal val="ppt_h"/>
                                          </p:val>
                                        </p:tav>
                                        <p:tav tm="100000">
                                          <p:val>
                                            <p:strVal val="ppt_h"/>
                                          </p:val>
                                        </p:tav>
                                      </p:tavLst>
                                    </p:anim>
                                    <p:set>
                                      <p:cBhvr>
                                        <p:cTn id="67" dur="1" fill="hold">
                                          <p:stCondLst>
                                            <p:cond delay="2999"/>
                                          </p:stCondLst>
                                        </p:cTn>
                                        <p:tgtEl>
                                          <p:spTgt spid="6"/>
                                        </p:tgtEl>
                                        <p:attrNameLst>
                                          <p:attrName>style.visibility</p:attrName>
                                        </p:attrNameLst>
                                      </p:cBhvr>
                                      <p:to>
                                        <p:strVal val="hidden"/>
                                      </p:to>
                                    </p:set>
                                  </p:childTnLst>
                                </p:cTn>
                              </p:par>
                              <p:par>
                                <p:cTn id="68" presetID="17" presetClass="exit" presetSubtype="8" fill="hold" grpId="2" nodeType="withEffect">
                                  <p:stCondLst>
                                    <p:cond delay="0"/>
                                  </p:stCondLst>
                                  <p:childTnLst>
                                    <p:anim calcmode="lin" valueType="num">
                                      <p:cBhvr>
                                        <p:cTn id="69" dur="3000"/>
                                        <p:tgtEl>
                                          <p:spTgt spid="11"/>
                                        </p:tgtEl>
                                        <p:attrNameLst>
                                          <p:attrName>ppt_x</p:attrName>
                                        </p:attrNameLst>
                                      </p:cBhvr>
                                      <p:tavLst>
                                        <p:tav tm="0">
                                          <p:val>
                                            <p:strVal val="ppt_x"/>
                                          </p:val>
                                        </p:tav>
                                        <p:tav tm="100000">
                                          <p:val>
                                            <p:strVal val="ppt_x-ppt_w/2"/>
                                          </p:val>
                                        </p:tav>
                                      </p:tavLst>
                                    </p:anim>
                                    <p:anim calcmode="lin" valueType="num">
                                      <p:cBhvr>
                                        <p:cTn id="70" dur="3000"/>
                                        <p:tgtEl>
                                          <p:spTgt spid="11"/>
                                        </p:tgtEl>
                                        <p:attrNameLst>
                                          <p:attrName>ppt_y</p:attrName>
                                        </p:attrNameLst>
                                      </p:cBhvr>
                                      <p:tavLst>
                                        <p:tav tm="0">
                                          <p:val>
                                            <p:strVal val="ppt_y"/>
                                          </p:val>
                                        </p:tav>
                                        <p:tav tm="100000">
                                          <p:val>
                                            <p:strVal val="ppt_y"/>
                                          </p:val>
                                        </p:tav>
                                      </p:tavLst>
                                    </p:anim>
                                    <p:anim calcmode="lin" valueType="num">
                                      <p:cBhvr>
                                        <p:cTn id="71" dur="3000"/>
                                        <p:tgtEl>
                                          <p:spTgt spid="11"/>
                                        </p:tgtEl>
                                        <p:attrNameLst>
                                          <p:attrName>ppt_w</p:attrName>
                                        </p:attrNameLst>
                                      </p:cBhvr>
                                      <p:tavLst>
                                        <p:tav tm="0">
                                          <p:val>
                                            <p:strVal val="ppt_w"/>
                                          </p:val>
                                        </p:tav>
                                        <p:tav tm="100000">
                                          <p:val>
                                            <p:fltVal val="0"/>
                                          </p:val>
                                        </p:tav>
                                      </p:tavLst>
                                    </p:anim>
                                    <p:anim calcmode="lin" valueType="num">
                                      <p:cBhvr>
                                        <p:cTn id="72" dur="3000"/>
                                        <p:tgtEl>
                                          <p:spTgt spid="11"/>
                                        </p:tgtEl>
                                        <p:attrNameLst>
                                          <p:attrName>ppt_h</p:attrName>
                                        </p:attrNameLst>
                                      </p:cBhvr>
                                      <p:tavLst>
                                        <p:tav tm="0">
                                          <p:val>
                                            <p:strVal val="ppt_h"/>
                                          </p:val>
                                        </p:tav>
                                        <p:tav tm="100000">
                                          <p:val>
                                            <p:strVal val="ppt_h"/>
                                          </p:val>
                                        </p:tav>
                                      </p:tavLst>
                                    </p:anim>
                                    <p:set>
                                      <p:cBhvr>
                                        <p:cTn id="73" dur="1" fill="hold">
                                          <p:stCondLst>
                                            <p:cond delay="2999"/>
                                          </p:stCondLst>
                                        </p:cTn>
                                        <p:tgtEl>
                                          <p:spTgt spid="11"/>
                                        </p:tgtEl>
                                        <p:attrNameLst>
                                          <p:attrName>style.visibility</p:attrName>
                                        </p:attrNameLst>
                                      </p:cBhvr>
                                      <p:to>
                                        <p:strVal val="hidden"/>
                                      </p:to>
                                    </p:set>
                                  </p:childTnLst>
                                </p:cTn>
                              </p:par>
                              <p:par>
                                <p:cTn id="74" presetID="17" presetClass="exit" presetSubtype="8" fill="hold" grpId="2" nodeType="withEffect">
                                  <p:stCondLst>
                                    <p:cond delay="0"/>
                                  </p:stCondLst>
                                  <p:childTnLst>
                                    <p:anim calcmode="lin" valueType="num">
                                      <p:cBhvr>
                                        <p:cTn id="75" dur="3000"/>
                                        <p:tgtEl>
                                          <p:spTgt spid="13"/>
                                        </p:tgtEl>
                                        <p:attrNameLst>
                                          <p:attrName>ppt_x</p:attrName>
                                        </p:attrNameLst>
                                      </p:cBhvr>
                                      <p:tavLst>
                                        <p:tav tm="0">
                                          <p:val>
                                            <p:strVal val="ppt_x"/>
                                          </p:val>
                                        </p:tav>
                                        <p:tav tm="100000">
                                          <p:val>
                                            <p:strVal val="ppt_x-ppt_w/2"/>
                                          </p:val>
                                        </p:tav>
                                      </p:tavLst>
                                    </p:anim>
                                    <p:anim calcmode="lin" valueType="num">
                                      <p:cBhvr>
                                        <p:cTn id="76" dur="3000"/>
                                        <p:tgtEl>
                                          <p:spTgt spid="13"/>
                                        </p:tgtEl>
                                        <p:attrNameLst>
                                          <p:attrName>ppt_y</p:attrName>
                                        </p:attrNameLst>
                                      </p:cBhvr>
                                      <p:tavLst>
                                        <p:tav tm="0">
                                          <p:val>
                                            <p:strVal val="ppt_y"/>
                                          </p:val>
                                        </p:tav>
                                        <p:tav tm="100000">
                                          <p:val>
                                            <p:strVal val="ppt_y"/>
                                          </p:val>
                                        </p:tav>
                                      </p:tavLst>
                                    </p:anim>
                                    <p:anim calcmode="lin" valueType="num">
                                      <p:cBhvr>
                                        <p:cTn id="77" dur="3000"/>
                                        <p:tgtEl>
                                          <p:spTgt spid="13"/>
                                        </p:tgtEl>
                                        <p:attrNameLst>
                                          <p:attrName>ppt_w</p:attrName>
                                        </p:attrNameLst>
                                      </p:cBhvr>
                                      <p:tavLst>
                                        <p:tav tm="0">
                                          <p:val>
                                            <p:strVal val="ppt_w"/>
                                          </p:val>
                                        </p:tav>
                                        <p:tav tm="100000">
                                          <p:val>
                                            <p:fltVal val="0"/>
                                          </p:val>
                                        </p:tav>
                                      </p:tavLst>
                                    </p:anim>
                                    <p:anim calcmode="lin" valueType="num">
                                      <p:cBhvr>
                                        <p:cTn id="78" dur="3000"/>
                                        <p:tgtEl>
                                          <p:spTgt spid="13"/>
                                        </p:tgtEl>
                                        <p:attrNameLst>
                                          <p:attrName>ppt_h</p:attrName>
                                        </p:attrNameLst>
                                      </p:cBhvr>
                                      <p:tavLst>
                                        <p:tav tm="0">
                                          <p:val>
                                            <p:strVal val="ppt_h"/>
                                          </p:val>
                                        </p:tav>
                                        <p:tav tm="100000">
                                          <p:val>
                                            <p:strVal val="ppt_h"/>
                                          </p:val>
                                        </p:tav>
                                      </p:tavLst>
                                    </p:anim>
                                    <p:set>
                                      <p:cBhvr>
                                        <p:cTn id="79" dur="1" fill="hold">
                                          <p:stCondLst>
                                            <p:cond delay="2999"/>
                                          </p:stCondLst>
                                        </p:cTn>
                                        <p:tgtEl>
                                          <p:spTgt spid="13"/>
                                        </p:tgtEl>
                                        <p:attrNameLst>
                                          <p:attrName>style.visibility</p:attrName>
                                        </p:attrNameLst>
                                      </p:cBhvr>
                                      <p:to>
                                        <p:strVal val="hidden"/>
                                      </p:to>
                                    </p:set>
                                  </p:childTnLst>
                                </p:cTn>
                              </p:par>
                              <p:par>
                                <p:cTn id="80" presetID="17" presetClass="exit" presetSubtype="8" fill="hold" grpId="2" nodeType="withEffect">
                                  <p:stCondLst>
                                    <p:cond delay="0"/>
                                  </p:stCondLst>
                                  <p:childTnLst>
                                    <p:anim calcmode="lin" valueType="num">
                                      <p:cBhvr>
                                        <p:cTn id="81" dur="3000"/>
                                        <p:tgtEl>
                                          <p:spTgt spid="15"/>
                                        </p:tgtEl>
                                        <p:attrNameLst>
                                          <p:attrName>ppt_x</p:attrName>
                                        </p:attrNameLst>
                                      </p:cBhvr>
                                      <p:tavLst>
                                        <p:tav tm="0">
                                          <p:val>
                                            <p:strVal val="ppt_x"/>
                                          </p:val>
                                        </p:tav>
                                        <p:tav tm="100000">
                                          <p:val>
                                            <p:strVal val="ppt_x-ppt_w/2"/>
                                          </p:val>
                                        </p:tav>
                                      </p:tavLst>
                                    </p:anim>
                                    <p:anim calcmode="lin" valueType="num">
                                      <p:cBhvr>
                                        <p:cTn id="82" dur="3000"/>
                                        <p:tgtEl>
                                          <p:spTgt spid="15"/>
                                        </p:tgtEl>
                                        <p:attrNameLst>
                                          <p:attrName>ppt_y</p:attrName>
                                        </p:attrNameLst>
                                      </p:cBhvr>
                                      <p:tavLst>
                                        <p:tav tm="0">
                                          <p:val>
                                            <p:strVal val="ppt_y"/>
                                          </p:val>
                                        </p:tav>
                                        <p:tav tm="100000">
                                          <p:val>
                                            <p:strVal val="ppt_y"/>
                                          </p:val>
                                        </p:tav>
                                      </p:tavLst>
                                    </p:anim>
                                    <p:anim calcmode="lin" valueType="num">
                                      <p:cBhvr>
                                        <p:cTn id="83" dur="3000"/>
                                        <p:tgtEl>
                                          <p:spTgt spid="15"/>
                                        </p:tgtEl>
                                        <p:attrNameLst>
                                          <p:attrName>ppt_w</p:attrName>
                                        </p:attrNameLst>
                                      </p:cBhvr>
                                      <p:tavLst>
                                        <p:tav tm="0">
                                          <p:val>
                                            <p:strVal val="ppt_w"/>
                                          </p:val>
                                        </p:tav>
                                        <p:tav tm="100000">
                                          <p:val>
                                            <p:fltVal val="0"/>
                                          </p:val>
                                        </p:tav>
                                      </p:tavLst>
                                    </p:anim>
                                    <p:anim calcmode="lin" valueType="num">
                                      <p:cBhvr>
                                        <p:cTn id="84" dur="3000"/>
                                        <p:tgtEl>
                                          <p:spTgt spid="15"/>
                                        </p:tgtEl>
                                        <p:attrNameLst>
                                          <p:attrName>ppt_h</p:attrName>
                                        </p:attrNameLst>
                                      </p:cBhvr>
                                      <p:tavLst>
                                        <p:tav tm="0">
                                          <p:val>
                                            <p:strVal val="ppt_h"/>
                                          </p:val>
                                        </p:tav>
                                        <p:tav tm="100000">
                                          <p:val>
                                            <p:strVal val="ppt_h"/>
                                          </p:val>
                                        </p:tav>
                                      </p:tavLst>
                                    </p:anim>
                                    <p:set>
                                      <p:cBhvr>
                                        <p:cTn id="85" dur="1" fill="hold">
                                          <p:stCondLst>
                                            <p:cond delay="2999"/>
                                          </p:stCondLst>
                                        </p:cTn>
                                        <p:tgtEl>
                                          <p:spTgt spid="15"/>
                                        </p:tgtEl>
                                        <p:attrNameLst>
                                          <p:attrName>style.visibility</p:attrName>
                                        </p:attrNameLst>
                                      </p:cBhvr>
                                      <p:to>
                                        <p:strVal val="hidden"/>
                                      </p:to>
                                    </p:set>
                                  </p:childTnLst>
                                </p:cTn>
                              </p:par>
                              <p:par>
                                <p:cTn id="86" presetID="17" presetClass="exit" presetSubtype="2" fill="hold" grpId="2" nodeType="withEffect">
                                  <p:stCondLst>
                                    <p:cond delay="0"/>
                                  </p:stCondLst>
                                  <p:childTnLst>
                                    <p:anim calcmode="lin" valueType="num">
                                      <p:cBhvr>
                                        <p:cTn id="87" dur="3000"/>
                                        <p:tgtEl>
                                          <p:spTgt spid="5"/>
                                        </p:tgtEl>
                                        <p:attrNameLst>
                                          <p:attrName>ppt_x</p:attrName>
                                        </p:attrNameLst>
                                      </p:cBhvr>
                                      <p:tavLst>
                                        <p:tav tm="0">
                                          <p:val>
                                            <p:strVal val="ppt_x"/>
                                          </p:val>
                                        </p:tav>
                                        <p:tav tm="100000">
                                          <p:val>
                                            <p:strVal val="ppt_x+ppt_w/2"/>
                                          </p:val>
                                        </p:tav>
                                      </p:tavLst>
                                    </p:anim>
                                    <p:anim calcmode="lin" valueType="num">
                                      <p:cBhvr>
                                        <p:cTn id="88" dur="3000"/>
                                        <p:tgtEl>
                                          <p:spTgt spid="5"/>
                                        </p:tgtEl>
                                        <p:attrNameLst>
                                          <p:attrName>ppt_y</p:attrName>
                                        </p:attrNameLst>
                                      </p:cBhvr>
                                      <p:tavLst>
                                        <p:tav tm="0">
                                          <p:val>
                                            <p:strVal val="ppt_y"/>
                                          </p:val>
                                        </p:tav>
                                        <p:tav tm="100000">
                                          <p:val>
                                            <p:strVal val="ppt_y"/>
                                          </p:val>
                                        </p:tav>
                                      </p:tavLst>
                                    </p:anim>
                                    <p:anim calcmode="lin" valueType="num">
                                      <p:cBhvr>
                                        <p:cTn id="89" dur="3000"/>
                                        <p:tgtEl>
                                          <p:spTgt spid="5"/>
                                        </p:tgtEl>
                                        <p:attrNameLst>
                                          <p:attrName>ppt_w</p:attrName>
                                        </p:attrNameLst>
                                      </p:cBhvr>
                                      <p:tavLst>
                                        <p:tav tm="0">
                                          <p:val>
                                            <p:strVal val="ppt_w"/>
                                          </p:val>
                                        </p:tav>
                                        <p:tav tm="100000">
                                          <p:val>
                                            <p:fltVal val="0"/>
                                          </p:val>
                                        </p:tav>
                                      </p:tavLst>
                                    </p:anim>
                                    <p:anim calcmode="lin" valueType="num">
                                      <p:cBhvr>
                                        <p:cTn id="90" dur="3000"/>
                                        <p:tgtEl>
                                          <p:spTgt spid="5"/>
                                        </p:tgtEl>
                                        <p:attrNameLst>
                                          <p:attrName>ppt_h</p:attrName>
                                        </p:attrNameLst>
                                      </p:cBhvr>
                                      <p:tavLst>
                                        <p:tav tm="0">
                                          <p:val>
                                            <p:strVal val="ppt_h"/>
                                          </p:val>
                                        </p:tav>
                                        <p:tav tm="100000">
                                          <p:val>
                                            <p:strVal val="ppt_h"/>
                                          </p:val>
                                        </p:tav>
                                      </p:tavLst>
                                    </p:anim>
                                    <p:set>
                                      <p:cBhvr>
                                        <p:cTn id="91" dur="1" fill="hold">
                                          <p:stCondLst>
                                            <p:cond delay="2999"/>
                                          </p:stCondLst>
                                        </p:cTn>
                                        <p:tgtEl>
                                          <p:spTgt spid="5"/>
                                        </p:tgtEl>
                                        <p:attrNameLst>
                                          <p:attrName>style.visibility</p:attrName>
                                        </p:attrNameLst>
                                      </p:cBhvr>
                                      <p:to>
                                        <p:strVal val="hidden"/>
                                      </p:to>
                                    </p:set>
                                  </p:childTnLst>
                                </p:cTn>
                              </p:par>
                              <p:par>
                                <p:cTn id="92" presetID="17" presetClass="exit" presetSubtype="2" fill="hold" grpId="2" nodeType="withEffect">
                                  <p:stCondLst>
                                    <p:cond delay="0"/>
                                  </p:stCondLst>
                                  <p:childTnLst>
                                    <p:anim calcmode="lin" valueType="num">
                                      <p:cBhvr>
                                        <p:cTn id="93" dur="3000"/>
                                        <p:tgtEl>
                                          <p:spTgt spid="12"/>
                                        </p:tgtEl>
                                        <p:attrNameLst>
                                          <p:attrName>ppt_x</p:attrName>
                                        </p:attrNameLst>
                                      </p:cBhvr>
                                      <p:tavLst>
                                        <p:tav tm="0">
                                          <p:val>
                                            <p:strVal val="ppt_x"/>
                                          </p:val>
                                        </p:tav>
                                        <p:tav tm="100000">
                                          <p:val>
                                            <p:strVal val="ppt_x+ppt_w/2"/>
                                          </p:val>
                                        </p:tav>
                                      </p:tavLst>
                                    </p:anim>
                                    <p:anim calcmode="lin" valueType="num">
                                      <p:cBhvr>
                                        <p:cTn id="94" dur="3000"/>
                                        <p:tgtEl>
                                          <p:spTgt spid="12"/>
                                        </p:tgtEl>
                                        <p:attrNameLst>
                                          <p:attrName>ppt_y</p:attrName>
                                        </p:attrNameLst>
                                      </p:cBhvr>
                                      <p:tavLst>
                                        <p:tav tm="0">
                                          <p:val>
                                            <p:strVal val="ppt_y"/>
                                          </p:val>
                                        </p:tav>
                                        <p:tav tm="100000">
                                          <p:val>
                                            <p:strVal val="ppt_y"/>
                                          </p:val>
                                        </p:tav>
                                      </p:tavLst>
                                    </p:anim>
                                    <p:anim calcmode="lin" valueType="num">
                                      <p:cBhvr>
                                        <p:cTn id="95" dur="3000"/>
                                        <p:tgtEl>
                                          <p:spTgt spid="12"/>
                                        </p:tgtEl>
                                        <p:attrNameLst>
                                          <p:attrName>ppt_w</p:attrName>
                                        </p:attrNameLst>
                                      </p:cBhvr>
                                      <p:tavLst>
                                        <p:tav tm="0">
                                          <p:val>
                                            <p:strVal val="ppt_w"/>
                                          </p:val>
                                        </p:tav>
                                        <p:tav tm="100000">
                                          <p:val>
                                            <p:fltVal val="0"/>
                                          </p:val>
                                        </p:tav>
                                      </p:tavLst>
                                    </p:anim>
                                    <p:anim calcmode="lin" valueType="num">
                                      <p:cBhvr>
                                        <p:cTn id="96" dur="3000"/>
                                        <p:tgtEl>
                                          <p:spTgt spid="12"/>
                                        </p:tgtEl>
                                        <p:attrNameLst>
                                          <p:attrName>ppt_h</p:attrName>
                                        </p:attrNameLst>
                                      </p:cBhvr>
                                      <p:tavLst>
                                        <p:tav tm="0">
                                          <p:val>
                                            <p:strVal val="ppt_h"/>
                                          </p:val>
                                        </p:tav>
                                        <p:tav tm="100000">
                                          <p:val>
                                            <p:strVal val="ppt_h"/>
                                          </p:val>
                                        </p:tav>
                                      </p:tavLst>
                                    </p:anim>
                                    <p:set>
                                      <p:cBhvr>
                                        <p:cTn id="97" dur="1" fill="hold">
                                          <p:stCondLst>
                                            <p:cond delay="2999"/>
                                          </p:stCondLst>
                                        </p:cTn>
                                        <p:tgtEl>
                                          <p:spTgt spid="12"/>
                                        </p:tgtEl>
                                        <p:attrNameLst>
                                          <p:attrName>style.visibility</p:attrName>
                                        </p:attrNameLst>
                                      </p:cBhvr>
                                      <p:to>
                                        <p:strVal val="hidden"/>
                                      </p:to>
                                    </p:set>
                                  </p:childTnLst>
                                </p:cTn>
                              </p:par>
                              <p:par>
                                <p:cTn id="98" presetID="17" presetClass="exit" presetSubtype="2" fill="hold" grpId="2" nodeType="withEffect">
                                  <p:stCondLst>
                                    <p:cond delay="0"/>
                                  </p:stCondLst>
                                  <p:childTnLst>
                                    <p:anim calcmode="lin" valueType="num">
                                      <p:cBhvr>
                                        <p:cTn id="99" dur="3000"/>
                                        <p:tgtEl>
                                          <p:spTgt spid="14"/>
                                        </p:tgtEl>
                                        <p:attrNameLst>
                                          <p:attrName>ppt_x</p:attrName>
                                        </p:attrNameLst>
                                      </p:cBhvr>
                                      <p:tavLst>
                                        <p:tav tm="0">
                                          <p:val>
                                            <p:strVal val="ppt_x"/>
                                          </p:val>
                                        </p:tav>
                                        <p:tav tm="100000">
                                          <p:val>
                                            <p:strVal val="ppt_x+ppt_w/2"/>
                                          </p:val>
                                        </p:tav>
                                      </p:tavLst>
                                    </p:anim>
                                    <p:anim calcmode="lin" valueType="num">
                                      <p:cBhvr>
                                        <p:cTn id="100" dur="3000"/>
                                        <p:tgtEl>
                                          <p:spTgt spid="14"/>
                                        </p:tgtEl>
                                        <p:attrNameLst>
                                          <p:attrName>ppt_y</p:attrName>
                                        </p:attrNameLst>
                                      </p:cBhvr>
                                      <p:tavLst>
                                        <p:tav tm="0">
                                          <p:val>
                                            <p:strVal val="ppt_y"/>
                                          </p:val>
                                        </p:tav>
                                        <p:tav tm="100000">
                                          <p:val>
                                            <p:strVal val="ppt_y"/>
                                          </p:val>
                                        </p:tav>
                                      </p:tavLst>
                                    </p:anim>
                                    <p:anim calcmode="lin" valueType="num">
                                      <p:cBhvr>
                                        <p:cTn id="101" dur="3000"/>
                                        <p:tgtEl>
                                          <p:spTgt spid="14"/>
                                        </p:tgtEl>
                                        <p:attrNameLst>
                                          <p:attrName>ppt_w</p:attrName>
                                        </p:attrNameLst>
                                      </p:cBhvr>
                                      <p:tavLst>
                                        <p:tav tm="0">
                                          <p:val>
                                            <p:strVal val="ppt_w"/>
                                          </p:val>
                                        </p:tav>
                                        <p:tav tm="100000">
                                          <p:val>
                                            <p:fltVal val="0"/>
                                          </p:val>
                                        </p:tav>
                                      </p:tavLst>
                                    </p:anim>
                                    <p:anim calcmode="lin" valueType="num">
                                      <p:cBhvr>
                                        <p:cTn id="102" dur="3000"/>
                                        <p:tgtEl>
                                          <p:spTgt spid="14"/>
                                        </p:tgtEl>
                                        <p:attrNameLst>
                                          <p:attrName>ppt_h</p:attrName>
                                        </p:attrNameLst>
                                      </p:cBhvr>
                                      <p:tavLst>
                                        <p:tav tm="0">
                                          <p:val>
                                            <p:strVal val="ppt_h"/>
                                          </p:val>
                                        </p:tav>
                                        <p:tav tm="100000">
                                          <p:val>
                                            <p:strVal val="ppt_h"/>
                                          </p:val>
                                        </p:tav>
                                      </p:tavLst>
                                    </p:anim>
                                    <p:set>
                                      <p:cBhvr>
                                        <p:cTn id="103" dur="1" fill="hold">
                                          <p:stCondLst>
                                            <p:cond delay="2999"/>
                                          </p:stCondLst>
                                        </p:cTn>
                                        <p:tgtEl>
                                          <p:spTgt spid="14"/>
                                        </p:tgtEl>
                                        <p:attrNameLst>
                                          <p:attrName>style.visibility</p:attrName>
                                        </p:attrNameLst>
                                      </p:cBhvr>
                                      <p:to>
                                        <p:strVal val="hidden"/>
                                      </p:to>
                                    </p:set>
                                  </p:childTnLst>
                                </p:cTn>
                              </p:par>
                              <p:par>
                                <p:cTn id="104" presetID="17" presetClass="exit" presetSubtype="2" fill="hold" grpId="2" nodeType="withEffect">
                                  <p:stCondLst>
                                    <p:cond delay="0"/>
                                  </p:stCondLst>
                                  <p:childTnLst>
                                    <p:anim calcmode="lin" valueType="num">
                                      <p:cBhvr>
                                        <p:cTn id="105" dur="3000"/>
                                        <p:tgtEl>
                                          <p:spTgt spid="16"/>
                                        </p:tgtEl>
                                        <p:attrNameLst>
                                          <p:attrName>ppt_x</p:attrName>
                                        </p:attrNameLst>
                                      </p:cBhvr>
                                      <p:tavLst>
                                        <p:tav tm="0">
                                          <p:val>
                                            <p:strVal val="ppt_x"/>
                                          </p:val>
                                        </p:tav>
                                        <p:tav tm="100000">
                                          <p:val>
                                            <p:strVal val="ppt_x+ppt_w/2"/>
                                          </p:val>
                                        </p:tav>
                                      </p:tavLst>
                                    </p:anim>
                                    <p:anim calcmode="lin" valueType="num">
                                      <p:cBhvr>
                                        <p:cTn id="106" dur="3000"/>
                                        <p:tgtEl>
                                          <p:spTgt spid="16"/>
                                        </p:tgtEl>
                                        <p:attrNameLst>
                                          <p:attrName>ppt_y</p:attrName>
                                        </p:attrNameLst>
                                      </p:cBhvr>
                                      <p:tavLst>
                                        <p:tav tm="0">
                                          <p:val>
                                            <p:strVal val="ppt_y"/>
                                          </p:val>
                                        </p:tav>
                                        <p:tav tm="100000">
                                          <p:val>
                                            <p:strVal val="ppt_y"/>
                                          </p:val>
                                        </p:tav>
                                      </p:tavLst>
                                    </p:anim>
                                    <p:anim calcmode="lin" valueType="num">
                                      <p:cBhvr>
                                        <p:cTn id="107" dur="3000"/>
                                        <p:tgtEl>
                                          <p:spTgt spid="16"/>
                                        </p:tgtEl>
                                        <p:attrNameLst>
                                          <p:attrName>ppt_w</p:attrName>
                                        </p:attrNameLst>
                                      </p:cBhvr>
                                      <p:tavLst>
                                        <p:tav tm="0">
                                          <p:val>
                                            <p:strVal val="ppt_w"/>
                                          </p:val>
                                        </p:tav>
                                        <p:tav tm="100000">
                                          <p:val>
                                            <p:fltVal val="0"/>
                                          </p:val>
                                        </p:tav>
                                      </p:tavLst>
                                    </p:anim>
                                    <p:anim calcmode="lin" valueType="num">
                                      <p:cBhvr>
                                        <p:cTn id="108" dur="3000"/>
                                        <p:tgtEl>
                                          <p:spTgt spid="16"/>
                                        </p:tgtEl>
                                        <p:attrNameLst>
                                          <p:attrName>ppt_h</p:attrName>
                                        </p:attrNameLst>
                                      </p:cBhvr>
                                      <p:tavLst>
                                        <p:tav tm="0">
                                          <p:val>
                                            <p:strVal val="ppt_h"/>
                                          </p:val>
                                        </p:tav>
                                        <p:tav tm="100000">
                                          <p:val>
                                            <p:strVal val="ppt_h"/>
                                          </p:val>
                                        </p:tav>
                                      </p:tavLst>
                                    </p:anim>
                                    <p:set>
                                      <p:cBhvr>
                                        <p:cTn id="109" dur="1" fill="hold">
                                          <p:stCondLst>
                                            <p:cond delay="2999"/>
                                          </p:stCondLst>
                                        </p:cTn>
                                        <p:tgtEl>
                                          <p:spTgt spid="16"/>
                                        </p:tgtEl>
                                        <p:attrNameLst>
                                          <p:attrName>style.visibility</p:attrName>
                                        </p:attrNameLst>
                                      </p:cBhvr>
                                      <p:to>
                                        <p:strVal val="hidden"/>
                                      </p:to>
                                    </p:set>
                                  </p:childTnLst>
                                </p:cTn>
                              </p:par>
                              <p:par>
                                <p:cTn id="110" presetID="17" presetClass="entr" presetSubtype="10"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p:cTn id="112" dur="3000" fill="hold"/>
                                        <p:tgtEl>
                                          <p:spTgt spid="4"/>
                                        </p:tgtEl>
                                        <p:attrNameLst>
                                          <p:attrName>ppt_w</p:attrName>
                                        </p:attrNameLst>
                                      </p:cBhvr>
                                      <p:tavLst>
                                        <p:tav tm="0">
                                          <p:val>
                                            <p:fltVal val="0"/>
                                          </p:val>
                                        </p:tav>
                                        <p:tav tm="100000">
                                          <p:val>
                                            <p:strVal val="#ppt_w"/>
                                          </p:val>
                                        </p:tav>
                                      </p:tavLst>
                                    </p:anim>
                                    <p:anim calcmode="lin" valueType="num">
                                      <p:cBhvr>
                                        <p:cTn id="113" dur="3000" fill="hold"/>
                                        <p:tgtEl>
                                          <p:spTgt spid="4"/>
                                        </p:tgtEl>
                                        <p:attrNameLst>
                                          <p:attrName>ppt_h</p:attrName>
                                        </p:attrNameLst>
                                      </p:cBhvr>
                                      <p:tavLst>
                                        <p:tav tm="0">
                                          <p:val>
                                            <p:strVal val="#ppt_h"/>
                                          </p:val>
                                        </p:tav>
                                        <p:tav tm="100000">
                                          <p:val>
                                            <p:strVal val="#ppt_h"/>
                                          </p:val>
                                        </p:tav>
                                      </p:tavLst>
                                    </p:anim>
                                  </p:childTnLst>
                                </p:cTn>
                              </p:par>
                              <p:par>
                                <p:cTn id="114" presetID="16" presetClass="entr" presetSubtype="37"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Effect transition="in" filter="barn(outVertical)">
                                      <p:cBhvr>
                                        <p:cTn id="116" dur="3000"/>
                                        <p:tgtEl>
                                          <p:spTgt spid="4"/>
                                        </p:tgtEl>
                                      </p:cBhvr>
                                    </p:animEffect>
                                  </p:childTnLst>
                                </p:cTn>
                              </p:par>
                            </p:childTnLst>
                          </p:cTn>
                        </p:par>
                        <p:par>
                          <p:cTn id="117" fill="hold">
                            <p:stCondLst>
                              <p:cond delay="6000"/>
                            </p:stCondLst>
                            <p:childTnLst>
                              <p:par>
                                <p:cTn id="118" presetID="40" presetClass="entr" presetSubtype="0" fill="hold" grpId="0" nodeType="afterEffect">
                                  <p:stCondLst>
                                    <p:cond delay="0"/>
                                  </p:stCondLst>
                                  <p:iterate type="lt">
                                    <p:tmPct val="10000"/>
                                  </p:iterate>
                                  <p:childTnLst>
                                    <p:set>
                                      <p:cBhvr>
                                        <p:cTn id="119" dur="1" fill="hold">
                                          <p:stCondLst>
                                            <p:cond delay="0"/>
                                          </p:stCondLst>
                                        </p:cTn>
                                        <p:tgtEl>
                                          <p:spTgt spid="18"/>
                                        </p:tgtEl>
                                        <p:attrNameLst>
                                          <p:attrName>style.visibility</p:attrName>
                                        </p:attrNameLst>
                                      </p:cBhvr>
                                      <p:to>
                                        <p:strVal val="visible"/>
                                      </p:to>
                                    </p:set>
                                    <p:animEffect transition="in" filter="fade">
                                      <p:cBhvr>
                                        <p:cTn id="120" dur="1000"/>
                                        <p:tgtEl>
                                          <p:spTgt spid="18"/>
                                        </p:tgtEl>
                                      </p:cBhvr>
                                    </p:animEffect>
                                    <p:anim calcmode="lin" valueType="num">
                                      <p:cBhvr>
                                        <p:cTn id="121" dur="1000" fill="hold"/>
                                        <p:tgtEl>
                                          <p:spTgt spid="18"/>
                                        </p:tgtEl>
                                        <p:attrNameLst>
                                          <p:attrName>ppt_x</p:attrName>
                                        </p:attrNameLst>
                                      </p:cBhvr>
                                      <p:tavLst>
                                        <p:tav tm="0">
                                          <p:val>
                                            <p:strVal val="#ppt_x-.1"/>
                                          </p:val>
                                        </p:tav>
                                        <p:tav tm="100000">
                                          <p:val>
                                            <p:strVal val="#ppt_x"/>
                                          </p:val>
                                        </p:tav>
                                      </p:tavLst>
                                    </p:anim>
                                    <p:anim calcmode="lin" valueType="num">
                                      <p:cBhvr>
                                        <p:cTn id="122"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8"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4 juego-caras-calzada-calatrava-semana-santa.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pic>
        <p:nvPicPr>
          <p:cNvPr id="5" name="4 Imagen" descr="44 juego-caras-calzada-calatrava-semana-santa.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6" name="5 CuadroTexto"/>
          <p:cNvSpPr txBox="1"/>
          <p:nvPr/>
        </p:nvSpPr>
        <p:spPr>
          <a:xfrm>
            <a:off x="323850" y="4084638"/>
            <a:ext cx="8569325" cy="922337"/>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1F497D"/>
                  </a:outerShdw>
                </a:effectLst>
              </a:rPr>
              <a:t>Llegamos a otro famoso edificio como este de la Facultad de Filosofía y Letras, es uno de los centros educativos universitarios que forman el campus del casco histórico de la Universidad de Alcalá.</a:t>
            </a:r>
          </a:p>
        </p:txBody>
      </p:sp>
    </p:spTree>
  </p:cSld>
  <p:clrMapOvr>
    <a:masterClrMapping/>
  </p:clrMapOvr>
  <mc:AlternateContent xmlns:mc="http://schemas.openxmlformats.org/markup-compatibility/2006">
    <mc:Choice xmlns:p14="http://schemas.microsoft.com/office/powerpoint/2010/main" Requires="p14">
      <p:transition spd="slow" p14:dur="3000" advTm="26000">
        <p14:glitter pattern="hexagon"/>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4000"/>
                                        <p:tgtEl>
                                          <p:spTgt spid="4"/>
                                        </p:tgtEl>
                                      </p:cBhvr>
                                    </p:animEffect>
                                  </p:childTnLst>
                                </p:cTn>
                              </p:par>
                              <p:par>
                                <p:cTn id="8" presetID="3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200" decel="100000"/>
                                        <p:tgtEl>
                                          <p:spTgt spid="4"/>
                                        </p:tgtEl>
                                      </p:cBhvr>
                                    </p:animEffect>
                                    <p:anim calcmode="lin" valueType="num">
                                      <p:cBhvr>
                                        <p:cTn id="11" dur="3200" decel="100000" fill="hold"/>
                                        <p:tgtEl>
                                          <p:spTgt spid="4"/>
                                        </p:tgtEl>
                                        <p:attrNameLst>
                                          <p:attrName>style.rotation</p:attrName>
                                        </p:attrNameLst>
                                      </p:cBhvr>
                                      <p:tavLst>
                                        <p:tav tm="0">
                                          <p:val>
                                            <p:fltVal val="-90"/>
                                          </p:val>
                                        </p:tav>
                                        <p:tav tm="100000">
                                          <p:val>
                                            <p:fltVal val="0"/>
                                          </p:val>
                                        </p:tav>
                                      </p:tavLst>
                                    </p:anim>
                                    <p:anim calcmode="lin" valueType="num">
                                      <p:cBhvr>
                                        <p:cTn id="12" dur="3200" decel="100000" fill="hold"/>
                                        <p:tgtEl>
                                          <p:spTgt spid="4"/>
                                        </p:tgtEl>
                                        <p:attrNameLst>
                                          <p:attrName>ppt_x</p:attrName>
                                        </p:attrNameLst>
                                      </p:cBhvr>
                                      <p:tavLst>
                                        <p:tav tm="0">
                                          <p:val>
                                            <p:strVal val="#ppt_x+0.4"/>
                                          </p:val>
                                        </p:tav>
                                        <p:tav tm="100000">
                                          <p:val>
                                            <p:strVal val="#ppt_x-0.05"/>
                                          </p:val>
                                        </p:tav>
                                      </p:tavLst>
                                    </p:anim>
                                    <p:anim calcmode="lin" valueType="num">
                                      <p:cBhvr>
                                        <p:cTn id="13" dur="3200" decel="100000" fill="hold"/>
                                        <p:tgtEl>
                                          <p:spTgt spid="4"/>
                                        </p:tgtEl>
                                        <p:attrNameLst>
                                          <p:attrName>ppt_y</p:attrName>
                                        </p:attrNameLst>
                                      </p:cBhvr>
                                      <p:tavLst>
                                        <p:tav tm="0">
                                          <p:val>
                                            <p:strVal val="#ppt_y-0.4"/>
                                          </p:val>
                                        </p:tav>
                                        <p:tav tm="100000">
                                          <p:val>
                                            <p:strVal val="#ppt_y+0.1"/>
                                          </p:val>
                                        </p:tav>
                                      </p:tavLst>
                                    </p:anim>
                                    <p:anim calcmode="lin" valueType="num">
                                      <p:cBhvr>
                                        <p:cTn id="14" dur="800" accel="100000" fill="hold">
                                          <p:stCondLst>
                                            <p:cond delay="3200"/>
                                          </p:stCondLst>
                                        </p:cTn>
                                        <p:tgtEl>
                                          <p:spTgt spid="4"/>
                                        </p:tgtEl>
                                        <p:attrNameLst>
                                          <p:attrName>ppt_x</p:attrName>
                                        </p:attrNameLst>
                                      </p:cBhvr>
                                      <p:tavLst>
                                        <p:tav tm="0">
                                          <p:val>
                                            <p:strVal val="#ppt_x-0.05"/>
                                          </p:val>
                                        </p:tav>
                                        <p:tav tm="100000">
                                          <p:val>
                                            <p:strVal val="#ppt_x"/>
                                          </p:val>
                                        </p:tav>
                                      </p:tavLst>
                                    </p:anim>
                                    <p:anim calcmode="lin" valueType="num">
                                      <p:cBhvr>
                                        <p:cTn id="15" dur="800" accel="100000" fill="hold">
                                          <p:stCondLst>
                                            <p:cond delay="3200"/>
                                          </p:stCondLst>
                                        </p:cTn>
                                        <p:tgtEl>
                                          <p:spTgt spid="4"/>
                                        </p:tgtEl>
                                        <p:attrNameLst>
                                          <p:attrName>ppt_y</p:attrName>
                                        </p:attrNameLst>
                                      </p:cBhvr>
                                      <p:tavLst>
                                        <p:tav tm="0">
                                          <p:val>
                                            <p:strVal val="#ppt_y+0.1"/>
                                          </p:val>
                                        </p:tav>
                                        <p:tav tm="100000">
                                          <p:val>
                                            <p:strVal val="#ppt_y"/>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4000"/>
                                        <p:tgtEl>
                                          <p:spTgt spid="5"/>
                                        </p:tgtEl>
                                      </p:cBhvr>
                                    </p:animEffect>
                                  </p:childTnLst>
                                </p:cTn>
                              </p:par>
                              <p:par>
                                <p:cTn id="19" presetID="30" presetClass="entr" presetSubtype="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3200" decel="100000"/>
                                        <p:tgtEl>
                                          <p:spTgt spid="5"/>
                                        </p:tgtEl>
                                      </p:cBhvr>
                                    </p:animEffect>
                                    <p:anim calcmode="lin" valueType="num">
                                      <p:cBhvr>
                                        <p:cTn id="22" dur="3200" decel="100000" fill="hold"/>
                                        <p:tgtEl>
                                          <p:spTgt spid="5"/>
                                        </p:tgtEl>
                                        <p:attrNameLst>
                                          <p:attrName>style.rotation</p:attrName>
                                        </p:attrNameLst>
                                      </p:cBhvr>
                                      <p:tavLst>
                                        <p:tav tm="0">
                                          <p:val>
                                            <p:fltVal val="-90"/>
                                          </p:val>
                                        </p:tav>
                                        <p:tav tm="100000">
                                          <p:val>
                                            <p:fltVal val="0"/>
                                          </p:val>
                                        </p:tav>
                                      </p:tavLst>
                                    </p:anim>
                                    <p:anim calcmode="lin" valueType="num">
                                      <p:cBhvr>
                                        <p:cTn id="23" dur="3200" decel="100000" fill="hold"/>
                                        <p:tgtEl>
                                          <p:spTgt spid="5"/>
                                        </p:tgtEl>
                                        <p:attrNameLst>
                                          <p:attrName>ppt_x</p:attrName>
                                        </p:attrNameLst>
                                      </p:cBhvr>
                                      <p:tavLst>
                                        <p:tav tm="0">
                                          <p:val>
                                            <p:strVal val="#ppt_x+0.4"/>
                                          </p:val>
                                        </p:tav>
                                        <p:tav tm="100000">
                                          <p:val>
                                            <p:strVal val="#ppt_x-0.05"/>
                                          </p:val>
                                        </p:tav>
                                      </p:tavLst>
                                    </p:anim>
                                    <p:anim calcmode="lin" valueType="num">
                                      <p:cBhvr>
                                        <p:cTn id="24" dur="3200" decel="100000" fill="hold"/>
                                        <p:tgtEl>
                                          <p:spTgt spid="5"/>
                                        </p:tgtEl>
                                        <p:attrNameLst>
                                          <p:attrName>ppt_y</p:attrName>
                                        </p:attrNameLst>
                                      </p:cBhvr>
                                      <p:tavLst>
                                        <p:tav tm="0">
                                          <p:val>
                                            <p:strVal val="#ppt_y-0.4"/>
                                          </p:val>
                                        </p:tav>
                                        <p:tav tm="100000">
                                          <p:val>
                                            <p:strVal val="#ppt_y+0.1"/>
                                          </p:val>
                                        </p:tav>
                                      </p:tavLst>
                                    </p:anim>
                                    <p:anim calcmode="lin" valueType="num">
                                      <p:cBhvr>
                                        <p:cTn id="25" dur="800" accel="100000" fill="hold">
                                          <p:stCondLst>
                                            <p:cond delay="3200"/>
                                          </p:stCondLst>
                                        </p:cTn>
                                        <p:tgtEl>
                                          <p:spTgt spid="5"/>
                                        </p:tgtEl>
                                        <p:attrNameLst>
                                          <p:attrName>ppt_x</p:attrName>
                                        </p:attrNameLst>
                                      </p:cBhvr>
                                      <p:tavLst>
                                        <p:tav tm="0">
                                          <p:val>
                                            <p:strVal val="#ppt_x-0.05"/>
                                          </p:val>
                                        </p:tav>
                                        <p:tav tm="100000">
                                          <p:val>
                                            <p:strVal val="#ppt_x"/>
                                          </p:val>
                                        </p:tav>
                                      </p:tavLst>
                                    </p:anim>
                                    <p:anim calcmode="lin" valueType="num">
                                      <p:cBhvr>
                                        <p:cTn id="26" dur="800" accel="100000" fill="hold">
                                          <p:stCondLst>
                                            <p:cond delay="3200"/>
                                          </p:stCondLst>
                                        </p:cTn>
                                        <p:tgtEl>
                                          <p:spTgt spid="5"/>
                                        </p:tgtEl>
                                        <p:attrNameLst>
                                          <p:attrName>ppt_y</p:attrName>
                                        </p:attrNameLst>
                                      </p:cBhvr>
                                      <p:tavLst>
                                        <p:tav tm="0">
                                          <p:val>
                                            <p:strVal val="#ppt_y+0.1"/>
                                          </p:val>
                                        </p:tav>
                                        <p:tav tm="100000">
                                          <p:val>
                                            <p:strVal val="#ppt_y"/>
                                          </p:val>
                                        </p:tav>
                                      </p:tavLst>
                                    </p:anim>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1"/>
                                          </p:val>
                                        </p:tav>
                                        <p:tav tm="100000">
                                          <p:val>
                                            <p:strVal val="#ppt_x"/>
                                          </p:val>
                                        </p:tav>
                                      </p:tavLst>
                                    </p:anim>
                                    <p:anim calcmode="lin" valueType="num">
                                      <p:cBhvr>
                                        <p:cTn id="3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243_1280x800.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5" name="4 Triángulo rectángulo"/>
          <p:cNvSpPr/>
          <p:nvPr/>
        </p:nvSpPr>
        <p:spPr>
          <a:xfrm>
            <a:off x="0" y="0"/>
            <a:ext cx="9144000" cy="5143500"/>
          </a:xfrm>
          <a:prstGeom prst="rtTriangle">
            <a:avLst/>
          </a:prstGeom>
          <a:solidFill>
            <a:srgbClr val="BB9065">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flipH="1" flipV="1">
            <a:off x="179388" y="0"/>
            <a:ext cx="8964612" cy="5143500"/>
          </a:xfrm>
          <a:prstGeom prst="rtTriangle">
            <a:avLst/>
          </a:prstGeom>
          <a:solidFill>
            <a:srgbClr val="BB9065">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rectángulo"/>
          <p:cNvSpPr/>
          <p:nvPr/>
        </p:nvSpPr>
        <p:spPr>
          <a:xfrm flipH="1" flipV="1">
            <a:off x="428625" y="0"/>
            <a:ext cx="8104188" cy="4732338"/>
          </a:xfrm>
          <a:prstGeom prst="rtTriangle">
            <a:avLst/>
          </a:prstGeom>
          <a:solidFill>
            <a:srgbClr val="BB9065">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a:off x="539750" y="374650"/>
            <a:ext cx="8604250" cy="4768850"/>
          </a:xfrm>
          <a:prstGeom prst="rtTriangle">
            <a:avLst/>
          </a:prstGeom>
          <a:solidFill>
            <a:srgbClr val="BB9065">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a:off x="1116013" y="696913"/>
            <a:ext cx="7488237" cy="4446587"/>
          </a:xfrm>
          <a:prstGeom prst="rtTriangle">
            <a:avLst/>
          </a:prstGeom>
          <a:solidFill>
            <a:schemeClr val="accent1">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flipH="1" flipV="1">
            <a:off x="785813" y="0"/>
            <a:ext cx="7099300" cy="4371975"/>
          </a:xfrm>
          <a:prstGeom prst="rtTriangle">
            <a:avLst/>
          </a:prstGeom>
          <a:solidFill>
            <a:schemeClr val="accent1">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a:off x="1763713" y="1058863"/>
            <a:ext cx="6553200" cy="4084637"/>
          </a:xfrm>
          <a:prstGeom prst="rtTriangle">
            <a:avLst/>
          </a:prstGeom>
          <a:solidFill>
            <a:schemeClr val="accent1">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rectángulo"/>
          <p:cNvSpPr/>
          <p:nvPr/>
        </p:nvSpPr>
        <p:spPr>
          <a:xfrm flipH="1" flipV="1">
            <a:off x="1357313" y="0"/>
            <a:ext cx="5951537" cy="3940175"/>
          </a:xfrm>
          <a:prstGeom prst="rtTriangle">
            <a:avLst/>
          </a:prstGeom>
          <a:solidFill>
            <a:schemeClr val="accent1">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uadroTexto"/>
          <p:cNvSpPr txBox="1"/>
          <p:nvPr/>
        </p:nvSpPr>
        <p:spPr>
          <a:xfrm>
            <a:off x="323850" y="3795713"/>
            <a:ext cx="85693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lema o eslogan </a:t>
            </a:r>
            <a:r>
              <a:rPr lang="es-ES" b="1" i="1" dirty="0">
                <a:effectLst>
                  <a:glow rad="101600">
                    <a:schemeClr val="accent2">
                      <a:satMod val="175000"/>
                      <a:alpha val="40000"/>
                    </a:schemeClr>
                  </a:glow>
                  <a:outerShdw blurRad="38100" dist="38100" dir="2700000" algn="tl">
                    <a:srgbClr val="000000">
                      <a:alpha val="43137"/>
                    </a:srgbClr>
                  </a:outerShdw>
                </a:effectLst>
              </a:rPr>
              <a:t>Ciudad del saber</a:t>
            </a:r>
            <a:r>
              <a:rPr lang="es-ES" b="1" dirty="0">
                <a:effectLst>
                  <a:glow rad="101600">
                    <a:schemeClr val="accent2">
                      <a:satMod val="175000"/>
                      <a:alpha val="40000"/>
                    </a:schemeClr>
                  </a:glow>
                  <a:outerShdw blurRad="38100" dist="38100" dir="2700000" algn="tl">
                    <a:srgbClr val="000000">
                      <a:alpha val="43137"/>
                    </a:srgbClr>
                  </a:outerShdw>
                </a:effectLst>
              </a:rPr>
              <a:t> se está divulgando como identificativo de la ciudad. Se trata de una ciudad de tres culturas donde convive un espíritu de conocimiento en la Universidad,,,,,. Caminamos por la Calle de los Colegios.</a:t>
            </a:r>
          </a:p>
        </p:txBody>
      </p:sp>
    </p:spTree>
  </p:cSld>
  <p:clrMapOvr>
    <a:masterClrMapping/>
  </p:clrMapOvr>
  <mc:AlternateContent xmlns:mc="http://schemas.openxmlformats.org/markup-compatibility/2006">
    <mc:Choice xmlns:p14="http://schemas.microsoft.com/office/powerpoint/2010/main" Requires="p14">
      <p:transition spd="slow" p14:dur="3000" advTm="28000">
        <p14:glitter pattern="hexagon"/>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3000"/>
                                        <p:tgtEl>
                                          <p:spTgt spid="8"/>
                                        </p:tgtEl>
                                        <p:attrNameLst>
                                          <p:attrName>ppt_x</p:attrName>
                                        </p:attrNameLst>
                                      </p:cBhvr>
                                      <p:tavLst>
                                        <p:tav tm="0">
                                          <p:val>
                                            <p:strVal val="ppt_x"/>
                                          </p:val>
                                        </p:tav>
                                        <p:tav tm="100000">
                                          <p:val>
                                            <p:strVal val="ppt_x"/>
                                          </p:val>
                                        </p:tav>
                                      </p:tavLst>
                                    </p:anim>
                                    <p:anim calcmode="lin" valueType="num">
                                      <p:cBhvr>
                                        <p:cTn id="25" dur="3000"/>
                                        <p:tgtEl>
                                          <p:spTgt spid="8"/>
                                        </p:tgtEl>
                                        <p:attrNameLst>
                                          <p:attrName>ppt_y</p:attrName>
                                        </p:attrNameLst>
                                      </p:cBhvr>
                                      <p:tavLst>
                                        <p:tav tm="0">
                                          <p:val>
                                            <p:strVal val="ppt_y"/>
                                          </p:val>
                                        </p:tav>
                                        <p:tav tm="100000">
                                          <p:val>
                                            <p:strVal val="ppt_y+ppt_h/2"/>
                                          </p:val>
                                        </p:tav>
                                      </p:tavLst>
                                    </p:anim>
                                    <p:anim calcmode="lin" valueType="num">
                                      <p:cBhvr>
                                        <p:cTn id="26" dur="3000"/>
                                        <p:tgtEl>
                                          <p:spTgt spid="8"/>
                                        </p:tgtEl>
                                        <p:attrNameLst>
                                          <p:attrName>ppt_w</p:attrName>
                                        </p:attrNameLst>
                                      </p:cBhvr>
                                      <p:tavLst>
                                        <p:tav tm="0">
                                          <p:val>
                                            <p:strVal val="ppt_w"/>
                                          </p:val>
                                        </p:tav>
                                        <p:tav tm="100000">
                                          <p:val>
                                            <p:strVal val="ppt_w"/>
                                          </p:val>
                                        </p:tav>
                                      </p:tavLst>
                                    </p:anim>
                                    <p:anim calcmode="lin" valueType="num">
                                      <p:cBhvr>
                                        <p:cTn id="27" dur="3000"/>
                                        <p:tgtEl>
                                          <p:spTgt spid="8"/>
                                        </p:tgtEl>
                                        <p:attrNameLst>
                                          <p:attrName>ppt_h</p:attrName>
                                        </p:attrNameLst>
                                      </p:cBhvr>
                                      <p:tavLst>
                                        <p:tav tm="0">
                                          <p:val>
                                            <p:strVal val="ppt_h"/>
                                          </p:val>
                                        </p:tav>
                                        <p:tav tm="100000">
                                          <p:val>
                                            <p:fltVal val="0"/>
                                          </p:val>
                                        </p:tav>
                                      </p:tavLst>
                                    </p:anim>
                                    <p:set>
                                      <p:cBhvr>
                                        <p:cTn id="28" dur="1" fill="hold">
                                          <p:stCondLst>
                                            <p:cond delay="2999"/>
                                          </p:stCondLst>
                                        </p:cTn>
                                        <p:tgtEl>
                                          <p:spTgt spid="8"/>
                                        </p:tgtEl>
                                        <p:attrNameLst>
                                          <p:attrName>style.visibility</p:attrName>
                                        </p:attrNameLst>
                                      </p:cBhvr>
                                      <p:to>
                                        <p:strVal val="hidden"/>
                                      </p:to>
                                    </p:set>
                                  </p:childTnLst>
                                </p:cTn>
                              </p:par>
                              <p:par>
                                <p:cTn id="29" presetID="17" presetClass="exit" presetSubtype="4" fill="hold" grpId="0" nodeType="withEffect">
                                  <p:stCondLst>
                                    <p:cond delay="0"/>
                                  </p:stCondLst>
                                  <p:childTnLst>
                                    <p:anim calcmode="lin" valueType="num">
                                      <p:cBhvr>
                                        <p:cTn id="30" dur="3000"/>
                                        <p:tgtEl>
                                          <p:spTgt spid="9"/>
                                        </p:tgtEl>
                                        <p:attrNameLst>
                                          <p:attrName>ppt_x</p:attrName>
                                        </p:attrNameLst>
                                      </p:cBhvr>
                                      <p:tavLst>
                                        <p:tav tm="0">
                                          <p:val>
                                            <p:strVal val="ppt_x"/>
                                          </p:val>
                                        </p:tav>
                                        <p:tav tm="100000">
                                          <p:val>
                                            <p:strVal val="ppt_x"/>
                                          </p:val>
                                        </p:tav>
                                      </p:tavLst>
                                    </p:anim>
                                    <p:anim calcmode="lin" valueType="num">
                                      <p:cBhvr>
                                        <p:cTn id="31" dur="3000"/>
                                        <p:tgtEl>
                                          <p:spTgt spid="9"/>
                                        </p:tgtEl>
                                        <p:attrNameLst>
                                          <p:attrName>ppt_y</p:attrName>
                                        </p:attrNameLst>
                                      </p:cBhvr>
                                      <p:tavLst>
                                        <p:tav tm="0">
                                          <p:val>
                                            <p:strVal val="ppt_y"/>
                                          </p:val>
                                        </p:tav>
                                        <p:tav tm="100000">
                                          <p:val>
                                            <p:strVal val="ppt_y+ppt_h/2"/>
                                          </p:val>
                                        </p:tav>
                                      </p:tavLst>
                                    </p:anim>
                                    <p:anim calcmode="lin" valueType="num">
                                      <p:cBhvr>
                                        <p:cTn id="32" dur="3000"/>
                                        <p:tgtEl>
                                          <p:spTgt spid="9"/>
                                        </p:tgtEl>
                                        <p:attrNameLst>
                                          <p:attrName>ppt_w</p:attrName>
                                        </p:attrNameLst>
                                      </p:cBhvr>
                                      <p:tavLst>
                                        <p:tav tm="0">
                                          <p:val>
                                            <p:strVal val="ppt_w"/>
                                          </p:val>
                                        </p:tav>
                                        <p:tav tm="100000">
                                          <p:val>
                                            <p:strVal val="ppt_w"/>
                                          </p:val>
                                        </p:tav>
                                      </p:tavLst>
                                    </p:anim>
                                    <p:anim calcmode="lin" valueType="num">
                                      <p:cBhvr>
                                        <p:cTn id="33" dur="3000"/>
                                        <p:tgtEl>
                                          <p:spTgt spid="9"/>
                                        </p:tgtEl>
                                        <p:attrNameLst>
                                          <p:attrName>ppt_h</p:attrName>
                                        </p:attrNameLst>
                                      </p:cBhvr>
                                      <p:tavLst>
                                        <p:tav tm="0">
                                          <p:val>
                                            <p:strVal val="ppt_h"/>
                                          </p:val>
                                        </p:tav>
                                        <p:tav tm="100000">
                                          <p:val>
                                            <p:fltVal val="0"/>
                                          </p:val>
                                        </p:tav>
                                      </p:tavLst>
                                    </p:anim>
                                    <p:set>
                                      <p:cBhvr>
                                        <p:cTn id="34" dur="1" fill="hold">
                                          <p:stCondLst>
                                            <p:cond delay="2999"/>
                                          </p:stCondLst>
                                        </p:cTn>
                                        <p:tgtEl>
                                          <p:spTgt spid="9"/>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3000"/>
                                        <p:tgtEl>
                                          <p:spTgt spid="10"/>
                                        </p:tgtEl>
                                        <p:attrNameLst>
                                          <p:attrName>ppt_x</p:attrName>
                                        </p:attrNameLst>
                                      </p:cBhvr>
                                      <p:tavLst>
                                        <p:tav tm="0">
                                          <p:val>
                                            <p:strVal val="ppt_x"/>
                                          </p:val>
                                        </p:tav>
                                        <p:tav tm="100000">
                                          <p:val>
                                            <p:strVal val="ppt_x+ppt_w/2"/>
                                          </p:val>
                                        </p:tav>
                                      </p:tavLst>
                                    </p:anim>
                                    <p:anim calcmode="lin" valueType="num">
                                      <p:cBhvr>
                                        <p:cTn id="37" dur="3000"/>
                                        <p:tgtEl>
                                          <p:spTgt spid="10"/>
                                        </p:tgtEl>
                                        <p:attrNameLst>
                                          <p:attrName>ppt_y</p:attrName>
                                        </p:attrNameLst>
                                      </p:cBhvr>
                                      <p:tavLst>
                                        <p:tav tm="0">
                                          <p:val>
                                            <p:strVal val="ppt_y"/>
                                          </p:val>
                                        </p:tav>
                                        <p:tav tm="100000">
                                          <p:val>
                                            <p:strVal val="ppt_y"/>
                                          </p:val>
                                        </p:tav>
                                      </p:tavLst>
                                    </p:anim>
                                    <p:anim calcmode="lin" valueType="num">
                                      <p:cBhvr>
                                        <p:cTn id="38" dur="3000"/>
                                        <p:tgtEl>
                                          <p:spTgt spid="10"/>
                                        </p:tgtEl>
                                        <p:attrNameLst>
                                          <p:attrName>ppt_w</p:attrName>
                                        </p:attrNameLst>
                                      </p:cBhvr>
                                      <p:tavLst>
                                        <p:tav tm="0">
                                          <p:val>
                                            <p:strVal val="ppt_w"/>
                                          </p:val>
                                        </p:tav>
                                        <p:tav tm="100000">
                                          <p:val>
                                            <p:fltVal val="0"/>
                                          </p:val>
                                        </p:tav>
                                      </p:tavLst>
                                    </p:anim>
                                    <p:anim calcmode="lin" valueType="num">
                                      <p:cBhvr>
                                        <p:cTn id="39" dur="3000"/>
                                        <p:tgtEl>
                                          <p:spTgt spid="10"/>
                                        </p:tgtEl>
                                        <p:attrNameLst>
                                          <p:attrName>ppt_h</p:attrName>
                                        </p:attrNameLst>
                                      </p:cBhvr>
                                      <p:tavLst>
                                        <p:tav tm="0">
                                          <p:val>
                                            <p:strVal val="ppt_h"/>
                                          </p:val>
                                        </p:tav>
                                        <p:tav tm="100000">
                                          <p:val>
                                            <p:strVal val="ppt_h"/>
                                          </p:val>
                                        </p:tav>
                                      </p:tavLst>
                                    </p:anim>
                                    <p:set>
                                      <p:cBhvr>
                                        <p:cTn id="40" dur="1" fill="hold">
                                          <p:stCondLst>
                                            <p:cond delay="2999"/>
                                          </p:stCondLst>
                                        </p:cTn>
                                        <p:tgtEl>
                                          <p:spTgt spid="10"/>
                                        </p:tgtEl>
                                        <p:attrNameLst>
                                          <p:attrName>style.visibility</p:attrName>
                                        </p:attrNameLst>
                                      </p:cBhvr>
                                      <p:to>
                                        <p:strVal val="hidden"/>
                                      </p:to>
                                    </p:set>
                                  </p:childTnLst>
                                </p:cTn>
                              </p:par>
                              <p:par>
                                <p:cTn id="41" presetID="17" presetClass="exit" presetSubtype="4" fill="hold" grpId="0" nodeType="withEffect">
                                  <p:stCondLst>
                                    <p:cond delay="0"/>
                                  </p:stCondLst>
                                  <p:childTnLst>
                                    <p:anim calcmode="lin" valueType="num">
                                      <p:cBhvr>
                                        <p:cTn id="42" dur="3000"/>
                                        <p:tgtEl>
                                          <p:spTgt spid="11"/>
                                        </p:tgtEl>
                                        <p:attrNameLst>
                                          <p:attrName>ppt_x</p:attrName>
                                        </p:attrNameLst>
                                      </p:cBhvr>
                                      <p:tavLst>
                                        <p:tav tm="0">
                                          <p:val>
                                            <p:strVal val="ppt_x"/>
                                          </p:val>
                                        </p:tav>
                                        <p:tav tm="100000">
                                          <p:val>
                                            <p:strVal val="ppt_x"/>
                                          </p:val>
                                        </p:tav>
                                      </p:tavLst>
                                    </p:anim>
                                    <p:anim calcmode="lin" valueType="num">
                                      <p:cBhvr>
                                        <p:cTn id="43" dur="3000"/>
                                        <p:tgtEl>
                                          <p:spTgt spid="11"/>
                                        </p:tgtEl>
                                        <p:attrNameLst>
                                          <p:attrName>ppt_y</p:attrName>
                                        </p:attrNameLst>
                                      </p:cBhvr>
                                      <p:tavLst>
                                        <p:tav tm="0">
                                          <p:val>
                                            <p:strVal val="ppt_y"/>
                                          </p:val>
                                        </p:tav>
                                        <p:tav tm="100000">
                                          <p:val>
                                            <p:strVal val="ppt_y+ppt_h/2"/>
                                          </p:val>
                                        </p:tav>
                                      </p:tavLst>
                                    </p:anim>
                                    <p:anim calcmode="lin" valueType="num">
                                      <p:cBhvr>
                                        <p:cTn id="44" dur="3000"/>
                                        <p:tgtEl>
                                          <p:spTgt spid="11"/>
                                        </p:tgtEl>
                                        <p:attrNameLst>
                                          <p:attrName>ppt_w</p:attrName>
                                        </p:attrNameLst>
                                      </p:cBhvr>
                                      <p:tavLst>
                                        <p:tav tm="0">
                                          <p:val>
                                            <p:strVal val="ppt_w"/>
                                          </p:val>
                                        </p:tav>
                                        <p:tav tm="100000">
                                          <p:val>
                                            <p:strVal val="ppt_w"/>
                                          </p:val>
                                        </p:tav>
                                      </p:tavLst>
                                    </p:anim>
                                    <p:anim calcmode="lin" valueType="num">
                                      <p:cBhvr>
                                        <p:cTn id="45" dur="3000"/>
                                        <p:tgtEl>
                                          <p:spTgt spid="11"/>
                                        </p:tgtEl>
                                        <p:attrNameLst>
                                          <p:attrName>ppt_h</p:attrName>
                                        </p:attrNameLst>
                                      </p:cBhvr>
                                      <p:tavLst>
                                        <p:tav tm="0">
                                          <p:val>
                                            <p:strVal val="ppt_h"/>
                                          </p:val>
                                        </p:tav>
                                        <p:tav tm="100000">
                                          <p:val>
                                            <p:fltVal val="0"/>
                                          </p:val>
                                        </p:tav>
                                      </p:tavLst>
                                    </p:anim>
                                    <p:set>
                                      <p:cBhvr>
                                        <p:cTn id="46" dur="1" fill="hold">
                                          <p:stCondLst>
                                            <p:cond delay="2999"/>
                                          </p:stCondLst>
                                        </p:cTn>
                                        <p:tgtEl>
                                          <p:spTgt spid="11"/>
                                        </p:tgtEl>
                                        <p:attrNameLst>
                                          <p:attrName>style.visibility</p:attrName>
                                        </p:attrNameLst>
                                      </p:cBhvr>
                                      <p:to>
                                        <p:strVal val="hidden"/>
                                      </p:to>
                                    </p:set>
                                  </p:childTnLst>
                                </p:cTn>
                              </p:par>
                              <p:par>
                                <p:cTn id="47" presetID="17" presetClass="exit" presetSubtype="2" fill="hold" grpId="0" nodeType="withEffect">
                                  <p:stCondLst>
                                    <p:cond delay="0"/>
                                  </p:stCondLst>
                                  <p:childTnLst>
                                    <p:anim calcmode="lin" valueType="num">
                                      <p:cBhvr>
                                        <p:cTn id="48" dur="3000"/>
                                        <p:tgtEl>
                                          <p:spTgt spid="12"/>
                                        </p:tgtEl>
                                        <p:attrNameLst>
                                          <p:attrName>ppt_x</p:attrName>
                                        </p:attrNameLst>
                                      </p:cBhvr>
                                      <p:tavLst>
                                        <p:tav tm="0">
                                          <p:val>
                                            <p:strVal val="ppt_x"/>
                                          </p:val>
                                        </p:tav>
                                        <p:tav tm="100000">
                                          <p:val>
                                            <p:strVal val="ppt_x+ppt_w/2"/>
                                          </p:val>
                                        </p:tav>
                                      </p:tavLst>
                                    </p:anim>
                                    <p:anim calcmode="lin" valueType="num">
                                      <p:cBhvr>
                                        <p:cTn id="49" dur="3000"/>
                                        <p:tgtEl>
                                          <p:spTgt spid="12"/>
                                        </p:tgtEl>
                                        <p:attrNameLst>
                                          <p:attrName>ppt_y</p:attrName>
                                        </p:attrNameLst>
                                      </p:cBhvr>
                                      <p:tavLst>
                                        <p:tav tm="0">
                                          <p:val>
                                            <p:strVal val="ppt_y"/>
                                          </p:val>
                                        </p:tav>
                                        <p:tav tm="100000">
                                          <p:val>
                                            <p:strVal val="ppt_y"/>
                                          </p:val>
                                        </p:tav>
                                      </p:tavLst>
                                    </p:anim>
                                    <p:anim calcmode="lin" valueType="num">
                                      <p:cBhvr>
                                        <p:cTn id="50" dur="3000"/>
                                        <p:tgtEl>
                                          <p:spTgt spid="12"/>
                                        </p:tgtEl>
                                        <p:attrNameLst>
                                          <p:attrName>ppt_w</p:attrName>
                                        </p:attrNameLst>
                                      </p:cBhvr>
                                      <p:tavLst>
                                        <p:tav tm="0">
                                          <p:val>
                                            <p:strVal val="ppt_w"/>
                                          </p:val>
                                        </p:tav>
                                        <p:tav tm="100000">
                                          <p:val>
                                            <p:fltVal val="0"/>
                                          </p:val>
                                        </p:tav>
                                      </p:tavLst>
                                    </p:anim>
                                    <p:anim calcmode="lin" valueType="num">
                                      <p:cBhvr>
                                        <p:cTn id="51" dur="3000"/>
                                        <p:tgtEl>
                                          <p:spTgt spid="12"/>
                                        </p:tgtEl>
                                        <p:attrNameLst>
                                          <p:attrName>ppt_h</p:attrName>
                                        </p:attrNameLst>
                                      </p:cBhvr>
                                      <p:tavLst>
                                        <p:tav tm="0">
                                          <p:val>
                                            <p:strVal val="ppt_h"/>
                                          </p:val>
                                        </p:tav>
                                        <p:tav tm="100000">
                                          <p:val>
                                            <p:strVal val="ppt_h"/>
                                          </p:val>
                                        </p:tav>
                                      </p:tavLst>
                                    </p:anim>
                                    <p:set>
                                      <p:cBhvr>
                                        <p:cTn id="52" dur="1" fill="hold">
                                          <p:stCondLst>
                                            <p:cond delay="2999"/>
                                          </p:stCondLst>
                                        </p:cTn>
                                        <p:tgtEl>
                                          <p:spTgt spid="12"/>
                                        </p:tgtEl>
                                        <p:attrNameLst>
                                          <p:attrName>style.visibility</p:attrName>
                                        </p:attrNameLst>
                                      </p:cBhvr>
                                      <p:to>
                                        <p:strVal val="hidden"/>
                                      </p:to>
                                    </p:set>
                                  </p:childTnLst>
                                </p:cTn>
                              </p:par>
                              <p:par>
                                <p:cTn id="53" presetID="18" presetClass="entr" presetSubtype="9"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strips(upLeft)">
                                      <p:cBhvr>
                                        <p:cTn id="55" dur="3000"/>
                                        <p:tgtEl>
                                          <p:spTgt spid="4"/>
                                        </p:tgtEl>
                                      </p:cBhvr>
                                    </p:animEffect>
                                  </p:childTnLst>
                                </p:cTn>
                              </p:par>
                            </p:childTnLst>
                          </p:cTn>
                        </p:par>
                        <p:par>
                          <p:cTn id="56" fill="hold">
                            <p:stCondLst>
                              <p:cond delay="3000"/>
                            </p:stCondLst>
                            <p:childTnLst>
                              <p:par>
                                <p:cTn id="57" presetID="40" presetClass="entr" presetSubtype="0" fill="hold" grpId="0" nodeType="afterEffect">
                                  <p:stCondLst>
                                    <p:cond delay="0"/>
                                  </p:stCondLst>
                                  <p:iterate type="lt">
                                    <p:tmPct val="10000"/>
                                  </p:iterate>
                                  <p:childTnLst>
                                    <p:set>
                                      <p:cBhvr>
                                        <p:cTn id="58" dur="1" fill="hold">
                                          <p:stCondLst>
                                            <p:cond delay="0"/>
                                          </p:stCondLst>
                                        </p:cTn>
                                        <p:tgtEl>
                                          <p:spTgt spid="14"/>
                                        </p:tgtEl>
                                        <p:attrNameLst>
                                          <p:attrName>style.visibility</p:attrName>
                                        </p:attrNameLst>
                                      </p:cBhvr>
                                      <p:to>
                                        <p:strVal val="visible"/>
                                      </p:to>
                                    </p:set>
                                    <p:animEffect transition="in" filter="fade">
                                      <p:cBhvr>
                                        <p:cTn id="59" dur="1000"/>
                                        <p:tgtEl>
                                          <p:spTgt spid="14"/>
                                        </p:tgtEl>
                                      </p:cBhvr>
                                    </p:animEffect>
                                    <p:anim calcmode="lin" valueType="num">
                                      <p:cBhvr>
                                        <p:cTn id="60" dur="1000" fill="hold"/>
                                        <p:tgtEl>
                                          <p:spTgt spid="14"/>
                                        </p:tgtEl>
                                        <p:attrNameLst>
                                          <p:attrName>ppt_x</p:attrName>
                                        </p:attrNameLst>
                                      </p:cBhvr>
                                      <p:tavLst>
                                        <p:tav tm="0">
                                          <p:val>
                                            <p:strVal val="#ppt_x-.1"/>
                                          </p:val>
                                        </p:tav>
                                        <p:tav tm="100000">
                                          <p:val>
                                            <p:strVal val="#ppt_x"/>
                                          </p:val>
                                        </p:tav>
                                      </p:tavLst>
                                    </p:anim>
                                    <p:anim calcmode="lin" valueType="num">
                                      <p:cBhvr>
                                        <p:cTn id="61"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Ana María\Desktop\158858K.jpg"/>
          <p:cNvPicPr>
            <a:picLocks noChangeAspect="1" noChangeArrowheads="1"/>
          </p:cNvPicPr>
          <p:nvPr/>
        </p:nvPicPr>
        <p:blipFill>
          <a:blip r:embed="rId3" cstate="print"/>
          <a:srcRect l="15350" r="14563"/>
          <a:stretch>
            <a:fillRect/>
          </a:stretch>
        </p:blipFill>
        <p:spPr bwMode="auto">
          <a:xfrm>
            <a:off x="1403350" y="-741363"/>
            <a:ext cx="6408738" cy="6192838"/>
          </a:xfrm>
          <a:prstGeom prst="rect">
            <a:avLst/>
          </a:prstGeom>
          <a:noFill/>
          <a:ln w="9525">
            <a:noFill/>
            <a:miter lim="800000"/>
            <a:headEnd/>
            <a:tailEnd/>
          </a:ln>
        </p:spPr>
      </p:pic>
      <p:pic>
        <p:nvPicPr>
          <p:cNvPr id="1026" name="Picture 2" descr="C:\Users\Ana María\Desktop\158858K.jpg"/>
          <p:cNvPicPr>
            <a:picLocks noChangeAspect="1" noChangeArrowheads="1"/>
          </p:cNvPicPr>
          <p:nvPr/>
        </p:nvPicPr>
        <p:blipFill>
          <a:blip r:embed="rId3" cstate="print"/>
          <a:srcRect r="84650"/>
          <a:stretch>
            <a:fillRect/>
          </a:stretch>
        </p:blipFill>
        <p:spPr bwMode="auto">
          <a:xfrm>
            <a:off x="0" y="-741363"/>
            <a:ext cx="1403350" cy="6192838"/>
          </a:xfrm>
          <a:prstGeom prst="rect">
            <a:avLst/>
          </a:prstGeom>
          <a:noFill/>
          <a:ln w="9525">
            <a:noFill/>
            <a:miter lim="800000"/>
            <a:headEnd/>
            <a:tailEnd/>
          </a:ln>
        </p:spPr>
      </p:pic>
      <p:pic>
        <p:nvPicPr>
          <p:cNvPr id="3" name="Picture 2" descr="C:\Users\Ana María\Desktop\158858K.jpg"/>
          <p:cNvPicPr>
            <a:picLocks noChangeAspect="1" noChangeArrowheads="1"/>
          </p:cNvPicPr>
          <p:nvPr/>
        </p:nvPicPr>
        <p:blipFill>
          <a:blip r:embed="rId3" cstate="print"/>
          <a:srcRect l="85439"/>
          <a:stretch>
            <a:fillRect/>
          </a:stretch>
        </p:blipFill>
        <p:spPr bwMode="auto">
          <a:xfrm>
            <a:off x="7812088" y="-741363"/>
            <a:ext cx="1331912" cy="6192838"/>
          </a:xfrm>
          <a:prstGeom prst="rect">
            <a:avLst/>
          </a:prstGeom>
          <a:noFill/>
          <a:ln w="9525">
            <a:noFill/>
            <a:miter lim="800000"/>
            <a:headEnd/>
            <a:tailEnd/>
          </a:ln>
        </p:spPr>
      </p:pic>
      <p:sp>
        <p:nvSpPr>
          <p:cNvPr id="5" name="4 CuadroTexto"/>
          <p:cNvSpPr txBox="1"/>
          <p:nvPr/>
        </p:nvSpPr>
        <p:spPr>
          <a:xfrm>
            <a:off x="323850" y="4084638"/>
            <a:ext cx="8424863"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Hasta hace unos 20 años albergó la sede central del Instituto Cervantes; ahora el edificio del Colegio del Rey es la sede de honor de la asociación de la lengua española. Seguimos por la Calle de los Colegios.</a:t>
            </a: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2250" advTm="26000">
        <p14:switch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par>
                                <p:cTn id="12" presetID="2" presetClass="entr" presetSubtype="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0-#ppt_h/2"/>
                                          </p:val>
                                        </p:tav>
                                        <p:tav tm="100000">
                                          <p:val>
                                            <p:strVal val="#ppt_y"/>
                                          </p:val>
                                        </p:tav>
                                      </p:tavLst>
                                    </p:anim>
                                  </p:childTnLst>
                                </p:cTn>
                              </p:par>
                              <p:par>
                                <p:cTn id="16" presetID="23" presetClass="entr" presetSubtype="16" fill="hold" nodeType="withEffect">
                                  <p:stCondLst>
                                    <p:cond delay="0"/>
                                  </p:stCondLst>
                                  <p:childTnLst>
                                    <p:set>
                                      <p:cBhvr>
                                        <p:cTn id="17" dur="1" fill="hold">
                                          <p:stCondLst>
                                            <p:cond delay="0"/>
                                          </p:stCondLst>
                                        </p:cTn>
                                        <p:tgtEl>
                                          <p:spTgt spid="1026"/>
                                        </p:tgtEl>
                                        <p:attrNameLst>
                                          <p:attrName>style.visibility</p:attrName>
                                        </p:attrNameLst>
                                      </p:cBhvr>
                                      <p:to>
                                        <p:strVal val="visible"/>
                                      </p:to>
                                    </p:set>
                                    <p:anim calcmode="lin" valueType="num">
                                      <p:cBhvr>
                                        <p:cTn id="18" dur="3000" fill="hold"/>
                                        <p:tgtEl>
                                          <p:spTgt spid="1026"/>
                                        </p:tgtEl>
                                        <p:attrNameLst>
                                          <p:attrName>ppt_w</p:attrName>
                                        </p:attrNameLst>
                                      </p:cBhvr>
                                      <p:tavLst>
                                        <p:tav tm="0">
                                          <p:val>
                                            <p:fltVal val="0"/>
                                          </p:val>
                                        </p:tav>
                                        <p:tav tm="100000">
                                          <p:val>
                                            <p:strVal val="#ppt_w"/>
                                          </p:val>
                                        </p:tav>
                                      </p:tavLst>
                                    </p:anim>
                                    <p:anim calcmode="lin" valueType="num">
                                      <p:cBhvr>
                                        <p:cTn id="19" dur="3000" fill="hold"/>
                                        <p:tgtEl>
                                          <p:spTgt spid="1026"/>
                                        </p:tgtEl>
                                        <p:attrNameLst>
                                          <p:attrName>ppt_h</p:attrName>
                                        </p:attrNameLst>
                                      </p:cBhvr>
                                      <p:tavLst>
                                        <p:tav tm="0">
                                          <p:val>
                                            <p:fltVal val="0"/>
                                          </p:val>
                                        </p:tav>
                                        <p:tav tm="100000">
                                          <p:val>
                                            <p:strVal val="#ppt_h"/>
                                          </p:val>
                                        </p:tav>
                                      </p:tavLst>
                                    </p:anim>
                                  </p:childTnLst>
                                </p:cTn>
                              </p:par>
                              <p:par>
                                <p:cTn id="20" presetID="2" presetClass="entr" presetSubtype="2" fill="hold" nodeType="withEffect">
                                  <p:stCondLst>
                                    <p:cond delay="0"/>
                                  </p:stCondLst>
                                  <p:childTnLst>
                                    <p:set>
                                      <p:cBhvr>
                                        <p:cTn id="21" dur="1" fill="hold">
                                          <p:stCondLst>
                                            <p:cond delay="0"/>
                                          </p:stCondLst>
                                        </p:cTn>
                                        <p:tgtEl>
                                          <p:spTgt spid="1026"/>
                                        </p:tgtEl>
                                        <p:attrNameLst>
                                          <p:attrName>style.visibility</p:attrName>
                                        </p:attrNameLst>
                                      </p:cBhvr>
                                      <p:to>
                                        <p:strVal val="visible"/>
                                      </p:to>
                                    </p:set>
                                    <p:anim calcmode="lin" valueType="num">
                                      <p:cBhvr additive="base">
                                        <p:cTn id="22" dur="3000" fill="hold"/>
                                        <p:tgtEl>
                                          <p:spTgt spid="1026"/>
                                        </p:tgtEl>
                                        <p:attrNameLst>
                                          <p:attrName>ppt_x</p:attrName>
                                        </p:attrNameLst>
                                      </p:cBhvr>
                                      <p:tavLst>
                                        <p:tav tm="0">
                                          <p:val>
                                            <p:strVal val="1+#ppt_w/2"/>
                                          </p:val>
                                        </p:tav>
                                        <p:tav tm="100000">
                                          <p:val>
                                            <p:strVal val="#ppt_x"/>
                                          </p:val>
                                        </p:tav>
                                      </p:tavLst>
                                    </p:anim>
                                    <p:anim calcmode="lin" valueType="num">
                                      <p:cBhvr additive="base">
                                        <p:cTn id="23" dur="3000" fill="hold"/>
                                        <p:tgtEl>
                                          <p:spTgt spid="1026"/>
                                        </p:tgtEl>
                                        <p:attrNameLst>
                                          <p:attrName>ppt_y</p:attrName>
                                        </p:attrNameLst>
                                      </p:cBhvr>
                                      <p:tavLst>
                                        <p:tav tm="0">
                                          <p:val>
                                            <p:strVal val="#ppt_y"/>
                                          </p:val>
                                        </p:tav>
                                        <p:tav tm="100000">
                                          <p:val>
                                            <p:strVal val="#ppt_y"/>
                                          </p:val>
                                        </p:tav>
                                      </p:tavLst>
                                    </p:anim>
                                  </p:childTnLst>
                                </p:cTn>
                              </p:par>
                              <p:par>
                                <p:cTn id="24" presetID="3" presetClass="entr" presetSubtype="10" fill="hold" nodeType="withEffect">
                                  <p:stCondLst>
                                    <p:cond delay="0"/>
                                  </p:stCondLst>
                                  <p:childTnLst>
                                    <p:set>
                                      <p:cBhvr>
                                        <p:cTn id="25" dur="1" fill="hold">
                                          <p:stCondLst>
                                            <p:cond delay="0"/>
                                          </p:stCondLst>
                                        </p:cTn>
                                        <p:tgtEl>
                                          <p:spTgt spid="1026"/>
                                        </p:tgtEl>
                                        <p:attrNameLst>
                                          <p:attrName>style.visibility</p:attrName>
                                        </p:attrNameLst>
                                      </p:cBhvr>
                                      <p:to>
                                        <p:strVal val="visible"/>
                                      </p:to>
                                    </p:set>
                                    <p:animEffect transition="in" filter="blinds(horizontal)">
                                      <p:cBhvr>
                                        <p:cTn id="26" dur="3000"/>
                                        <p:tgtEl>
                                          <p:spTgt spid="1026"/>
                                        </p:tgtEl>
                                      </p:cBhvr>
                                    </p:animEffect>
                                  </p:childTnLst>
                                </p:cTn>
                              </p:par>
                              <p:par>
                                <p:cTn id="27" presetID="23" presetClass="entr" presetSubtype="16" fill="hold" nodeType="with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p:cTn id="29" dur="3000" fill="hold"/>
                                        <p:tgtEl>
                                          <p:spTgt spid="3"/>
                                        </p:tgtEl>
                                        <p:attrNameLst>
                                          <p:attrName>ppt_w</p:attrName>
                                        </p:attrNameLst>
                                      </p:cBhvr>
                                      <p:tavLst>
                                        <p:tav tm="0">
                                          <p:val>
                                            <p:fltVal val="0"/>
                                          </p:val>
                                        </p:tav>
                                        <p:tav tm="100000">
                                          <p:val>
                                            <p:strVal val="#ppt_w"/>
                                          </p:val>
                                        </p:tav>
                                      </p:tavLst>
                                    </p:anim>
                                    <p:anim calcmode="lin" valueType="num">
                                      <p:cBhvr>
                                        <p:cTn id="30" dur="3000" fill="hold"/>
                                        <p:tgtEl>
                                          <p:spTgt spid="3"/>
                                        </p:tgtEl>
                                        <p:attrNameLst>
                                          <p:attrName>ppt_h</p:attrName>
                                        </p:attrNameLst>
                                      </p:cBhvr>
                                      <p:tavLst>
                                        <p:tav tm="0">
                                          <p:val>
                                            <p:fltVal val="0"/>
                                          </p:val>
                                        </p:tav>
                                        <p:tav tm="100000">
                                          <p:val>
                                            <p:strVal val="#ppt_h"/>
                                          </p:val>
                                        </p:tav>
                                      </p:tavLst>
                                    </p:anim>
                                  </p:childTnLst>
                                </p:cTn>
                              </p:par>
                              <p:par>
                                <p:cTn id="31" presetID="2" presetClass="entr" presetSubtype="8" fill="hold" nodeType="with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3000" fill="hold"/>
                                        <p:tgtEl>
                                          <p:spTgt spid="3"/>
                                        </p:tgtEl>
                                        <p:attrNameLst>
                                          <p:attrName>ppt_x</p:attrName>
                                        </p:attrNameLst>
                                      </p:cBhvr>
                                      <p:tavLst>
                                        <p:tav tm="0">
                                          <p:val>
                                            <p:strVal val="0-#ppt_w/2"/>
                                          </p:val>
                                        </p:tav>
                                        <p:tav tm="100000">
                                          <p:val>
                                            <p:strVal val="#ppt_x"/>
                                          </p:val>
                                        </p:tav>
                                      </p:tavLst>
                                    </p:anim>
                                    <p:anim calcmode="lin" valueType="num">
                                      <p:cBhvr additive="base">
                                        <p:cTn id="34" dur="3000" fill="hold"/>
                                        <p:tgtEl>
                                          <p:spTgt spid="3"/>
                                        </p:tgtEl>
                                        <p:attrNameLst>
                                          <p:attrName>ppt_y</p:attrName>
                                        </p:attrNameLst>
                                      </p:cBhvr>
                                      <p:tavLst>
                                        <p:tav tm="0">
                                          <p:val>
                                            <p:strVal val="#ppt_y"/>
                                          </p:val>
                                        </p:tav>
                                        <p:tav tm="100000">
                                          <p:val>
                                            <p:strVal val="#ppt_y"/>
                                          </p:val>
                                        </p:tav>
                                      </p:tavLst>
                                    </p:anim>
                                  </p:childTnLst>
                                </p:cTn>
                              </p:par>
                              <p:par>
                                <p:cTn id="35" presetID="3" presetClass="entr" presetSubtype="10" fill="hold" nodeType="with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blinds(horizontal)">
                                      <p:cBhvr>
                                        <p:cTn id="37" dur="3000"/>
                                        <p:tgtEl>
                                          <p:spTgt spid="3"/>
                                        </p:tgtEl>
                                      </p:cBhvr>
                                    </p:animEffect>
                                  </p:childTnLst>
                                </p:cTn>
                              </p:par>
                            </p:childTnLst>
                          </p:cTn>
                        </p:par>
                        <p:par>
                          <p:cTn id="38" fill="hold">
                            <p:stCondLst>
                              <p:cond delay="3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Ana María\Desktop\across_the_River_Rhine.jpg"/>
          <p:cNvPicPr>
            <a:picLocks noChangeAspect="1" noChangeArrowheads="1"/>
          </p:cNvPicPr>
          <p:nvPr/>
        </p:nvPicPr>
        <p:blipFill>
          <a:blip r:embed="rId2" cstate="print"/>
          <a:srcRect r="87801"/>
          <a:stretch>
            <a:fillRect/>
          </a:stretch>
        </p:blipFill>
        <p:spPr bwMode="auto">
          <a:xfrm>
            <a:off x="0" y="-307975"/>
            <a:ext cx="1116013" cy="5451475"/>
          </a:xfrm>
          <a:prstGeom prst="rect">
            <a:avLst/>
          </a:prstGeom>
          <a:noFill/>
          <a:ln w="9525">
            <a:noFill/>
            <a:miter lim="800000"/>
            <a:headEnd/>
            <a:tailEnd/>
          </a:ln>
        </p:spPr>
      </p:pic>
      <p:pic>
        <p:nvPicPr>
          <p:cNvPr id="4" name="Picture 3" descr="C:\Users\Ana María\Desktop\across_the_River_Rhine.jpg"/>
          <p:cNvPicPr>
            <a:picLocks noChangeAspect="1" noChangeArrowheads="1"/>
          </p:cNvPicPr>
          <p:nvPr/>
        </p:nvPicPr>
        <p:blipFill>
          <a:blip r:embed="rId2" cstate="print"/>
          <a:srcRect l="12199" r="75200"/>
          <a:stretch>
            <a:fillRect/>
          </a:stretch>
        </p:blipFill>
        <p:spPr bwMode="auto">
          <a:xfrm>
            <a:off x="1116013" y="-307975"/>
            <a:ext cx="1152525" cy="5451475"/>
          </a:xfrm>
          <a:prstGeom prst="rect">
            <a:avLst/>
          </a:prstGeom>
          <a:noFill/>
          <a:ln w="9525">
            <a:noFill/>
            <a:miter lim="800000"/>
            <a:headEnd/>
            <a:tailEnd/>
          </a:ln>
        </p:spPr>
      </p:pic>
      <p:pic>
        <p:nvPicPr>
          <p:cNvPr id="5" name="Picture 3" descr="C:\Users\Ana María\Desktop\across_the_River_Rhine.jpg"/>
          <p:cNvPicPr>
            <a:picLocks noChangeAspect="1" noChangeArrowheads="1"/>
          </p:cNvPicPr>
          <p:nvPr/>
        </p:nvPicPr>
        <p:blipFill>
          <a:blip r:embed="rId2" cstate="print"/>
          <a:srcRect l="24800" r="62601"/>
          <a:stretch>
            <a:fillRect/>
          </a:stretch>
        </p:blipFill>
        <p:spPr bwMode="auto">
          <a:xfrm>
            <a:off x="2268538" y="-307975"/>
            <a:ext cx="1150937" cy="5451475"/>
          </a:xfrm>
          <a:prstGeom prst="rect">
            <a:avLst/>
          </a:prstGeom>
          <a:noFill/>
          <a:ln w="9525">
            <a:noFill/>
            <a:miter lim="800000"/>
            <a:headEnd/>
            <a:tailEnd/>
          </a:ln>
        </p:spPr>
      </p:pic>
      <p:pic>
        <p:nvPicPr>
          <p:cNvPr id="6" name="Picture 3" descr="C:\Users\Ana María\Desktop\across_the_River_Rhine.jpg"/>
          <p:cNvPicPr>
            <a:picLocks noChangeAspect="1" noChangeArrowheads="1"/>
          </p:cNvPicPr>
          <p:nvPr/>
        </p:nvPicPr>
        <p:blipFill>
          <a:blip r:embed="rId2" cstate="print"/>
          <a:srcRect l="37399" r="50000"/>
          <a:stretch>
            <a:fillRect/>
          </a:stretch>
        </p:blipFill>
        <p:spPr bwMode="auto">
          <a:xfrm>
            <a:off x="3419475" y="-307975"/>
            <a:ext cx="1152525" cy="5451475"/>
          </a:xfrm>
          <a:prstGeom prst="rect">
            <a:avLst/>
          </a:prstGeom>
          <a:noFill/>
          <a:ln w="9525">
            <a:noFill/>
            <a:miter lim="800000"/>
            <a:headEnd/>
            <a:tailEnd/>
          </a:ln>
        </p:spPr>
      </p:pic>
      <p:pic>
        <p:nvPicPr>
          <p:cNvPr id="7" name="Picture 3" descr="C:\Users\Ana María\Desktop\across_the_River_Rhine.jpg"/>
          <p:cNvPicPr>
            <a:picLocks noChangeAspect="1" noChangeArrowheads="1"/>
          </p:cNvPicPr>
          <p:nvPr/>
        </p:nvPicPr>
        <p:blipFill>
          <a:blip r:embed="rId2" cstate="print"/>
          <a:srcRect l="50000" r="37399"/>
          <a:stretch>
            <a:fillRect/>
          </a:stretch>
        </p:blipFill>
        <p:spPr bwMode="auto">
          <a:xfrm>
            <a:off x="4572000" y="-307975"/>
            <a:ext cx="1152525" cy="5451475"/>
          </a:xfrm>
          <a:prstGeom prst="rect">
            <a:avLst/>
          </a:prstGeom>
          <a:noFill/>
          <a:ln w="9525">
            <a:noFill/>
            <a:miter lim="800000"/>
            <a:headEnd/>
            <a:tailEnd/>
          </a:ln>
        </p:spPr>
      </p:pic>
      <p:pic>
        <p:nvPicPr>
          <p:cNvPr id="8" name="Picture 3" descr="C:\Users\Ana María\Desktop\across_the_River_Rhine.jpg"/>
          <p:cNvPicPr>
            <a:picLocks noChangeAspect="1" noChangeArrowheads="1"/>
          </p:cNvPicPr>
          <p:nvPr/>
        </p:nvPicPr>
        <p:blipFill>
          <a:blip r:embed="rId2" cstate="print"/>
          <a:srcRect l="62601" r="24800"/>
          <a:stretch>
            <a:fillRect/>
          </a:stretch>
        </p:blipFill>
        <p:spPr bwMode="auto">
          <a:xfrm>
            <a:off x="5724525" y="-307975"/>
            <a:ext cx="1150938" cy="5451475"/>
          </a:xfrm>
          <a:prstGeom prst="rect">
            <a:avLst/>
          </a:prstGeom>
          <a:noFill/>
          <a:ln w="9525">
            <a:noFill/>
            <a:miter lim="800000"/>
            <a:headEnd/>
            <a:tailEnd/>
          </a:ln>
        </p:spPr>
      </p:pic>
      <p:pic>
        <p:nvPicPr>
          <p:cNvPr id="9" name="Picture 3" descr="C:\Users\Ana María\Desktop\across_the_River_Rhine.jpg"/>
          <p:cNvPicPr>
            <a:picLocks noChangeAspect="1" noChangeArrowheads="1"/>
          </p:cNvPicPr>
          <p:nvPr/>
        </p:nvPicPr>
        <p:blipFill>
          <a:blip r:embed="rId2" cstate="print"/>
          <a:srcRect l="75200" r="12199"/>
          <a:stretch>
            <a:fillRect/>
          </a:stretch>
        </p:blipFill>
        <p:spPr bwMode="auto">
          <a:xfrm>
            <a:off x="6875463" y="-307975"/>
            <a:ext cx="1152525" cy="5451475"/>
          </a:xfrm>
          <a:prstGeom prst="rect">
            <a:avLst/>
          </a:prstGeom>
          <a:noFill/>
          <a:ln w="9525">
            <a:noFill/>
            <a:miter lim="800000"/>
            <a:headEnd/>
            <a:tailEnd/>
          </a:ln>
        </p:spPr>
      </p:pic>
      <p:pic>
        <p:nvPicPr>
          <p:cNvPr id="10" name="Picture 3" descr="C:\Users\Ana María\Desktop\across_the_River_Rhine.jpg"/>
          <p:cNvPicPr>
            <a:picLocks noChangeAspect="1" noChangeArrowheads="1"/>
          </p:cNvPicPr>
          <p:nvPr/>
        </p:nvPicPr>
        <p:blipFill>
          <a:blip r:embed="rId2" cstate="print"/>
          <a:srcRect l="87801"/>
          <a:stretch>
            <a:fillRect/>
          </a:stretch>
        </p:blipFill>
        <p:spPr bwMode="auto">
          <a:xfrm>
            <a:off x="8027988" y="-307975"/>
            <a:ext cx="1116012" cy="5451475"/>
          </a:xfrm>
          <a:prstGeom prst="rect">
            <a:avLst/>
          </a:prstGeom>
          <a:noFill/>
          <a:ln w="9525">
            <a:noFill/>
            <a:miter lim="800000"/>
            <a:headEnd/>
            <a:tailEnd/>
          </a:ln>
        </p:spPr>
      </p:pic>
      <p:sp>
        <p:nvSpPr>
          <p:cNvPr id="11" name="10 CuadroTexto"/>
          <p:cNvSpPr txBox="1"/>
          <p:nvPr/>
        </p:nvSpPr>
        <p:spPr>
          <a:xfrm>
            <a:off x="1116013" y="4371975"/>
            <a:ext cx="7323137" cy="646113"/>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Pasamos por el Colegio Menor de Teólogos de la Madre de Dios,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hoy Ilustre Colegio de Abogados. Siglos XVI – XVII.</a:t>
            </a:r>
          </a:p>
        </p:txBody>
      </p:sp>
    </p:spTree>
  </p:cSld>
  <p:clrMapOvr>
    <a:masterClrMapping/>
  </p:clrMapOvr>
  <mc:AlternateContent xmlns:mc="http://schemas.openxmlformats.org/markup-compatibility/2006">
    <mc:Choice xmlns:p14="http://schemas.microsoft.com/office/powerpoint/2010/main" Requires="p14">
      <p:transition spd="slow" p14:dur="2250" advTm="21000">
        <p14:switch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027"/>
                                        </p:tgtEl>
                                        <p:attrNameLst>
                                          <p:attrName>style.visibility</p:attrName>
                                        </p:attrNameLst>
                                      </p:cBhvr>
                                      <p:to>
                                        <p:strVal val="visible"/>
                                      </p:to>
                                    </p:set>
                                    <p:anim calcmode="lin" valueType="num">
                                      <p:cBhvr additive="base">
                                        <p:cTn id="7" dur="2000" fill="hold"/>
                                        <p:tgtEl>
                                          <p:spTgt spid="1027"/>
                                        </p:tgtEl>
                                        <p:attrNameLst>
                                          <p:attrName>ppt_x</p:attrName>
                                        </p:attrNameLst>
                                      </p:cBhvr>
                                      <p:tavLst>
                                        <p:tav tm="0">
                                          <p:val>
                                            <p:strVal val="1+#ppt_w/2"/>
                                          </p:val>
                                        </p:tav>
                                        <p:tav tm="100000">
                                          <p:val>
                                            <p:strVal val="#ppt_x"/>
                                          </p:val>
                                        </p:tav>
                                      </p:tavLst>
                                    </p:anim>
                                    <p:anim calcmode="lin" valueType="num">
                                      <p:cBhvr additive="base">
                                        <p:cTn id="8" dur="2000" fill="hold"/>
                                        <p:tgtEl>
                                          <p:spTgt spid="1027"/>
                                        </p:tgtEl>
                                        <p:attrNameLst>
                                          <p:attrName>ppt_y</p:attrName>
                                        </p:attrNameLst>
                                      </p:cBhvr>
                                      <p:tavLst>
                                        <p:tav tm="0">
                                          <p:val>
                                            <p:strVal val="#ppt_y"/>
                                          </p:val>
                                        </p:tav>
                                        <p:tav tm="100000">
                                          <p:val>
                                            <p:strVal val="#ppt_y"/>
                                          </p:val>
                                        </p:tav>
                                      </p:tavLst>
                                    </p:anim>
                                  </p:childTnLst>
                                </p:cTn>
                              </p:par>
                              <p:par>
                                <p:cTn id="9" presetID="19" presetClass="entr" presetSubtype="5" fill="hold" nodeType="withEffect">
                                  <p:stCondLst>
                                    <p:cond delay="0"/>
                                  </p:stCondLst>
                                  <p:childTnLst>
                                    <p:set>
                                      <p:cBhvr>
                                        <p:cTn id="10" dur="1" fill="hold">
                                          <p:stCondLst>
                                            <p:cond delay="0"/>
                                          </p:stCondLst>
                                        </p:cTn>
                                        <p:tgtEl>
                                          <p:spTgt spid="1027"/>
                                        </p:tgtEl>
                                        <p:attrNameLst>
                                          <p:attrName>style.visibility</p:attrName>
                                        </p:attrNameLst>
                                      </p:cBhvr>
                                      <p:to>
                                        <p:strVal val="visible"/>
                                      </p:to>
                                    </p:set>
                                    <p:anim calcmode="lin" valueType="num">
                                      <p:cBhvr>
                                        <p:cTn id="11" dur="2000" fill="hold"/>
                                        <p:tgtEl>
                                          <p:spTgt spid="1027"/>
                                        </p:tgtEl>
                                        <p:attrNameLst>
                                          <p:attrName>ppt_w</p:attrName>
                                        </p:attrNameLst>
                                      </p:cBhvr>
                                      <p:tavLst>
                                        <p:tav tm="0">
                                          <p:val>
                                            <p:strVal val="#ppt_w"/>
                                          </p:val>
                                        </p:tav>
                                        <p:tav tm="100000">
                                          <p:val>
                                            <p:strVal val="#ppt_w"/>
                                          </p:val>
                                        </p:tav>
                                      </p:tavLst>
                                    </p:anim>
                                    <p:anim calcmode="lin" valueType="num">
                                      <p:cBhvr>
                                        <p:cTn id="12" dur="2000" fill="hold"/>
                                        <p:tgtEl>
                                          <p:spTgt spid="1027"/>
                                        </p:tgtEl>
                                        <p:attrNameLst>
                                          <p:attrName>ppt_h</p:attrName>
                                        </p:attrNameLst>
                                      </p:cBhvr>
                                      <p:tavLst>
                                        <p:tav tm="0" fmla="#ppt_h*sin(2.5*pi*$)">
                                          <p:val>
                                            <p:fltVal val="0"/>
                                          </p:val>
                                        </p:tav>
                                        <p:tav tm="100000">
                                          <p:val>
                                            <p:fltVal val="1"/>
                                          </p:val>
                                        </p:tav>
                                      </p:tavLst>
                                    </p:anim>
                                  </p:childTnLst>
                                </p:cTn>
                              </p:par>
                              <p:par>
                                <p:cTn id="13" presetID="2" presetClass="entr" presetSubtype="2" fill="hold"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19" presetClass="entr" presetSubtype="5" fill="hold" nodeType="withEffect">
                                  <p:stCondLst>
                                    <p:cond delay="500"/>
                                  </p:stCondLst>
                                  <p:childTnLst>
                                    <p:set>
                                      <p:cBhvr>
                                        <p:cTn id="18" dur="1" fill="hold">
                                          <p:stCondLst>
                                            <p:cond delay="0"/>
                                          </p:stCondLst>
                                        </p:cTn>
                                        <p:tgtEl>
                                          <p:spTgt spid="4"/>
                                        </p:tgtEl>
                                        <p:attrNameLst>
                                          <p:attrName>style.visibility</p:attrName>
                                        </p:attrNameLst>
                                      </p:cBhvr>
                                      <p:to>
                                        <p:strVal val="visible"/>
                                      </p:to>
                                    </p:set>
                                    <p:anim calcmode="lin" valueType="num">
                                      <p:cBhvr>
                                        <p:cTn id="19" dur="2000" fill="hold"/>
                                        <p:tgtEl>
                                          <p:spTgt spid="4"/>
                                        </p:tgtEl>
                                        <p:attrNameLst>
                                          <p:attrName>ppt_w</p:attrName>
                                        </p:attrNameLst>
                                      </p:cBhvr>
                                      <p:tavLst>
                                        <p:tav tm="0">
                                          <p:val>
                                            <p:strVal val="#ppt_w"/>
                                          </p:val>
                                        </p:tav>
                                        <p:tav tm="100000">
                                          <p:val>
                                            <p:strVal val="#ppt_w"/>
                                          </p:val>
                                        </p:tav>
                                      </p:tavLst>
                                    </p:anim>
                                    <p:anim calcmode="lin" valueType="num">
                                      <p:cBhvr>
                                        <p:cTn id="20" dur="2000" fill="hold"/>
                                        <p:tgtEl>
                                          <p:spTgt spid="4"/>
                                        </p:tgtEl>
                                        <p:attrNameLst>
                                          <p:attrName>ppt_h</p:attrName>
                                        </p:attrNameLst>
                                      </p:cBhvr>
                                      <p:tavLst>
                                        <p:tav tm="0" fmla="#ppt_h*sin(2.5*pi*$)">
                                          <p:val>
                                            <p:fltVal val="0"/>
                                          </p:val>
                                        </p:tav>
                                        <p:tav tm="100000">
                                          <p:val>
                                            <p:fltVal val="1"/>
                                          </p:val>
                                        </p:tav>
                                      </p:tavLst>
                                    </p:anim>
                                  </p:childTnLst>
                                </p:cTn>
                              </p:par>
                              <p:par>
                                <p:cTn id="21" presetID="2" presetClass="entr" presetSubtype="2" fill="hold" nodeType="withEffect">
                                  <p:stCondLst>
                                    <p:cond delay="100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2000" fill="hold"/>
                                        <p:tgtEl>
                                          <p:spTgt spid="5"/>
                                        </p:tgtEl>
                                        <p:attrNameLst>
                                          <p:attrName>ppt_x</p:attrName>
                                        </p:attrNameLst>
                                      </p:cBhvr>
                                      <p:tavLst>
                                        <p:tav tm="0">
                                          <p:val>
                                            <p:strVal val="1+#ppt_w/2"/>
                                          </p:val>
                                        </p:tav>
                                        <p:tav tm="100000">
                                          <p:val>
                                            <p:strVal val="#ppt_x"/>
                                          </p:val>
                                        </p:tav>
                                      </p:tavLst>
                                    </p:anim>
                                    <p:anim calcmode="lin" valueType="num">
                                      <p:cBhvr additive="base">
                                        <p:cTn id="24" dur="2000" fill="hold"/>
                                        <p:tgtEl>
                                          <p:spTgt spid="5"/>
                                        </p:tgtEl>
                                        <p:attrNameLst>
                                          <p:attrName>ppt_y</p:attrName>
                                        </p:attrNameLst>
                                      </p:cBhvr>
                                      <p:tavLst>
                                        <p:tav tm="0">
                                          <p:val>
                                            <p:strVal val="#ppt_y"/>
                                          </p:val>
                                        </p:tav>
                                        <p:tav tm="100000">
                                          <p:val>
                                            <p:strVal val="#ppt_y"/>
                                          </p:val>
                                        </p:tav>
                                      </p:tavLst>
                                    </p:anim>
                                  </p:childTnLst>
                                </p:cTn>
                              </p:par>
                              <p:par>
                                <p:cTn id="25" presetID="19" presetClass="entr" presetSubtype="5" fill="hold" nodeType="withEffect">
                                  <p:stCondLst>
                                    <p:cond delay="1000"/>
                                  </p:stCondLst>
                                  <p:childTnLst>
                                    <p:set>
                                      <p:cBhvr>
                                        <p:cTn id="26" dur="1" fill="hold">
                                          <p:stCondLst>
                                            <p:cond delay="0"/>
                                          </p:stCondLst>
                                        </p:cTn>
                                        <p:tgtEl>
                                          <p:spTgt spid="5"/>
                                        </p:tgtEl>
                                        <p:attrNameLst>
                                          <p:attrName>style.visibility</p:attrName>
                                        </p:attrNameLst>
                                      </p:cBhvr>
                                      <p:to>
                                        <p:strVal val="visible"/>
                                      </p:to>
                                    </p:set>
                                    <p:anim calcmode="lin" valueType="num">
                                      <p:cBhvr>
                                        <p:cTn id="27" dur="2000" fill="hold"/>
                                        <p:tgtEl>
                                          <p:spTgt spid="5"/>
                                        </p:tgtEl>
                                        <p:attrNameLst>
                                          <p:attrName>ppt_w</p:attrName>
                                        </p:attrNameLst>
                                      </p:cBhvr>
                                      <p:tavLst>
                                        <p:tav tm="0">
                                          <p:val>
                                            <p:strVal val="#ppt_w"/>
                                          </p:val>
                                        </p:tav>
                                        <p:tav tm="100000">
                                          <p:val>
                                            <p:strVal val="#ppt_w"/>
                                          </p:val>
                                        </p:tav>
                                      </p:tavLst>
                                    </p:anim>
                                    <p:anim calcmode="lin" valueType="num">
                                      <p:cBhvr>
                                        <p:cTn id="28" dur="2000" fill="hold"/>
                                        <p:tgtEl>
                                          <p:spTgt spid="5"/>
                                        </p:tgtEl>
                                        <p:attrNameLst>
                                          <p:attrName>ppt_h</p:attrName>
                                        </p:attrNameLst>
                                      </p:cBhvr>
                                      <p:tavLst>
                                        <p:tav tm="0" fmla="#ppt_h*sin(2.5*pi*$)">
                                          <p:val>
                                            <p:fltVal val="0"/>
                                          </p:val>
                                        </p:tav>
                                        <p:tav tm="100000">
                                          <p:val>
                                            <p:fltVal val="1"/>
                                          </p:val>
                                        </p:tav>
                                      </p:tavLst>
                                    </p:anim>
                                  </p:childTnLst>
                                </p:cTn>
                              </p:par>
                              <p:par>
                                <p:cTn id="29" presetID="2" presetClass="entr" presetSubtype="2" fill="hold" nodeType="withEffect">
                                  <p:stCondLst>
                                    <p:cond delay="150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2000" fill="hold"/>
                                        <p:tgtEl>
                                          <p:spTgt spid="6"/>
                                        </p:tgtEl>
                                        <p:attrNameLst>
                                          <p:attrName>ppt_x</p:attrName>
                                        </p:attrNameLst>
                                      </p:cBhvr>
                                      <p:tavLst>
                                        <p:tav tm="0">
                                          <p:val>
                                            <p:strVal val="1+#ppt_w/2"/>
                                          </p:val>
                                        </p:tav>
                                        <p:tav tm="100000">
                                          <p:val>
                                            <p:strVal val="#ppt_x"/>
                                          </p:val>
                                        </p:tav>
                                      </p:tavLst>
                                    </p:anim>
                                    <p:anim calcmode="lin" valueType="num">
                                      <p:cBhvr additive="base">
                                        <p:cTn id="32" dur="2000" fill="hold"/>
                                        <p:tgtEl>
                                          <p:spTgt spid="6"/>
                                        </p:tgtEl>
                                        <p:attrNameLst>
                                          <p:attrName>ppt_y</p:attrName>
                                        </p:attrNameLst>
                                      </p:cBhvr>
                                      <p:tavLst>
                                        <p:tav tm="0">
                                          <p:val>
                                            <p:strVal val="#ppt_y"/>
                                          </p:val>
                                        </p:tav>
                                        <p:tav tm="100000">
                                          <p:val>
                                            <p:strVal val="#ppt_y"/>
                                          </p:val>
                                        </p:tav>
                                      </p:tavLst>
                                    </p:anim>
                                  </p:childTnLst>
                                </p:cTn>
                              </p:par>
                              <p:par>
                                <p:cTn id="33" presetID="19" presetClass="entr" presetSubtype="5" fill="hold" nodeType="withEffect">
                                  <p:stCondLst>
                                    <p:cond delay="150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strVal val="#ppt_w"/>
                                          </p:val>
                                        </p:tav>
                                        <p:tav tm="100000">
                                          <p:val>
                                            <p:strVal val="#ppt_w"/>
                                          </p:val>
                                        </p:tav>
                                      </p:tavLst>
                                    </p:anim>
                                    <p:anim calcmode="lin" valueType="num">
                                      <p:cBhvr>
                                        <p:cTn id="36" dur="2000" fill="hold"/>
                                        <p:tgtEl>
                                          <p:spTgt spid="6"/>
                                        </p:tgtEl>
                                        <p:attrNameLst>
                                          <p:attrName>ppt_h</p:attrName>
                                        </p:attrNameLst>
                                      </p:cBhvr>
                                      <p:tavLst>
                                        <p:tav tm="0" fmla="#ppt_h*sin(2.5*pi*$)">
                                          <p:val>
                                            <p:fltVal val="0"/>
                                          </p:val>
                                        </p:tav>
                                        <p:tav tm="100000">
                                          <p:val>
                                            <p:fltVal val="1"/>
                                          </p:val>
                                        </p:tav>
                                      </p:tavLst>
                                    </p:anim>
                                  </p:childTnLst>
                                </p:cTn>
                              </p:par>
                              <p:par>
                                <p:cTn id="37" presetID="2" presetClass="entr" presetSubtype="2" fill="hold" nodeType="withEffect">
                                  <p:stCondLst>
                                    <p:cond delay="200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2000" fill="hold"/>
                                        <p:tgtEl>
                                          <p:spTgt spid="7"/>
                                        </p:tgtEl>
                                        <p:attrNameLst>
                                          <p:attrName>ppt_x</p:attrName>
                                        </p:attrNameLst>
                                      </p:cBhvr>
                                      <p:tavLst>
                                        <p:tav tm="0">
                                          <p:val>
                                            <p:strVal val="1+#ppt_w/2"/>
                                          </p:val>
                                        </p:tav>
                                        <p:tav tm="100000">
                                          <p:val>
                                            <p:strVal val="#ppt_x"/>
                                          </p:val>
                                        </p:tav>
                                      </p:tavLst>
                                    </p:anim>
                                    <p:anim calcmode="lin" valueType="num">
                                      <p:cBhvr additive="base">
                                        <p:cTn id="40" dur="2000" fill="hold"/>
                                        <p:tgtEl>
                                          <p:spTgt spid="7"/>
                                        </p:tgtEl>
                                        <p:attrNameLst>
                                          <p:attrName>ppt_y</p:attrName>
                                        </p:attrNameLst>
                                      </p:cBhvr>
                                      <p:tavLst>
                                        <p:tav tm="0">
                                          <p:val>
                                            <p:strVal val="#ppt_y"/>
                                          </p:val>
                                        </p:tav>
                                        <p:tav tm="100000">
                                          <p:val>
                                            <p:strVal val="#ppt_y"/>
                                          </p:val>
                                        </p:tav>
                                      </p:tavLst>
                                    </p:anim>
                                  </p:childTnLst>
                                </p:cTn>
                              </p:par>
                              <p:par>
                                <p:cTn id="41" presetID="19" presetClass="entr" presetSubtype="5" fill="hold" nodeType="withEffect">
                                  <p:stCondLst>
                                    <p:cond delay="2000"/>
                                  </p:stCondLst>
                                  <p:childTnLst>
                                    <p:set>
                                      <p:cBhvr>
                                        <p:cTn id="42" dur="1" fill="hold">
                                          <p:stCondLst>
                                            <p:cond delay="0"/>
                                          </p:stCondLst>
                                        </p:cTn>
                                        <p:tgtEl>
                                          <p:spTgt spid="7"/>
                                        </p:tgtEl>
                                        <p:attrNameLst>
                                          <p:attrName>style.visibility</p:attrName>
                                        </p:attrNameLst>
                                      </p:cBhvr>
                                      <p:to>
                                        <p:strVal val="visible"/>
                                      </p:to>
                                    </p:set>
                                    <p:anim calcmode="lin" valueType="num">
                                      <p:cBhvr>
                                        <p:cTn id="43" dur="2000" fill="hold"/>
                                        <p:tgtEl>
                                          <p:spTgt spid="7"/>
                                        </p:tgtEl>
                                        <p:attrNameLst>
                                          <p:attrName>ppt_w</p:attrName>
                                        </p:attrNameLst>
                                      </p:cBhvr>
                                      <p:tavLst>
                                        <p:tav tm="0">
                                          <p:val>
                                            <p:strVal val="#ppt_w"/>
                                          </p:val>
                                        </p:tav>
                                        <p:tav tm="100000">
                                          <p:val>
                                            <p:strVal val="#ppt_w"/>
                                          </p:val>
                                        </p:tav>
                                      </p:tavLst>
                                    </p:anim>
                                    <p:anim calcmode="lin" valueType="num">
                                      <p:cBhvr>
                                        <p:cTn id="44" dur="2000" fill="hold"/>
                                        <p:tgtEl>
                                          <p:spTgt spid="7"/>
                                        </p:tgtEl>
                                        <p:attrNameLst>
                                          <p:attrName>ppt_h</p:attrName>
                                        </p:attrNameLst>
                                      </p:cBhvr>
                                      <p:tavLst>
                                        <p:tav tm="0" fmla="#ppt_h*sin(2.5*pi*$)">
                                          <p:val>
                                            <p:fltVal val="0"/>
                                          </p:val>
                                        </p:tav>
                                        <p:tav tm="100000">
                                          <p:val>
                                            <p:fltVal val="1"/>
                                          </p:val>
                                        </p:tav>
                                      </p:tavLst>
                                    </p:anim>
                                  </p:childTnLst>
                                </p:cTn>
                              </p:par>
                              <p:par>
                                <p:cTn id="45" presetID="2" presetClass="entr" presetSubtype="2" fill="hold" nodeType="withEffect">
                                  <p:stCondLst>
                                    <p:cond delay="250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2000" fill="hold"/>
                                        <p:tgtEl>
                                          <p:spTgt spid="8"/>
                                        </p:tgtEl>
                                        <p:attrNameLst>
                                          <p:attrName>ppt_x</p:attrName>
                                        </p:attrNameLst>
                                      </p:cBhvr>
                                      <p:tavLst>
                                        <p:tav tm="0">
                                          <p:val>
                                            <p:strVal val="1+#ppt_w/2"/>
                                          </p:val>
                                        </p:tav>
                                        <p:tav tm="100000">
                                          <p:val>
                                            <p:strVal val="#ppt_x"/>
                                          </p:val>
                                        </p:tav>
                                      </p:tavLst>
                                    </p:anim>
                                    <p:anim calcmode="lin" valueType="num">
                                      <p:cBhvr additive="base">
                                        <p:cTn id="48" dur="2000" fill="hold"/>
                                        <p:tgtEl>
                                          <p:spTgt spid="8"/>
                                        </p:tgtEl>
                                        <p:attrNameLst>
                                          <p:attrName>ppt_y</p:attrName>
                                        </p:attrNameLst>
                                      </p:cBhvr>
                                      <p:tavLst>
                                        <p:tav tm="0">
                                          <p:val>
                                            <p:strVal val="#ppt_y"/>
                                          </p:val>
                                        </p:tav>
                                        <p:tav tm="100000">
                                          <p:val>
                                            <p:strVal val="#ppt_y"/>
                                          </p:val>
                                        </p:tav>
                                      </p:tavLst>
                                    </p:anim>
                                  </p:childTnLst>
                                </p:cTn>
                              </p:par>
                              <p:par>
                                <p:cTn id="49" presetID="19" presetClass="entr" presetSubtype="5" fill="hold" nodeType="withEffect">
                                  <p:stCondLst>
                                    <p:cond delay="2500"/>
                                  </p:stCondLst>
                                  <p:childTnLst>
                                    <p:set>
                                      <p:cBhvr>
                                        <p:cTn id="50" dur="1" fill="hold">
                                          <p:stCondLst>
                                            <p:cond delay="0"/>
                                          </p:stCondLst>
                                        </p:cTn>
                                        <p:tgtEl>
                                          <p:spTgt spid="8"/>
                                        </p:tgtEl>
                                        <p:attrNameLst>
                                          <p:attrName>style.visibility</p:attrName>
                                        </p:attrNameLst>
                                      </p:cBhvr>
                                      <p:to>
                                        <p:strVal val="visible"/>
                                      </p:to>
                                    </p:set>
                                    <p:anim calcmode="lin" valueType="num">
                                      <p:cBhvr>
                                        <p:cTn id="51" dur="2000" fill="hold"/>
                                        <p:tgtEl>
                                          <p:spTgt spid="8"/>
                                        </p:tgtEl>
                                        <p:attrNameLst>
                                          <p:attrName>ppt_w</p:attrName>
                                        </p:attrNameLst>
                                      </p:cBhvr>
                                      <p:tavLst>
                                        <p:tav tm="0">
                                          <p:val>
                                            <p:strVal val="#ppt_w"/>
                                          </p:val>
                                        </p:tav>
                                        <p:tav tm="100000">
                                          <p:val>
                                            <p:strVal val="#ppt_w"/>
                                          </p:val>
                                        </p:tav>
                                      </p:tavLst>
                                    </p:anim>
                                    <p:anim calcmode="lin" valueType="num">
                                      <p:cBhvr>
                                        <p:cTn id="52" dur="2000" fill="hold"/>
                                        <p:tgtEl>
                                          <p:spTgt spid="8"/>
                                        </p:tgtEl>
                                        <p:attrNameLst>
                                          <p:attrName>ppt_h</p:attrName>
                                        </p:attrNameLst>
                                      </p:cBhvr>
                                      <p:tavLst>
                                        <p:tav tm="0" fmla="#ppt_h*sin(2.5*pi*$)">
                                          <p:val>
                                            <p:fltVal val="0"/>
                                          </p:val>
                                        </p:tav>
                                        <p:tav tm="100000">
                                          <p:val>
                                            <p:fltVal val="1"/>
                                          </p:val>
                                        </p:tav>
                                      </p:tavLst>
                                    </p:anim>
                                  </p:childTnLst>
                                </p:cTn>
                              </p:par>
                              <p:par>
                                <p:cTn id="53" presetID="2" presetClass="entr" presetSubtype="2" fill="hold" nodeType="withEffect">
                                  <p:stCondLst>
                                    <p:cond delay="3000"/>
                                  </p:stCondLst>
                                  <p:childTnLst>
                                    <p:set>
                                      <p:cBhvr>
                                        <p:cTn id="54" dur="1" fill="hold">
                                          <p:stCondLst>
                                            <p:cond delay="0"/>
                                          </p:stCondLst>
                                        </p:cTn>
                                        <p:tgtEl>
                                          <p:spTgt spid="9"/>
                                        </p:tgtEl>
                                        <p:attrNameLst>
                                          <p:attrName>style.visibility</p:attrName>
                                        </p:attrNameLst>
                                      </p:cBhvr>
                                      <p:to>
                                        <p:strVal val="visible"/>
                                      </p:to>
                                    </p:set>
                                    <p:anim calcmode="lin" valueType="num">
                                      <p:cBhvr additive="base">
                                        <p:cTn id="55" dur="2000" fill="hold"/>
                                        <p:tgtEl>
                                          <p:spTgt spid="9"/>
                                        </p:tgtEl>
                                        <p:attrNameLst>
                                          <p:attrName>ppt_x</p:attrName>
                                        </p:attrNameLst>
                                      </p:cBhvr>
                                      <p:tavLst>
                                        <p:tav tm="0">
                                          <p:val>
                                            <p:strVal val="1+#ppt_w/2"/>
                                          </p:val>
                                        </p:tav>
                                        <p:tav tm="100000">
                                          <p:val>
                                            <p:strVal val="#ppt_x"/>
                                          </p:val>
                                        </p:tav>
                                      </p:tavLst>
                                    </p:anim>
                                    <p:anim calcmode="lin" valueType="num">
                                      <p:cBhvr additive="base">
                                        <p:cTn id="56" dur="2000" fill="hold"/>
                                        <p:tgtEl>
                                          <p:spTgt spid="9"/>
                                        </p:tgtEl>
                                        <p:attrNameLst>
                                          <p:attrName>ppt_y</p:attrName>
                                        </p:attrNameLst>
                                      </p:cBhvr>
                                      <p:tavLst>
                                        <p:tav tm="0">
                                          <p:val>
                                            <p:strVal val="#ppt_y"/>
                                          </p:val>
                                        </p:tav>
                                        <p:tav tm="100000">
                                          <p:val>
                                            <p:strVal val="#ppt_y"/>
                                          </p:val>
                                        </p:tav>
                                      </p:tavLst>
                                    </p:anim>
                                  </p:childTnLst>
                                </p:cTn>
                              </p:par>
                              <p:par>
                                <p:cTn id="57" presetID="19" presetClass="entr" presetSubtype="5" fill="hold" nodeType="withEffect">
                                  <p:stCondLst>
                                    <p:cond delay="3000"/>
                                  </p:stCondLst>
                                  <p:childTnLst>
                                    <p:set>
                                      <p:cBhvr>
                                        <p:cTn id="58" dur="1" fill="hold">
                                          <p:stCondLst>
                                            <p:cond delay="0"/>
                                          </p:stCondLst>
                                        </p:cTn>
                                        <p:tgtEl>
                                          <p:spTgt spid="9"/>
                                        </p:tgtEl>
                                        <p:attrNameLst>
                                          <p:attrName>style.visibility</p:attrName>
                                        </p:attrNameLst>
                                      </p:cBhvr>
                                      <p:to>
                                        <p:strVal val="visible"/>
                                      </p:to>
                                    </p:set>
                                    <p:anim calcmode="lin" valueType="num">
                                      <p:cBhvr>
                                        <p:cTn id="59" dur="2000" fill="hold"/>
                                        <p:tgtEl>
                                          <p:spTgt spid="9"/>
                                        </p:tgtEl>
                                        <p:attrNameLst>
                                          <p:attrName>ppt_w</p:attrName>
                                        </p:attrNameLst>
                                      </p:cBhvr>
                                      <p:tavLst>
                                        <p:tav tm="0">
                                          <p:val>
                                            <p:strVal val="#ppt_w"/>
                                          </p:val>
                                        </p:tav>
                                        <p:tav tm="100000">
                                          <p:val>
                                            <p:strVal val="#ppt_w"/>
                                          </p:val>
                                        </p:tav>
                                      </p:tavLst>
                                    </p:anim>
                                    <p:anim calcmode="lin" valueType="num">
                                      <p:cBhvr>
                                        <p:cTn id="60" dur="2000" fill="hold"/>
                                        <p:tgtEl>
                                          <p:spTgt spid="9"/>
                                        </p:tgtEl>
                                        <p:attrNameLst>
                                          <p:attrName>ppt_h</p:attrName>
                                        </p:attrNameLst>
                                      </p:cBhvr>
                                      <p:tavLst>
                                        <p:tav tm="0" fmla="#ppt_h*sin(2.5*pi*$)">
                                          <p:val>
                                            <p:fltVal val="0"/>
                                          </p:val>
                                        </p:tav>
                                        <p:tav tm="100000">
                                          <p:val>
                                            <p:fltVal val="1"/>
                                          </p:val>
                                        </p:tav>
                                      </p:tavLst>
                                    </p:anim>
                                  </p:childTnLst>
                                </p:cTn>
                              </p:par>
                              <p:par>
                                <p:cTn id="61" presetID="2" presetClass="entr" presetSubtype="2" fill="hold" nodeType="withEffect">
                                  <p:stCondLst>
                                    <p:cond delay="350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2000" fill="hold"/>
                                        <p:tgtEl>
                                          <p:spTgt spid="10"/>
                                        </p:tgtEl>
                                        <p:attrNameLst>
                                          <p:attrName>ppt_x</p:attrName>
                                        </p:attrNameLst>
                                      </p:cBhvr>
                                      <p:tavLst>
                                        <p:tav tm="0">
                                          <p:val>
                                            <p:strVal val="1+#ppt_w/2"/>
                                          </p:val>
                                        </p:tav>
                                        <p:tav tm="100000">
                                          <p:val>
                                            <p:strVal val="#ppt_x"/>
                                          </p:val>
                                        </p:tav>
                                      </p:tavLst>
                                    </p:anim>
                                    <p:anim calcmode="lin" valueType="num">
                                      <p:cBhvr additive="base">
                                        <p:cTn id="64" dur="2000" fill="hold"/>
                                        <p:tgtEl>
                                          <p:spTgt spid="10"/>
                                        </p:tgtEl>
                                        <p:attrNameLst>
                                          <p:attrName>ppt_y</p:attrName>
                                        </p:attrNameLst>
                                      </p:cBhvr>
                                      <p:tavLst>
                                        <p:tav tm="0">
                                          <p:val>
                                            <p:strVal val="#ppt_y"/>
                                          </p:val>
                                        </p:tav>
                                        <p:tav tm="100000">
                                          <p:val>
                                            <p:strVal val="#ppt_y"/>
                                          </p:val>
                                        </p:tav>
                                      </p:tavLst>
                                    </p:anim>
                                  </p:childTnLst>
                                </p:cTn>
                              </p:par>
                              <p:par>
                                <p:cTn id="65" presetID="19" presetClass="entr" presetSubtype="5" fill="hold" nodeType="withEffect">
                                  <p:stCondLst>
                                    <p:cond delay="3500"/>
                                  </p:stCondLst>
                                  <p:childTnLst>
                                    <p:set>
                                      <p:cBhvr>
                                        <p:cTn id="66" dur="1" fill="hold">
                                          <p:stCondLst>
                                            <p:cond delay="0"/>
                                          </p:stCondLst>
                                        </p:cTn>
                                        <p:tgtEl>
                                          <p:spTgt spid="10"/>
                                        </p:tgtEl>
                                        <p:attrNameLst>
                                          <p:attrName>style.visibility</p:attrName>
                                        </p:attrNameLst>
                                      </p:cBhvr>
                                      <p:to>
                                        <p:strVal val="visible"/>
                                      </p:to>
                                    </p:set>
                                    <p:anim calcmode="lin" valueType="num">
                                      <p:cBhvr>
                                        <p:cTn id="67" dur="2000" fill="hold"/>
                                        <p:tgtEl>
                                          <p:spTgt spid="10"/>
                                        </p:tgtEl>
                                        <p:attrNameLst>
                                          <p:attrName>ppt_w</p:attrName>
                                        </p:attrNameLst>
                                      </p:cBhvr>
                                      <p:tavLst>
                                        <p:tav tm="0">
                                          <p:val>
                                            <p:strVal val="#ppt_w"/>
                                          </p:val>
                                        </p:tav>
                                        <p:tav tm="100000">
                                          <p:val>
                                            <p:strVal val="#ppt_w"/>
                                          </p:val>
                                        </p:tav>
                                      </p:tavLst>
                                    </p:anim>
                                    <p:anim calcmode="lin" valueType="num">
                                      <p:cBhvr>
                                        <p:cTn id="68" dur="2000" fill="hold"/>
                                        <p:tgtEl>
                                          <p:spTgt spid="10"/>
                                        </p:tgtEl>
                                        <p:attrNameLst>
                                          <p:attrName>ppt_h</p:attrName>
                                        </p:attrNameLst>
                                      </p:cBhvr>
                                      <p:tavLst>
                                        <p:tav tm="0" fmla="#ppt_h*sin(2.5*pi*$)">
                                          <p:val>
                                            <p:fltVal val="0"/>
                                          </p:val>
                                        </p:tav>
                                        <p:tav tm="100000">
                                          <p:val>
                                            <p:fltVal val="1"/>
                                          </p:val>
                                        </p:tav>
                                      </p:tavLst>
                                    </p:anim>
                                  </p:childTnLst>
                                </p:cTn>
                              </p:par>
                            </p:childTnLst>
                          </p:cTn>
                        </p:par>
                        <p:par>
                          <p:cTn id="69" fill="hold">
                            <p:stCondLst>
                              <p:cond delay="5500"/>
                            </p:stCondLst>
                            <p:childTnLst>
                              <p:par>
                                <p:cTn id="70" presetID="40" presetClass="entr" presetSubtype="0" fill="hold" grpId="0" nodeType="afterEffect">
                                  <p:stCondLst>
                                    <p:cond delay="0"/>
                                  </p:stCondLst>
                                  <p:iterate type="lt">
                                    <p:tmPct val="10000"/>
                                  </p:iterate>
                                  <p:childTnLst>
                                    <p:set>
                                      <p:cBhvr>
                                        <p:cTn id="71" dur="1" fill="hold">
                                          <p:stCondLst>
                                            <p:cond delay="0"/>
                                          </p:stCondLst>
                                        </p:cTn>
                                        <p:tgtEl>
                                          <p:spTgt spid="11"/>
                                        </p:tgtEl>
                                        <p:attrNameLst>
                                          <p:attrName>style.visibility</p:attrName>
                                        </p:attrNameLst>
                                      </p:cBhvr>
                                      <p:to>
                                        <p:strVal val="visible"/>
                                      </p:to>
                                    </p:set>
                                    <p:animEffect transition="in" filter="fade">
                                      <p:cBhvr>
                                        <p:cTn id="72" dur="1000"/>
                                        <p:tgtEl>
                                          <p:spTgt spid="11"/>
                                        </p:tgtEl>
                                      </p:cBhvr>
                                    </p:animEffect>
                                    <p:anim calcmode="lin" valueType="num">
                                      <p:cBhvr>
                                        <p:cTn id="73" dur="1000" fill="hold"/>
                                        <p:tgtEl>
                                          <p:spTgt spid="11"/>
                                        </p:tgtEl>
                                        <p:attrNameLst>
                                          <p:attrName>ppt_x</p:attrName>
                                        </p:attrNameLst>
                                      </p:cBhvr>
                                      <p:tavLst>
                                        <p:tav tm="0">
                                          <p:val>
                                            <p:strVal val="#ppt_x-.1"/>
                                          </p:val>
                                        </p:tav>
                                        <p:tav tm="100000">
                                          <p:val>
                                            <p:strVal val="#ppt_x"/>
                                          </p:val>
                                        </p:tav>
                                      </p:tavLst>
                                    </p:anim>
                                    <p:anim calcmode="lin" valueType="num">
                                      <p:cBhvr>
                                        <p:cTn id="74"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Ana María\Desktop\trio-de-rosasS.jpg"/>
          <p:cNvPicPr>
            <a:picLocks noChangeAspect="1" noChangeArrowheads="1"/>
          </p:cNvPicPr>
          <p:nvPr/>
        </p:nvPicPr>
        <p:blipFill>
          <a:blip r:embed="rId2" cstate="print"/>
          <a:srcRect b="75200"/>
          <a:stretch>
            <a:fillRect/>
          </a:stretch>
        </p:blipFill>
        <p:spPr bwMode="auto">
          <a:xfrm>
            <a:off x="0" y="0"/>
            <a:ext cx="9144000" cy="1276350"/>
          </a:xfrm>
          <a:prstGeom prst="rect">
            <a:avLst/>
          </a:prstGeom>
          <a:noFill/>
          <a:ln w="9525">
            <a:noFill/>
            <a:miter lim="800000"/>
            <a:headEnd/>
            <a:tailEnd/>
          </a:ln>
        </p:spPr>
      </p:pic>
      <p:pic>
        <p:nvPicPr>
          <p:cNvPr id="3" name="Picture 3" descr="C:\Users\Ana María\Desktop\trio-de-rosasS.jpg"/>
          <p:cNvPicPr>
            <a:picLocks noChangeAspect="1" noChangeArrowheads="1"/>
          </p:cNvPicPr>
          <p:nvPr/>
        </p:nvPicPr>
        <p:blipFill>
          <a:blip r:embed="rId2" cstate="print"/>
          <a:srcRect t="24800" b="50000"/>
          <a:stretch>
            <a:fillRect/>
          </a:stretch>
        </p:blipFill>
        <p:spPr bwMode="auto">
          <a:xfrm>
            <a:off x="0" y="1276350"/>
            <a:ext cx="9144000" cy="1295400"/>
          </a:xfrm>
          <a:prstGeom prst="rect">
            <a:avLst/>
          </a:prstGeom>
          <a:noFill/>
          <a:ln w="9525">
            <a:noFill/>
            <a:miter lim="800000"/>
            <a:headEnd/>
            <a:tailEnd/>
          </a:ln>
        </p:spPr>
      </p:pic>
      <p:pic>
        <p:nvPicPr>
          <p:cNvPr id="4" name="Picture 3" descr="C:\Users\Ana María\Desktop\trio-de-rosasS.jpg"/>
          <p:cNvPicPr>
            <a:picLocks noChangeAspect="1" noChangeArrowheads="1"/>
          </p:cNvPicPr>
          <p:nvPr/>
        </p:nvPicPr>
        <p:blipFill>
          <a:blip r:embed="rId2" cstate="print"/>
          <a:srcRect t="48599" b="24800"/>
          <a:stretch>
            <a:fillRect/>
          </a:stretch>
        </p:blipFill>
        <p:spPr bwMode="auto">
          <a:xfrm>
            <a:off x="0" y="2500313"/>
            <a:ext cx="9144000" cy="1366837"/>
          </a:xfrm>
          <a:prstGeom prst="rect">
            <a:avLst/>
          </a:prstGeom>
          <a:noFill/>
          <a:ln w="9525">
            <a:noFill/>
            <a:miter lim="800000"/>
            <a:headEnd/>
            <a:tailEnd/>
          </a:ln>
        </p:spPr>
      </p:pic>
      <p:pic>
        <p:nvPicPr>
          <p:cNvPr id="5" name="Picture 3" descr="C:\Users\Ana María\Desktop\trio-de-rosasS.jpg"/>
          <p:cNvPicPr>
            <a:picLocks noChangeAspect="1" noChangeArrowheads="1"/>
          </p:cNvPicPr>
          <p:nvPr/>
        </p:nvPicPr>
        <p:blipFill>
          <a:blip r:embed="rId2" cstate="print"/>
          <a:srcRect t="75200"/>
          <a:stretch>
            <a:fillRect/>
          </a:stretch>
        </p:blipFill>
        <p:spPr bwMode="auto">
          <a:xfrm>
            <a:off x="0" y="3867150"/>
            <a:ext cx="9144000" cy="1276350"/>
          </a:xfrm>
          <a:prstGeom prst="rect">
            <a:avLst/>
          </a:prstGeom>
          <a:noFill/>
          <a:ln w="9525">
            <a:noFill/>
            <a:miter lim="800000"/>
            <a:headEnd/>
            <a:tailEnd/>
          </a:ln>
        </p:spPr>
      </p:pic>
      <p:sp>
        <p:nvSpPr>
          <p:cNvPr id="6" name="5 CuadroTexto"/>
          <p:cNvSpPr txBox="1"/>
          <p:nvPr/>
        </p:nvSpPr>
        <p:spPr>
          <a:xfrm>
            <a:off x="611188" y="4587875"/>
            <a:ext cx="8083550" cy="369888"/>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Junto al Colegio Menor se encuentra  el Parador-Hostería del estudiante.</a:t>
            </a:r>
          </a:p>
        </p:txBody>
      </p:sp>
    </p:spTree>
  </p:cSld>
  <p:clrMapOvr>
    <a:masterClrMapping/>
  </p:clrMapOvr>
  <mc:AlternateContent xmlns:mc="http://schemas.openxmlformats.org/markup-compatibility/2006">
    <mc:Choice xmlns:p14="http://schemas.microsoft.com/office/powerpoint/2010/main" Requires="p14">
      <p:transition spd="slow" p14:dur="2250" advTm="17000">
        <p14:switch dir="l"/>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ppt_x"/>
                                          </p:val>
                                        </p:tav>
                                        <p:tav tm="100000">
                                          <p:val>
                                            <p:strVal val="#ppt_x"/>
                                          </p:val>
                                        </p:tav>
                                      </p:tavLst>
                                    </p:anim>
                                    <p:anim calcmode="lin" valueType="num">
                                      <p:cBhvr additive="base">
                                        <p:cTn id="8" dur="3000" fill="hold"/>
                                        <p:tgtEl>
                                          <p:spTgt spid="2"/>
                                        </p:tgtEl>
                                        <p:attrNameLst>
                                          <p:attrName>ppt_y</p:attrName>
                                        </p:attrNameLst>
                                      </p:cBhvr>
                                      <p:tavLst>
                                        <p:tav tm="0">
                                          <p:val>
                                            <p:strVal val="1+#ppt_h/2"/>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3000" fill="hold"/>
                                        <p:tgtEl>
                                          <p:spTgt spid="2"/>
                                        </p:tgtEl>
                                        <p:attrNameLst>
                                          <p:attrName>ppt_w</p:attrName>
                                        </p:attrNameLst>
                                      </p:cBhvr>
                                      <p:tavLst>
                                        <p:tav tm="0" fmla="#ppt_w*sin(2.5*pi*$)">
                                          <p:val>
                                            <p:fltVal val="0"/>
                                          </p:val>
                                        </p:tav>
                                        <p:tav tm="100000">
                                          <p:val>
                                            <p:fltVal val="1"/>
                                          </p:val>
                                        </p:tav>
                                      </p:tavLst>
                                    </p:anim>
                                    <p:anim calcmode="lin" valueType="num">
                                      <p:cBhvr>
                                        <p:cTn id="12" dur="3000" fill="hold"/>
                                        <p:tgtEl>
                                          <p:spTgt spid="2"/>
                                        </p:tgtEl>
                                        <p:attrNameLst>
                                          <p:attrName>ppt_h</p:attrName>
                                        </p:attrNameLst>
                                      </p:cBhvr>
                                      <p:tavLst>
                                        <p:tav tm="0">
                                          <p:val>
                                            <p:strVal val="#ppt_h"/>
                                          </p:val>
                                        </p:tav>
                                        <p:tav tm="100000">
                                          <p:val>
                                            <p:strVal val="#ppt_h"/>
                                          </p:val>
                                        </p:tav>
                                      </p:tavLst>
                                    </p:anim>
                                  </p:childTnLst>
                                </p:cTn>
                              </p:par>
                              <p:par>
                                <p:cTn id="13" presetID="2" presetClass="entr" presetSubtype="1"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3000" fill="hold"/>
                                        <p:tgtEl>
                                          <p:spTgt spid="5"/>
                                        </p:tgtEl>
                                        <p:attrNameLst>
                                          <p:attrName>ppt_x</p:attrName>
                                        </p:attrNameLst>
                                      </p:cBhvr>
                                      <p:tavLst>
                                        <p:tav tm="0">
                                          <p:val>
                                            <p:strVal val="#ppt_x"/>
                                          </p:val>
                                        </p:tav>
                                        <p:tav tm="100000">
                                          <p:val>
                                            <p:strVal val="#ppt_x"/>
                                          </p:val>
                                        </p:tav>
                                      </p:tavLst>
                                    </p:anim>
                                    <p:anim calcmode="lin" valueType="num">
                                      <p:cBhvr additive="base">
                                        <p:cTn id="16" dur="3000" fill="hold"/>
                                        <p:tgtEl>
                                          <p:spTgt spid="5"/>
                                        </p:tgtEl>
                                        <p:attrNameLst>
                                          <p:attrName>ppt_y</p:attrName>
                                        </p:attrNameLst>
                                      </p:cBhvr>
                                      <p:tavLst>
                                        <p:tav tm="0">
                                          <p:val>
                                            <p:strVal val="0-#ppt_h/2"/>
                                          </p:val>
                                        </p:tav>
                                        <p:tav tm="100000">
                                          <p:val>
                                            <p:strVal val="#ppt_y"/>
                                          </p:val>
                                        </p:tav>
                                      </p:tavLst>
                                    </p:anim>
                                  </p:childTnLst>
                                </p:cTn>
                              </p:par>
                              <p:par>
                                <p:cTn id="17" presetID="19" presetClass="entr" presetSubtype="1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3000" fill="hold"/>
                                        <p:tgtEl>
                                          <p:spTgt spid="5"/>
                                        </p:tgtEl>
                                        <p:attrNameLst>
                                          <p:attrName>ppt_w</p:attrName>
                                        </p:attrNameLst>
                                      </p:cBhvr>
                                      <p:tavLst>
                                        <p:tav tm="0" fmla="#ppt_w*sin(2.5*pi*$)">
                                          <p:val>
                                            <p:fltVal val="0"/>
                                          </p:val>
                                        </p:tav>
                                        <p:tav tm="100000">
                                          <p:val>
                                            <p:fltVal val="1"/>
                                          </p:val>
                                        </p:tav>
                                      </p:tavLst>
                                    </p:anim>
                                    <p:anim calcmode="lin" valueType="num">
                                      <p:cBhvr>
                                        <p:cTn id="20" dur="3000" fill="hold"/>
                                        <p:tgtEl>
                                          <p:spTgt spid="5"/>
                                        </p:tgtEl>
                                        <p:attrNameLst>
                                          <p:attrName>ppt_h</p:attrName>
                                        </p:attrNameLst>
                                      </p:cBhvr>
                                      <p:tavLst>
                                        <p:tav tm="0">
                                          <p:val>
                                            <p:strVal val="#ppt_h"/>
                                          </p:val>
                                        </p:tav>
                                        <p:tav tm="100000">
                                          <p:val>
                                            <p:strVal val="#ppt_h"/>
                                          </p:val>
                                        </p:tav>
                                      </p:tavLst>
                                    </p:anim>
                                  </p:childTnLst>
                                </p:cTn>
                              </p:par>
                            </p:childTnLst>
                          </p:cTn>
                        </p:par>
                        <p:par>
                          <p:cTn id="21" fill="hold">
                            <p:stCondLst>
                              <p:cond delay="3000"/>
                            </p:stCondLst>
                            <p:childTnLst>
                              <p:par>
                                <p:cTn id="22" presetID="2" presetClass="entr" presetSubtype="4"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3000" fill="hold"/>
                                        <p:tgtEl>
                                          <p:spTgt spid="3"/>
                                        </p:tgtEl>
                                        <p:attrNameLst>
                                          <p:attrName>ppt_x</p:attrName>
                                        </p:attrNameLst>
                                      </p:cBhvr>
                                      <p:tavLst>
                                        <p:tav tm="0">
                                          <p:val>
                                            <p:strVal val="#ppt_x"/>
                                          </p:val>
                                        </p:tav>
                                        <p:tav tm="100000">
                                          <p:val>
                                            <p:strVal val="#ppt_x"/>
                                          </p:val>
                                        </p:tav>
                                      </p:tavLst>
                                    </p:anim>
                                    <p:anim calcmode="lin" valueType="num">
                                      <p:cBhvr additive="base">
                                        <p:cTn id="25" dur="3000" fill="hold"/>
                                        <p:tgtEl>
                                          <p:spTgt spid="3"/>
                                        </p:tgtEl>
                                        <p:attrNameLst>
                                          <p:attrName>ppt_y</p:attrName>
                                        </p:attrNameLst>
                                      </p:cBhvr>
                                      <p:tavLst>
                                        <p:tav tm="0">
                                          <p:val>
                                            <p:strVal val="1+#ppt_h/2"/>
                                          </p:val>
                                        </p:tav>
                                        <p:tav tm="100000">
                                          <p:val>
                                            <p:strVal val="#ppt_y"/>
                                          </p:val>
                                        </p:tav>
                                      </p:tavLst>
                                    </p:anim>
                                  </p:childTnLst>
                                </p:cTn>
                              </p:par>
                              <p:par>
                                <p:cTn id="26" presetID="19" presetClass="entr" presetSubtype="5" fill="hold" nodeType="with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3000" fill="hold"/>
                                        <p:tgtEl>
                                          <p:spTgt spid="3"/>
                                        </p:tgtEl>
                                        <p:attrNameLst>
                                          <p:attrName>ppt_w</p:attrName>
                                        </p:attrNameLst>
                                      </p:cBhvr>
                                      <p:tavLst>
                                        <p:tav tm="0">
                                          <p:val>
                                            <p:strVal val="#ppt_w"/>
                                          </p:val>
                                        </p:tav>
                                        <p:tav tm="100000">
                                          <p:val>
                                            <p:strVal val="#ppt_w"/>
                                          </p:val>
                                        </p:tav>
                                      </p:tavLst>
                                    </p:anim>
                                    <p:anim calcmode="lin" valueType="num">
                                      <p:cBhvr>
                                        <p:cTn id="29" dur="3000" fill="hold"/>
                                        <p:tgtEl>
                                          <p:spTgt spid="3"/>
                                        </p:tgtEl>
                                        <p:attrNameLst>
                                          <p:attrName>ppt_h</p:attrName>
                                        </p:attrNameLst>
                                      </p:cBhvr>
                                      <p:tavLst>
                                        <p:tav tm="0" fmla="#ppt_h*sin(2.5*pi*$)">
                                          <p:val>
                                            <p:fltVal val="0"/>
                                          </p:val>
                                        </p:tav>
                                        <p:tav tm="100000">
                                          <p:val>
                                            <p:fltVal val="1"/>
                                          </p:val>
                                        </p:tav>
                                      </p:tavLst>
                                    </p:anim>
                                  </p:childTnLst>
                                </p:cTn>
                              </p:par>
                              <p:par>
                                <p:cTn id="30" presetID="2" presetClass="entr" presetSubtype="1"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3000" fill="hold"/>
                                        <p:tgtEl>
                                          <p:spTgt spid="4"/>
                                        </p:tgtEl>
                                        <p:attrNameLst>
                                          <p:attrName>ppt_x</p:attrName>
                                        </p:attrNameLst>
                                      </p:cBhvr>
                                      <p:tavLst>
                                        <p:tav tm="0">
                                          <p:val>
                                            <p:strVal val="#ppt_x"/>
                                          </p:val>
                                        </p:tav>
                                        <p:tav tm="100000">
                                          <p:val>
                                            <p:strVal val="#ppt_x"/>
                                          </p:val>
                                        </p:tav>
                                      </p:tavLst>
                                    </p:anim>
                                    <p:anim calcmode="lin" valueType="num">
                                      <p:cBhvr additive="base">
                                        <p:cTn id="33" dur="3000" fill="hold"/>
                                        <p:tgtEl>
                                          <p:spTgt spid="4"/>
                                        </p:tgtEl>
                                        <p:attrNameLst>
                                          <p:attrName>ppt_y</p:attrName>
                                        </p:attrNameLst>
                                      </p:cBhvr>
                                      <p:tavLst>
                                        <p:tav tm="0">
                                          <p:val>
                                            <p:strVal val="0-#ppt_h/2"/>
                                          </p:val>
                                        </p:tav>
                                        <p:tav tm="100000">
                                          <p:val>
                                            <p:strVal val="#ppt_y"/>
                                          </p:val>
                                        </p:tav>
                                      </p:tavLst>
                                    </p:anim>
                                  </p:childTnLst>
                                </p:cTn>
                              </p:par>
                              <p:par>
                                <p:cTn id="34" presetID="19" presetClass="entr" presetSubtype="5"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p:cTn id="36" dur="3000" fill="hold"/>
                                        <p:tgtEl>
                                          <p:spTgt spid="4"/>
                                        </p:tgtEl>
                                        <p:attrNameLst>
                                          <p:attrName>ppt_w</p:attrName>
                                        </p:attrNameLst>
                                      </p:cBhvr>
                                      <p:tavLst>
                                        <p:tav tm="0">
                                          <p:val>
                                            <p:strVal val="#ppt_w"/>
                                          </p:val>
                                        </p:tav>
                                        <p:tav tm="100000">
                                          <p:val>
                                            <p:strVal val="#ppt_w"/>
                                          </p:val>
                                        </p:tav>
                                      </p:tavLst>
                                    </p:anim>
                                    <p:anim calcmode="lin" valueType="num">
                                      <p:cBhvr>
                                        <p:cTn id="37" dur="3000" fill="hold"/>
                                        <p:tgtEl>
                                          <p:spTgt spid="4"/>
                                        </p:tgtEl>
                                        <p:attrNameLst>
                                          <p:attrName>ppt_h</p:attrName>
                                        </p:attrNameLst>
                                      </p:cBhvr>
                                      <p:tavLst>
                                        <p:tav tm="0" fmla="#ppt_h*sin(2.5*pi*$)">
                                          <p:val>
                                            <p:fltVal val="0"/>
                                          </p:val>
                                        </p:tav>
                                        <p:tav tm="100000">
                                          <p:val>
                                            <p:fltVal val="1"/>
                                          </p:val>
                                        </p:tav>
                                      </p:tavLst>
                                    </p:anim>
                                  </p:childTnLst>
                                </p:cTn>
                              </p:par>
                            </p:childTnLst>
                          </p:cTn>
                        </p:par>
                        <p:par>
                          <p:cTn id="38" fill="hold">
                            <p:stCondLst>
                              <p:cond delay="6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6"/>
                                        </p:tgtEl>
                                        <p:attrNameLst>
                                          <p:attrName>style.visibility</p:attrName>
                                        </p:attrNameLst>
                                      </p:cBhvr>
                                      <p:to>
                                        <p:strVal val="visible"/>
                                      </p:to>
                                    </p:set>
                                    <p:animEffect transition="in" filter="fade">
                                      <p:cBhvr>
                                        <p:cTn id="41" dur="1000"/>
                                        <p:tgtEl>
                                          <p:spTgt spid="6"/>
                                        </p:tgtEl>
                                      </p:cBhvr>
                                    </p:animEffect>
                                    <p:anim calcmode="lin" valueType="num">
                                      <p:cBhvr>
                                        <p:cTn id="42" dur="1000" fill="hold"/>
                                        <p:tgtEl>
                                          <p:spTgt spid="6"/>
                                        </p:tgtEl>
                                        <p:attrNameLst>
                                          <p:attrName>ppt_x</p:attrName>
                                        </p:attrNameLst>
                                      </p:cBhvr>
                                      <p:tavLst>
                                        <p:tav tm="0">
                                          <p:val>
                                            <p:strVal val="#ppt_x-.1"/>
                                          </p:val>
                                        </p:tav>
                                        <p:tav tm="100000">
                                          <p:val>
                                            <p:strVal val="#ppt_x"/>
                                          </p:val>
                                        </p:tav>
                                      </p:tavLst>
                                    </p:anim>
                                    <p:anim calcmode="lin" valueType="num">
                                      <p:cBhvr>
                                        <p:cTn id="4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bridge.jpg"/>
          <p:cNvPicPr>
            <a:picLocks noChangeAspect="1"/>
          </p:cNvPicPr>
          <p:nvPr/>
        </p:nvPicPr>
        <p:blipFill>
          <a:blip r:embed="rId3" cstate="print"/>
          <a:srcRect/>
          <a:stretch>
            <a:fillRect/>
          </a:stretch>
        </p:blipFill>
        <p:spPr bwMode="auto">
          <a:xfrm>
            <a:off x="0" y="-307975"/>
            <a:ext cx="9144000" cy="5688013"/>
          </a:xfrm>
          <a:prstGeom prst="rect">
            <a:avLst/>
          </a:prstGeom>
          <a:noFill/>
          <a:ln w="9525">
            <a:noFill/>
            <a:miter lim="800000"/>
            <a:headEnd/>
            <a:tailEnd/>
          </a:ln>
        </p:spPr>
      </p:pic>
      <p:sp>
        <p:nvSpPr>
          <p:cNvPr id="5" name="4 Triángulo rectángulo"/>
          <p:cNvSpPr/>
          <p:nvPr/>
        </p:nvSpPr>
        <p:spPr>
          <a:xfrm flipV="1">
            <a:off x="0" y="0"/>
            <a:ext cx="4572000" cy="5143500"/>
          </a:xfrm>
          <a:prstGeom prst="rtTriangle">
            <a:avLst/>
          </a:prstGeom>
          <a:solidFill>
            <a:schemeClr val="accent5">
              <a:lumMod val="20000"/>
              <a:lumOff val="8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flipH="1" flipV="1">
            <a:off x="4572000" y="0"/>
            <a:ext cx="4572000" cy="5143500"/>
          </a:xfrm>
          <a:prstGeom prst="rtTriangle">
            <a:avLst/>
          </a:prstGeom>
          <a:solidFill>
            <a:schemeClr val="accent5">
              <a:lumMod val="20000"/>
              <a:lumOff val="8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a:off x="0" y="0"/>
            <a:ext cx="9144000" cy="5143500"/>
          </a:xfrm>
          <a:prstGeom prst="triangle">
            <a:avLst/>
          </a:prstGeom>
          <a:solidFill>
            <a:schemeClr val="accent5">
              <a:lumMod val="40000"/>
              <a:lumOff val="6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flipV="1">
            <a:off x="214313" y="322263"/>
            <a:ext cx="3848100" cy="4338637"/>
          </a:xfrm>
          <a:prstGeom prst="rtTriangle">
            <a:avLst/>
          </a:prstGeom>
          <a:solidFill>
            <a:schemeClr val="tx2">
              <a:lumMod val="75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flipH="1" flipV="1">
            <a:off x="5000625" y="268288"/>
            <a:ext cx="3929063" cy="4500562"/>
          </a:xfrm>
          <a:prstGeom prst="rtTriangle">
            <a:avLst/>
          </a:prstGeom>
          <a:solidFill>
            <a:schemeClr val="tx2">
              <a:lumMod val="75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a:off x="500063" y="268288"/>
            <a:ext cx="8143875" cy="4606925"/>
          </a:xfrm>
          <a:prstGeom prst="triangle">
            <a:avLst/>
          </a:prstGeom>
          <a:solidFill>
            <a:schemeClr val="tx2">
              <a:lumMod val="75000"/>
              <a:alpha val="60000"/>
            </a:schemeClr>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flipV="1">
            <a:off x="381000" y="482600"/>
            <a:ext cx="3286125" cy="3643313"/>
          </a:xfrm>
          <a:prstGeom prst="rtTriangle">
            <a:avLst/>
          </a:prstGeom>
          <a:solidFill>
            <a:schemeClr val="tx2">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rectángulo"/>
          <p:cNvSpPr/>
          <p:nvPr/>
        </p:nvSpPr>
        <p:spPr>
          <a:xfrm flipH="1" flipV="1">
            <a:off x="5500688" y="482600"/>
            <a:ext cx="3286125" cy="3911600"/>
          </a:xfrm>
          <a:prstGeom prst="rtTriangle">
            <a:avLst/>
          </a:prstGeom>
          <a:solidFill>
            <a:schemeClr val="tx2">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isósceles"/>
          <p:cNvSpPr/>
          <p:nvPr/>
        </p:nvSpPr>
        <p:spPr>
          <a:xfrm>
            <a:off x="928688" y="642938"/>
            <a:ext cx="7286625" cy="4016375"/>
          </a:xfrm>
          <a:prstGeom prst="triangle">
            <a:avLst/>
          </a:prstGeom>
          <a:solidFill>
            <a:schemeClr val="tx2">
              <a:lumMod val="50000"/>
              <a:alpha val="60000"/>
            </a:schemeClr>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uadroTexto"/>
          <p:cNvSpPr txBox="1"/>
          <p:nvPr/>
        </p:nvSpPr>
        <p:spPr>
          <a:xfrm>
            <a:off x="323850" y="4084638"/>
            <a:ext cx="8569325"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Parador de Alcalá de Henares ocupa un magnífico edificio del siglo XVII, antiguo colegio-convento de dominicos de Santo Tomás, se encuentra junto a la Hostería del Estudiante.</a:t>
            </a:r>
          </a:p>
        </p:txBody>
      </p:sp>
    </p:spTree>
  </p:cSld>
  <p:clrMapOvr>
    <a:masterClrMapping/>
  </p:clrMapOvr>
  <mc:AlternateContent xmlns:mc="http://schemas.openxmlformats.org/markup-compatibility/2006">
    <mc:Choice xmlns:p14="http://schemas.microsoft.com/office/powerpoint/2010/main" Requires="p14">
      <p:transition spd="slow" p14:dur="2250" advTm="26000">
        <p14:ripple/>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3000"/>
                                        <p:tgtEl>
                                          <p:spTgt spid="5"/>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3000"/>
                                        <p:tgtEl>
                                          <p:spTgt spid="6"/>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3000"/>
                                        <p:tgtEl>
                                          <p:spTgt spid="8"/>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3000"/>
                                        <p:tgtEl>
                                          <p:spTgt spid="9"/>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circle(in)">
                                      <p:cBhvr>
                                        <p:cTn id="19" dur="3000"/>
                                        <p:tgtEl>
                                          <p:spTgt spid="10"/>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circle(in)">
                                      <p:cBhvr>
                                        <p:cTn id="22" dur="3000"/>
                                        <p:tgtEl>
                                          <p:spTgt spid="11"/>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circle(in)">
                                      <p:cBhvr>
                                        <p:cTn id="25" dur="3000"/>
                                        <p:tgtEl>
                                          <p:spTgt spid="12"/>
                                        </p:tgtEl>
                                      </p:cBhvr>
                                    </p:animEffect>
                                  </p:childTnLst>
                                </p:cTn>
                              </p:par>
                              <p:par>
                                <p:cTn id="26" presetID="6" presetClass="entr" presetSubtype="16" fill="hold" grpId="1"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circle(in)">
                                      <p:cBhvr>
                                        <p:cTn id="28" dur="3000"/>
                                        <p:tgtEl>
                                          <p:spTgt spid="7"/>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circle(in)">
                                      <p:cBhvr>
                                        <p:cTn id="31" dur="3000"/>
                                        <p:tgtEl>
                                          <p:spTgt spid="13"/>
                                        </p:tgtEl>
                                      </p:cBhvr>
                                    </p:animEffect>
                                  </p:childTnLst>
                                </p:cTn>
                              </p:par>
                            </p:childTnLst>
                          </p:cTn>
                        </p:par>
                        <p:par>
                          <p:cTn id="32" fill="hold">
                            <p:stCondLst>
                              <p:cond delay="3000"/>
                            </p:stCondLst>
                            <p:childTnLst>
                              <p:par>
                                <p:cTn id="33" presetID="17" presetClass="exit" presetSubtype="8" fill="hold" grpId="1" nodeType="afterEffect">
                                  <p:stCondLst>
                                    <p:cond delay="0"/>
                                  </p:stCondLst>
                                  <p:childTnLst>
                                    <p:anim calcmode="lin" valueType="num">
                                      <p:cBhvr>
                                        <p:cTn id="34" dur="3000"/>
                                        <p:tgtEl>
                                          <p:spTgt spid="5"/>
                                        </p:tgtEl>
                                        <p:attrNameLst>
                                          <p:attrName>ppt_x</p:attrName>
                                        </p:attrNameLst>
                                      </p:cBhvr>
                                      <p:tavLst>
                                        <p:tav tm="0">
                                          <p:val>
                                            <p:strVal val="ppt_x"/>
                                          </p:val>
                                        </p:tav>
                                        <p:tav tm="100000">
                                          <p:val>
                                            <p:strVal val="ppt_x-ppt_w/2"/>
                                          </p:val>
                                        </p:tav>
                                      </p:tavLst>
                                    </p:anim>
                                    <p:anim calcmode="lin" valueType="num">
                                      <p:cBhvr>
                                        <p:cTn id="35" dur="3000"/>
                                        <p:tgtEl>
                                          <p:spTgt spid="5"/>
                                        </p:tgtEl>
                                        <p:attrNameLst>
                                          <p:attrName>ppt_y</p:attrName>
                                        </p:attrNameLst>
                                      </p:cBhvr>
                                      <p:tavLst>
                                        <p:tav tm="0">
                                          <p:val>
                                            <p:strVal val="ppt_y"/>
                                          </p:val>
                                        </p:tav>
                                        <p:tav tm="100000">
                                          <p:val>
                                            <p:strVal val="ppt_y"/>
                                          </p:val>
                                        </p:tav>
                                      </p:tavLst>
                                    </p:anim>
                                    <p:anim calcmode="lin" valueType="num">
                                      <p:cBhvr>
                                        <p:cTn id="36" dur="3000"/>
                                        <p:tgtEl>
                                          <p:spTgt spid="5"/>
                                        </p:tgtEl>
                                        <p:attrNameLst>
                                          <p:attrName>ppt_w</p:attrName>
                                        </p:attrNameLst>
                                      </p:cBhvr>
                                      <p:tavLst>
                                        <p:tav tm="0">
                                          <p:val>
                                            <p:strVal val="ppt_w"/>
                                          </p:val>
                                        </p:tav>
                                        <p:tav tm="100000">
                                          <p:val>
                                            <p:fltVal val="0"/>
                                          </p:val>
                                        </p:tav>
                                      </p:tavLst>
                                    </p:anim>
                                    <p:anim calcmode="lin" valueType="num">
                                      <p:cBhvr>
                                        <p:cTn id="37" dur="3000"/>
                                        <p:tgtEl>
                                          <p:spTgt spid="5"/>
                                        </p:tgtEl>
                                        <p:attrNameLst>
                                          <p:attrName>ppt_h</p:attrName>
                                        </p:attrNameLst>
                                      </p:cBhvr>
                                      <p:tavLst>
                                        <p:tav tm="0">
                                          <p:val>
                                            <p:strVal val="ppt_h"/>
                                          </p:val>
                                        </p:tav>
                                        <p:tav tm="100000">
                                          <p:val>
                                            <p:strVal val="ppt_h"/>
                                          </p:val>
                                        </p:tav>
                                      </p:tavLst>
                                    </p:anim>
                                    <p:set>
                                      <p:cBhvr>
                                        <p:cTn id="38" dur="1" fill="hold">
                                          <p:stCondLst>
                                            <p:cond delay="2999"/>
                                          </p:stCondLst>
                                        </p:cTn>
                                        <p:tgtEl>
                                          <p:spTgt spid="5"/>
                                        </p:tgtEl>
                                        <p:attrNameLst>
                                          <p:attrName>style.visibility</p:attrName>
                                        </p:attrNameLst>
                                      </p:cBhvr>
                                      <p:to>
                                        <p:strVal val="hidden"/>
                                      </p:to>
                                    </p:set>
                                  </p:childTnLst>
                                </p:cTn>
                              </p:par>
                              <p:par>
                                <p:cTn id="39" presetID="17" presetClass="exit" presetSubtype="8" fill="hold" grpId="1" nodeType="withEffect">
                                  <p:stCondLst>
                                    <p:cond delay="0"/>
                                  </p:stCondLst>
                                  <p:childTnLst>
                                    <p:anim calcmode="lin" valueType="num">
                                      <p:cBhvr>
                                        <p:cTn id="40" dur="3000"/>
                                        <p:tgtEl>
                                          <p:spTgt spid="8"/>
                                        </p:tgtEl>
                                        <p:attrNameLst>
                                          <p:attrName>ppt_x</p:attrName>
                                        </p:attrNameLst>
                                      </p:cBhvr>
                                      <p:tavLst>
                                        <p:tav tm="0">
                                          <p:val>
                                            <p:strVal val="ppt_x"/>
                                          </p:val>
                                        </p:tav>
                                        <p:tav tm="100000">
                                          <p:val>
                                            <p:strVal val="ppt_x-ppt_w/2"/>
                                          </p:val>
                                        </p:tav>
                                      </p:tavLst>
                                    </p:anim>
                                    <p:anim calcmode="lin" valueType="num">
                                      <p:cBhvr>
                                        <p:cTn id="41" dur="3000"/>
                                        <p:tgtEl>
                                          <p:spTgt spid="8"/>
                                        </p:tgtEl>
                                        <p:attrNameLst>
                                          <p:attrName>ppt_y</p:attrName>
                                        </p:attrNameLst>
                                      </p:cBhvr>
                                      <p:tavLst>
                                        <p:tav tm="0">
                                          <p:val>
                                            <p:strVal val="ppt_y"/>
                                          </p:val>
                                        </p:tav>
                                        <p:tav tm="100000">
                                          <p:val>
                                            <p:strVal val="ppt_y"/>
                                          </p:val>
                                        </p:tav>
                                      </p:tavLst>
                                    </p:anim>
                                    <p:anim calcmode="lin" valueType="num">
                                      <p:cBhvr>
                                        <p:cTn id="42" dur="3000"/>
                                        <p:tgtEl>
                                          <p:spTgt spid="8"/>
                                        </p:tgtEl>
                                        <p:attrNameLst>
                                          <p:attrName>ppt_w</p:attrName>
                                        </p:attrNameLst>
                                      </p:cBhvr>
                                      <p:tavLst>
                                        <p:tav tm="0">
                                          <p:val>
                                            <p:strVal val="ppt_w"/>
                                          </p:val>
                                        </p:tav>
                                        <p:tav tm="100000">
                                          <p:val>
                                            <p:fltVal val="0"/>
                                          </p:val>
                                        </p:tav>
                                      </p:tavLst>
                                    </p:anim>
                                    <p:anim calcmode="lin" valueType="num">
                                      <p:cBhvr>
                                        <p:cTn id="43" dur="3000"/>
                                        <p:tgtEl>
                                          <p:spTgt spid="8"/>
                                        </p:tgtEl>
                                        <p:attrNameLst>
                                          <p:attrName>ppt_h</p:attrName>
                                        </p:attrNameLst>
                                      </p:cBhvr>
                                      <p:tavLst>
                                        <p:tav tm="0">
                                          <p:val>
                                            <p:strVal val="ppt_h"/>
                                          </p:val>
                                        </p:tav>
                                        <p:tav tm="100000">
                                          <p:val>
                                            <p:strVal val="ppt_h"/>
                                          </p:val>
                                        </p:tav>
                                      </p:tavLst>
                                    </p:anim>
                                    <p:set>
                                      <p:cBhvr>
                                        <p:cTn id="44" dur="1" fill="hold">
                                          <p:stCondLst>
                                            <p:cond delay="2999"/>
                                          </p:stCondLst>
                                        </p:cTn>
                                        <p:tgtEl>
                                          <p:spTgt spid="8"/>
                                        </p:tgtEl>
                                        <p:attrNameLst>
                                          <p:attrName>style.visibility</p:attrName>
                                        </p:attrNameLst>
                                      </p:cBhvr>
                                      <p:to>
                                        <p:strVal val="hidden"/>
                                      </p:to>
                                    </p:set>
                                  </p:childTnLst>
                                </p:cTn>
                              </p:par>
                              <p:par>
                                <p:cTn id="45" presetID="17" presetClass="exit" presetSubtype="8" fill="hold" grpId="1" nodeType="withEffect">
                                  <p:stCondLst>
                                    <p:cond delay="0"/>
                                  </p:stCondLst>
                                  <p:childTnLst>
                                    <p:anim calcmode="lin" valueType="num">
                                      <p:cBhvr>
                                        <p:cTn id="46" dur="3000"/>
                                        <p:tgtEl>
                                          <p:spTgt spid="11"/>
                                        </p:tgtEl>
                                        <p:attrNameLst>
                                          <p:attrName>ppt_x</p:attrName>
                                        </p:attrNameLst>
                                      </p:cBhvr>
                                      <p:tavLst>
                                        <p:tav tm="0">
                                          <p:val>
                                            <p:strVal val="ppt_x"/>
                                          </p:val>
                                        </p:tav>
                                        <p:tav tm="100000">
                                          <p:val>
                                            <p:strVal val="ppt_x-ppt_w/2"/>
                                          </p:val>
                                        </p:tav>
                                      </p:tavLst>
                                    </p:anim>
                                    <p:anim calcmode="lin" valueType="num">
                                      <p:cBhvr>
                                        <p:cTn id="47" dur="3000"/>
                                        <p:tgtEl>
                                          <p:spTgt spid="11"/>
                                        </p:tgtEl>
                                        <p:attrNameLst>
                                          <p:attrName>ppt_y</p:attrName>
                                        </p:attrNameLst>
                                      </p:cBhvr>
                                      <p:tavLst>
                                        <p:tav tm="0">
                                          <p:val>
                                            <p:strVal val="ppt_y"/>
                                          </p:val>
                                        </p:tav>
                                        <p:tav tm="100000">
                                          <p:val>
                                            <p:strVal val="ppt_y"/>
                                          </p:val>
                                        </p:tav>
                                      </p:tavLst>
                                    </p:anim>
                                    <p:anim calcmode="lin" valueType="num">
                                      <p:cBhvr>
                                        <p:cTn id="48" dur="3000"/>
                                        <p:tgtEl>
                                          <p:spTgt spid="11"/>
                                        </p:tgtEl>
                                        <p:attrNameLst>
                                          <p:attrName>ppt_w</p:attrName>
                                        </p:attrNameLst>
                                      </p:cBhvr>
                                      <p:tavLst>
                                        <p:tav tm="0">
                                          <p:val>
                                            <p:strVal val="ppt_w"/>
                                          </p:val>
                                        </p:tav>
                                        <p:tav tm="100000">
                                          <p:val>
                                            <p:fltVal val="0"/>
                                          </p:val>
                                        </p:tav>
                                      </p:tavLst>
                                    </p:anim>
                                    <p:anim calcmode="lin" valueType="num">
                                      <p:cBhvr>
                                        <p:cTn id="49" dur="3000"/>
                                        <p:tgtEl>
                                          <p:spTgt spid="11"/>
                                        </p:tgtEl>
                                        <p:attrNameLst>
                                          <p:attrName>ppt_h</p:attrName>
                                        </p:attrNameLst>
                                      </p:cBhvr>
                                      <p:tavLst>
                                        <p:tav tm="0">
                                          <p:val>
                                            <p:strVal val="ppt_h"/>
                                          </p:val>
                                        </p:tav>
                                        <p:tav tm="100000">
                                          <p:val>
                                            <p:strVal val="ppt_h"/>
                                          </p:val>
                                        </p:tav>
                                      </p:tavLst>
                                    </p:anim>
                                    <p:set>
                                      <p:cBhvr>
                                        <p:cTn id="50" dur="1" fill="hold">
                                          <p:stCondLst>
                                            <p:cond delay="2999"/>
                                          </p:stCondLst>
                                        </p:cTn>
                                        <p:tgtEl>
                                          <p:spTgt spid="11"/>
                                        </p:tgtEl>
                                        <p:attrNameLst>
                                          <p:attrName>style.visibility</p:attrName>
                                        </p:attrNameLst>
                                      </p:cBhvr>
                                      <p:to>
                                        <p:strVal val="hidden"/>
                                      </p:to>
                                    </p:set>
                                  </p:childTnLst>
                                </p:cTn>
                              </p:par>
                              <p:par>
                                <p:cTn id="51" presetID="17" presetClass="exit" presetSubtype="2" fill="hold" grpId="1" nodeType="withEffect">
                                  <p:stCondLst>
                                    <p:cond delay="0"/>
                                  </p:stCondLst>
                                  <p:childTnLst>
                                    <p:anim calcmode="lin" valueType="num">
                                      <p:cBhvr>
                                        <p:cTn id="52" dur="3000"/>
                                        <p:tgtEl>
                                          <p:spTgt spid="6"/>
                                        </p:tgtEl>
                                        <p:attrNameLst>
                                          <p:attrName>ppt_x</p:attrName>
                                        </p:attrNameLst>
                                      </p:cBhvr>
                                      <p:tavLst>
                                        <p:tav tm="0">
                                          <p:val>
                                            <p:strVal val="ppt_x"/>
                                          </p:val>
                                        </p:tav>
                                        <p:tav tm="100000">
                                          <p:val>
                                            <p:strVal val="ppt_x+ppt_w/2"/>
                                          </p:val>
                                        </p:tav>
                                      </p:tavLst>
                                    </p:anim>
                                    <p:anim calcmode="lin" valueType="num">
                                      <p:cBhvr>
                                        <p:cTn id="53" dur="3000"/>
                                        <p:tgtEl>
                                          <p:spTgt spid="6"/>
                                        </p:tgtEl>
                                        <p:attrNameLst>
                                          <p:attrName>ppt_y</p:attrName>
                                        </p:attrNameLst>
                                      </p:cBhvr>
                                      <p:tavLst>
                                        <p:tav tm="0">
                                          <p:val>
                                            <p:strVal val="ppt_y"/>
                                          </p:val>
                                        </p:tav>
                                        <p:tav tm="100000">
                                          <p:val>
                                            <p:strVal val="ppt_y"/>
                                          </p:val>
                                        </p:tav>
                                      </p:tavLst>
                                    </p:anim>
                                    <p:anim calcmode="lin" valueType="num">
                                      <p:cBhvr>
                                        <p:cTn id="54" dur="3000"/>
                                        <p:tgtEl>
                                          <p:spTgt spid="6"/>
                                        </p:tgtEl>
                                        <p:attrNameLst>
                                          <p:attrName>ppt_w</p:attrName>
                                        </p:attrNameLst>
                                      </p:cBhvr>
                                      <p:tavLst>
                                        <p:tav tm="0">
                                          <p:val>
                                            <p:strVal val="ppt_w"/>
                                          </p:val>
                                        </p:tav>
                                        <p:tav tm="100000">
                                          <p:val>
                                            <p:fltVal val="0"/>
                                          </p:val>
                                        </p:tav>
                                      </p:tavLst>
                                    </p:anim>
                                    <p:anim calcmode="lin" valueType="num">
                                      <p:cBhvr>
                                        <p:cTn id="55" dur="3000"/>
                                        <p:tgtEl>
                                          <p:spTgt spid="6"/>
                                        </p:tgtEl>
                                        <p:attrNameLst>
                                          <p:attrName>ppt_h</p:attrName>
                                        </p:attrNameLst>
                                      </p:cBhvr>
                                      <p:tavLst>
                                        <p:tav tm="0">
                                          <p:val>
                                            <p:strVal val="ppt_h"/>
                                          </p:val>
                                        </p:tav>
                                        <p:tav tm="100000">
                                          <p:val>
                                            <p:strVal val="ppt_h"/>
                                          </p:val>
                                        </p:tav>
                                      </p:tavLst>
                                    </p:anim>
                                    <p:set>
                                      <p:cBhvr>
                                        <p:cTn id="56" dur="1" fill="hold">
                                          <p:stCondLst>
                                            <p:cond delay="2999"/>
                                          </p:stCondLst>
                                        </p:cTn>
                                        <p:tgtEl>
                                          <p:spTgt spid="6"/>
                                        </p:tgtEl>
                                        <p:attrNameLst>
                                          <p:attrName>style.visibility</p:attrName>
                                        </p:attrNameLst>
                                      </p:cBhvr>
                                      <p:to>
                                        <p:strVal val="hidden"/>
                                      </p:to>
                                    </p:set>
                                  </p:childTnLst>
                                </p:cTn>
                              </p:par>
                              <p:par>
                                <p:cTn id="57" presetID="17" presetClass="exit" presetSubtype="2" fill="hold" grpId="1" nodeType="withEffect">
                                  <p:stCondLst>
                                    <p:cond delay="0"/>
                                  </p:stCondLst>
                                  <p:childTnLst>
                                    <p:anim calcmode="lin" valueType="num">
                                      <p:cBhvr>
                                        <p:cTn id="58" dur="3000"/>
                                        <p:tgtEl>
                                          <p:spTgt spid="9"/>
                                        </p:tgtEl>
                                        <p:attrNameLst>
                                          <p:attrName>ppt_x</p:attrName>
                                        </p:attrNameLst>
                                      </p:cBhvr>
                                      <p:tavLst>
                                        <p:tav tm="0">
                                          <p:val>
                                            <p:strVal val="ppt_x"/>
                                          </p:val>
                                        </p:tav>
                                        <p:tav tm="100000">
                                          <p:val>
                                            <p:strVal val="ppt_x+ppt_w/2"/>
                                          </p:val>
                                        </p:tav>
                                      </p:tavLst>
                                    </p:anim>
                                    <p:anim calcmode="lin" valueType="num">
                                      <p:cBhvr>
                                        <p:cTn id="59" dur="3000"/>
                                        <p:tgtEl>
                                          <p:spTgt spid="9"/>
                                        </p:tgtEl>
                                        <p:attrNameLst>
                                          <p:attrName>ppt_y</p:attrName>
                                        </p:attrNameLst>
                                      </p:cBhvr>
                                      <p:tavLst>
                                        <p:tav tm="0">
                                          <p:val>
                                            <p:strVal val="ppt_y"/>
                                          </p:val>
                                        </p:tav>
                                        <p:tav tm="100000">
                                          <p:val>
                                            <p:strVal val="ppt_y"/>
                                          </p:val>
                                        </p:tav>
                                      </p:tavLst>
                                    </p:anim>
                                    <p:anim calcmode="lin" valueType="num">
                                      <p:cBhvr>
                                        <p:cTn id="60" dur="3000"/>
                                        <p:tgtEl>
                                          <p:spTgt spid="9"/>
                                        </p:tgtEl>
                                        <p:attrNameLst>
                                          <p:attrName>ppt_w</p:attrName>
                                        </p:attrNameLst>
                                      </p:cBhvr>
                                      <p:tavLst>
                                        <p:tav tm="0">
                                          <p:val>
                                            <p:strVal val="ppt_w"/>
                                          </p:val>
                                        </p:tav>
                                        <p:tav tm="100000">
                                          <p:val>
                                            <p:fltVal val="0"/>
                                          </p:val>
                                        </p:tav>
                                      </p:tavLst>
                                    </p:anim>
                                    <p:anim calcmode="lin" valueType="num">
                                      <p:cBhvr>
                                        <p:cTn id="61" dur="3000"/>
                                        <p:tgtEl>
                                          <p:spTgt spid="9"/>
                                        </p:tgtEl>
                                        <p:attrNameLst>
                                          <p:attrName>ppt_h</p:attrName>
                                        </p:attrNameLst>
                                      </p:cBhvr>
                                      <p:tavLst>
                                        <p:tav tm="0">
                                          <p:val>
                                            <p:strVal val="ppt_h"/>
                                          </p:val>
                                        </p:tav>
                                        <p:tav tm="100000">
                                          <p:val>
                                            <p:strVal val="ppt_h"/>
                                          </p:val>
                                        </p:tav>
                                      </p:tavLst>
                                    </p:anim>
                                    <p:set>
                                      <p:cBhvr>
                                        <p:cTn id="62" dur="1" fill="hold">
                                          <p:stCondLst>
                                            <p:cond delay="2999"/>
                                          </p:stCondLst>
                                        </p:cTn>
                                        <p:tgtEl>
                                          <p:spTgt spid="9"/>
                                        </p:tgtEl>
                                        <p:attrNameLst>
                                          <p:attrName>style.visibility</p:attrName>
                                        </p:attrNameLst>
                                      </p:cBhvr>
                                      <p:to>
                                        <p:strVal val="hidden"/>
                                      </p:to>
                                    </p:set>
                                  </p:childTnLst>
                                </p:cTn>
                              </p:par>
                              <p:par>
                                <p:cTn id="63" presetID="17" presetClass="exit" presetSubtype="2" fill="hold" grpId="1" nodeType="withEffect">
                                  <p:stCondLst>
                                    <p:cond delay="0"/>
                                  </p:stCondLst>
                                  <p:childTnLst>
                                    <p:anim calcmode="lin" valueType="num">
                                      <p:cBhvr>
                                        <p:cTn id="64" dur="3000"/>
                                        <p:tgtEl>
                                          <p:spTgt spid="12"/>
                                        </p:tgtEl>
                                        <p:attrNameLst>
                                          <p:attrName>ppt_x</p:attrName>
                                        </p:attrNameLst>
                                      </p:cBhvr>
                                      <p:tavLst>
                                        <p:tav tm="0">
                                          <p:val>
                                            <p:strVal val="ppt_x"/>
                                          </p:val>
                                        </p:tav>
                                        <p:tav tm="100000">
                                          <p:val>
                                            <p:strVal val="ppt_x+ppt_w/2"/>
                                          </p:val>
                                        </p:tav>
                                      </p:tavLst>
                                    </p:anim>
                                    <p:anim calcmode="lin" valueType="num">
                                      <p:cBhvr>
                                        <p:cTn id="65" dur="3000"/>
                                        <p:tgtEl>
                                          <p:spTgt spid="12"/>
                                        </p:tgtEl>
                                        <p:attrNameLst>
                                          <p:attrName>ppt_y</p:attrName>
                                        </p:attrNameLst>
                                      </p:cBhvr>
                                      <p:tavLst>
                                        <p:tav tm="0">
                                          <p:val>
                                            <p:strVal val="ppt_y"/>
                                          </p:val>
                                        </p:tav>
                                        <p:tav tm="100000">
                                          <p:val>
                                            <p:strVal val="ppt_y"/>
                                          </p:val>
                                        </p:tav>
                                      </p:tavLst>
                                    </p:anim>
                                    <p:anim calcmode="lin" valueType="num">
                                      <p:cBhvr>
                                        <p:cTn id="66" dur="3000"/>
                                        <p:tgtEl>
                                          <p:spTgt spid="12"/>
                                        </p:tgtEl>
                                        <p:attrNameLst>
                                          <p:attrName>ppt_w</p:attrName>
                                        </p:attrNameLst>
                                      </p:cBhvr>
                                      <p:tavLst>
                                        <p:tav tm="0">
                                          <p:val>
                                            <p:strVal val="ppt_w"/>
                                          </p:val>
                                        </p:tav>
                                        <p:tav tm="100000">
                                          <p:val>
                                            <p:fltVal val="0"/>
                                          </p:val>
                                        </p:tav>
                                      </p:tavLst>
                                    </p:anim>
                                    <p:anim calcmode="lin" valueType="num">
                                      <p:cBhvr>
                                        <p:cTn id="67" dur="3000"/>
                                        <p:tgtEl>
                                          <p:spTgt spid="12"/>
                                        </p:tgtEl>
                                        <p:attrNameLst>
                                          <p:attrName>ppt_h</p:attrName>
                                        </p:attrNameLst>
                                      </p:cBhvr>
                                      <p:tavLst>
                                        <p:tav tm="0">
                                          <p:val>
                                            <p:strVal val="ppt_h"/>
                                          </p:val>
                                        </p:tav>
                                        <p:tav tm="100000">
                                          <p:val>
                                            <p:strVal val="ppt_h"/>
                                          </p:val>
                                        </p:tav>
                                      </p:tavLst>
                                    </p:anim>
                                    <p:set>
                                      <p:cBhvr>
                                        <p:cTn id="68" dur="1" fill="hold">
                                          <p:stCondLst>
                                            <p:cond delay="2999"/>
                                          </p:stCondLst>
                                        </p:cTn>
                                        <p:tgtEl>
                                          <p:spTgt spid="12"/>
                                        </p:tgtEl>
                                        <p:attrNameLst>
                                          <p:attrName>style.visibility</p:attrName>
                                        </p:attrNameLst>
                                      </p:cBhvr>
                                      <p:to>
                                        <p:strVal val="hidden"/>
                                      </p:to>
                                    </p:set>
                                  </p:childTnLst>
                                </p:cTn>
                              </p:par>
                              <p:par>
                                <p:cTn id="69" presetID="16" presetClass="exit" presetSubtype="37" fill="hold" grpId="1" nodeType="withEffect">
                                  <p:stCondLst>
                                    <p:cond delay="0"/>
                                  </p:stCondLst>
                                  <p:childTnLst>
                                    <p:animEffect transition="out" filter="barn(outVertical)">
                                      <p:cBhvr>
                                        <p:cTn id="70" dur="3000"/>
                                        <p:tgtEl>
                                          <p:spTgt spid="13"/>
                                        </p:tgtEl>
                                      </p:cBhvr>
                                    </p:animEffect>
                                    <p:set>
                                      <p:cBhvr>
                                        <p:cTn id="71" dur="1" fill="hold">
                                          <p:stCondLst>
                                            <p:cond delay="2999"/>
                                          </p:stCondLst>
                                        </p:cTn>
                                        <p:tgtEl>
                                          <p:spTgt spid="13"/>
                                        </p:tgtEl>
                                        <p:attrNameLst>
                                          <p:attrName>style.visibility</p:attrName>
                                        </p:attrNameLst>
                                      </p:cBhvr>
                                      <p:to>
                                        <p:strVal val="hidden"/>
                                      </p:to>
                                    </p:set>
                                  </p:childTnLst>
                                </p:cTn>
                              </p:par>
                              <p:par>
                                <p:cTn id="72" presetID="16" presetClass="exit" presetSubtype="37" fill="hold" grpId="1" nodeType="withEffect">
                                  <p:stCondLst>
                                    <p:cond delay="0"/>
                                  </p:stCondLst>
                                  <p:childTnLst>
                                    <p:animEffect transition="out" filter="barn(outVertical)">
                                      <p:cBhvr>
                                        <p:cTn id="73" dur="3000"/>
                                        <p:tgtEl>
                                          <p:spTgt spid="10"/>
                                        </p:tgtEl>
                                      </p:cBhvr>
                                    </p:animEffect>
                                    <p:set>
                                      <p:cBhvr>
                                        <p:cTn id="74" dur="1" fill="hold">
                                          <p:stCondLst>
                                            <p:cond delay="2999"/>
                                          </p:stCondLst>
                                        </p:cTn>
                                        <p:tgtEl>
                                          <p:spTgt spid="10"/>
                                        </p:tgtEl>
                                        <p:attrNameLst>
                                          <p:attrName>style.visibility</p:attrName>
                                        </p:attrNameLst>
                                      </p:cBhvr>
                                      <p:to>
                                        <p:strVal val="hidden"/>
                                      </p:to>
                                    </p:set>
                                  </p:childTnLst>
                                </p:cTn>
                              </p:par>
                              <p:par>
                                <p:cTn id="75" presetID="16" presetClass="exit" presetSubtype="37" fill="hold" grpId="0" nodeType="withEffect">
                                  <p:stCondLst>
                                    <p:cond delay="0"/>
                                  </p:stCondLst>
                                  <p:childTnLst>
                                    <p:animEffect transition="out" filter="barn(outVertical)">
                                      <p:cBhvr>
                                        <p:cTn id="76" dur="3000"/>
                                        <p:tgtEl>
                                          <p:spTgt spid="7"/>
                                        </p:tgtEl>
                                      </p:cBhvr>
                                    </p:animEffect>
                                    <p:set>
                                      <p:cBhvr>
                                        <p:cTn id="77" dur="1" fill="hold">
                                          <p:stCondLst>
                                            <p:cond delay="2999"/>
                                          </p:stCondLst>
                                        </p:cTn>
                                        <p:tgtEl>
                                          <p:spTgt spid="7"/>
                                        </p:tgtEl>
                                        <p:attrNameLst>
                                          <p:attrName>style.visibility</p:attrName>
                                        </p:attrNameLst>
                                      </p:cBhvr>
                                      <p:to>
                                        <p:strVal val="hidden"/>
                                      </p:to>
                                    </p:set>
                                  </p:childTnLst>
                                </p:cTn>
                              </p:par>
                              <p:par>
                                <p:cTn id="78" presetID="17" presetClass="entr" presetSubtype="10" fill="hold" nodeType="withEffect">
                                  <p:stCondLst>
                                    <p:cond delay="0"/>
                                  </p:stCondLst>
                                  <p:childTnLst>
                                    <p:set>
                                      <p:cBhvr>
                                        <p:cTn id="79" dur="1" fill="hold">
                                          <p:stCondLst>
                                            <p:cond delay="0"/>
                                          </p:stCondLst>
                                        </p:cTn>
                                        <p:tgtEl>
                                          <p:spTgt spid="4"/>
                                        </p:tgtEl>
                                        <p:attrNameLst>
                                          <p:attrName>style.visibility</p:attrName>
                                        </p:attrNameLst>
                                      </p:cBhvr>
                                      <p:to>
                                        <p:strVal val="visible"/>
                                      </p:to>
                                    </p:set>
                                    <p:anim calcmode="lin" valueType="num">
                                      <p:cBhvr>
                                        <p:cTn id="80" dur="3000" fill="hold"/>
                                        <p:tgtEl>
                                          <p:spTgt spid="4"/>
                                        </p:tgtEl>
                                        <p:attrNameLst>
                                          <p:attrName>ppt_w</p:attrName>
                                        </p:attrNameLst>
                                      </p:cBhvr>
                                      <p:tavLst>
                                        <p:tav tm="0">
                                          <p:val>
                                            <p:fltVal val="0"/>
                                          </p:val>
                                        </p:tav>
                                        <p:tav tm="100000">
                                          <p:val>
                                            <p:strVal val="#ppt_w"/>
                                          </p:val>
                                        </p:tav>
                                      </p:tavLst>
                                    </p:anim>
                                    <p:anim calcmode="lin" valueType="num">
                                      <p:cBhvr>
                                        <p:cTn id="81" dur="3000" fill="hold"/>
                                        <p:tgtEl>
                                          <p:spTgt spid="4"/>
                                        </p:tgtEl>
                                        <p:attrNameLst>
                                          <p:attrName>ppt_h</p:attrName>
                                        </p:attrNameLst>
                                      </p:cBhvr>
                                      <p:tavLst>
                                        <p:tav tm="0">
                                          <p:val>
                                            <p:strVal val="#ppt_h"/>
                                          </p:val>
                                        </p:tav>
                                        <p:tav tm="100000">
                                          <p:val>
                                            <p:strVal val="#ppt_h"/>
                                          </p:val>
                                        </p:tav>
                                      </p:tavLst>
                                    </p:anim>
                                  </p:childTnLst>
                                </p:cTn>
                              </p:par>
                              <p:par>
                                <p:cTn id="82" presetID="16" presetClass="entr" presetSubtype="37"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Effect transition="in" filter="barn(outVertical)">
                                      <p:cBhvr>
                                        <p:cTn id="84" dur="3000"/>
                                        <p:tgtEl>
                                          <p:spTgt spid="4"/>
                                        </p:tgtEl>
                                      </p:cBhvr>
                                    </p:animEffect>
                                  </p:childTnLst>
                                </p:cTn>
                              </p:par>
                            </p:childTnLst>
                          </p:cTn>
                        </p:par>
                        <p:par>
                          <p:cTn id="85" fill="hold">
                            <p:stCondLst>
                              <p:cond delay="6000"/>
                            </p:stCondLst>
                            <p:childTnLst>
                              <p:par>
                                <p:cTn id="86" presetID="40" presetClass="entr" presetSubtype="0" fill="hold" grpId="0" nodeType="afterEffect">
                                  <p:stCondLst>
                                    <p:cond delay="0"/>
                                  </p:stCondLst>
                                  <p:iterate type="lt">
                                    <p:tmPct val="10000"/>
                                  </p:iterate>
                                  <p:childTnLst>
                                    <p:set>
                                      <p:cBhvr>
                                        <p:cTn id="87" dur="1" fill="hold">
                                          <p:stCondLst>
                                            <p:cond delay="0"/>
                                          </p:stCondLst>
                                        </p:cTn>
                                        <p:tgtEl>
                                          <p:spTgt spid="14"/>
                                        </p:tgtEl>
                                        <p:attrNameLst>
                                          <p:attrName>style.visibility</p:attrName>
                                        </p:attrNameLst>
                                      </p:cBhvr>
                                      <p:to>
                                        <p:strVal val="visible"/>
                                      </p:to>
                                    </p:set>
                                    <p:animEffect transition="in" filter="fade">
                                      <p:cBhvr>
                                        <p:cTn id="88" dur="1000"/>
                                        <p:tgtEl>
                                          <p:spTgt spid="14"/>
                                        </p:tgtEl>
                                      </p:cBhvr>
                                    </p:animEffect>
                                    <p:anim calcmode="lin" valueType="num">
                                      <p:cBhvr>
                                        <p:cTn id="89" dur="1000" fill="hold"/>
                                        <p:tgtEl>
                                          <p:spTgt spid="14"/>
                                        </p:tgtEl>
                                        <p:attrNameLst>
                                          <p:attrName>ppt_x</p:attrName>
                                        </p:attrNameLst>
                                      </p:cBhvr>
                                      <p:tavLst>
                                        <p:tav tm="0">
                                          <p:val>
                                            <p:strVal val="#ppt_x-.1"/>
                                          </p:val>
                                        </p:tav>
                                        <p:tav tm="100000">
                                          <p:val>
                                            <p:strVal val="#ppt_x"/>
                                          </p:val>
                                        </p:tav>
                                      </p:tavLst>
                                    </p:anim>
                                    <p:anim calcmode="lin" valueType="num">
                                      <p:cBhvr>
                                        <p:cTn id="9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811965-6327-in.jpg"/>
          <p:cNvPicPr>
            <a:picLocks noChangeAspect="1"/>
          </p:cNvPicPr>
          <p:nvPr/>
        </p:nvPicPr>
        <p:blipFill>
          <a:blip r:embed="rId2" cstate="print"/>
          <a:srcRect/>
          <a:stretch>
            <a:fillRect/>
          </a:stretch>
        </p:blipFill>
        <p:spPr bwMode="auto">
          <a:xfrm>
            <a:off x="0" y="-307975"/>
            <a:ext cx="9144000" cy="5759450"/>
          </a:xfrm>
          <a:prstGeom prst="rect">
            <a:avLst/>
          </a:prstGeom>
          <a:noFill/>
          <a:ln w="9525">
            <a:noFill/>
            <a:miter lim="800000"/>
            <a:headEnd/>
            <a:tailEnd/>
          </a:ln>
        </p:spPr>
      </p:pic>
      <p:sp>
        <p:nvSpPr>
          <p:cNvPr id="5" name="4 Rectángulo"/>
          <p:cNvSpPr/>
          <p:nvPr/>
        </p:nvSpPr>
        <p:spPr>
          <a:xfrm>
            <a:off x="214313" y="123825"/>
            <a:ext cx="8643937" cy="4859338"/>
          </a:xfrm>
          <a:prstGeom prst="rect">
            <a:avLst/>
          </a:prstGeom>
          <a:solidFill>
            <a:schemeClr val="tx1">
              <a:lumMod val="85000"/>
              <a:alpha val="7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500063" y="376238"/>
            <a:ext cx="8072437" cy="4392612"/>
          </a:xfrm>
          <a:prstGeom prst="rect">
            <a:avLst/>
          </a:prstGeom>
          <a:solidFill>
            <a:srgbClr val="BB9065">
              <a:alpha val="73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785813" y="590550"/>
            <a:ext cx="7439025" cy="3971925"/>
          </a:xfrm>
          <a:prstGeom prst="rect">
            <a:avLst/>
          </a:prstGeom>
          <a:solidFill>
            <a:schemeClr val="tx1">
              <a:lumMod val="85000"/>
              <a:alpha val="7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143000" y="804863"/>
            <a:ext cx="6858000" cy="3535362"/>
          </a:xfrm>
          <a:prstGeom prst="rect">
            <a:avLst/>
          </a:prstGeom>
          <a:solidFill>
            <a:srgbClr val="BB9065">
              <a:alpha val="73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250825" y="4219575"/>
            <a:ext cx="8713788"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1F497D"/>
                  </a:outerShdw>
                </a:effectLst>
              </a:rPr>
              <a:t>Continuando por la Calle de los Colegios, encontramos importantes edificios y centros estudiantiles; Colegio de Málaga, Colegio de Teólogos de la Madre de Dios, Colegio Convento de San Agustín, Hostería del Estudiante….</a:t>
            </a:r>
          </a:p>
        </p:txBody>
      </p:sp>
    </p:spTree>
  </p:cSld>
  <p:clrMapOvr>
    <a:masterClrMapping/>
  </p:clrMapOvr>
  <mc:AlternateContent xmlns:mc="http://schemas.openxmlformats.org/markup-compatibility/2006">
    <mc:Choice xmlns:p14="http://schemas.microsoft.com/office/powerpoint/2010/main" Requires="p14">
      <p:transition spd="slow" p14:dur="2250" advTm="27000">
        <p14:ripple/>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3" presetClass="exit" presetSubtype="32" fill="hold" nodeType="withEffect">
                                  <p:stCondLst>
                                    <p:cond delay="0"/>
                                  </p:stCondLst>
                                  <p:childTnLst>
                                    <p:animEffect transition="out" filter="plus(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4/3*#ppt_w"/>
                                          </p:val>
                                        </p:tav>
                                        <p:tav tm="100000">
                                          <p:val>
                                            <p:strVal val="#ppt_w"/>
                                          </p:val>
                                        </p:tav>
                                      </p:tavLst>
                                    </p:anim>
                                    <p:anim calcmode="lin" valueType="num">
                                      <p:cBhvr>
                                        <p:cTn id="20" dur="3000" fill="hold"/>
                                        <p:tgtEl>
                                          <p:spTgt spid="4"/>
                                        </p:tgtEl>
                                        <p:attrNameLst>
                                          <p:attrName>ppt_h</p:attrName>
                                        </p:attrNameLst>
                                      </p:cBhvr>
                                      <p:tavLst>
                                        <p:tav tm="0">
                                          <p:val>
                                            <p:strVal val="4/3*#ppt_h"/>
                                          </p:val>
                                        </p:tav>
                                        <p:tav tm="100000">
                                          <p:val>
                                            <p:strVal val="#ppt_h"/>
                                          </p:val>
                                        </p:tav>
                                      </p:tavLst>
                                    </p:anim>
                                  </p:childTnLst>
                                </p:cTn>
                              </p:par>
                              <p:par>
                                <p:cTn id="21" presetID="4"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ox(out)">
                                      <p:cBhvr>
                                        <p:cTn id="23" dur="3000"/>
                                        <p:tgtEl>
                                          <p:spTgt spid="4"/>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56 Murallas en Calle de los Colegios.jpg"/>
          <p:cNvPicPr>
            <a:picLocks noChangeAspect="1"/>
          </p:cNvPicPr>
          <p:nvPr/>
        </p:nvPicPr>
        <p:blipFill>
          <a:blip r:embed="rId2" cstate="print"/>
          <a:srcRect/>
          <a:stretch>
            <a:fillRect/>
          </a:stretch>
        </p:blipFill>
        <p:spPr bwMode="auto">
          <a:xfrm>
            <a:off x="0" y="-307975"/>
            <a:ext cx="9144000" cy="5616575"/>
          </a:xfrm>
          <a:prstGeom prst="rect">
            <a:avLst/>
          </a:prstGeom>
          <a:noFill/>
          <a:ln w="9525">
            <a:noFill/>
            <a:miter lim="800000"/>
            <a:headEnd/>
            <a:tailEnd/>
          </a:ln>
        </p:spPr>
      </p:pic>
      <p:sp>
        <p:nvSpPr>
          <p:cNvPr id="4" name="3 CuadroTexto"/>
          <p:cNvSpPr txBox="1"/>
          <p:nvPr/>
        </p:nvSpPr>
        <p:spPr>
          <a:xfrm>
            <a:off x="323850" y="3795713"/>
            <a:ext cx="85693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….Colegio de San Jerónimo o Trilingüe, Parador de Alcalá Colegio de Santo Tomás, Cuartel del Príncipe y el Cuartel de Lepanto, Colegio Convento de Trinitarios Calzados de la Santísima Trinidad. Vamos que al parecer, en esta calle está todo concentrado; ya me parecía a mi que era muy larga.</a:t>
            </a:r>
          </a:p>
        </p:txBody>
      </p:sp>
    </p:spTree>
  </p:cSld>
  <p:clrMapOvr>
    <a:masterClrMapping/>
  </p:clrMapOvr>
  <mc:AlternateContent xmlns:mc="http://schemas.openxmlformats.org/markup-compatibility/2006">
    <mc:Choice xmlns:p14="http://schemas.microsoft.com/office/powerpoint/2010/main" Requires="p14">
      <p:transition spd="slow" p14:dur="2000" advTm="35000">
        <p:circle/>
      </p:transition>
    </mc:Choice>
    <mc:Fallback>
      <p:transition spd="slow" advTm="35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17"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ppt_x</p:attrName>
                                        </p:attrNameLst>
                                      </p:cBhvr>
                                      <p:tavLst>
                                        <p:tav tm="0">
                                          <p:val>
                                            <p:strVal val="#ppt_x+#ppt_w/2"/>
                                          </p:val>
                                        </p:tav>
                                        <p:tav tm="100000">
                                          <p:val>
                                            <p:strVal val="#ppt_x"/>
                                          </p:val>
                                        </p:tav>
                                      </p:tavLst>
                                    </p:anim>
                                    <p:anim calcmode="lin" valueType="num">
                                      <p:cBhvr>
                                        <p:cTn id="11" dur="3000" fill="hold"/>
                                        <p:tgtEl>
                                          <p:spTgt spid="3"/>
                                        </p:tgtEl>
                                        <p:attrNameLst>
                                          <p:attrName>ppt_y</p:attrName>
                                        </p:attrNameLst>
                                      </p:cBhvr>
                                      <p:tavLst>
                                        <p:tav tm="0">
                                          <p:val>
                                            <p:strVal val="#ppt_y"/>
                                          </p:val>
                                        </p:tav>
                                        <p:tav tm="100000">
                                          <p:val>
                                            <p:strVal val="#ppt_y"/>
                                          </p:val>
                                        </p:tav>
                                      </p:tavLst>
                                    </p:anim>
                                    <p:anim calcmode="lin" valueType="num">
                                      <p:cBhvr>
                                        <p:cTn id="12" dur="3000" fill="hold"/>
                                        <p:tgtEl>
                                          <p:spTgt spid="3"/>
                                        </p:tgtEl>
                                        <p:attrNameLst>
                                          <p:attrName>ppt_w</p:attrName>
                                        </p:attrNameLst>
                                      </p:cBhvr>
                                      <p:tavLst>
                                        <p:tav tm="0">
                                          <p:val>
                                            <p:fltVal val="0"/>
                                          </p:val>
                                        </p:tav>
                                        <p:tav tm="100000">
                                          <p:val>
                                            <p:strVal val="#ppt_w"/>
                                          </p:val>
                                        </p:tav>
                                      </p:tavLst>
                                    </p:anim>
                                    <p:anim calcmode="lin" valueType="num">
                                      <p:cBhvr>
                                        <p:cTn id="13" dur="3000" fill="hold"/>
                                        <p:tgtEl>
                                          <p:spTgt spid="3"/>
                                        </p:tgtEl>
                                        <p:attrNameLst>
                                          <p:attrName>ppt_h</p:attrName>
                                        </p:attrNameLst>
                                      </p:cBhvr>
                                      <p:tavLst>
                                        <p:tav tm="0">
                                          <p:val>
                                            <p:strVal val="#ppt_h"/>
                                          </p:val>
                                        </p:tav>
                                        <p:tav tm="100000">
                                          <p:val>
                                            <p:strVal val="#ppt_h"/>
                                          </p:val>
                                        </p:tav>
                                      </p:tavLst>
                                    </p:anim>
                                  </p:childTnLst>
                                </p:cTn>
                              </p:par>
                              <p:par>
                                <p:cTn id="14" presetID="8" presetClass="emph" presetSubtype="0" autoRev="1" fill="hold" nodeType="withEffect">
                                  <p:stCondLst>
                                    <p:cond delay="0"/>
                                  </p:stCondLst>
                                  <p:childTnLst>
                                    <p:animRot by="-3600000">
                                      <p:cBhvr>
                                        <p:cTn id="15" dur="2000" fill="hold"/>
                                        <p:tgtEl>
                                          <p:spTgt spid="3"/>
                                        </p:tgtEl>
                                        <p:attrNameLst>
                                          <p:attrName>r</p:attrName>
                                        </p:attrNameLst>
                                      </p:cBhvr>
                                    </p:animRot>
                                  </p:childTnLst>
                                </p:cTn>
                              </p:par>
                              <p:par>
                                <p:cTn id="16" presetID="6" presetClass="emph" presetSubtype="0" autoRev="1" fill="hold" nodeType="withEffect">
                                  <p:stCondLst>
                                    <p:cond delay="3000"/>
                                  </p:stCondLst>
                                  <p:childTnLst>
                                    <p:animScale>
                                      <p:cBhvr>
                                        <p:cTn id="17" dur="1000" fill="hold"/>
                                        <p:tgtEl>
                                          <p:spTgt spid="3"/>
                                        </p:tgtEl>
                                      </p:cBhvr>
                                      <p:by x="130000" y="130000"/>
                                    </p:animScale>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1"/>
                                          </p:val>
                                        </p:tav>
                                        <p:tav tm="100000">
                                          <p:val>
                                            <p:strVal val="#ppt_x"/>
                                          </p:val>
                                        </p:tav>
                                      </p:tavLst>
                                    </p:anim>
                                    <p:anim calcmode="lin" valueType="num">
                                      <p:cBhvr>
                                        <p:cTn id="2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na María\Desktop\389976_tachka.jpg"/>
          <p:cNvPicPr>
            <a:picLocks noChangeAspect="1" noChangeArrowheads="1"/>
          </p:cNvPicPr>
          <p:nvPr/>
        </p:nvPicPr>
        <p:blipFill>
          <a:blip r:embed="rId2" cstate="print"/>
          <a:srcRect r="50000" b="50000"/>
          <a:stretch>
            <a:fillRect/>
          </a:stretch>
        </p:blipFill>
        <p:spPr bwMode="auto">
          <a:xfrm>
            <a:off x="0" y="0"/>
            <a:ext cx="4572000" cy="2571750"/>
          </a:xfrm>
          <a:prstGeom prst="rect">
            <a:avLst/>
          </a:prstGeom>
          <a:noFill/>
          <a:ln w="9525">
            <a:noFill/>
            <a:miter lim="800000"/>
            <a:headEnd/>
            <a:tailEnd/>
          </a:ln>
        </p:spPr>
      </p:pic>
      <p:pic>
        <p:nvPicPr>
          <p:cNvPr id="4" name="Picture 2" descr="C:\Users\Ana María\Desktop\389976_tachka.jpg"/>
          <p:cNvPicPr>
            <a:picLocks noChangeAspect="1" noChangeArrowheads="1"/>
          </p:cNvPicPr>
          <p:nvPr/>
        </p:nvPicPr>
        <p:blipFill>
          <a:blip r:embed="rId2" cstate="print"/>
          <a:srcRect l="50000" b="50000"/>
          <a:stretch>
            <a:fillRect/>
          </a:stretch>
        </p:blipFill>
        <p:spPr bwMode="auto">
          <a:xfrm>
            <a:off x="4572000" y="0"/>
            <a:ext cx="4572000" cy="2571750"/>
          </a:xfrm>
          <a:prstGeom prst="rect">
            <a:avLst/>
          </a:prstGeom>
          <a:noFill/>
          <a:ln w="9525">
            <a:noFill/>
            <a:miter lim="800000"/>
            <a:headEnd/>
            <a:tailEnd/>
          </a:ln>
        </p:spPr>
      </p:pic>
      <p:pic>
        <p:nvPicPr>
          <p:cNvPr id="8" name="Picture 2" descr="C:\Users\Ana María\Desktop\389976_tachka.jpg"/>
          <p:cNvPicPr>
            <a:picLocks noChangeAspect="1" noChangeArrowheads="1"/>
          </p:cNvPicPr>
          <p:nvPr/>
        </p:nvPicPr>
        <p:blipFill>
          <a:blip r:embed="rId2" cstate="print"/>
          <a:srcRect t="50000" r="50000"/>
          <a:stretch>
            <a:fillRect/>
          </a:stretch>
        </p:blipFill>
        <p:spPr bwMode="auto">
          <a:xfrm>
            <a:off x="0" y="2571750"/>
            <a:ext cx="4572000" cy="2571750"/>
          </a:xfrm>
          <a:prstGeom prst="rect">
            <a:avLst/>
          </a:prstGeom>
          <a:noFill/>
          <a:ln w="9525">
            <a:noFill/>
            <a:miter lim="800000"/>
            <a:headEnd/>
            <a:tailEnd/>
          </a:ln>
        </p:spPr>
      </p:pic>
      <p:pic>
        <p:nvPicPr>
          <p:cNvPr id="9" name="Picture 2" descr="C:\Users\Ana María\Desktop\389976_tachka.jpg"/>
          <p:cNvPicPr>
            <a:picLocks noChangeAspect="1" noChangeArrowheads="1"/>
          </p:cNvPicPr>
          <p:nvPr/>
        </p:nvPicPr>
        <p:blipFill>
          <a:blip r:embed="rId2" cstate="print"/>
          <a:srcRect l="50000" t="50000"/>
          <a:stretch>
            <a:fillRect/>
          </a:stretch>
        </p:blipFill>
        <p:spPr bwMode="auto">
          <a:xfrm>
            <a:off x="4572000" y="2571750"/>
            <a:ext cx="4572000" cy="2571750"/>
          </a:xfrm>
          <a:prstGeom prst="rect">
            <a:avLst/>
          </a:prstGeom>
          <a:noFill/>
          <a:ln w="9525">
            <a:noFill/>
            <a:miter lim="800000"/>
            <a:headEnd/>
            <a:tailEnd/>
          </a:ln>
        </p:spPr>
      </p:pic>
      <p:sp>
        <p:nvSpPr>
          <p:cNvPr id="6" name="5 CuadroTexto"/>
          <p:cNvSpPr txBox="1"/>
          <p:nvPr/>
        </p:nvSpPr>
        <p:spPr>
          <a:xfrm>
            <a:off x="395288" y="4084638"/>
            <a:ext cx="8391525" cy="922337"/>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Dentro de la misma calle de los Colegios, llegamos a este edificio que es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uno de los que he nombrado anteriormente, se trata del Colegio Convento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 las Carmelitas Calzadas (</a:t>
            </a:r>
            <a:r>
              <a:rPr lang="es-ES" sz="1600" b="1" dirty="0">
                <a:effectLst>
                  <a:glow rad="101600">
                    <a:schemeClr val="accent2">
                      <a:satMod val="175000"/>
                      <a:alpha val="40000"/>
                    </a:schemeClr>
                  </a:glow>
                  <a:outerShdw blurRad="38100" dist="38100" dir="2700000" algn="tl">
                    <a:srgbClr val="000000">
                      <a:alpha val="43137"/>
                    </a:srgbClr>
                  </a:outerShdw>
                </a:effectLst>
              </a:rPr>
              <a:t>no confundir con las descalzas</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250" advTm="25000">
        <p14:window dir="vert"/>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3000" fill="hold"/>
                                        <p:tgtEl>
                                          <p:spTgt spid="4098"/>
                                        </p:tgtEl>
                                        <p:attrNameLst>
                                          <p:attrName>ppt_w</p:attrName>
                                        </p:attrNameLst>
                                      </p:cBhvr>
                                      <p:tavLst>
                                        <p:tav tm="0">
                                          <p:val>
                                            <p:fltVal val="0"/>
                                          </p:val>
                                        </p:tav>
                                        <p:tav tm="100000">
                                          <p:val>
                                            <p:strVal val="#ppt_w"/>
                                          </p:val>
                                        </p:tav>
                                      </p:tavLst>
                                    </p:anim>
                                    <p:anim calcmode="lin" valueType="num">
                                      <p:cBhvr>
                                        <p:cTn id="8" dur="3000" fill="hold"/>
                                        <p:tgtEl>
                                          <p:spTgt spid="4098"/>
                                        </p:tgtEl>
                                        <p:attrNameLst>
                                          <p:attrName>ppt_h</p:attrName>
                                        </p:attrNameLst>
                                      </p:cBhvr>
                                      <p:tavLst>
                                        <p:tav tm="0">
                                          <p:val>
                                            <p:fltVal val="0"/>
                                          </p:val>
                                        </p:tav>
                                        <p:tav tm="100000">
                                          <p:val>
                                            <p:strVal val="#ppt_h"/>
                                          </p:val>
                                        </p:tav>
                                      </p:tavLst>
                                    </p:anim>
                                  </p:childTnLst>
                                </p:cTn>
                              </p:par>
                              <p:par>
                                <p:cTn id="9" presetID="18" presetClass="entr" presetSubtype="6"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strips(downRight)">
                                      <p:cBhvr>
                                        <p:cTn id="11" dur="3000"/>
                                        <p:tgtEl>
                                          <p:spTgt spid="4098"/>
                                        </p:tgtEl>
                                      </p:cBhvr>
                                    </p:animEffec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downLeft)">
                                      <p:cBhvr>
                                        <p:cTn id="18" dur="3000"/>
                                        <p:tgtEl>
                                          <p:spTgt spid="4"/>
                                        </p:tgtEl>
                                      </p:cBhvr>
                                    </p:animEffect>
                                  </p:childTnLst>
                                </p:cTn>
                              </p:par>
                              <p:par>
                                <p:cTn id="19" presetID="23" presetClass="entr" presetSubtype="1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3000" fill="hold"/>
                                        <p:tgtEl>
                                          <p:spTgt spid="9"/>
                                        </p:tgtEl>
                                        <p:attrNameLst>
                                          <p:attrName>ppt_w</p:attrName>
                                        </p:attrNameLst>
                                      </p:cBhvr>
                                      <p:tavLst>
                                        <p:tav tm="0">
                                          <p:val>
                                            <p:fltVal val="0"/>
                                          </p:val>
                                        </p:tav>
                                        <p:tav tm="100000">
                                          <p:val>
                                            <p:strVal val="#ppt_w"/>
                                          </p:val>
                                        </p:tav>
                                      </p:tavLst>
                                    </p:anim>
                                    <p:anim calcmode="lin" valueType="num">
                                      <p:cBhvr>
                                        <p:cTn id="22" dur="3000" fill="hold"/>
                                        <p:tgtEl>
                                          <p:spTgt spid="9"/>
                                        </p:tgtEl>
                                        <p:attrNameLst>
                                          <p:attrName>ppt_h</p:attrName>
                                        </p:attrNameLst>
                                      </p:cBhvr>
                                      <p:tavLst>
                                        <p:tav tm="0">
                                          <p:val>
                                            <p:fltVal val="0"/>
                                          </p:val>
                                        </p:tav>
                                        <p:tav tm="100000">
                                          <p:val>
                                            <p:strVal val="#ppt_h"/>
                                          </p:val>
                                        </p:tav>
                                      </p:tavLst>
                                    </p:anim>
                                  </p:childTnLst>
                                </p:cTn>
                              </p:par>
                              <p:par>
                                <p:cTn id="23" presetID="18" presetClass="entr" presetSubtype="9"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strips(upLeft)">
                                      <p:cBhvr>
                                        <p:cTn id="25" dur="3000"/>
                                        <p:tgtEl>
                                          <p:spTgt spid="9"/>
                                        </p:tgtEl>
                                      </p:cBhvr>
                                    </p:animEffect>
                                  </p:childTnLst>
                                </p:cTn>
                              </p:par>
                              <p:par>
                                <p:cTn id="26" presetID="23" presetClass="entr" presetSubtype="16"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childTnLst>
                                </p:cTn>
                              </p:par>
                              <p:par>
                                <p:cTn id="30" presetID="18" presetClass="entr" presetSubtype="3"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strips(upRight)">
                                      <p:cBhvr>
                                        <p:cTn id="32" dur="3000"/>
                                        <p:tgtEl>
                                          <p:spTgt spid="8"/>
                                        </p:tgtEl>
                                      </p:cBhvr>
                                    </p:animEffect>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12321361493_49777b790e_b.jpg"/>
          <p:cNvPicPr>
            <a:picLocks noGrp="1" noChangeAspect="1"/>
          </p:cNvPicPr>
          <p:nvPr>
            <p:ph idx="4294967295"/>
          </p:nvPr>
        </p:nvPicPr>
        <p:blipFill>
          <a:blip r:embed="rId2" cstate="print"/>
          <a:srcRect/>
          <a:stretch>
            <a:fillRect/>
          </a:stretch>
        </p:blipFill>
        <p:spPr>
          <a:xfrm>
            <a:off x="0" y="-307975"/>
            <a:ext cx="9144000" cy="5688013"/>
          </a:xfrm>
        </p:spPr>
      </p:pic>
      <p:pic>
        <p:nvPicPr>
          <p:cNvPr id="5" name="3 Marcador de contenido" descr="12321361493_49777b790e_b.jpg"/>
          <p:cNvPicPr>
            <a:picLocks noChangeAspect="1"/>
          </p:cNvPicPr>
          <p:nvPr/>
        </p:nvPicPr>
        <p:blipFill>
          <a:blip r:embed="rId2" cstate="print"/>
          <a:srcRect/>
          <a:stretch>
            <a:fillRect/>
          </a:stretch>
        </p:blipFill>
        <p:spPr bwMode="auto">
          <a:xfrm>
            <a:off x="0" y="-307975"/>
            <a:ext cx="9144000" cy="5688013"/>
          </a:xfrm>
          <a:prstGeom prst="rect">
            <a:avLst/>
          </a:prstGeom>
          <a:noFill/>
          <a:ln w="9525">
            <a:noFill/>
            <a:miter lim="800000"/>
            <a:headEnd/>
            <a:tailEnd/>
          </a:ln>
        </p:spPr>
      </p:pic>
      <p:sp>
        <p:nvSpPr>
          <p:cNvPr id="7" name="6 CuadroTexto"/>
          <p:cNvSpPr txBox="1"/>
          <p:nvPr/>
        </p:nvSpPr>
        <p:spPr>
          <a:xfrm>
            <a:off x="323850" y="4011613"/>
            <a:ext cx="85693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Entramos por la Calle de La Trinidad y vamos a dar con el Colegio San José de </a:t>
            </a:r>
            <a:r>
              <a:rPr lang="es-ES" b="1" dirty="0" err="1">
                <a:effectLst>
                  <a:glow rad="101600">
                    <a:schemeClr val="accent2">
                      <a:satMod val="175000"/>
                      <a:alpha val="40000"/>
                    </a:schemeClr>
                  </a:glow>
                  <a:outerShdw blurRad="38100" dist="38100" dir="2700000" algn="tl">
                    <a:srgbClr val="000000">
                      <a:alpha val="43137"/>
                    </a:srgbClr>
                  </a:outerShdw>
                </a:effectLst>
              </a:rPr>
              <a:t>Caracciolos</a:t>
            </a:r>
            <a:r>
              <a:rPr lang="es-ES" b="1" dirty="0">
                <a:effectLst>
                  <a:glow rad="101600">
                    <a:schemeClr val="accent2">
                      <a:satMod val="175000"/>
                      <a:alpha val="40000"/>
                    </a:schemeClr>
                  </a:glow>
                  <a:outerShdw blurRad="38100" dist="38100" dir="2700000" algn="tl">
                    <a:srgbClr val="000000">
                      <a:alpha val="43137"/>
                    </a:srgbClr>
                  </a:outerShdw>
                </a:effectLst>
              </a:rPr>
              <a:t>.  El edificio es del siglo XVII siendo la parte más antigua la   iglesia que se sitúa en un lateral.</a:t>
            </a:r>
          </a:p>
        </p:txBody>
      </p:sp>
    </p:spTree>
  </p:cSld>
  <p:clrMapOvr>
    <a:masterClrMapping/>
  </p:clrMapOvr>
  <mc:AlternateContent xmlns:mc="http://schemas.openxmlformats.org/markup-compatibility/2006">
    <mc:Choice xmlns:p14="http://schemas.microsoft.com/office/powerpoint/2010/main" Requires="p14">
      <p:transition spd="slow" p14:dur="2500" advTm="23000">
        <p14:prism isContent="1"/>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edge">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jwJs.jpg"/>
          <p:cNvPicPr>
            <a:picLocks noChangeAspect="1"/>
          </p:cNvPicPr>
          <p:nvPr/>
        </p:nvPicPr>
        <p:blipFill>
          <a:blip r:embed="rId2" cstate="print"/>
          <a:srcRect/>
          <a:stretch>
            <a:fillRect/>
          </a:stretch>
        </p:blipFill>
        <p:spPr bwMode="auto">
          <a:xfrm>
            <a:off x="1908175" y="-236538"/>
            <a:ext cx="5400675" cy="5688013"/>
          </a:xfrm>
          <a:prstGeom prst="rect">
            <a:avLst/>
          </a:prstGeom>
          <a:noFill/>
          <a:ln w="9525">
            <a:noFill/>
            <a:miter lim="800000"/>
            <a:headEnd/>
            <a:tailEnd/>
          </a:ln>
        </p:spPr>
      </p:pic>
      <p:sp>
        <p:nvSpPr>
          <p:cNvPr id="5" name="4 Rombo"/>
          <p:cNvSpPr/>
          <p:nvPr/>
        </p:nvSpPr>
        <p:spPr>
          <a:xfrm>
            <a:off x="0" y="0"/>
            <a:ext cx="1908175" cy="2571750"/>
          </a:xfrm>
          <a:prstGeom prst="diamond">
            <a:avLst/>
          </a:prstGeom>
          <a:solidFill>
            <a:srgbClr val="A27548"/>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ombo"/>
          <p:cNvSpPr/>
          <p:nvPr/>
        </p:nvSpPr>
        <p:spPr>
          <a:xfrm>
            <a:off x="7308850" y="0"/>
            <a:ext cx="1835150" cy="2625725"/>
          </a:xfrm>
          <a:prstGeom prst="diamond">
            <a:avLst/>
          </a:prstGeom>
          <a:solidFill>
            <a:srgbClr val="BB906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1908175" y="0"/>
            <a:ext cx="5400675" cy="5143500"/>
          </a:xfrm>
          <a:prstGeom prst="rect">
            <a:avLst/>
          </a:prstGeom>
          <a:solidFill>
            <a:srgbClr val="BB9065">
              <a:alpha val="78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908175" y="0"/>
            <a:ext cx="5400675" cy="5143500"/>
          </a:xfrm>
          <a:prstGeom prst="rect">
            <a:avLst/>
          </a:prstGeom>
          <a:solidFill>
            <a:srgbClr val="A27548">
              <a:alpha val="77647"/>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ombo"/>
          <p:cNvSpPr/>
          <p:nvPr/>
        </p:nvSpPr>
        <p:spPr>
          <a:xfrm>
            <a:off x="7308850" y="2643188"/>
            <a:ext cx="1835150" cy="2500312"/>
          </a:xfrm>
          <a:prstGeom prst="diamond">
            <a:avLst/>
          </a:prstGeom>
          <a:solidFill>
            <a:srgbClr val="A27548"/>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ombo"/>
          <p:cNvSpPr/>
          <p:nvPr/>
        </p:nvSpPr>
        <p:spPr>
          <a:xfrm>
            <a:off x="0" y="2571750"/>
            <a:ext cx="1908175" cy="2571750"/>
          </a:xfrm>
          <a:prstGeom prst="diamond">
            <a:avLst/>
          </a:prstGeom>
          <a:solidFill>
            <a:srgbClr val="BB906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2124075" y="4084638"/>
            <a:ext cx="5040313" cy="922337"/>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1F497D"/>
                  </a:outerShdw>
                </a:effectLst>
              </a:rPr>
              <a:t>Tiene una fachada de ladrillo decorada con restos de un revoco pintado a modo de trampantojo.</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17000">
        <p14:prism dir="u" isContent="1"/>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8" presetClass="entr" presetSubtype="16" repeatCount="200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amond(in)">
                                      <p:cBhvr>
                                        <p:cTn id="13" dur="2000"/>
                                        <p:tgtEl>
                                          <p:spTgt spid="6"/>
                                        </p:tgtEl>
                                      </p:cBhvr>
                                    </p:animEffect>
                                  </p:childTnLst>
                                </p:cTn>
                              </p:par>
                              <p:par>
                                <p:cTn id="14" presetID="8" presetClass="entr" presetSubtype="32" repeatCount="200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amond(out)">
                                      <p:cBhvr>
                                        <p:cTn id="16" dur="2000"/>
                                        <p:tgtEl>
                                          <p:spTgt spid="5"/>
                                        </p:tgtEl>
                                      </p:cBhvr>
                                    </p:animEffec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fltVal val="0"/>
                                          </p:val>
                                        </p:tav>
                                        <p:tav tm="100000">
                                          <p:val>
                                            <p:strVal val="#ppt_w"/>
                                          </p:val>
                                        </p:tav>
                                      </p:tavLst>
                                    </p:anim>
                                    <p:anim calcmode="lin" valueType="num">
                                      <p:cBhvr>
                                        <p:cTn id="20" dur="4000" fill="hold"/>
                                        <p:tgtEl>
                                          <p:spTgt spid="4"/>
                                        </p:tgtEl>
                                        <p:attrNameLst>
                                          <p:attrName>ppt_h</p:attrName>
                                        </p:attrNameLst>
                                      </p:cBhvr>
                                      <p:tavLst>
                                        <p:tav tm="0">
                                          <p:val>
                                            <p:fltVal val="0"/>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4000"/>
                                        <p:tgtEl>
                                          <p:spTgt spid="4"/>
                                        </p:tgtEl>
                                      </p:cBhvr>
                                    </p:animEffect>
                                  </p:childTnLst>
                                </p:cTn>
                              </p:par>
                              <p:par>
                                <p:cTn id="24" presetID="8" presetClass="entr" presetSubtype="32" repeatCount="2000"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diamond(out)">
                                      <p:cBhvr>
                                        <p:cTn id="26" dur="2000"/>
                                        <p:tgtEl>
                                          <p:spTgt spid="9"/>
                                        </p:tgtEl>
                                      </p:cBhvr>
                                    </p:animEffect>
                                  </p:childTnLst>
                                </p:cTn>
                              </p:par>
                              <p:par>
                                <p:cTn id="27" presetID="8" presetClass="entr" presetSubtype="16" repeatCount="2000"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diamond(in)">
                                      <p:cBhvr>
                                        <p:cTn id="29" dur="2000"/>
                                        <p:tgtEl>
                                          <p:spTgt spid="10"/>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1"/>
                                          </p:val>
                                        </p:tav>
                                        <p:tav tm="100000">
                                          <p:val>
                                            <p:strVal val="#ppt_x"/>
                                          </p:val>
                                        </p:tav>
                                      </p:tavLst>
                                    </p:anim>
                                    <p:anim calcmode="lin" valueType="num">
                                      <p:cBhvr>
                                        <p:cTn id="35"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2"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nevale-rio-de-janeirp.jpg"/>
          <p:cNvPicPr>
            <a:picLocks noChangeAspect="1"/>
          </p:cNvPicPr>
          <p:nvPr/>
        </p:nvPicPr>
        <p:blipFill>
          <a:blip r:embed="rId2" cstate="print"/>
          <a:srcRect/>
          <a:stretch>
            <a:fillRect/>
          </a:stretch>
        </p:blipFill>
        <p:spPr bwMode="auto">
          <a:xfrm>
            <a:off x="0" y="-165100"/>
            <a:ext cx="9144000" cy="5545138"/>
          </a:xfrm>
          <a:prstGeom prst="rect">
            <a:avLst/>
          </a:prstGeom>
          <a:noFill/>
          <a:ln w="9525">
            <a:noFill/>
            <a:miter lim="800000"/>
            <a:headEnd/>
            <a:tailEnd/>
          </a:ln>
        </p:spPr>
      </p:pic>
      <p:sp>
        <p:nvSpPr>
          <p:cNvPr id="5" name="4 Anillo"/>
          <p:cNvSpPr/>
          <p:nvPr/>
        </p:nvSpPr>
        <p:spPr>
          <a:xfrm>
            <a:off x="1979613" y="0"/>
            <a:ext cx="5184775" cy="5143500"/>
          </a:xfrm>
          <a:prstGeom prst="donut">
            <a:avLst/>
          </a:prstGeom>
          <a:solidFill>
            <a:srgbClr val="BB9065">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CuadroTexto"/>
          <p:cNvSpPr txBox="1"/>
          <p:nvPr/>
        </p:nvSpPr>
        <p:spPr>
          <a:xfrm>
            <a:off x="250825" y="3508375"/>
            <a:ext cx="8569325" cy="147637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Para terminar por hoy, ponemos el punto y final aquí en la Calle de Los Escritorios, antes era llamada de Los Escribanos por concentrarse en ella los de dicho oficio en la Edad Media, en esa época fue una de las calles más importantes del caserío cristiano. Quizás otro día volvamos a seguir paseando por estas calles que tanta historia tienen que contarnos.</a:t>
            </a:r>
          </a:p>
        </p:txBody>
      </p:sp>
    </p:spTree>
  </p:cSld>
  <p:clrMapOvr>
    <a:masterClrMapping/>
  </p:clrMapOvr>
  <mc:AlternateContent xmlns:mc="http://schemas.openxmlformats.org/markup-compatibility/2006">
    <mc:Choice xmlns:p14="http://schemas.microsoft.com/office/powerpoint/2010/main" Requires="p14">
      <p:transition spd="slow" p14:dur="2250" advTm="40000">
        <p14:ripple dir="ru"/>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3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WordArt 2"/>
          <p:cNvSpPr>
            <a:spLocks noChangeArrowheads="1" noChangeShapeType="1" noTextEdit="1"/>
          </p:cNvSpPr>
          <p:nvPr/>
        </p:nvSpPr>
        <p:spPr bwMode="auto">
          <a:xfrm>
            <a:off x="1763713" y="174625"/>
            <a:ext cx="5903912" cy="957263"/>
          </a:xfrm>
          <a:prstGeom prst="rect">
            <a:avLst/>
          </a:prstGeom>
        </p:spPr>
        <p:txBody>
          <a:bodyPr wrap="none" fromWordArt="1">
            <a:prstTxWarp prst="textCanUp">
              <a:avLst>
                <a:gd name="adj" fmla="val 66667"/>
              </a:avLst>
            </a:prstTxWarp>
            <a:scene3d>
              <a:camera prst="perspectiveRelaxedModerately"/>
              <a:lightRig rig="legacyHarsh3" dir="b"/>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66563" name="WordArt 3"/>
          <p:cNvSpPr>
            <a:spLocks noChangeArrowheads="1" noChangeShapeType="1" noTextEdit="1"/>
          </p:cNvSpPr>
          <p:nvPr/>
        </p:nvSpPr>
        <p:spPr bwMode="auto">
          <a:xfrm>
            <a:off x="1619250" y="1203325"/>
            <a:ext cx="5616575" cy="836613"/>
          </a:xfrm>
          <a:prstGeom prst="rect">
            <a:avLst/>
          </a:prstGeom>
        </p:spPr>
        <p:txBody>
          <a:bodyPr wrap="none" fromWordArt="1">
            <a:prstTxWarp prst="textDeflateBottom">
              <a:avLst>
                <a:gd name="adj" fmla="val 69153"/>
              </a:avLst>
            </a:prstTxWarp>
            <a:scene3d>
              <a:camera prst="perspectiveRelaxedModerately"/>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 </a:t>
            </a:r>
          </a:p>
        </p:txBody>
      </p:sp>
      <p:sp>
        <p:nvSpPr>
          <p:cNvPr id="66564" name="WordArt 4"/>
          <p:cNvSpPr>
            <a:spLocks noChangeArrowheads="1" noChangeShapeType="1" noTextEdit="1"/>
          </p:cNvSpPr>
          <p:nvPr/>
        </p:nvSpPr>
        <p:spPr bwMode="auto">
          <a:xfrm>
            <a:off x="1428728" y="2071684"/>
            <a:ext cx="5100598" cy="64363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FF00"/>
                    </a:gs>
                    <a:gs pos="100000">
                      <a:srgbClr val="767600"/>
                    </a:gs>
                  </a:gsLst>
                  <a:path path="rect">
                    <a:fillToRect l="50000" t="50000" r="50000" b="50000"/>
                  </a:path>
                </a:gradFill>
                <a:effectLst>
                  <a:prstShdw prst="shdw17" dist="17961" dir="13500000">
                    <a:srgbClr val="999900"/>
                  </a:prstShdw>
                </a:effectLst>
                <a:latin typeface="Times New Roman"/>
                <a:cs typeface="Times New Roman"/>
              </a:rPr>
              <a:t> </a:t>
            </a:r>
            <a:r>
              <a:rPr lang="es-ES" sz="3600" kern="10" dirty="0">
                <a:ln w="9525">
                  <a:noFill/>
                  <a:round/>
                  <a:headEnd/>
                  <a:tailEnd/>
                </a:ln>
                <a:gradFill rotWithShape="1">
                  <a:gsLst>
                    <a:gs pos="0">
                      <a:srgbClr val="FFFF00"/>
                    </a:gs>
                    <a:gs pos="100000">
                      <a:srgbClr val="767600"/>
                    </a:gs>
                  </a:gsLst>
                  <a:path path="rect">
                    <a:fillToRect l="50000" t="50000" r="50000" b="50000"/>
                  </a:path>
                </a:gradFill>
                <a:effectLst>
                  <a:prstShdw prst="shdw17" dist="17961" dir="13500000">
                    <a:srgbClr val="999900"/>
                  </a:prstShdw>
                  <a:reflection blurRad="6350" stA="60000" endA="900" endPos="58000" dir="5400000" sy="-100000" algn="bl" rotWithShape="0"/>
                </a:effectLst>
                <a:latin typeface="Times New Roman"/>
                <a:cs typeface="Times New Roman"/>
              </a:rPr>
              <a:t>- </a:t>
            </a:r>
            <a:r>
              <a:rPr lang="es-ES" sz="3600" kern="10" dirty="0" err="1">
                <a:ln w="9525">
                  <a:noFill/>
                  <a:round/>
                  <a:headEnd/>
                  <a:tailEnd/>
                </a:ln>
                <a:gradFill rotWithShape="1">
                  <a:gsLst>
                    <a:gs pos="0">
                      <a:srgbClr val="FFFF00"/>
                    </a:gs>
                    <a:gs pos="100000">
                      <a:srgbClr val="767600"/>
                    </a:gs>
                  </a:gsLst>
                  <a:path path="rect">
                    <a:fillToRect l="50000" t="50000" r="50000" b="50000"/>
                  </a:path>
                </a:gradFill>
                <a:effectLst>
                  <a:prstShdw prst="shdw17" dist="17961" dir="13500000">
                    <a:srgbClr val="999900"/>
                  </a:prstShdw>
                  <a:reflection blurRad="6350" stA="60000" endA="900" endPos="58000" dir="5400000" sy="-100000" algn="bl" rotWithShape="0"/>
                </a:effectLst>
                <a:latin typeface="Times New Roman"/>
                <a:cs typeface="Times New Roman"/>
              </a:rPr>
              <a:t>Waltz</a:t>
            </a:r>
            <a:r>
              <a:rPr lang="es-ES" sz="3600" kern="10" dirty="0">
                <a:ln w="9525">
                  <a:noFill/>
                  <a:round/>
                  <a:headEnd/>
                  <a:tailEnd/>
                </a:ln>
                <a:gradFill rotWithShape="1">
                  <a:gsLst>
                    <a:gs pos="0">
                      <a:srgbClr val="FFFF00"/>
                    </a:gs>
                    <a:gs pos="100000">
                      <a:srgbClr val="767600"/>
                    </a:gs>
                  </a:gsLst>
                  <a:path path="rect">
                    <a:fillToRect l="50000" t="50000" r="50000" b="50000"/>
                  </a:path>
                </a:gradFill>
                <a:effectLst>
                  <a:prstShdw prst="shdw17" dist="17961" dir="13500000">
                    <a:srgbClr val="999900"/>
                  </a:prstShdw>
                  <a:reflection blurRad="6350" stA="60000" endA="900" endPos="58000" dir="5400000" sy="-100000" algn="bl" rotWithShape="0"/>
                </a:effectLst>
                <a:latin typeface="Times New Roman"/>
                <a:cs typeface="Times New Roman"/>
              </a:rPr>
              <a:t> </a:t>
            </a:r>
            <a:r>
              <a:rPr lang="es-ES" sz="3600" kern="10" dirty="0" err="1">
                <a:ln w="9525">
                  <a:noFill/>
                  <a:round/>
                  <a:headEnd/>
                  <a:tailEnd/>
                </a:ln>
                <a:gradFill rotWithShape="1">
                  <a:gsLst>
                    <a:gs pos="0">
                      <a:srgbClr val="FFFF00"/>
                    </a:gs>
                    <a:gs pos="100000">
                      <a:srgbClr val="767600"/>
                    </a:gs>
                  </a:gsLst>
                  <a:path path="rect">
                    <a:fillToRect l="50000" t="50000" r="50000" b="50000"/>
                  </a:path>
                </a:gradFill>
                <a:effectLst>
                  <a:prstShdw prst="shdw17" dist="17961" dir="13500000">
                    <a:srgbClr val="999900"/>
                  </a:prstShdw>
                  <a:reflection blurRad="6350" stA="60000" endA="900" endPos="58000" dir="5400000" sy="-100000" algn="bl" rotWithShape="0"/>
                </a:effectLst>
                <a:latin typeface="Times New Roman"/>
                <a:cs typeface="Times New Roman"/>
              </a:rPr>
              <a:t>for</a:t>
            </a:r>
            <a:r>
              <a:rPr lang="es-ES" sz="3600" kern="10" dirty="0">
                <a:ln w="9525">
                  <a:noFill/>
                  <a:round/>
                  <a:headEnd/>
                  <a:tailEnd/>
                </a:ln>
                <a:gradFill rotWithShape="1">
                  <a:gsLst>
                    <a:gs pos="0">
                      <a:srgbClr val="FFFF00"/>
                    </a:gs>
                    <a:gs pos="100000">
                      <a:srgbClr val="767600"/>
                    </a:gs>
                  </a:gsLst>
                  <a:path path="rect">
                    <a:fillToRect l="50000" t="50000" r="50000" b="50000"/>
                  </a:path>
                </a:gradFill>
                <a:effectLst>
                  <a:prstShdw prst="shdw17" dist="17961" dir="13500000">
                    <a:srgbClr val="999900"/>
                  </a:prstShdw>
                  <a:reflection blurRad="6350" stA="60000" endA="900" endPos="58000" dir="5400000" sy="-100000" algn="bl" rotWithShape="0"/>
                </a:effectLst>
                <a:latin typeface="Times New Roman"/>
                <a:cs typeface="Times New Roman"/>
              </a:rPr>
              <a:t> Anastasia  </a:t>
            </a:r>
          </a:p>
        </p:txBody>
      </p:sp>
      <p:sp>
        <p:nvSpPr>
          <p:cNvPr id="66565" name="WordArt 5"/>
          <p:cNvSpPr>
            <a:spLocks noChangeArrowheads="1" noChangeShapeType="1" noTextEdit="1"/>
          </p:cNvSpPr>
          <p:nvPr/>
        </p:nvSpPr>
        <p:spPr bwMode="auto">
          <a:xfrm>
            <a:off x="1285852" y="2786064"/>
            <a:ext cx="4457706" cy="595308"/>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effectLst>
                <a:latin typeface="High Tower Text"/>
              </a:rPr>
              <a:t> </a:t>
            </a:r>
            <a:r>
              <a:rPr lang="pt-BR"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 El </a:t>
            </a:r>
            <a:r>
              <a:rPr lang="pt-BR" sz="3600" kern="10" dirty="0" err="1">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Manor</a:t>
            </a:r>
            <a:r>
              <a:rPr lang="pt-BR"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 </a:t>
            </a:r>
            <a:endPar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endParaRPr>
          </a:p>
        </p:txBody>
      </p:sp>
      <p:sp>
        <p:nvSpPr>
          <p:cNvPr id="66566" name="WordArt 6"/>
          <p:cNvSpPr>
            <a:spLocks noChangeArrowheads="1" noChangeShapeType="1" noTextEdit="1"/>
          </p:cNvSpPr>
          <p:nvPr/>
        </p:nvSpPr>
        <p:spPr bwMode="auto">
          <a:xfrm>
            <a:off x="1428728" y="3429006"/>
            <a:ext cx="5072098" cy="67972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12700">
                  <a:noFill/>
                  <a:round/>
                  <a:headEnd/>
                  <a:tailEnd/>
                </a:ln>
                <a:gradFill rotWithShape="1">
                  <a:gsLst>
                    <a:gs pos="0">
                      <a:srgbClr val="FFFF00">
                        <a:alpha val="50000"/>
                      </a:srgbClr>
                    </a:gs>
                    <a:gs pos="100000">
                      <a:srgbClr val="767600"/>
                    </a:gs>
                  </a:gsLst>
                  <a:lin ang="0" scaled="1"/>
                </a:gradFill>
                <a:effectLst>
                  <a:prstShdw prst="shdw17" dist="17961" dir="2700000">
                    <a:srgbClr val="999900"/>
                  </a:prstShdw>
                </a:effectLst>
                <a:latin typeface="Arabic Typesetting"/>
                <a:cs typeface="Arabic Typesetting"/>
              </a:rPr>
              <a:t> </a:t>
            </a:r>
            <a:r>
              <a:rPr lang="es-ES" sz="3600" kern="10" dirty="0">
                <a:ln w="12700">
                  <a:noFill/>
                  <a:round/>
                  <a:headEnd/>
                  <a:tailEnd/>
                </a:ln>
                <a:gradFill rotWithShape="1">
                  <a:gsLst>
                    <a:gs pos="0">
                      <a:srgbClr val="FFFF00">
                        <a:alpha val="50000"/>
                      </a:srgbClr>
                    </a:gs>
                    <a:gs pos="100000">
                      <a:srgbClr val="767600"/>
                    </a:gs>
                  </a:gsLst>
                  <a:lin ang="0" scaled="1"/>
                </a:gradFill>
                <a:effectLst>
                  <a:prstShdw prst="shdw17" dist="17961" dir="2700000">
                    <a:srgbClr val="999900"/>
                  </a:prstShdw>
                  <a:reflection blurRad="6350" stA="60000" endA="900" endPos="58000" dir="5400000" sy="-100000" algn="bl" rotWithShape="0"/>
                </a:effectLst>
                <a:latin typeface="Arabic Typesetting"/>
                <a:cs typeface="Arabic Typesetting"/>
              </a:rPr>
              <a:t>- </a:t>
            </a:r>
            <a:r>
              <a:rPr lang="es-ES" sz="3600" kern="10" dirty="0" err="1" smtClean="0">
                <a:ln w="12700">
                  <a:noFill/>
                  <a:round/>
                  <a:headEnd/>
                  <a:tailEnd/>
                </a:ln>
                <a:gradFill rotWithShape="1">
                  <a:gsLst>
                    <a:gs pos="0">
                      <a:srgbClr val="FFFF00">
                        <a:alpha val="50000"/>
                      </a:srgbClr>
                    </a:gs>
                    <a:gs pos="100000">
                      <a:srgbClr val="767600"/>
                    </a:gs>
                  </a:gsLst>
                  <a:lin ang="0" scaled="1"/>
                </a:gradFill>
                <a:effectLst>
                  <a:prstShdw prst="shdw17" dist="17961" dir="2700000">
                    <a:srgbClr val="999900"/>
                  </a:prstShdw>
                  <a:reflection blurRad="6350" stA="60000" endA="900" endPos="58000" dir="5400000" sy="-100000" algn="bl" rotWithShape="0"/>
                </a:effectLst>
                <a:latin typeface="Arabic Typesetting"/>
                <a:cs typeface="Arabic Typesetting"/>
              </a:rPr>
              <a:t>Alone</a:t>
            </a:r>
            <a:r>
              <a:rPr lang="es-ES" sz="3600" kern="10" dirty="0" smtClean="0">
                <a:ln w="12700">
                  <a:noFill/>
                  <a:round/>
                  <a:headEnd/>
                  <a:tailEnd/>
                </a:ln>
                <a:gradFill rotWithShape="1">
                  <a:gsLst>
                    <a:gs pos="0">
                      <a:srgbClr val="FFFF00">
                        <a:alpha val="50000"/>
                      </a:srgbClr>
                    </a:gs>
                    <a:gs pos="100000">
                      <a:srgbClr val="767600"/>
                    </a:gs>
                  </a:gsLst>
                  <a:lin ang="0" scaled="1"/>
                </a:gradFill>
                <a:effectLst>
                  <a:prstShdw prst="shdw17" dist="17961" dir="2700000">
                    <a:srgbClr val="999900"/>
                  </a:prstShdw>
                  <a:reflection blurRad="6350" stA="60000" endA="900" endPos="58000" dir="5400000" sy="-100000" algn="bl" rotWithShape="0"/>
                </a:effectLst>
                <a:latin typeface="Arabic Typesetting"/>
                <a:cs typeface="Arabic Typesetting"/>
              </a:rPr>
              <a:t>  </a:t>
            </a:r>
            <a:endParaRPr lang="es-ES" sz="3600" kern="10" dirty="0">
              <a:ln w="12700">
                <a:noFill/>
                <a:round/>
                <a:headEnd/>
                <a:tailEnd/>
              </a:ln>
              <a:gradFill rotWithShape="1">
                <a:gsLst>
                  <a:gs pos="0">
                    <a:srgbClr val="FFFF00">
                      <a:alpha val="50000"/>
                    </a:srgbClr>
                  </a:gs>
                  <a:gs pos="100000">
                    <a:srgbClr val="767600"/>
                  </a:gs>
                </a:gsLst>
                <a:lin ang="0" scaled="1"/>
              </a:gradFill>
              <a:effectLst>
                <a:prstShdw prst="shdw17" dist="17961" dir="2700000">
                  <a:srgbClr val="999900"/>
                </a:prstShdw>
                <a:reflection blurRad="6350" stA="60000" endA="900" endPos="58000" dir="5400000" sy="-100000" algn="bl" rotWithShape="0"/>
              </a:effectLst>
              <a:latin typeface="Arabic Typesetting"/>
              <a:cs typeface="Arabic Typesetting"/>
            </a:endParaRPr>
          </a:p>
        </p:txBody>
      </p:sp>
      <p:sp>
        <p:nvSpPr>
          <p:cNvPr id="7" name="WordArt 6"/>
          <p:cNvSpPr>
            <a:spLocks noChangeArrowheads="1" noChangeShapeType="1" noTextEdit="1"/>
          </p:cNvSpPr>
          <p:nvPr/>
        </p:nvSpPr>
        <p:spPr bwMode="auto">
          <a:xfrm>
            <a:off x="1500166" y="4071948"/>
            <a:ext cx="5072098" cy="67972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12700">
                  <a:noFill/>
                  <a:round/>
                  <a:headEnd/>
                  <a:tailEnd/>
                </a:ln>
                <a:gradFill rotWithShape="1">
                  <a:gsLst>
                    <a:gs pos="0">
                      <a:srgbClr val="FFFF00">
                        <a:alpha val="50000"/>
                      </a:srgbClr>
                    </a:gs>
                    <a:gs pos="100000">
                      <a:srgbClr val="767600"/>
                    </a:gs>
                  </a:gsLst>
                  <a:lin ang="0" scaled="1"/>
                </a:gradFill>
                <a:effectLst>
                  <a:prstShdw prst="shdw17" dist="17961" dir="2700000">
                    <a:srgbClr val="999900"/>
                  </a:prstShdw>
                </a:effectLst>
                <a:latin typeface="Arabic Typesetting"/>
                <a:cs typeface="Arabic Typesetting"/>
              </a:rPr>
              <a:t> </a:t>
            </a:r>
            <a:r>
              <a:rPr lang="es-ES" sz="3600" kern="10" dirty="0">
                <a:ln w="12700">
                  <a:noFill/>
                  <a:round/>
                  <a:headEnd/>
                  <a:tailEnd/>
                </a:ln>
                <a:solidFill>
                  <a:srgbClr val="00B0F0"/>
                </a:solidFill>
                <a:effectLst>
                  <a:prstShdw prst="shdw17" dist="17961" dir="2700000">
                    <a:srgbClr val="999900"/>
                  </a:prstShdw>
                  <a:reflection blurRad="6350" stA="60000" endA="900" endPos="58000" dir="5400000" sy="-100000" algn="bl" rotWithShape="0"/>
                </a:effectLst>
                <a:latin typeface="Arabic Typesetting"/>
                <a:cs typeface="Arabic Typesetting"/>
              </a:rPr>
              <a:t>- Compositor ( John </a:t>
            </a:r>
            <a:r>
              <a:rPr lang="es-ES" sz="3600" kern="10" dirty="0" err="1">
                <a:ln w="12700">
                  <a:noFill/>
                  <a:round/>
                  <a:headEnd/>
                  <a:tailEnd/>
                </a:ln>
                <a:solidFill>
                  <a:srgbClr val="00B0F0"/>
                </a:solidFill>
                <a:effectLst>
                  <a:prstShdw prst="shdw17" dist="17961" dir="2700000">
                    <a:srgbClr val="999900"/>
                  </a:prstShdw>
                  <a:reflection blurRad="6350" stA="60000" endA="900" endPos="58000" dir="5400000" sy="-100000" algn="bl" rotWithShape="0"/>
                </a:effectLst>
                <a:latin typeface="Arabic Typesetting"/>
                <a:cs typeface="Arabic Typesetting"/>
              </a:rPr>
              <a:t>Sokoloff</a:t>
            </a:r>
            <a:r>
              <a:rPr lang="es-ES" sz="3600" kern="10" dirty="0">
                <a:ln w="12700">
                  <a:noFill/>
                  <a:round/>
                  <a:headEnd/>
                  <a:tailEnd/>
                </a:ln>
                <a:solidFill>
                  <a:srgbClr val="00B0F0"/>
                </a:solidFill>
                <a:effectLst>
                  <a:prstShdw prst="shdw17" dist="17961" dir="2700000">
                    <a:srgbClr val="999900"/>
                  </a:prstShdw>
                  <a:reflection blurRad="6350" stA="60000" endA="900" endPos="58000" dir="5400000" sy="-100000" algn="bl" rotWithShape="0"/>
                </a:effectLst>
                <a:latin typeface="Arabic Typesetting"/>
                <a:cs typeface="Arabic Typesetting"/>
              </a:rPr>
              <a:t> )  </a:t>
            </a:r>
          </a:p>
        </p:txBody>
      </p:sp>
    </p:spTree>
  </p:cSld>
  <p:clrMapOvr>
    <a:masterClrMapping/>
  </p:clrMapOvr>
  <mc:AlternateContent xmlns:mc="http://schemas.openxmlformats.org/markup-compatibility/2006">
    <mc:Choice xmlns:p14="http://schemas.microsoft.com/office/powerpoint/2010/main" Requires="p14">
      <p:transition spd="slow" p14:dur="300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6562"/>
                                        </p:tgtEl>
                                        <p:attrNameLst>
                                          <p:attrName>style.visibility</p:attrName>
                                        </p:attrNameLst>
                                      </p:cBhvr>
                                      <p:to>
                                        <p:strVal val="visible"/>
                                      </p:to>
                                    </p:set>
                                    <p:animEffect transition="in" filter="fade">
                                      <p:cBhvr>
                                        <p:cTn id="7" dur="2000"/>
                                        <p:tgtEl>
                                          <p:spTgt spid="66562"/>
                                        </p:tgtEl>
                                      </p:cBhvr>
                                    </p:animEffect>
                                    <p:anim calcmode="lin" valueType="num">
                                      <p:cBhvr>
                                        <p:cTn id="8" dur="2000" fill="hold"/>
                                        <p:tgtEl>
                                          <p:spTgt spid="66562"/>
                                        </p:tgtEl>
                                        <p:attrNameLst>
                                          <p:attrName>ppt_x</p:attrName>
                                        </p:attrNameLst>
                                      </p:cBhvr>
                                      <p:tavLst>
                                        <p:tav tm="0">
                                          <p:val>
                                            <p:strVal val="#ppt_x"/>
                                          </p:val>
                                        </p:tav>
                                        <p:tav tm="100000">
                                          <p:val>
                                            <p:strVal val="#ppt_x"/>
                                          </p:val>
                                        </p:tav>
                                      </p:tavLst>
                                    </p:anim>
                                    <p:anim calcmode="lin" valueType="num">
                                      <p:cBhvr>
                                        <p:cTn id="9" dur="2000" fill="hold"/>
                                        <p:tgtEl>
                                          <p:spTgt spid="6656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7" presetClass="entr" presetSubtype="4" fill="hold" nodeType="afterEffect">
                                  <p:stCondLst>
                                    <p:cond delay="500"/>
                                  </p:stCondLst>
                                  <p:childTnLst>
                                    <p:set>
                                      <p:cBhvr>
                                        <p:cTn id="12" dur="1" fill="hold">
                                          <p:stCondLst>
                                            <p:cond delay="0"/>
                                          </p:stCondLst>
                                        </p:cTn>
                                        <p:tgtEl>
                                          <p:spTgt spid="66563"/>
                                        </p:tgtEl>
                                        <p:attrNameLst>
                                          <p:attrName>style.visibility</p:attrName>
                                        </p:attrNameLst>
                                      </p:cBhvr>
                                      <p:to>
                                        <p:strVal val="visible"/>
                                      </p:to>
                                    </p:set>
                                    <p:anim calcmode="lin" valueType="num">
                                      <p:cBhvr additive="base">
                                        <p:cTn id="13" dur="2500" fill="hold"/>
                                        <p:tgtEl>
                                          <p:spTgt spid="66563"/>
                                        </p:tgtEl>
                                        <p:attrNameLst>
                                          <p:attrName>ppt_x</p:attrName>
                                        </p:attrNameLst>
                                      </p:cBhvr>
                                      <p:tavLst>
                                        <p:tav tm="0">
                                          <p:val>
                                            <p:strVal val="#ppt_x"/>
                                          </p:val>
                                        </p:tav>
                                        <p:tav tm="100000">
                                          <p:val>
                                            <p:strVal val="#ppt_x"/>
                                          </p:val>
                                        </p:tav>
                                      </p:tavLst>
                                    </p:anim>
                                    <p:anim calcmode="lin" valueType="num">
                                      <p:cBhvr additive="base">
                                        <p:cTn id="14" dur="2500" fill="hold"/>
                                        <p:tgtEl>
                                          <p:spTgt spid="66563"/>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66563"/>
                                        </p:tgtEl>
                                        <p:attrNameLst>
                                          <p:attrName>style.visibility</p:attrName>
                                        </p:attrNameLst>
                                      </p:cBhvr>
                                      <p:to>
                                        <p:strVal val="visible"/>
                                      </p:to>
                                    </p:set>
                                    <p:anim calcmode="lin" valueType="num">
                                      <p:cBhvr>
                                        <p:cTn id="17" dur="2000" fill="hold"/>
                                        <p:tgtEl>
                                          <p:spTgt spid="66563"/>
                                        </p:tgtEl>
                                        <p:attrNameLst>
                                          <p:attrName>ppt_w</p:attrName>
                                        </p:attrNameLst>
                                      </p:cBhvr>
                                      <p:tavLst>
                                        <p:tav tm="0" fmla="#ppt_w*sin(2.5*pi*$)">
                                          <p:val>
                                            <p:fltVal val="0"/>
                                          </p:val>
                                        </p:tav>
                                        <p:tav tm="100000">
                                          <p:val>
                                            <p:fltVal val="1"/>
                                          </p:val>
                                        </p:tav>
                                      </p:tavLst>
                                    </p:anim>
                                    <p:anim calcmode="lin" valueType="num">
                                      <p:cBhvr>
                                        <p:cTn id="18" dur="2000" fill="hold"/>
                                        <p:tgtEl>
                                          <p:spTgt spid="66563"/>
                                        </p:tgtEl>
                                        <p:attrNameLst>
                                          <p:attrName>ppt_h</p:attrName>
                                        </p:attrNameLst>
                                      </p:cBhvr>
                                      <p:tavLst>
                                        <p:tav tm="0">
                                          <p:val>
                                            <p:strVal val="#ppt_h"/>
                                          </p:val>
                                        </p:tav>
                                        <p:tav tm="100000">
                                          <p:val>
                                            <p:strVal val="#ppt_h"/>
                                          </p:val>
                                        </p:tav>
                                      </p:tavLst>
                                    </p:anim>
                                  </p:childTnLst>
                                </p:cTn>
                              </p:par>
                            </p:childTnLst>
                          </p:cTn>
                        </p:par>
                        <p:par>
                          <p:cTn id="19" fill="hold">
                            <p:stCondLst>
                              <p:cond delay="5000"/>
                            </p:stCondLst>
                            <p:childTnLst>
                              <p:par>
                                <p:cTn id="20" presetID="17" presetClass="entr" presetSubtype="8" fill="hold" nodeType="afterEffect">
                                  <p:stCondLst>
                                    <p:cond delay="500"/>
                                  </p:stCondLst>
                                  <p:childTnLst>
                                    <p:set>
                                      <p:cBhvr>
                                        <p:cTn id="21" dur="1" fill="hold">
                                          <p:stCondLst>
                                            <p:cond delay="0"/>
                                          </p:stCondLst>
                                        </p:cTn>
                                        <p:tgtEl>
                                          <p:spTgt spid="66564"/>
                                        </p:tgtEl>
                                        <p:attrNameLst>
                                          <p:attrName>style.visibility</p:attrName>
                                        </p:attrNameLst>
                                      </p:cBhvr>
                                      <p:to>
                                        <p:strVal val="visible"/>
                                      </p:to>
                                    </p:set>
                                    <p:anim calcmode="lin" valueType="num">
                                      <p:cBhvr>
                                        <p:cTn id="22" dur="2000" fill="hold"/>
                                        <p:tgtEl>
                                          <p:spTgt spid="66564"/>
                                        </p:tgtEl>
                                        <p:attrNameLst>
                                          <p:attrName>ppt_x</p:attrName>
                                        </p:attrNameLst>
                                      </p:cBhvr>
                                      <p:tavLst>
                                        <p:tav tm="0">
                                          <p:val>
                                            <p:strVal val="#ppt_x-#ppt_w/2"/>
                                          </p:val>
                                        </p:tav>
                                        <p:tav tm="100000">
                                          <p:val>
                                            <p:strVal val="#ppt_x"/>
                                          </p:val>
                                        </p:tav>
                                      </p:tavLst>
                                    </p:anim>
                                    <p:anim calcmode="lin" valueType="num">
                                      <p:cBhvr>
                                        <p:cTn id="23" dur="2000" fill="hold"/>
                                        <p:tgtEl>
                                          <p:spTgt spid="66564"/>
                                        </p:tgtEl>
                                        <p:attrNameLst>
                                          <p:attrName>ppt_y</p:attrName>
                                        </p:attrNameLst>
                                      </p:cBhvr>
                                      <p:tavLst>
                                        <p:tav tm="0">
                                          <p:val>
                                            <p:strVal val="#ppt_y"/>
                                          </p:val>
                                        </p:tav>
                                        <p:tav tm="100000">
                                          <p:val>
                                            <p:strVal val="#ppt_y"/>
                                          </p:val>
                                        </p:tav>
                                      </p:tavLst>
                                    </p:anim>
                                    <p:anim calcmode="lin" valueType="num">
                                      <p:cBhvr>
                                        <p:cTn id="24" dur="2000" fill="hold"/>
                                        <p:tgtEl>
                                          <p:spTgt spid="66564"/>
                                        </p:tgtEl>
                                        <p:attrNameLst>
                                          <p:attrName>ppt_w</p:attrName>
                                        </p:attrNameLst>
                                      </p:cBhvr>
                                      <p:tavLst>
                                        <p:tav tm="0">
                                          <p:val>
                                            <p:fltVal val="0"/>
                                          </p:val>
                                        </p:tav>
                                        <p:tav tm="100000">
                                          <p:val>
                                            <p:strVal val="#ppt_w"/>
                                          </p:val>
                                        </p:tav>
                                      </p:tavLst>
                                    </p:anim>
                                    <p:anim calcmode="lin" valueType="num">
                                      <p:cBhvr>
                                        <p:cTn id="25" dur="2000" fill="hold"/>
                                        <p:tgtEl>
                                          <p:spTgt spid="66564"/>
                                        </p:tgtEl>
                                        <p:attrNameLst>
                                          <p:attrName>ppt_h</p:attrName>
                                        </p:attrNameLst>
                                      </p:cBhvr>
                                      <p:tavLst>
                                        <p:tav tm="0">
                                          <p:val>
                                            <p:strVal val="#ppt_h"/>
                                          </p:val>
                                        </p:tav>
                                        <p:tav tm="100000">
                                          <p:val>
                                            <p:strVal val="#ppt_h"/>
                                          </p:val>
                                        </p:tav>
                                      </p:tavLst>
                                    </p:anim>
                                  </p:childTnLst>
                                </p:cTn>
                              </p:par>
                            </p:childTnLst>
                          </p:cTn>
                        </p:par>
                        <p:par>
                          <p:cTn id="26" fill="hold">
                            <p:stCondLst>
                              <p:cond delay="7500"/>
                            </p:stCondLst>
                            <p:childTnLst>
                              <p:par>
                                <p:cTn id="27" presetID="23" presetClass="entr" presetSubtype="16" fill="hold" nodeType="afterEffect">
                                  <p:stCondLst>
                                    <p:cond delay="500"/>
                                  </p:stCondLst>
                                  <p:childTnLst>
                                    <p:set>
                                      <p:cBhvr>
                                        <p:cTn id="28" dur="1" fill="hold">
                                          <p:stCondLst>
                                            <p:cond delay="0"/>
                                          </p:stCondLst>
                                        </p:cTn>
                                        <p:tgtEl>
                                          <p:spTgt spid="66565"/>
                                        </p:tgtEl>
                                        <p:attrNameLst>
                                          <p:attrName>style.visibility</p:attrName>
                                        </p:attrNameLst>
                                      </p:cBhvr>
                                      <p:to>
                                        <p:strVal val="visible"/>
                                      </p:to>
                                    </p:set>
                                    <p:anim calcmode="lin" valueType="num">
                                      <p:cBhvr>
                                        <p:cTn id="29" dur="2000" fill="hold"/>
                                        <p:tgtEl>
                                          <p:spTgt spid="66565"/>
                                        </p:tgtEl>
                                        <p:attrNameLst>
                                          <p:attrName>ppt_w</p:attrName>
                                        </p:attrNameLst>
                                      </p:cBhvr>
                                      <p:tavLst>
                                        <p:tav tm="0">
                                          <p:val>
                                            <p:fltVal val="0"/>
                                          </p:val>
                                        </p:tav>
                                        <p:tav tm="100000">
                                          <p:val>
                                            <p:strVal val="#ppt_w"/>
                                          </p:val>
                                        </p:tav>
                                      </p:tavLst>
                                    </p:anim>
                                    <p:anim calcmode="lin" valueType="num">
                                      <p:cBhvr>
                                        <p:cTn id="30" dur="2000" fill="hold"/>
                                        <p:tgtEl>
                                          <p:spTgt spid="66565"/>
                                        </p:tgtEl>
                                        <p:attrNameLst>
                                          <p:attrName>ppt_h</p:attrName>
                                        </p:attrNameLst>
                                      </p:cBhvr>
                                      <p:tavLst>
                                        <p:tav tm="0">
                                          <p:val>
                                            <p:fltVal val="0"/>
                                          </p:val>
                                        </p:tav>
                                        <p:tav tm="100000">
                                          <p:val>
                                            <p:strVal val="#ppt_h"/>
                                          </p:val>
                                        </p:tav>
                                      </p:tavLst>
                                    </p:anim>
                                  </p:childTnLst>
                                </p:cTn>
                              </p:par>
                            </p:childTnLst>
                          </p:cTn>
                        </p:par>
                        <p:par>
                          <p:cTn id="31" fill="hold">
                            <p:stCondLst>
                              <p:cond delay="10000"/>
                            </p:stCondLst>
                            <p:childTnLst>
                              <p:par>
                                <p:cTn id="32" presetID="26" presetClass="entr" presetSubtype="0" fill="hold" nodeType="afterEffect">
                                  <p:stCondLst>
                                    <p:cond delay="500"/>
                                  </p:stCondLst>
                                  <p:childTnLst>
                                    <p:set>
                                      <p:cBhvr>
                                        <p:cTn id="33" dur="1" fill="hold">
                                          <p:stCondLst>
                                            <p:cond delay="0"/>
                                          </p:stCondLst>
                                        </p:cTn>
                                        <p:tgtEl>
                                          <p:spTgt spid="66566"/>
                                        </p:tgtEl>
                                        <p:attrNameLst>
                                          <p:attrName>style.visibility</p:attrName>
                                        </p:attrNameLst>
                                      </p:cBhvr>
                                      <p:to>
                                        <p:strVal val="visible"/>
                                      </p:to>
                                    </p:set>
                                    <p:animEffect transition="in" filter="wipe(down)">
                                      <p:cBhvr>
                                        <p:cTn id="34" dur="580">
                                          <p:stCondLst>
                                            <p:cond delay="0"/>
                                          </p:stCondLst>
                                        </p:cTn>
                                        <p:tgtEl>
                                          <p:spTgt spid="66566"/>
                                        </p:tgtEl>
                                      </p:cBhvr>
                                    </p:animEffect>
                                    <p:anim calcmode="lin" valueType="num">
                                      <p:cBhvr>
                                        <p:cTn id="35" dur="1822" tmFilter="0,0; 0.14,0.36; 0.43,0.73; 0.71,0.91; 1.0,1.0">
                                          <p:stCondLst>
                                            <p:cond delay="0"/>
                                          </p:stCondLst>
                                        </p:cTn>
                                        <p:tgtEl>
                                          <p:spTgt spid="66566"/>
                                        </p:tgtEl>
                                        <p:attrNameLst>
                                          <p:attrName>ppt_x</p:attrName>
                                        </p:attrNameLst>
                                      </p:cBhvr>
                                      <p:tavLst>
                                        <p:tav tm="0">
                                          <p:val>
                                            <p:strVal val="#ppt_x-0.25"/>
                                          </p:val>
                                        </p:tav>
                                        <p:tav tm="100000">
                                          <p:val>
                                            <p:strVal val="#ppt_x"/>
                                          </p:val>
                                        </p:tav>
                                      </p:tavLst>
                                    </p:anim>
                                    <p:anim calcmode="lin" valueType="num">
                                      <p:cBhvr>
                                        <p:cTn id="36" dur="664" tmFilter="0.0,0.0; 0.25,0.07; 0.50,0.2; 0.75,0.467; 1.0,1.0">
                                          <p:stCondLst>
                                            <p:cond delay="0"/>
                                          </p:stCondLst>
                                        </p:cTn>
                                        <p:tgtEl>
                                          <p:spTgt spid="66566"/>
                                        </p:tgtEl>
                                        <p:attrNameLst>
                                          <p:attrName>ppt_y</p:attrName>
                                        </p:attrNameLst>
                                      </p:cBhvr>
                                      <p:tavLst>
                                        <p:tav tm="0" fmla="#ppt_y-sin(pi*$)/3">
                                          <p:val>
                                            <p:fltVal val="0.5"/>
                                          </p:val>
                                        </p:tav>
                                        <p:tav tm="100000">
                                          <p:val>
                                            <p:fltVal val="1"/>
                                          </p:val>
                                        </p:tav>
                                      </p:tavLst>
                                    </p:anim>
                                    <p:anim calcmode="lin" valueType="num">
                                      <p:cBhvr>
                                        <p:cTn id="37" dur="664" tmFilter="0, 0; 0.125,0.2665; 0.25,0.4; 0.375,0.465; 0.5,0.5;  0.625,0.535; 0.75,0.6; 0.875,0.7335; 1,1">
                                          <p:stCondLst>
                                            <p:cond delay="664"/>
                                          </p:stCondLst>
                                        </p:cTn>
                                        <p:tgtEl>
                                          <p:spTgt spid="66566"/>
                                        </p:tgtEl>
                                        <p:attrNameLst>
                                          <p:attrName>ppt_y</p:attrName>
                                        </p:attrNameLst>
                                      </p:cBhvr>
                                      <p:tavLst>
                                        <p:tav tm="0" fmla="#ppt_y-sin(pi*$)/9">
                                          <p:val>
                                            <p:fltVal val="0"/>
                                          </p:val>
                                        </p:tav>
                                        <p:tav tm="100000">
                                          <p:val>
                                            <p:fltVal val="1"/>
                                          </p:val>
                                        </p:tav>
                                      </p:tavLst>
                                    </p:anim>
                                    <p:anim calcmode="lin" valueType="num">
                                      <p:cBhvr>
                                        <p:cTn id="38" dur="332" tmFilter="0, 0; 0.125,0.2665; 0.25,0.4; 0.375,0.465; 0.5,0.5;  0.625,0.535; 0.75,0.6; 0.875,0.7335; 1,1">
                                          <p:stCondLst>
                                            <p:cond delay="1324"/>
                                          </p:stCondLst>
                                        </p:cTn>
                                        <p:tgtEl>
                                          <p:spTgt spid="66566"/>
                                        </p:tgtEl>
                                        <p:attrNameLst>
                                          <p:attrName>ppt_y</p:attrName>
                                        </p:attrNameLst>
                                      </p:cBhvr>
                                      <p:tavLst>
                                        <p:tav tm="0" fmla="#ppt_y-sin(pi*$)/27">
                                          <p:val>
                                            <p:fltVal val="0"/>
                                          </p:val>
                                        </p:tav>
                                        <p:tav tm="100000">
                                          <p:val>
                                            <p:fltVal val="1"/>
                                          </p:val>
                                        </p:tav>
                                      </p:tavLst>
                                    </p:anim>
                                    <p:anim calcmode="lin" valueType="num">
                                      <p:cBhvr>
                                        <p:cTn id="39" dur="164" tmFilter="0, 0; 0.125,0.2665; 0.25,0.4; 0.375,0.465; 0.5,0.5;  0.625,0.535; 0.75,0.6; 0.875,0.7335; 1,1">
                                          <p:stCondLst>
                                            <p:cond delay="1656"/>
                                          </p:stCondLst>
                                        </p:cTn>
                                        <p:tgtEl>
                                          <p:spTgt spid="66566"/>
                                        </p:tgtEl>
                                        <p:attrNameLst>
                                          <p:attrName>ppt_y</p:attrName>
                                        </p:attrNameLst>
                                      </p:cBhvr>
                                      <p:tavLst>
                                        <p:tav tm="0" fmla="#ppt_y-sin(pi*$)/81">
                                          <p:val>
                                            <p:fltVal val="0"/>
                                          </p:val>
                                        </p:tav>
                                        <p:tav tm="100000">
                                          <p:val>
                                            <p:fltVal val="1"/>
                                          </p:val>
                                        </p:tav>
                                      </p:tavLst>
                                    </p:anim>
                                    <p:animScale>
                                      <p:cBhvr>
                                        <p:cTn id="40" dur="26">
                                          <p:stCondLst>
                                            <p:cond delay="650"/>
                                          </p:stCondLst>
                                        </p:cTn>
                                        <p:tgtEl>
                                          <p:spTgt spid="66566"/>
                                        </p:tgtEl>
                                      </p:cBhvr>
                                      <p:to x="100000" y="60000"/>
                                    </p:animScale>
                                    <p:animScale>
                                      <p:cBhvr>
                                        <p:cTn id="41" dur="166" decel="50000">
                                          <p:stCondLst>
                                            <p:cond delay="676"/>
                                          </p:stCondLst>
                                        </p:cTn>
                                        <p:tgtEl>
                                          <p:spTgt spid="66566"/>
                                        </p:tgtEl>
                                      </p:cBhvr>
                                      <p:to x="100000" y="100000"/>
                                    </p:animScale>
                                    <p:animScale>
                                      <p:cBhvr>
                                        <p:cTn id="42" dur="26">
                                          <p:stCondLst>
                                            <p:cond delay="1312"/>
                                          </p:stCondLst>
                                        </p:cTn>
                                        <p:tgtEl>
                                          <p:spTgt spid="66566"/>
                                        </p:tgtEl>
                                      </p:cBhvr>
                                      <p:to x="100000" y="80000"/>
                                    </p:animScale>
                                    <p:animScale>
                                      <p:cBhvr>
                                        <p:cTn id="43" dur="166" decel="50000">
                                          <p:stCondLst>
                                            <p:cond delay="1338"/>
                                          </p:stCondLst>
                                        </p:cTn>
                                        <p:tgtEl>
                                          <p:spTgt spid="66566"/>
                                        </p:tgtEl>
                                      </p:cBhvr>
                                      <p:to x="100000" y="100000"/>
                                    </p:animScale>
                                    <p:animScale>
                                      <p:cBhvr>
                                        <p:cTn id="44" dur="26">
                                          <p:stCondLst>
                                            <p:cond delay="1642"/>
                                          </p:stCondLst>
                                        </p:cTn>
                                        <p:tgtEl>
                                          <p:spTgt spid="66566"/>
                                        </p:tgtEl>
                                      </p:cBhvr>
                                      <p:to x="100000" y="90000"/>
                                    </p:animScale>
                                    <p:animScale>
                                      <p:cBhvr>
                                        <p:cTn id="45" dur="166" decel="50000">
                                          <p:stCondLst>
                                            <p:cond delay="1668"/>
                                          </p:stCondLst>
                                        </p:cTn>
                                        <p:tgtEl>
                                          <p:spTgt spid="66566"/>
                                        </p:tgtEl>
                                      </p:cBhvr>
                                      <p:to x="100000" y="100000"/>
                                    </p:animScale>
                                    <p:animScale>
                                      <p:cBhvr>
                                        <p:cTn id="46" dur="26">
                                          <p:stCondLst>
                                            <p:cond delay="1808"/>
                                          </p:stCondLst>
                                        </p:cTn>
                                        <p:tgtEl>
                                          <p:spTgt spid="66566"/>
                                        </p:tgtEl>
                                      </p:cBhvr>
                                      <p:to x="100000" y="95000"/>
                                    </p:animScale>
                                    <p:animScale>
                                      <p:cBhvr>
                                        <p:cTn id="47" dur="166" decel="50000">
                                          <p:stCondLst>
                                            <p:cond delay="1834"/>
                                          </p:stCondLst>
                                        </p:cTn>
                                        <p:tgtEl>
                                          <p:spTgt spid="66566"/>
                                        </p:tgtEl>
                                      </p:cBhvr>
                                      <p:to x="100000" y="100000"/>
                                    </p:animScale>
                                  </p:childTnLst>
                                </p:cTn>
                              </p:par>
                            </p:childTnLst>
                          </p:cTn>
                        </p:par>
                        <p:par>
                          <p:cTn id="48" fill="hold">
                            <p:stCondLst>
                              <p:cond delay="12500"/>
                            </p:stCondLst>
                            <p:childTnLst>
                              <p:par>
                                <p:cTn id="49" presetID="26" presetClass="entr" presetSubtype="0" fill="hold" nodeType="afterEffect">
                                  <p:stCondLst>
                                    <p:cond delay="500"/>
                                  </p:stCondLst>
                                  <p:childTnLst>
                                    <p:set>
                                      <p:cBhvr>
                                        <p:cTn id="50" dur="1" fill="hold">
                                          <p:stCondLst>
                                            <p:cond delay="0"/>
                                          </p:stCondLst>
                                        </p:cTn>
                                        <p:tgtEl>
                                          <p:spTgt spid="7"/>
                                        </p:tgtEl>
                                        <p:attrNameLst>
                                          <p:attrName>style.visibility</p:attrName>
                                        </p:attrNameLst>
                                      </p:cBhvr>
                                      <p:to>
                                        <p:strVal val="visible"/>
                                      </p:to>
                                    </p:set>
                                    <p:animEffect transition="in" filter="wipe(down)">
                                      <p:cBhvr>
                                        <p:cTn id="51" dur="580">
                                          <p:stCondLst>
                                            <p:cond delay="0"/>
                                          </p:stCondLst>
                                        </p:cTn>
                                        <p:tgtEl>
                                          <p:spTgt spid="7"/>
                                        </p:tgtEl>
                                      </p:cBhvr>
                                    </p:animEffect>
                                    <p:anim calcmode="lin" valueType="num">
                                      <p:cBhvr>
                                        <p:cTn id="52"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53"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54"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55"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56"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57" dur="26">
                                          <p:stCondLst>
                                            <p:cond delay="650"/>
                                          </p:stCondLst>
                                        </p:cTn>
                                        <p:tgtEl>
                                          <p:spTgt spid="7"/>
                                        </p:tgtEl>
                                      </p:cBhvr>
                                      <p:to x="100000" y="60000"/>
                                    </p:animScale>
                                    <p:animScale>
                                      <p:cBhvr>
                                        <p:cTn id="58" dur="166" decel="50000">
                                          <p:stCondLst>
                                            <p:cond delay="676"/>
                                          </p:stCondLst>
                                        </p:cTn>
                                        <p:tgtEl>
                                          <p:spTgt spid="7"/>
                                        </p:tgtEl>
                                      </p:cBhvr>
                                      <p:to x="100000" y="100000"/>
                                    </p:animScale>
                                    <p:animScale>
                                      <p:cBhvr>
                                        <p:cTn id="59" dur="26">
                                          <p:stCondLst>
                                            <p:cond delay="1312"/>
                                          </p:stCondLst>
                                        </p:cTn>
                                        <p:tgtEl>
                                          <p:spTgt spid="7"/>
                                        </p:tgtEl>
                                      </p:cBhvr>
                                      <p:to x="100000" y="80000"/>
                                    </p:animScale>
                                    <p:animScale>
                                      <p:cBhvr>
                                        <p:cTn id="60" dur="166" decel="50000">
                                          <p:stCondLst>
                                            <p:cond delay="1338"/>
                                          </p:stCondLst>
                                        </p:cTn>
                                        <p:tgtEl>
                                          <p:spTgt spid="7"/>
                                        </p:tgtEl>
                                      </p:cBhvr>
                                      <p:to x="100000" y="100000"/>
                                    </p:animScale>
                                    <p:animScale>
                                      <p:cBhvr>
                                        <p:cTn id="61" dur="26">
                                          <p:stCondLst>
                                            <p:cond delay="1642"/>
                                          </p:stCondLst>
                                        </p:cTn>
                                        <p:tgtEl>
                                          <p:spTgt spid="7"/>
                                        </p:tgtEl>
                                      </p:cBhvr>
                                      <p:to x="100000" y="90000"/>
                                    </p:animScale>
                                    <p:animScale>
                                      <p:cBhvr>
                                        <p:cTn id="62" dur="166" decel="50000">
                                          <p:stCondLst>
                                            <p:cond delay="1668"/>
                                          </p:stCondLst>
                                        </p:cTn>
                                        <p:tgtEl>
                                          <p:spTgt spid="7"/>
                                        </p:tgtEl>
                                      </p:cBhvr>
                                      <p:to x="100000" y="100000"/>
                                    </p:animScale>
                                    <p:animScale>
                                      <p:cBhvr>
                                        <p:cTn id="63" dur="26">
                                          <p:stCondLst>
                                            <p:cond delay="1808"/>
                                          </p:stCondLst>
                                        </p:cTn>
                                        <p:tgtEl>
                                          <p:spTgt spid="7"/>
                                        </p:tgtEl>
                                      </p:cBhvr>
                                      <p:to x="100000" y="95000"/>
                                    </p:animScale>
                                    <p:animScale>
                                      <p:cBhvr>
                                        <p:cTn id="64"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6861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6861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6861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171575"/>
          </a:xfrm>
          <a:prstGeom prst="rect">
            <a:avLst/>
          </a:prstGeom>
          <a:noFill/>
          <a:ln w="9525">
            <a:noFill/>
            <a:miter lim="800000"/>
            <a:headEnd/>
            <a:tailEnd/>
          </a:ln>
        </p:spPr>
      </p:pic>
      <p:sp>
        <p:nvSpPr>
          <p:cNvPr id="68613" name="Text Box 8"/>
          <p:cNvSpPr txBox="1">
            <a:spLocks noChangeArrowheads="1"/>
          </p:cNvSpPr>
          <p:nvPr/>
        </p:nvSpPr>
        <p:spPr bwMode="auto">
          <a:xfrm>
            <a:off x="0" y="142875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68614" name="Text Box 11"/>
          <p:cNvSpPr txBox="1">
            <a:spLocks noChangeArrowheads="1"/>
          </p:cNvSpPr>
          <p:nvPr/>
        </p:nvSpPr>
        <p:spPr bwMode="auto">
          <a:xfrm>
            <a:off x="1143000" y="35433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68615" name="Picture 10" descr="email">
            <a:hlinkClick r:id="rId4"/>
          </p:cNvPr>
          <p:cNvPicPr>
            <a:picLocks noChangeAspect="1" noChangeArrowheads="1"/>
          </p:cNvPicPr>
          <p:nvPr/>
        </p:nvPicPr>
        <p:blipFill>
          <a:blip r:embed="rId5" cstate="print"/>
          <a:srcRect/>
          <a:stretch>
            <a:fillRect/>
          </a:stretch>
        </p:blipFill>
        <p:spPr bwMode="auto">
          <a:xfrm>
            <a:off x="5638800" y="3143250"/>
            <a:ext cx="2362200" cy="1771650"/>
          </a:xfrm>
          <a:prstGeom prst="rect">
            <a:avLst/>
          </a:prstGeom>
          <a:noFill/>
          <a:ln w="9525">
            <a:noFill/>
            <a:miter lim="800000"/>
            <a:headEnd/>
            <a:tailEnd/>
          </a:ln>
        </p:spPr>
      </p:pic>
      <p:pic>
        <p:nvPicPr>
          <p:cNvPr id="68616" name="Picture 17" descr="flechas-8"/>
          <p:cNvPicPr>
            <a:picLocks noChangeAspect="1" noChangeArrowheads="1"/>
          </p:cNvPicPr>
          <p:nvPr/>
        </p:nvPicPr>
        <p:blipFill>
          <a:blip r:embed="rId6" cstate="print"/>
          <a:srcRect/>
          <a:stretch>
            <a:fillRect/>
          </a:stretch>
        </p:blipFill>
        <p:spPr bwMode="auto">
          <a:xfrm>
            <a:off x="4038600" y="3657600"/>
            <a:ext cx="1219200" cy="742950"/>
          </a:xfrm>
          <a:prstGeom prst="rect">
            <a:avLst/>
          </a:prstGeom>
          <a:noFill/>
          <a:ln w="9525">
            <a:noFill/>
            <a:miter lim="800000"/>
            <a:headEnd/>
            <a:tailEnd/>
          </a:ln>
        </p:spPr>
      </p:pic>
      <p:pic>
        <p:nvPicPr>
          <p:cNvPr id="68617" name="Picture 21" descr="facebook-icon">
            <a:hlinkClick r:id="rId7"/>
          </p:cNvPr>
          <p:cNvPicPr>
            <a:picLocks noChangeAspect="1" noChangeArrowheads="1"/>
          </p:cNvPicPr>
          <p:nvPr/>
        </p:nvPicPr>
        <p:blipFill>
          <a:blip r:embed="rId8" cstate="print"/>
          <a:srcRect/>
          <a:stretch>
            <a:fillRect/>
          </a:stretch>
        </p:blipFill>
        <p:spPr bwMode="auto">
          <a:xfrm>
            <a:off x="0" y="2228850"/>
            <a:ext cx="533400" cy="400050"/>
          </a:xfrm>
          <a:prstGeom prst="rect">
            <a:avLst/>
          </a:prstGeom>
          <a:noFill/>
          <a:ln w="9525">
            <a:noFill/>
            <a:miter lim="800000"/>
            <a:headEnd/>
            <a:tailEnd/>
          </a:ln>
        </p:spPr>
      </p:pic>
      <p:pic>
        <p:nvPicPr>
          <p:cNvPr id="68618" name="Picture 22" descr="twitter-icon">
            <a:hlinkClick r:id="rId9"/>
          </p:cNvPr>
          <p:cNvPicPr>
            <a:picLocks noChangeAspect="1" noChangeArrowheads="1"/>
          </p:cNvPicPr>
          <p:nvPr/>
        </p:nvPicPr>
        <p:blipFill>
          <a:blip r:embed="rId10" cstate="print"/>
          <a:srcRect/>
          <a:stretch>
            <a:fillRect/>
          </a:stretch>
        </p:blipFill>
        <p:spPr bwMode="auto">
          <a:xfrm>
            <a:off x="0" y="2628900"/>
            <a:ext cx="533400" cy="400050"/>
          </a:xfrm>
          <a:prstGeom prst="rect">
            <a:avLst/>
          </a:prstGeom>
          <a:noFill/>
          <a:ln w="9525">
            <a:noFill/>
            <a:miter lim="800000"/>
            <a:headEnd/>
            <a:tailEnd/>
          </a:ln>
        </p:spPr>
      </p:pic>
      <p:pic>
        <p:nvPicPr>
          <p:cNvPr id="68619" name="Picture 23" descr="Web-Google-plus-Metro-icon">
            <a:hlinkClick r:id="rId11"/>
          </p:cNvPr>
          <p:cNvPicPr>
            <a:picLocks noChangeAspect="1" noChangeArrowheads="1"/>
          </p:cNvPicPr>
          <p:nvPr/>
        </p:nvPicPr>
        <p:blipFill>
          <a:blip r:embed="rId12" cstate="print"/>
          <a:srcRect/>
          <a:stretch>
            <a:fillRect/>
          </a:stretch>
        </p:blipFill>
        <p:spPr bwMode="auto">
          <a:xfrm>
            <a:off x="0" y="3028950"/>
            <a:ext cx="533400" cy="400050"/>
          </a:xfrm>
          <a:prstGeom prst="rect">
            <a:avLst/>
          </a:prstGeom>
          <a:noFill/>
          <a:ln w="9525">
            <a:noFill/>
            <a:miter lim="800000"/>
            <a:headEnd/>
            <a:tailEnd/>
          </a:ln>
        </p:spPr>
      </p:pic>
      <p:pic>
        <p:nvPicPr>
          <p:cNvPr id="68620" name="Picture 24" descr="vkontakte-256">
            <a:hlinkClick r:id="rId13"/>
          </p:cNvPr>
          <p:cNvPicPr>
            <a:picLocks noChangeAspect="1" noChangeArrowheads="1"/>
          </p:cNvPicPr>
          <p:nvPr/>
        </p:nvPicPr>
        <p:blipFill>
          <a:blip r:embed="rId14" cstate="print"/>
          <a:srcRect/>
          <a:stretch>
            <a:fillRect/>
          </a:stretch>
        </p:blipFill>
        <p:spPr bwMode="auto">
          <a:xfrm>
            <a:off x="0" y="3429000"/>
            <a:ext cx="533400" cy="40005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3000">
        <p14:vortex dir="r"/>
      </p:transition>
    </mc:Choice>
    <mc:Fallback>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1.6"/>
</p:tagLst>
</file>

<file path=ppt/tags/tag2.xml><?xml version="1.0" encoding="utf-8"?>
<p:tagLst xmlns:a="http://schemas.openxmlformats.org/drawingml/2006/main" xmlns:r="http://schemas.openxmlformats.org/officeDocument/2006/relationships" xmlns:p="http://schemas.openxmlformats.org/presentationml/2006/main">
  <p:tag name="TIMING" val="|17.7"/>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4160</TotalTime>
  <Words>2414</Words>
  <Application>Microsoft Office PowerPoint</Application>
  <PresentationFormat>Presentación en pantalla (16:9)</PresentationFormat>
  <Paragraphs>101</Paragraphs>
  <Slides>65</Slides>
  <Notes>3</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65</vt:i4>
      </vt:variant>
    </vt:vector>
  </HeadingPairs>
  <TitlesOfParts>
    <vt:vector size="75" baseType="lpstr">
      <vt:lpstr>Arabic Typesetting</vt: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254</cp:revision>
  <dcterms:created xsi:type="dcterms:W3CDTF">2017-08-02T21:32:09Z</dcterms:created>
  <dcterms:modified xsi:type="dcterms:W3CDTF">2023-07-05T09:27:43Z</dcterms:modified>
</cp:coreProperties>
</file>