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3" r:id="rId19"/>
    <p:sldId id="274" r:id="rId20"/>
    <p:sldId id="275" r:id="rId21"/>
    <p:sldId id="276" r:id="rId22"/>
    <p:sldId id="272"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30" r:id="rId73"/>
    <p:sldId id="326" r:id="rId74"/>
    <p:sldId id="331" r:id="rId75"/>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7ao1uumDxoDYbnBI/D4gpg==" hashData="vwYyFUNqa/lwmMKUCjik0bnjBWw="/>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9" autoAdjust="0"/>
    <p:restoredTop sz="94660"/>
  </p:normalViewPr>
  <p:slideViewPr>
    <p:cSldViewPr snapToGrid="0">
      <p:cViewPr varScale="1">
        <p:scale>
          <a:sx n="37" d="100"/>
          <a:sy n="37" d="100"/>
        </p:scale>
        <p:origin x="-90" y="-106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6F1ACFA0-9F7B-45E1-B4D8-9CF1E88B5C6A}" type="datetimeFigureOut">
              <a:rPr lang="es-CO" smtClean="0"/>
              <a:pPr/>
              <a:t>12/05/2016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3C88F3B-5541-4F88-A319-DB0138C88D90}" type="slidenum">
              <a:rPr lang="es-CO" smtClean="0"/>
              <a:pPr/>
              <a:t>‹Nº›</a:t>
            </a:fld>
            <a:endParaRPr lang="es-CO"/>
          </a:p>
        </p:txBody>
      </p:sp>
    </p:spTree>
    <p:extLst>
      <p:ext uri="{BB962C8B-B14F-4D97-AF65-F5344CB8AC3E}">
        <p14:creationId xmlns:p14="http://schemas.microsoft.com/office/powerpoint/2010/main" xmlns="" val="19680937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F1ACFA0-9F7B-45E1-B4D8-9CF1E88B5C6A}" type="datetimeFigureOut">
              <a:rPr lang="es-CO" smtClean="0"/>
              <a:pPr/>
              <a:t>12/05/2016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3C88F3B-5541-4F88-A319-DB0138C88D90}" type="slidenum">
              <a:rPr lang="es-CO" smtClean="0"/>
              <a:pPr/>
              <a:t>‹Nº›</a:t>
            </a:fld>
            <a:endParaRPr lang="es-CO"/>
          </a:p>
        </p:txBody>
      </p:sp>
    </p:spTree>
    <p:extLst>
      <p:ext uri="{BB962C8B-B14F-4D97-AF65-F5344CB8AC3E}">
        <p14:creationId xmlns:p14="http://schemas.microsoft.com/office/powerpoint/2010/main" xmlns="" val="20028155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6F1ACFA0-9F7B-45E1-B4D8-9CF1E88B5C6A}" type="datetimeFigureOut">
              <a:rPr lang="es-CO" smtClean="0"/>
              <a:pPr/>
              <a:t>12/05/2016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3C88F3B-5541-4F88-A319-DB0138C88D90}" type="slidenum">
              <a:rPr lang="es-CO" smtClean="0"/>
              <a:pPr/>
              <a:t>‹Nº›</a:t>
            </a:fld>
            <a:endParaRPr lang="es-CO"/>
          </a:p>
        </p:txBody>
      </p:sp>
    </p:spTree>
    <p:extLst>
      <p:ext uri="{BB962C8B-B14F-4D97-AF65-F5344CB8AC3E}">
        <p14:creationId xmlns:p14="http://schemas.microsoft.com/office/powerpoint/2010/main" xmlns="" val="709738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6F1ACFA0-9F7B-45E1-B4D8-9CF1E88B5C6A}" type="datetimeFigureOut">
              <a:rPr lang="es-CO" smtClean="0"/>
              <a:pPr/>
              <a:t>12/05/2016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3C88F3B-5541-4F88-A319-DB0138C88D90}" type="slidenum">
              <a:rPr lang="es-CO" smtClean="0"/>
              <a:pPr/>
              <a:t>‹Nº›</a:t>
            </a:fld>
            <a:endParaRPr lang="es-CO"/>
          </a:p>
        </p:txBody>
      </p:sp>
    </p:spTree>
    <p:extLst>
      <p:ext uri="{BB962C8B-B14F-4D97-AF65-F5344CB8AC3E}">
        <p14:creationId xmlns:p14="http://schemas.microsoft.com/office/powerpoint/2010/main" xmlns="" val="2800123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6F1ACFA0-9F7B-45E1-B4D8-9CF1E88B5C6A}" type="datetimeFigureOut">
              <a:rPr lang="es-CO" smtClean="0"/>
              <a:pPr/>
              <a:t>12/05/2016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C3C88F3B-5541-4F88-A319-DB0138C88D90}" type="slidenum">
              <a:rPr lang="es-CO" smtClean="0"/>
              <a:pPr/>
              <a:t>‹Nº›</a:t>
            </a:fld>
            <a:endParaRPr lang="es-CO"/>
          </a:p>
        </p:txBody>
      </p:sp>
    </p:spTree>
    <p:extLst>
      <p:ext uri="{BB962C8B-B14F-4D97-AF65-F5344CB8AC3E}">
        <p14:creationId xmlns:p14="http://schemas.microsoft.com/office/powerpoint/2010/main" xmlns="" val="6363425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6F1ACFA0-9F7B-45E1-B4D8-9CF1E88B5C6A}" type="datetimeFigureOut">
              <a:rPr lang="es-CO" smtClean="0"/>
              <a:pPr/>
              <a:t>12/05/2016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C3C88F3B-5541-4F88-A319-DB0138C88D90}" type="slidenum">
              <a:rPr lang="es-CO" smtClean="0"/>
              <a:pPr/>
              <a:t>‹Nº›</a:t>
            </a:fld>
            <a:endParaRPr lang="es-CO"/>
          </a:p>
        </p:txBody>
      </p:sp>
    </p:spTree>
    <p:extLst>
      <p:ext uri="{BB962C8B-B14F-4D97-AF65-F5344CB8AC3E}">
        <p14:creationId xmlns:p14="http://schemas.microsoft.com/office/powerpoint/2010/main" xmlns="" val="2050623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6F1ACFA0-9F7B-45E1-B4D8-9CF1E88B5C6A}" type="datetimeFigureOut">
              <a:rPr lang="es-CO" smtClean="0"/>
              <a:pPr/>
              <a:t>12/05/2016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C3C88F3B-5541-4F88-A319-DB0138C88D90}" type="slidenum">
              <a:rPr lang="es-CO" smtClean="0"/>
              <a:pPr/>
              <a:t>‹Nº›</a:t>
            </a:fld>
            <a:endParaRPr lang="es-CO"/>
          </a:p>
        </p:txBody>
      </p:sp>
    </p:spTree>
    <p:extLst>
      <p:ext uri="{BB962C8B-B14F-4D97-AF65-F5344CB8AC3E}">
        <p14:creationId xmlns:p14="http://schemas.microsoft.com/office/powerpoint/2010/main" xmlns="" val="32686533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F1ACFA0-9F7B-45E1-B4D8-9CF1E88B5C6A}" type="datetimeFigureOut">
              <a:rPr lang="es-CO" smtClean="0"/>
              <a:pPr/>
              <a:t>12/05/2016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3C88F3B-5541-4F88-A319-DB0138C88D90}" type="slidenum">
              <a:rPr lang="es-CO" smtClean="0"/>
              <a:pPr/>
              <a:t>‹Nº›</a:t>
            </a:fld>
            <a:endParaRPr lang="es-CO"/>
          </a:p>
        </p:txBody>
      </p:sp>
    </p:spTree>
    <p:extLst>
      <p:ext uri="{BB962C8B-B14F-4D97-AF65-F5344CB8AC3E}">
        <p14:creationId xmlns:p14="http://schemas.microsoft.com/office/powerpoint/2010/main" xmlns="" val="30733233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F1ACFA0-9F7B-45E1-B4D8-9CF1E88B5C6A}" type="datetimeFigureOut">
              <a:rPr lang="es-CO" smtClean="0"/>
              <a:pPr/>
              <a:t>12/05/2016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3C88F3B-5541-4F88-A319-DB0138C88D90}" type="slidenum">
              <a:rPr lang="es-CO" smtClean="0"/>
              <a:pPr/>
              <a:t>‹Nº›</a:t>
            </a:fld>
            <a:endParaRPr lang="es-CO"/>
          </a:p>
        </p:txBody>
      </p:sp>
    </p:spTree>
    <p:extLst>
      <p:ext uri="{BB962C8B-B14F-4D97-AF65-F5344CB8AC3E}">
        <p14:creationId xmlns:p14="http://schemas.microsoft.com/office/powerpoint/2010/main" xmlns="" val="7349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F1ACFA0-9F7B-45E1-B4D8-9CF1E88B5C6A}" type="datetimeFigureOut">
              <a:rPr lang="es-CO" smtClean="0"/>
              <a:pPr/>
              <a:t>12/05/2016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3C88F3B-5541-4F88-A319-DB0138C88D90}" type="slidenum">
              <a:rPr lang="es-CO" smtClean="0"/>
              <a:pPr/>
              <a:t>‹Nº›</a:t>
            </a:fld>
            <a:endParaRPr lang="es-CO"/>
          </a:p>
        </p:txBody>
      </p:sp>
    </p:spTree>
    <p:extLst>
      <p:ext uri="{BB962C8B-B14F-4D97-AF65-F5344CB8AC3E}">
        <p14:creationId xmlns:p14="http://schemas.microsoft.com/office/powerpoint/2010/main" xmlns="" val="1215403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F1ACFA0-9F7B-45E1-B4D8-9CF1E88B5C6A}" type="datetimeFigureOut">
              <a:rPr lang="es-CO" smtClean="0"/>
              <a:pPr/>
              <a:t>12/05/2016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3C88F3B-5541-4F88-A319-DB0138C88D90}" type="slidenum">
              <a:rPr lang="es-CO" smtClean="0"/>
              <a:pPr/>
              <a:t>‹Nº›</a:t>
            </a:fld>
            <a:endParaRPr lang="es-CO"/>
          </a:p>
        </p:txBody>
      </p:sp>
    </p:spTree>
    <p:extLst>
      <p:ext uri="{BB962C8B-B14F-4D97-AF65-F5344CB8AC3E}">
        <p14:creationId xmlns:p14="http://schemas.microsoft.com/office/powerpoint/2010/main" xmlns="" val="6573122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1ACFA0-9F7B-45E1-B4D8-9CF1E88B5C6A}" type="datetimeFigureOut">
              <a:rPr lang="es-CO" smtClean="0"/>
              <a:pPr/>
              <a:t>12/05/2016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C88F3B-5541-4F88-A319-DB0138C88D90}" type="slidenum">
              <a:rPr lang="es-CO" smtClean="0"/>
              <a:pPr/>
              <a:t>‹Nº›</a:t>
            </a:fld>
            <a:endParaRPr lang="es-CO"/>
          </a:p>
        </p:txBody>
      </p:sp>
    </p:spTree>
    <p:extLst>
      <p:ext uri="{BB962C8B-B14F-4D97-AF65-F5344CB8AC3E}">
        <p14:creationId xmlns:p14="http://schemas.microsoft.com/office/powerpoint/2010/main" xmlns="" val="41781987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hyperlink" Target="https://vk.com/mispps" TargetMode="External"/><Relationship Id="rId3" Type="http://schemas.openxmlformats.org/officeDocument/2006/relationships/image" Target="../media/image75.png"/><Relationship Id="rId7" Type="http://schemas.openxmlformats.org/officeDocument/2006/relationships/hyperlink" Target="https://www.facebook.com/mispps" TargetMode="External"/><Relationship Id="rId12" Type="http://schemas.openxmlformats.org/officeDocument/2006/relationships/image" Target="../media/image8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7.png"/><Relationship Id="rId11" Type="http://schemas.openxmlformats.org/officeDocument/2006/relationships/hyperlink" Target="https://plus.google.com/+Mispps/" TargetMode="External"/><Relationship Id="rId5" Type="http://schemas.openxmlformats.org/officeDocument/2006/relationships/image" Target="../media/image76.png"/><Relationship Id="rId10" Type="http://schemas.openxmlformats.org/officeDocument/2006/relationships/image" Target="../media/image7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
        <p:nvSpPr>
          <p:cNvPr id="5" name="CuadroTexto 4"/>
          <p:cNvSpPr txBox="1"/>
          <p:nvPr/>
        </p:nvSpPr>
        <p:spPr>
          <a:xfrm>
            <a:off x="2556858" y="612844"/>
            <a:ext cx="7078283" cy="5632311"/>
          </a:xfrm>
          <a:prstGeom prst="rect">
            <a:avLst/>
          </a:prstGeom>
          <a:noFill/>
        </p:spPr>
        <p:txBody>
          <a:bodyPr wrap="square" rtlCol="0">
            <a:spAutoFit/>
          </a:bodyPr>
          <a:lstStyle/>
          <a:p>
            <a:pPr algn="ctr"/>
            <a:r>
              <a:rPr lang="es-CO" sz="2000" b="1" i="1" dirty="0" smtClean="0">
                <a:solidFill>
                  <a:schemeClr val="bg1"/>
                </a:solidFill>
              </a:rPr>
              <a:t>TURQUÍA-ESTAMBUL</a:t>
            </a:r>
          </a:p>
          <a:p>
            <a:pPr algn="ctr"/>
            <a:r>
              <a:rPr lang="es-CO" sz="2000" i="1" dirty="0" smtClean="0">
                <a:solidFill>
                  <a:schemeClr val="bg1"/>
                </a:solidFill>
              </a:rPr>
              <a:t>conocida históricamente como Constantinopla y Bizancio es la ciudad más poblada de Turquía y el centro histórico, cultural y económico del país. Fue sucesivamente capital de Estados soberanos como el Imperio romano de Oriente, el Imperio latino y el Imperio otomano hasta 1923 cuando se terminó en la Ocupación de Constantinopla. Es considerada por su espléndido valor artístico y su ubicación en el Bósforo como una de las ciudades más bellas del mundo. Es una de las tres urbes transcontinentales que se sitúan entre Europa y Asia (las otras dos son </a:t>
            </a:r>
            <a:r>
              <a:rPr lang="es-CO" sz="2000" i="1" dirty="0" err="1" smtClean="0">
                <a:solidFill>
                  <a:schemeClr val="bg1"/>
                </a:solidFill>
              </a:rPr>
              <a:t>Atyrau</a:t>
            </a:r>
            <a:r>
              <a:rPr lang="es-CO" sz="2000" i="1" dirty="0" smtClean="0">
                <a:solidFill>
                  <a:schemeClr val="bg1"/>
                </a:solidFill>
              </a:rPr>
              <a:t> y Oremburgo).</a:t>
            </a:r>
          </a:p>
          <a:p>
            <a:pPr algn="ctr"/>
            <a:r>
              <a:rPr lang="es-CO" sz="2000" i="1" dirty="0" smtClean="0">
                <a:solidFill>
                  <a:schemeClr val="bg1"/>
                </a:solidFill>
              </a:rPr>
              <a:t>Aunque la capital política y administrativa es Ankara, Estambul sigue siendo una ciudad que tiene un papel fundamental en la industria, el comercio y la cultura de Turquía. Alberga más de una docena de universidades. Es sede del Patriarcado Ecuménico de Constantinopla, cabeza de la Iglesia ortodoxa. Bizancio fue el nombre original de la moderna ciudad de Estambul. Bizancio fue establecida por colonos griegos de </a:t>
            </a:r>
            <a:r>
              <a:rPr lang="es-CO" sz="2000" i="1" dirty="0" err="1" smtClean="0">
                <a:solidFill>
                  <a:schemeClr val="bg1"/>
                </a:solidFill>
              </a:rPr>
              <a:t>Megara</a:t>
            </a:r>
            <a:r>
              <a:rPr lang="es-CO" sz="2000" i="1" dirty="0" smtClean="0">
                <a:solidFill>
                  <a:schemeClr val="bg1"/>
                </a:solidFill>
              </a:rPr>
              <a:t> en 667 a. C. y nombrada en honor de su rey </a:t>
            </a:r>
            <a:r>
              <a:rPr lang="es-CO" sz="2000" i="1" dirty="0" err="1" smtClean="0">
                <a:solidFill>
                  <a:schemeClr val="bg1"/>
                </a:solidFill>
              </a:rPr>
              <a:t>Byzas</a:t>
            </a:r>
            <a:r>
              <a:rPr lang="es-CO" sz="2000" i="1" dirty="0" smtClean="0">
                <a:solidFill>
                  <a:schemeClr val="bg1"/>
                </a:solidFill>
              </a:rPr>
              <a:t>.</a:t>
            </a:r>
            <a:endParaRPr lang="es-CO" sz="2000" i="1" dirty="0">
              <a:solidFill>
                <a:schemeClr val="bg1"/>
              </a:solidFill>
            </a:endParaRPr>
          </a:p>
        </p:txBody>
      </p:sp>
      <p:sp>
        <p:nvSpPr>
          <p:cNvPr id="6" name="CuadroTexto 5"/>
          <p:cNvSpPr txBox="1"/>
          <p:nvPr/>
        </p:nvSpPr>
        <p:spPr>
          <a:xfrm rot="20575941">
            <a:off x="10443258" y="5491984"/>
            <a:ext cx="1911642" cy="830997"/>
          </a:xfrm>
          <a:prstGeom prst="rect">
            <a:avLst/>
          </a:prstGeom>
          <a:noFill/>
        </p:spPr>
        <p:txBody>
          <a:bodyPr wrap="square" rtlCol="0">
            <a:spAutoFit/>
          </a:bodyPr>
          <a:lstStyle/>
          <a:p>
            <a:pPr algn="ctr"/>
            <a:r>
              <a:rPr lang="es-CO" sz="1200" b="1" i="1" dirty="0" smtClean="0">
                <a:solidFill>
                  <a:schemeClr val="bg1"/>
                </a:solidFill>
              </a:rPr>
              <a:t>Creación de: </a:t>
            </a:r>
          </a:p>
          <a:p>
            <a:pPr algn="ctr"/>
            <a:r>
              <a:rPr lang="es-CO" sz="1200" b="1" i="1" dirty="0" smtClean="0">
                <a:solidFill>
                  <a:schemeClr val="bg1"/>
                </a:solidFill>
              </a:rPr>
              <a:t>Jeremías Candelo Valencia</a:t>
            </a:r>
          </a:p>
          <a:p>
            <a:pPr algn="ctr"/>
            <a:r>
              <a:rPr lang="es-CO" sz="1200" b="1" i="1" dirty="0" smtClean="0">
                <a:solidFill>
                  <a:schemeClr val="bg1"/>
                </a:solidFill>
              </a:rPr>
              <a:t>Para: mis </a:t>
            </a:r>
            <a:r>
              <a:rPr lang="es-CO" sz="1200" b="1" i="1" dirty="0" err="1" smtClean="0">
                <a:solidFill>
                  <a:schemeClr val="bg1"/>
                </a:solidFill>
              </a:rPr>
              <a:t>pps</a:t>
            </a:r>
            <a:endParaRPr lang="es-CO" sz="1200" b="1" i="1" dirty="0" smtClean="0">
              <a:solidFill>
                <a:schemeClr val="bg1"/>
              </a:solidFill>
            </a:endParaRPr>
          </a:p>
          <a:p>
            <a:pPr algn="ctr"/>
            <a:r>
              <a:rPr lang="es-CO" sz="1200" b="1" i="1" dirty="0" smtClean="0">
                <a:solidFill>
                  <a:schemeClr val="bg1"/>
                </a:solidFill>
              </a:rPr>
              <a:t>Música: Danza Árabe </a:t>
            </a:r>
            <a:endParaRPr lang="es-CO" sz="1200" b="1" i="1" dirty="0">
              <a:solidFill>
                <a:schemeClr val="bg1"/>
              </a:solidFill>
            </a:endParaRPr>
          </a:p>
        </p:txBody>
      </p:sp>
      <p:pic>
        <p:nvPicPr>
          <p:cNvPr id="7" name="danza_arabe_music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648218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nextCondLst>
                <p:cond evt="onClick" delay="0">
                  <p:tgtEl>
                    <p:spTgt spid="7"/>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137322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256321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884048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90602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636119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904559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770075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340068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0841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402702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56550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517844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30623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665053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826987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458693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69473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902870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907792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565662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511796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143045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998750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63112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629314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907649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513396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438447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901462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859420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548733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144832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148238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990201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650296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33978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643573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913204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40062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984417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603475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8166840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083044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192000" cy="6667500"/>
          </a:xfrm>
          <a:prstGeom prst="rect">
            <a:avLst/>
          </a:prstGeom>
        </p:spPr>
      </p:pic>
    </p:spTree>
    <p:extLst>
      <p:ext uri="{BB962C8B-B14F-4D97-AF65-F5344CB8AC3E}">
        <p14:creationId xmlns:p14="http://schemas.microsoft.com/office/powerpoint/2010/main" xmlns="" val="37770980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192001" cy="6667500"/>
          </a:xfrm>
          <a:prstGeom prst="rect">
            <a:avLst/>
          </a:prstGeom>
        </p:spPr>
      </p:pic>
    </p:spTree>
    <p:extLst>
      <p:ext uri="{BB962C8B-B14F-4D97-AF65-F5344CB8AC3E}">
        <p14:creationId xmlns:p14="http://schemas.microsoft.com/office/powerpoint/2010/main" xmlns="" val="4360230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3409009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2504700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0376693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1999" cy="6667500"/>
          </a:xfrm>
          <a:prstGeom prst="rect">
            <a:avLst/>
          </a:prstGeom>
        </p:spPr>
      </p:pic>
    </p:spTree>
    <p:extLst>
      <p:ext uri="{BB962C8B-B14F-4D97-AF65-F5344CB8AC3E}">
        <p14:creationId xmlns:p14="http://schemas.microsoft.com/office/powerpoint/2010/main" xmlns="" val="71657278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5483440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9832433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6331456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8840157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4699110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3005616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6232159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4110231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6352670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0598577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5995612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1693451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684113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5089885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5165424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8966400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0430140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4639355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026055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8084818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529" y="97247"/>
            <a:ext cx="12193057" cy="6663506"/>
          </a:xfrm>
          <a:prstGeom prst="rect">
            <a:avLst/>
          </a:prstGeom>
        </p:spPr>
      </p:pic>
      <p:pic>
        <p:nvPicPr>
          <p:cNvPr id="2" name="Imagen 1"/>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383383" y="603259"/>
            <a:ext cx="9425233" cy="5651482"/>
          </a:xfrm>
          <a:prstGeom prst="rect">
            <a:avLst/>
          </a:prstGeom>
        </p:spPr>
      </p:pic>
      <p:sp>
        <p:nvSpPr>
          <p:cNvPr id="4" name="Rectángulo 3"/>
          <p:cNvSpPr/>
          <p:nvPr/>
        </p:nvSpPr>
        <p:spPr>
          <a:xfrm rot="1185759">
            <a:off x="10985712" y="678191"/>
            <a:ext cx="888577" cy="369332"/>
          </a:xfrm>
          <a:prstGeom prst="rect">
            <a:avLst/>
          </a:prstGeom>
        </p:spPr>
        <p:txBody>
          <a:bodyPr wrap="none">
            <a:spAutoFit/>
          </a:bodyPr>
          <a:lstStyle/>
          <a:p>
            <a:r>
              <a:rPr lang="es-CO" i="1" dirty="0">
                <a:solidFill>
                  <a:schemeClr val="bg1"/>
                </a:solidFill>
              </a:rPr>
              <a:t>Turquía</a:t>
            </a:r>
          </a:p>
        </p:txBody>
      </p:sp>
    </p:spTree>
    <p:extLst>
      <p:ext uri="{BB962C8B-B14F-4D97-AF65-F5344CB8AC3E}">
        <p14:creationId xmlns:p14="http://schemas.microsoft.com/office/powerpoint/2010/main" xmlns="" val="10411770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529" y="97247"/>
            <a:ext cx="12193057" cy="6663506"/>
          </a:xfrm>
          <a:prstGeom prst="rect">
            <a:avLst/>
          </a:prstGeom>
        </p:spPr>
      </p:pic>
      <p:pic>
        <p:nvPicPr>
          <p:cNvPr id="4" name="Imagen 3"/>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2102774" y="426460"/>
            <a:ext cx="7986452" cy="6005080"/>
          </a:xfrm>
          <a:prstGeom prst="rect">
            <a:avLst/>
          </a:prstGeom>
        </p:spPr>
      </p:pic>
      <p:sp>
        <p:nvSpPr>
          <p:cNvPr id="5" name="Rectángulo 4"/>
          <p:cNvSpPr/>
          <p:nvPr/>
        </p:nvSpPr>
        <p:spPr>
          <a:xfrm rot="775781">
            <a:off x="10250330" y="616058"/>
            <a:ext cx="1847850" cy="1200329"/>
          </a:xfrm>
          <a:prstGeom prst="rect">
            <a:avLst/>
          </a:prstGeom>
        </p:spPr>
        <p:txBody>
          <a:bodyPr wrap="square">
            <a:spAutoFit/>
          </a:bodyPr>
          <a:lstStyle/>
          <a:p>
            <a:pPr algn="ctr"/>
            <a:r>
              <a:rPr lang="es-CO" i="1" dirty="0">
                <a:solidFill>
                  <a:schemeClr val="bg1"/>
                </a:solidFill>
              </a:rPr>
              <a:t>CAPADOCIA</a:t>
            </a:r>
            <a:r>
              <a:rPr lang="es-CO" dirty="0">
                <a:solidFill>
                  <a:schemeClr val="bg1"/>
                </a:solidFill>
              </a:rPr>
              <a:t> :Los fantásticos paisajes de la región de Turquía </a:t>
            </a:r>
          </a:p>
        </p:txBody>
      </p:sp>
    </p:spTree>
    <p:extLst>
      <p:ext uri="{BB962C8B-B14F-4D97-AF65-F5344CB8AC3E}">
        <p14:creationId xmlns:p14="http://schemas.microsoft.com/office/powerpoint/2010/main" xmlns="" val="41375286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77</TotalTime>
  <Words>231</Words>
  <Application>Microsoft Office PowerPoint</Application>
  <PresentationFormat>Personalizado</PresentationFormat>
  <Paragraphs>11</Paragraphs>
  <Slides>73</Slides>
  <Notes>0</Notes>
  <HiddenSlides>0</HiddenSlides>
  <MMClips>1</MMClips>
  <ScaleCrop>false</ScaleCrop>
  <HeadingPairs>
    <vt:vector size="4" baseType="variant">
      <vt:variant>
        <vt:lpstr>Tema</vt:lpstr>
      </vt:variant>
      <vt:variant>
        <vt:i4>2</vt:i4>
      </vt:variant>
      <vt:variant>
        <vt:lpstr>Títulos de diapositiva</vt:lpstr>
      </vt:variant>
      <vt:variant>
        <vt:i4>73</vt:i4>
      </vt:variant>
    </vt:vector>
  </HeadingPairs>
  <TitlesOfParts>
    <vt:vector size="7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11</cp:revision>
  <dcterms:created xsi:type="dcterms:W3CDTF">2016-05-12T11:42:53Z</dcterms:created>
  <dcterms:modified xsi:type="dcterms:W3CDTF">2016-05-12T13:35:39Z</dcterms:modified>
</cp:coreProperties>
</file>