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TJjIXsBqmRj43zLDX13zQ==" hashData="V5w/7NjFuuVmbbg5Tvi2kFBxaWg="/>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snapToGrid="0">
      <p:cViewPr varScale="1">
        <p:scale>
          <a:sx n="27" d="100"/>
          <a:sy n="27" d="100"/>
        </p:scale>
        <p:origin x="-90" y="-178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5C1C129-2BB7-48B5-B786-033ADC272FCE}" type="datetimeFigureOut">
              <a:rPr lang="es-CO" smtClean="0"/>
              <a:pPr/>
              <a:t>3/08/2016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33CDE45-A498-4CE0-8BA4-2D327E78864E}" type="slidenum">
              <a:rPr lang="es-CO" smtClean="0"/>
              <a:pPr/>
              <a:t>‹Nº›</a:t>
            </a:fld>
            <a:endParaRPr lang="es-CO"/>
          </a:p>
        </p:txBody>
      </p:sp>
    </p:spTree>
    <p:extLst>
      <p:ext uri="{BB962C8B-B14F-4D97-AF65-F5344CB8AC3E}">
        <p14:creationId xmlns:p14="http://schemas.microsoft.com/office/powerpoint/2010/main" xmlns="" val="27472980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5C1C129-2BB7-48B5-B786-033ADC272FCE}" type="datetimeFigureOut">
              <a:rPr lang="es-CO" smtClean="0"/>
              <a:pPr/>
              <a:t>3/08/2016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33CDE45-A498-4CE0-8BA4-2D327E78864E}" type="slidenum">
              <a:rPr lang="es-CO" smtClean="0"/>
              <a:pPr/>
              <a:t>‹Nº›</a:t>
            </a:fld>
            <a:endParaRPr lang="es-CO"/>
          </a:p>
        </p:txBody>
      </p:sp>
    </p:spTree>
    <p:extLst>
      <p:ext uri="{BB962C8B-B14F-4D97-AF65-F5344CB8AC3E}">
        <p14:creationId xmlns:p14="http://schemas.microsoft.com/office/powerpoint/2010/main" xmlns="" val="2937790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5C1C129-2BB7-48B5-B786-033ADC272FCE}" type="datetimeFigureOut">
              <a:rPr lang="es-CO" smtClean="0"/>
              <a:pPr/>
              <a:t>3/08/2016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33CDE45-A498-4CE0-8BA4-2D327E78864E}" type="slidenum">
              <a:rPr lang="es-CO" smtClean="0"/>
              <a:pPr/>
              <a:t>‹Nº›</a:t>
            </a:fld>
            <a:endParaRPr lang="es-CO"/>
          </a:p>
        </p:txBody>
      </p:sp>
    </p:spTree>
    <p:extLst>
      <p:ext uri="{BB962C8B-B14F-4D97-AF65-F5344CB8AC3E}">
        <p14:creationId xmlns:p14="http://schemas.microsoft.com/office/powerpoint/2010/main" xmlns="" val="3254138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5C1C129-2BB7-48B5-B786-033ADC272FCE}" type="datetimeFigureOut">
              <a:rPr lang="es-CO" smtClean="0"/>
              <a:pPr/>
              <a:t>3/08/2016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33CDE45-A498-4CE0-8BA4-2D327E78864E}" type="slidenum">
              <a:rPr lang="es-CO" smtClean="0"/>
              <a:pPr/>
              <a:t>‹Nº›</a:t>
            </a:fld>
            <a:endParaRPr lang="es-CO"/>
          </a:p>
        </p:txBody>
      </p:sp>
    </p:spTree>
    <p:extLst>
      <p:ext uri="{BB962C8B-B14F-4D97-AF65-F5344CB8AC3E}">
        <p14:creationId xmlns:p14="http://schemas.microsoft.com/office/powerpoint/2010/main" xmlns="" val="2029144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5C1C129-2BB7-48B5-B786-033ADC272FCE}" type="datetimeFigureOut">
              <a:rPr lang="es-CO" smtClean="0"/>
              <a:pPr/>
              <a:t>3/08/2016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33CDE45-A498-4CE0-8BA4-2D327E78864E}" type="slidenum">
              <a:rPr lang="es-CO" smtClean="0"/>
              <a:pPr/>
              <a:t>‹Nº›</a:t>
            </a:fld>
            <a:endParaRPr lang="es-CO"/>
          </a:p>
        </p:txBody>
      </p:sp>
    </p:spTree>
    <p:extLst>
      <p:ext uri="{BB962C8B-B14F-4D97-AF65-F5344CB8AC3E}">
        <p14:creationId xmlns:p14="http://schemas.microsoft.com/office/powerpoint/2010/main" xmlns="" val="2550345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5C1C129-2BB7-48B5-B786-033ADC272FCE}" type="datetimeFigureOut">
              <a:rPr lang="es-CO" smtClean="0"/>
              <a:pPr/>
              <a:t>3/08/2016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33CDE45-A498-4CE0-8BA4-2D327E78864E}" type="slidenum">
              <a:rPr lang="es-CO" smtClean="0"/>
              <a:pPr/>
              <a:t>‹Nº›</a:t>
            </a:fld>
            <a:endParaRPr lang="es-CO"/>
          </a:p>
        </p:txBody>
      </p:sp>
    </p:spTree>
    <p:extLst>
      <p:ext uri="{BB962C8B-B14F-4D97-AF65-F5344CB8AC3E}">
        <p14:creationId xmlns:p14="http://schemas.microsoft.com/office/powerpoint/2010/main" xmlns="" val="48242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5C1C129-2BB7-48B5-B786-033ADC272FCE}" type="datetimeFigureOut">
              <a:rPr lang="es-CO" smtClean="0"/>
              <a:pPr/>
              <a:t>3/08/2016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33CDE45-A498-4CE0-8BA4-2D327E78864E}" type="slidenum">
              <a:rPr lang="es-CO" smtClean="0"/>
              <a:pPr/>
              <a:t>‹Nº›</a:t>
            </a:fld>
            <a:endParaRPr lang="es-CO"/>
          </a:p>
        </p:txBody>
      </p:sp>
    </p:spTree>
    <p:extLst>
      <p:ext uri="{BB962C8B-B14F-4D97-AF65-F5344CB8AC3E}">
        <p14:creationId xmlns:p14="http://schemas.microsoft.com/office/powerpoint/2010/main" xmlns="" val="2103506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5C1C129-2BB7-48B5-B786-033ADC272FCE}" type="datetimeFigureOut">
              <a:rPr lang="es-CO" smtClean="0"/>
              <a:pPr/>
              <a:t>3/08/2016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33CDE45-A498-4CE0-8BA4-2D327E78864E}" type="slidenum">
              <a:rPr lang="es-CO" smtClean="0"/>
              <a:pPr/>
              <a:t>‹Nº›</a:t>
            </a:fld>
            <a:endParaRPr lang="es-CO"/>
          </a:p>
        </p:txBody>
      </p:sp>
    </p:spTree>
    <p:extLst>
      <p:ext uri="{BB962C8B-B14F-4D97-AF65-F5344CB8AC3E}">
        <p14:creationId xmlns:p14="http://schemas.microsoft.com/office/powerpoint/2010/main" xmlns="" val="238896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5C1C129-2BB7-48B5-B786-033ADC272FCE}" type="datetimeFigureOut">
              <a:rPr lang="es-CO" smtClean="0"/>
              <a:pPr/>
              <a:t>3/08/2016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33CDE45-A498-4CE0-8BA4-2D327E78864E}" type="slidenum">
              <a:rPr lang="es-CO" smtClean="0"/>
              <a:pPr/>
              <a:t>‹Nº›</a:t>
            </a:fld>
            <a:endParaRPr lang="es-CO"/>
          </a:p>
        </p:txBody>
      </p:sp>
    </p:spTree>
    <p:extLst>
      <p:ext uri="{BB962C8B-B14F-4D97-AF65-F5344CB8AC3E}">
        <p14:creationId xmlns:p14="http://schemas.microsoft.com/office/powerpoint/2010/main" xmlns="" val="1265253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5C1C129-2BB7-48B5-B786-033ADC272FCE}" type="datetimeFigureOut">
              <a:rPr lang="es-CO" smtClean="0"/>
              <a:pPr/>
              <a:t>3/08/2016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33CDE45-A498-4CE0-8BA4-2D327E78864E}" type="slidenum">
              <a:rPr lang="es-CO" smtClean="0"/>
              <a:pPr/>
              <a:t>‹Nº›</a:t>
            </a:fld>
            <a:endParaRPr lang="es-CO"/>
          </a:p>
        </p:txBody>
      </p:sp>
    </p:spTree>
    <p:extLst>
      <p:ext uri="{BB962C8B-B14F-4D97-AF65-F5344CB8AC3E}">
        <p14:creationId xmlns:p14="http://schemas.microsoft.com/office/powerpoint/2010/main" xmlns="" val="29479229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5C1C129-2BB7-48B5-B786-033ADC272FCE}" type="datetimeFigureOut">
              <a:rPr lang="es-CO" smtClean="0"/>
              <a:pPr/>
              <a:t>3/08/2016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33CDE45-A498-4CE0-8BA4-2D327E78864E}" type="slidenum">
              <a:rPr lang="es-CO" smtClean="0"/>
              <a:pPr/>
              <a:t>‹Nº›</a:t>
            </a:fld>
            <a:endParaRPr lang="es-CO"/>
          </a:p>
        </p:txBody>
      </p:sp>
    </p:spTree>
    <p:extLst>
      <p:ext uri="{BB962C8B-B14F-4D97-AF65-F5344CB8AC3E}">
        <p14:creationId xmlns:p14="http://schemas.microsoft.com/office/powerpoint/2010/main" xmlns="" val="2407200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C1C129-2BB7-48B5-B786-033ADC272FCE}" type="datetimeFigureOut">
              <a:rPr lang="es-CO" smtClean="0"/>
              <a:pPr/>
              <a:t>3/08/2016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3CDE45-A498-4CE0-8BA4-2D327E78864E}" type="slidenum">
              <a:rPr lang="es-CO" smtClean="0"/>
              <a:pPr/>
              <a:t>‹Nº›</a:t>
            </a:fld>
            <a:endParaRPr lang="es-CO"/>
          </a:p>
        </p:txBody>
      </p:sp>
    </p:spTree>
    <p:extLst>
      <p:ext uri="{BB962C8B-B14F-4D97-AF65-F5344CB8AC3E}">
        <p14:creationId xmlns:p14="http://schemas.microsoft.com/office/powerpoint/2010/main" xmlns="" val="28410720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hyperlink" Target="https://vk.com/mispps" TargetMode="External"/><Relationship Id="rId3" Type="http://schemas.openxmlformats.org/officeDocument/2006/relationships/image" Target="../media/image89.png"/><Relationship Id="rId7" Type="http://schemas.openxmlformats.org/officeDocument/2006/relationships/hyperlink" Target="https://www.facebook.com/mispps" TargetMode="External"/><Relationship Id="rId12" Type="http://schemas.openxmlformats.org/officeDocument/2006/relationships/image" Target="../media/image9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1.png"/><Relationship Id="rId11" Type="http://schemas.openxmlformats.org/officeDocument/2006/relationships/hyperlink" Target="https://plus.google.com/+Mispps/" TargetMode="External"/><Relationship Id="rId5" Type="http://schemas.openxmlformats.org/officeDocument/2006/relationships/image" Target="../media/image90.png"/><Relationship Id="rId10" Type="http://schemas.openxmlformats.org/officeDocument/2006/relationships/image" Target="../media/image9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Rectángulo 4"/>
          <p:cNvSpPr/>
          <p:nvPr/>
        </p:nvSpPr>
        <p:spPr>
          <a:xfrm>
            <a:off x="2931622" y="1536174"/>
            <a:ext cx="6328756" cy="3785652"/>
          </a:xfrm>
          <a:prstGeom prst="rect">
            <a:avLst/>
          </a:prstGeom>
        </p:spPr>
        <p:txBody>
          <a:bodyPr wrap="square">
            <a:spAutoFit/>
          </a:bodyPr>
          <a:lstStyle/>
          <a:p>
            <a:pPr algn="ctr"/>
            <a:r>
              <a:rPr lang="es-CO" sz="2000" b="1" i="1" dirty="0" smtClean="0"/>
              <a:t>Turismo Fluvial</a:t>
            </a:r>
          </a:p>
          <a:p>
            <a:pPr algn="ctr"/>
            <a:r>
              <a:rPr lang="es-CO" sz="2000" i="1" dirty="0" smtClean="0"/>
              <a:t>Al alquilar un barco para unas vacaciones por el Canal du </a:t>
            </a:r>
            <a:r>
              <a:rPr lang="es-CO" sz="2000" i="1" dirty="0" err="1" smtClean="0"/>
              <a:t>Midi</a:t>
            </a:r>
            <a:r>
              <a:rPr lang="es-CO" sz="2000" i="1" dirty="0" smtClean="0"/>
              <a:t>, te dispones a disfrutar de viajes apacibles a través de los viñedos frondosos de la región vinícola del </a:t>
            </a:r>
            <a:r>
              <a:rPr lang="es-CO" sz="2000" i="1" dirty="0" err="1" smtClean="0"/>
              <a:t>Languedoc</a:t>
            </a:r>
            <a:r>
              <a:rPr lang="es-CO" sz="2000" i="1" dirty="0" smtClean="0"/>
              <a:t>. Declarada patrimonio de la humanidad por la Unesco, es una de las vías navegables más famosas del mundo. Con el pasaje de las esclusas, los puentes-canales y la escala de </a:t>
            </a:r>
            <a:r>
              <a:rPr lang="es-CO" sz="2000" i="1" dirty="0" err="1" smtClean="0"/>
              <a:t>Fonsérannes</a:t>
            </a:r>
            <a:r>
              <a:rPr lang="es-CO" sz="2000" i="1" dirty="0" smtClean="0"/>
              <a:t>, el turismo fluvial se disfruta en cada instante del crucero. En el trayecto desde la bulliciosa Toulouse hasta las playas de arena dorada del Mediterráneo se pueden hacer catas de vino, paseos en bici y visitas a localidades medievales y antiguas ciudades amuralladas.</a:t>
            </a:r>
            <a:endParaRPr lang="es-CO" sz="2000" i="1" dirty="0"/>
          </a:p>
        </p:txBody>
      </p:sp>
      <p:sp>
        <p:nvSpPr>
          <p:cNvPr id="6" name="CuadroTexto 5"/>
          <p:cNvSpPr txBox="1"/>
          <p:nvPr/>
        </p:nvSpPr>
        <p:spPr>
          <a:xfrm flipH="1">
            <a:off x="9428483" y="5536276"/>
            <a:ext cx="2425465"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Puerto </a:t>
            </a:r>
            <a:r>
              <a:rPr lang="es-CO" sz="1000" b="1" i="1" dirty="0" err="1" smtClean="0"/>
              <a:t>mont</a:t>
            </a:r>
            <a:r>
              <a:rPr lang="es-CO" sz="1000" b="1" i="1" dirty="0" smtClean="0"/>
              <a:t>. Balada romántica.</a:t>
            </a:r>
            <a:endParaRPr lang="es-CO" sz="1000" b="1" i="1" dirty="0"/>
          </a:p>
        </p:txBody>
      </p:sp>
      <p:pic>
        <p:nvPicPr>
          <p:cNvPr id="7" name="PUERTO_MONTT_BALADA_ROMANTICA_INSTRUMENTAL_HD_con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1834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54522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73226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43783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17280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33012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43502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74364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5697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7429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0269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38315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7235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20189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994997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0419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62503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325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607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26696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83641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82116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68680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95918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03159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30890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30099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963545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40803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45123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0"/>
          </a:xfrm>
          <a:prstGeom prst="rect">
            <a:avLst/>
          </a:prstGeom>
        </p:spPr>
      </p:pic>
    </p:spTree>
    <p:extLst>
      <p:ext uri="{BB962C8B-B14F-4D97-AF65-F5344CB8AC3E}">
        <p14:creationId xmlns:p14="http://schemas.microsoft.com/office/powerpoint/2010/main" xmlns="" val="37456340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24407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59583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418754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41802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68414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36829" cy="6858000"/>
          </a:xfrm>
          <a:prstGeom prst="rect">
            <a:avLst/>
          </a:prstGeom>
        </p:spPr>
      </p:pic>
    </p:spTree>
    <p:extLst>
      <p:ext uri="{BB962C8B-B14F-4D97-AF65-F5344CB8AC3E}">
        <p14:creationId xmlns:p14="http://schemas.microsoft.com/office/powerpoint/2010/main" xmlns="" val="30212531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07230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69195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03687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24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62101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85282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53734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29967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5932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31188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59175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679033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71099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778287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75105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292118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633753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70498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6876228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840826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392991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3288526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8006649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195512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550296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384401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903993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8991740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558522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960088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383874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8579910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538642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996015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699717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807631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001884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9072394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312511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3742415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485334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69415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364311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589031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380347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091807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3845087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388162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1318467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720653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65</TotalTime>
  <Words>147</Words>
  <Application>Microsoft Office PowerPoint</Application>
  <PresentationFormat>Personalizado</PresentationFormat>
  <Paragraphs>7</Paragraphs>
  <Slides>88</Slides>
  <Notes>0</Notes>
  <HiddenSlides>0</HiddenSlides>
  <MMClips>1</MMClips>
  <ScaleCrop>false</ScaleCrop>
  <HeadingPairs>
    <vt:vector size="4" baseType="variant">
      <vt:variant>
        <vt:lpstr>Tema</vt:lpstr>
      </vt:variant>
      <vt:variant>
        <vt:i4>2</vt:i4>
      </vt:variant>
      <vt:variant>
        <vt:lpstr>Títulos de diapositiva</vt:lpstr>
      </vt:variant>
      <vt:variant>
        <vt:i4>88</vt:i4>
      </vt:variant>
    </vt:vector>
  </HeadingPairs>
  <TitlesOfParts>
    <vt:vector size="9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2016-07-21T14:53:15Z</dcterms:created>
  <dcterms:modified xsi:type="dcterms:W3CDTF">2016-08-03T16:22:56Z</dcterms:modified>
</cp:coreProperties>
</file>