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 id="2147483674" r:id="rId4"/>
  </p:sldMasterIdLst>
  <p:notesMasterIdLst>
    <p:notesMasterId r:id="rId81"/>
  </p:notesMasterIdLst>
  <p:sldIdLst>
    <p:sldId id="377" r:id="rId5"/>
    <p:sldId id="538" r:id="rId6"/>
    <p:sldId id="479" r:id="rId7"/>
    <p:sldId id="480" r:id="rId8"/>
    <p:sldId id="384" r:id="rId9"/>
    <p:sldId id="482" r:id="rId10"/>
    <p:sldId id="493" r:id="rId11"/>
    <p:sldId id="475" r:id="rId12"/>
    <p:sldId id="483" r:id="rId13"/>
    <p:sldId id="484" r:id="rId14"/>
    <p:sldId id="485" r:id="rId15"/>
    <p:sldId id="507" r:id="rId16"/>
    <p:sldId id="476" r:id="rId17"/>
    <p:sldId id="489" r:id="rId18"/>
    <p:sldId id="490" r:id="rId19"/>
    <p:sldId id="523" r:id="rId20"/>
    <p:sldId id="524" r:id="rId21"/>
    <p:sldId id="508" r:id="rId22"/>
    <p:sldId id="491" r:id="rId23"/>
    <p:sldId id="546" r:id="rId24"/>
    <p:sldId id="495" r:id="rId25"/>
    <p:sldId id="505" r:id="rId26"/>
    <p:sldId id="494" r:id="rId27"/>
    <p:sldId id="492" r:id="rId28"/>
    <p:sldId id="497" r:id="rId29"/>
    <p:sldId id="500" r:id="rId30"/>
    <p:sldId id="501" r:id="rId31"/>
    <p:sldId id="502" r:id="rId32"/>
    <p:sldId id="503" r:id="rId33"/>
    <p:sldId id="509" r:id="rId34"/>
    <p:sldId id="510" r:id="rId35"/>
    <p:sldId id="511" r:id="rId36"/>
    <p:sldId id="512" r:id="rId37"/>
    <p:sldId id="518" r:id="rId38"/>
    <p:sldId id="521" r:id="rId39"/>
    <p:sldId id="522" r:id="rId40"/>
    <p:sldId id="516" r:id="rId41"/>
    <p:sldId id="531" r:id="rId42"/>
    <p:sldId id="515" r:id="rId43"/>
    <p:sldId id="529" r:id="rId44"/>
    <p:sldId id="544" r:id="rId45"/>
    <p:sldId id="545" r:id="rId46"/>
    <p:sldId id="513" r:id="rId47"/>
    <p:sldId id="504" r:id="rId48"/>
    <p:sldId id="498" r:id="rId49"/>
    <p:sldId id="506" r:id="rId50"/>
    <p:sldId id="519" r:id="rId51"/>
    <p:sldId id="499" r:id="rId52"/>
    <p:sldId id="535" r:id="rId53"/>
    <p:sldId id="533" r:id="rId54"/>
    <p:sldId id="536" r:id="rId55"/>
    <p:sldId id="537" r:id="rId56"/>
    <p:sldId id="539" r:id="rId57"/>
    <p:sldId id="530" r:id="rId58"/>
    <p:sldId id="532" r:id="rId59"/>
    <p:sldId id="528" r:id="rId60"/>
    <p:sldId id="514" r:id="rId61"/>
    <p:sldId id="525" r:id="rId62"/>
    <p:sldId id="527" r:id="rId63"/>
    <p:sldId id="540" r:id="rId64"/>
    <p:sldId id="496" r:id="rId65"/>
    <p:sldId id="486" r:id="rId66"/>
    <p:sldId id="487" r:id="rId67"/>
    <p:sldId id="526" r:id="rId68"/>
    <p:sldId id="542" r:id="rId69"/>
    <p:sldId id="543" r:id="rId70"/>
    <p:sldId id="534" r:id="rId71"/>
    <p:sldId id="541" r:id="rId72"/>
    <p:sldId id="517" r:id="rId73"/>
    <p:sldId id="549" r:id="rId74"/>
    <p:sldId id="488" r:id="rId75"/>
    <p:sldId id="520" r:id="rId76"/>
    <p:sldId id="548" r:id="rId77"/>
    <p:sldId id="547" r:id="rId78"/>
    <p:sldId id="378" r:id="rId79"/>
    <p:sldId id="448" r:id="rId80"/>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P3IZmq6yGVciwYLbhSxHA==" hashData="CBdVMxJCUSXQrC/b37wvOTKV66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0" d="100"/>
          <a:sy n="30" d="100"/>
        </p:scale>
        <p:origin x="-1938" y="-1086"/>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theme" Target="theme/theme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21/04/2019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8"/>
            <a:ext cx="7888764" cy="1619532"/>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845225" y="1968672"/>
            <a:ext cx="9579214" cy="1358412"/>
          </a:xfrm>
        </p:spPr>
        <p:txBody>
          <a:bodyPr/>
          <a:lstStyle/>
          <a:p>
            <a:r>
              <a:rPr lang="es-ES" altLang="zh-TW" smtClean="0"/>
              <a:t>Haga clic para modificar el estilo de título del patrón</a:t>
            </a:r>
            <a:endParaRPr lang="zh-TW" altLang="en-US"/>
          </a:p>
        </p:txBody>
      </p:sp>
      <p:sp>
        <p:nvSpPr>
          <p:cNvPr id="3" name="副標題 2"/>
          <p:cNvSpPr>
            <a:spLocks noGrp="1"/>
          </p:cNvSpPr>
          <p:nvPr>
            <p:ph type="subTitle" idx="1"/>
          </p:nvPr>
        </p:nvSpPr>
        <p:spPr>
          <a:xfrm>
            <a:off x="1690450" y="3591137"/>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ltLang="zh-TW" smtClean="0"/>
              <a:t>Haga clic para modificar el estilo de subtítulo del patrón</a:t>
            </a:r>
            <a:endParaRPr lang="zh-TW" altLang="en-US"/>
          </a:p>
        </p:txBody>
      </p:sp>
      <p:sp>
        <p:nvSpPr>
          <p:cNvPr id="4" name="日期版面配置區 3"/>
          <p:cNvSpPr>
            <a:spLocks noGrp="1"/>
          </p:cNvSpPr>
          <p:nvPr>
            <p:ph type="dt" sz="half" idx="10"/>
          </p:nvPr>
        </p:nvSpPr>
        <p:spPr/>
        <p:txBody>
          <a:bodyPr/>
          <a:lstStyle>
            <a:lvl1pPr>
              <a:defRPr/>
            </a:lvl1pPr>
          </a:lstStyle>
          <a:p>
            <a:pPr>
              <a:defRPr/>
            </a:pPr>
            <a:fld id="{2A2C8F4F-FEE7-49A8-83B0-38E663F296A0}" type="datetimeFigureOut">
              <a:rPr lang="zh-TW" altLang="es-ES"/>
              <a:pPr>
                <a:defRPr/>
              </a:pPr>
              <a:t>2019/4/21</a:t>
            </a:fld>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A005D41A-C0F5-4AF9-A02A-5BBEFFA89948}" type="slidenum">
              <a:rPr lang="zh-TW" altLang="en-US"/>
              <a:pPr>
                <a:defRPr/>
              </a:pPr>
              <a:t>‹Nº›</a:t>
            </a:fld>
            <a:endParaRPr lang="en-US" altLang="zh-TW"/>
          </a:p>
        </p:txBody>
      </p:sp>
    </p:spTree>
    <p:extLst>
      <p:ext uri="{BB962C8B-B14F-4D97-AF65-F5344CB8AC3E}">
        <p14:creationId xmlns:p14="http://schemas.microsoft.com/office/powerpoint/2010/main" val="410738418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s-ES" altLang="zh-TW" smtClean="0"/>
              <a:t>Haga clic para modificar el estilo de título del patrón</a:t>
            </a:r>
            <a:endParaRPr lang="zh-TW" altLang="en-US"/>
          </a:p>
        </p:txBody>
      </p:sp>
      <p:sp>
        <p:nvSpPr>
          <p:cNvPr id="3" name="內容版面配置區 2"/>
          <p:cNvSpPr>
            <a:spLocks noGrp="1"/>
          </p:cNvSpPr>
          <p:nvPr>
            <p:ph idx="1"/>
          </p:nvPr>
        </p:nvSpPr>
        <p:spPr/>
        <p:txBody>
          <a:bodyPr/>
          <a:lstStyle/>
          <a:p>
            <a:pPr lvl="0"/>
            <a:r>
              <a:rPr lang="es-ES" altLang="zh-TW" smtClean="0"/>
              <a:t>Haga clic para modificar el estilo de texto del patrón</a:t>
            </a:r>
          </a:p>
          <a:p>
            <a:pPr lvl="1"/>
            <a:r>
              <a:rPr lang="es-ES" altLang="zh-TW" smtClean="0"/>
              <a:t>Segundo nivel</a:t>
            </a:r>
          </a:p>
          <a:p>
            <a:pPr lvl="2"/>
            <a:r>
              <a:rPr lang="es-ES" altLang="zh-TW" smtClean="0"/>
              <a:t>Tercer nivel</a:t>
            </a:r>
          </a:p>
          <a:p>
            <a:pPr lvl="3"/>
            <a:r>
              <a:rPr lang="es-ES" altLang="zh-TW" smtClean="0"/>
              <a:t>Cuarto nivel</a:t>
            </a:r>
          </a:p>
          <a:p>
            <a:pPr lvl="4"/>
            <a:r>
              <a:rPr lang="es-ES" altLang="zh-TW" smtClean="0"/>
              <a:t>Quinto nivel</a:t>
            </a:r>
            <a:endParaRPr lang="zh-TW" altLang="en-US"/>
          </a:p>
        </p:txBody>
      </p:sp>
      <p:sp>
        <p:nvSpPr>
          <p:cNvPr id="4" name="日期版面配置區 3"/>
          <p:cNvSpPr>
            <a:spLocks noGrp="1"/>
          </p:cNvSpPr>
          <p:nvPr>
            <p:ph type="dt" sz="half" idx="10"/>
          </p:nvPr>
        </p:nvSpPr>
        <p:spPr/>
        <p:txBody>
          <a:bodyPr/>
          <a:lstStyle>
            <a:lvl1pPr>
              <a:defRPr/>
            </a:lvl1pPr>
          </a:lstStyle>
          <a:p>
            <a:pPr>
              <a:defRPr/>
            </a:pPr>
            <a:fld id="{138FF8E3-248B-46CE-8F17-BAF593DCB5E7}" type="datetimeFigureOut">
              <a:rPr lang="zh-TW" altLang="es-ES"/>
              <a:pPr>
                <a:defRPr/>
              </a:pPr>
              <a:t>2019/4/21</a:t>
            </a:fld>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59BEE36F-91F2-4EF0-AE1E-19C4E607E16D}" type="slidenum">
              <a:rPr lang="zh-TW" altLang="en-US"/>
              <a:pPr>
                <a:defRPr/>
              </a:pPr>
              <a:t>‹Nº›</a:t>
            </a:fld>
            <a:endParaRPr lang="en-US" altLang="zh-TW"/>
          </a:p>
        </p:txBody>
      </p:sp>
    </p:spTree>
    <p:extLst>
      <p:ext uri="{BB962C8B-B14F-4D97-AF65-F5344CB8AC3E}">
        <p14:creationId xmlns:p14="http://schemas.microsoft.com/office/powerpoint/2010/main" val="176826450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890225" y="4072304"/>
            <a:ext cx="9579214" cy="1258658"/>
          </a:xfrm>
        </p:spPr>
        <p:txBody>
          <a:bodyPr anchor="t"/>
          <a:lstStyle>
            <a:lvl1pPr algn="l">
              <a:defRPr sz="4000" b="1" cap="all"/>
            </a:lvl1pPr>
          </a:lstStyle>
          <a:p>
            <a:r>
              <a:rPr lang="es-ES" altLang="zh-TW" smtClean="0"/>
              <a:t>Haga clic para modificar el estilo de título del patrón</a:t>
            </a:r>
            <a:endParaRPr lang="zh-TW" altLang="en-US"/>
          </a:p>
        </p:txBody>
      </p:sp>
      <p:sp>
        <p:nvSpPr>
          <p:cNvPr id="3" name="文字版面配置區 2"/>
          <p:cNvSpPr>
            <a:spLocks noGrp="1"/>
          </p:cNvSpPr>
          <p:nvPr>
            <p:ph type="body" idx="1"/>
          </p:nvPr>
        </p:nvSpPr>
        <p:spPr>
          <a:xfrm>
            <a:off x="890225" y="2686019"/>
            <a:ext cx="9579214"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ltLang="zh-TW" smtClean="0"/>
              <a:t>Haga clic para modificar el estilo de texto del patrón</a:t>
            </a:r>
          </a:p>
        </p:txBody>
      </p:sp>
      <p:sp>
        <p:nvSpPr>
          <p:cNvPr id="4" name="日期版面配置區 3"/>
          <p:cNvSpPr>
            <a:spLocks noGrp="1"/>
          </p:cNvSpPr>
          <p:nvPr>
            <p:ph type="dt" sz="half" idx="10"/>
          </p:nvPr>
        </p:nvSpPr>
        <p:spPr/>
        <p:txBody>
          <a:bodyPr/>
          <a:lstStyle>
            <a:lvl1pPr>
              <a:defRPr/>
            </a:lvl1pPr>
          </a:lstStyle>
          <a:p>
            <a:pPr>
              <a:defRPr/>
            </a:pPr>
            <a:fld id="{3B357FE1-B8AC-4F9C-84D1-18E2B9BB70FE}" type="datetimeFigureOut">
              <a:rPr lang="zh-TW" altLang="es-ES"/>
              <a:pPr>
                <a:defRPr/>
              </a:pPr>
              <a:t>2019/4/21</a:t>
            </a:fld>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0C64A5E7-E463-4914-803A-AF3C0A413509}" type="slidenum">
              <a:rPr lang="zh-TW" altLang="en-US"/>
              <a:pPr>
                <a:defRPr/>
              </a:pPr>
              <a:t>‹Nº›</a:t>
            </a:fld>
            <a:endParaRPr lang="en-US" altLang="zh-TW"/>
          </a:p>
        </p:txBody>
      </p:sp>
    </p:spTree>
    <p:extLst>
      <p:ext uri="{BB962C8B-B14F-4D97-AF65-F5344CB8AC3E}">
        <p14:creationId xmlns:p14="http://schemas.microsoft.com/office/powerpoint/2010/main" val="156477087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s-ES" altLang="zh-TW" smtClean="0"/>
              <a:t>Haga clic para modificar el estilo de título del patrón</a:t>
            </a:r>
            <a:endParaRPr lang="zh-TW" altLang="en-US"/>
          </a:p>
        </p:txBody>
      </p:sp>
      <p:sp>
        <p:nvSpPr>
          <p:cNvPr id="3" name="內容版面配置區 2"/>
          <p:cNvSpPr>
            <a:spLocks noGrp="1"/>
          </p:cNvSpPr>
          <p:nvPr>
            <p:ph sz="half" idx="1"/>
          </p:nvPr>
        </p:nvSpPr>
        <p:spPr>
          <a:xfrm>
            <a:off x="563484" y="1478705"/>
            <a:ext cx="4977434"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ltLang="zh-TW" smtClean="0"/>
              <a:t>Haga clic para modificar el estilo de texto del patrón</a:t>
            </a:r>
          </a:p>
          <a:p>
            <a:pPr lvl="1"/>
            <a:r>
              <a:rPr lang="es-ES" altLang="zh-TW" smtClean="0"/>
              <a:t>Segundo nivel</a:t>
            </a:r>
          </a:p>
          <a:p>
            <a:pPr lvl="2"/>
            <a:r>
              <a:rPr lang="es-ES" altLang="zh-TW" smtClean="0"/>
              <a:t>Tercer nivel</a:t>
            </a:r>
          </a:p>
          <a:p>
            <a:pPr lvl="3"/>
            <a:r>
              <a:rPr lang="es-ES" altLang="zh-TW" smtClean="0"/>
              <a:t>Cuarto nivel</a:t>
            </a:r>
          </a:p>
          <a:p>
            <a:pPr lvl="4"/>
            <a:r>
              <a:rPr lang="es-ES" altLang="zh-TW" smtClean="0"/>
              <a:t>Quinto nivel</a:t>
            </a:r>
            <a:endParaRPr lang="zh-TW" altLang="en-US"/>
          </a:p>
        </p:txBody>
      </p:sp>
      <p:sp>
        <p:nvSpPr>
          <p:cNvPr id="4" name="內容版面配置區 3"/>
          <p:cNvSpPr>
            <a:spLocks noGrp="1"/>
          </p:cNvSpPr>
          <p:nvPr>
            <p:ph sz="half" idx="2"/>
          </p:nvPr>
        </p:nvSpPr>
        <p:spPr>
          <a:xfrm>
            <a:off x="5728746" y="1478705"/>
            <a:ext cx="4977434"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ltLang="zh-TW" smtClean="0"/>
              <a:t>Haga clic para modificar el estilo de texto del patrón</a:t>
            </a:r>
          </a:p>
          <a:p>
            <a:pPr lvl="1"/>
            <a:r>
              <a:rPr lang="es-ES" altLang="zh-TW" smtClean="0"/>
              <a:t>Segundo nivel</a:t>
            </a:r>
          </a:p>
          <a:p>
            <a:pPr lvl="2"/>
            <a:r>
              <a:rPr lang="es-ES" altLang="zh-TW" smtClean="0"/>
              <a:t>Tercer nivel</a:t>
            </a:r>
          </a:p>
          <a:p>
            <a:pPr lvl="3"/>
            <a:r>
              <a:rPr lang="es-ES" altLang="zh-TW" smtClean="0"/>
              <a:t>Cuarto nivel</a:t>
            </a:r>
          </a:p>
          <a:p>
            <a:pPr lvl="4"/>
            <a:r>
              <a:rPr lang="es-ES" altLang="zh-TW" smtClean="0"/>
              <a:t>Quinto nivel</a:t>
            </a:r>
            <a:endParaRPr lang="zh-TW" altLang="en-US"/>
          </a:p>
        </p:txBody>
      </p:sp>
      <p:sp>
        <p:nvSpPr>
          <p:cNvPr id="5" name="日期版面配置區 3"/>
          <p:cNvSpPr>
            <a:spLocks noGrp="1"/>
          </p:cNvSpPr>
          <p:nvPr>
            <p:ph type="dt" sz="half" idx="10"/>
          </p:nvPr>
        </p:nvSpPr>
        <p:spPr/>
        <p:txBody>
          <a:bodyPr/>
          <a:lstStyle>
            <a:lvl1pPr>
              <a:defRPr/>
            </a:lvl1pPr>
          </a:lstStyle>
          <a:p>
            <a:pPr>
              <a:defRPr/>
            </a:pPr>
            <a:fld id="{F4C6EFE1-B231-4B77-950E-44CABDD72865}" type="datetimeFigureOut">
              <a:rPr lang="zh-TW" altLang="es-ES"/>
              <a:pPr>
                <a:defRPr/>
              </a:pPr>
              <a:t>2019/4/21</a:t>
            </a:fld>
            <a:endParaRPr lang="en-US" altLang="zh-TW"/>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DDE4A343-5967-4682-80CA-BF00A0E62323}" type="slidenum">
              <a:rPr lang="zh-TW" altLang="en-US"/>
              <a:pPr>
                <a:defRPr/>
              </a:pPr>
              <a:t>‹Nº›</a:t>
            </a:fld>
            <a:endParaRPr lang="en-US" altLang="zh-TW"/>
          </a:p>
        </p:txBody>
      </p:sp>
    </p:spTree>
    <p:extLst>
      <p:ext uri="{BB962C8B-B14F-4D97-AF65-F5344CB8AC3E}">
        <p14:creationId xmlns:p14="http://schemas.microsoft.com/office/powerpoint/2010/main" val="241273611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es-ES" altLang="zh-TW" smtClean="0"/>
              <a:t>Haga clic para modificar el estilo de título del patrón</a:t>
            </a:r>
            <a:endParaRPr lang="zh-TW" altLang="en-US"/>
          </a:p>
        </p:txBody>
      </p:sp>
      <p:sp>
        <p:nvSpPr>
          <p:cNvPr id="3" name="文字版面配置區 2"/>
          <p:cNvSpPr>
            <a:spLocks noGrp="1"/>
          </p:cNvSpPr>
          <p:nvPr>
            <p:ph type="body" idx="1"/>
          </p:nvPr>
        </p:nvSpPr>
        <p:spPr>
          <a:xfrm>
            <a:off x="563483" y="1418558"/>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ltLang="zh-TW" smtClean="0"/>
              <a:t>Haga clic para modificar el estilo de texto del patrón</a:t>
            </a:r>
          </a:p>
        </p:txBody>
      </p:sp>
      <p:sp>
        <p:nvSpPr>
          <p:cNvPr id="4" name="內容版面配置區 3"/>
          <p:cNvSpPr>
            <a:spLocks noGrp="1"/>
          </p:cNvSpPr>
          <p:nvPr>
            <p:ph sz="half" idx="2"/>
          </p:nvPr>
        </p:nvSpPr>
        <p:spPr>
          <a:xfrm>
            <a:off x="563483" y="2009746"/>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ltLang="zh-TW" smtClean="0"/>
              <a:t>Haga clic para modificar el estilo de texto del patrón</a:t>
            </a:r>
          </a:p>
          <a:p>
            <a:pPr lvl="1"/>
            <a:r>
              <a:rPr lang="es-ES" altLang="zh-TW" smtClean="0"/>
              <a:t>Segundo nivel</a:t>
            </a:r>
          </a:p>
          <a:p>
            <a:pPr lvl="2"/>
            <a:r>
              <a:rPr lang="es-ES" altLang="zh-TW" smtClean="0"/>
              <a:t>Tercer nivel</a:t>
            </a:r>
          </a:p>
          <a:p>
            <a:pPr lvl="3"/>
            <a:r>
              <a:rPr lang="es-ES" altLang="zh-TW" smtClean="0"/>
              <a:t>Cuarto nivel</a:t>
            </a:r>
          </a:p>
          <a:p>
            <a:pPr lvl="4"/>
            <a:r>
              <a:rPr lang="es-ES" altLang="zh-TW" smtClean="0"/>
              <a:t>Quinto nivel</a:t>
            </a:r>
            <a:endParaRPr lang="zh-TW" altLang="en-US"/>
          </a:p>
        </p:txBody>
      </p:sp>
      <p:sp>
        <p:nvSpPr>
          <p:cNvPr id="5" name="文字版面配置區 4"/>
          <p:cNvSpPr>
            <a:spLocks noGrp="1"/>
          </p:cNvSpPr>
          <p:nvPr>
            <p:ph type="body" sz="quarter" idx="3"/>
          </p:nvPr>
        </p:nvSpPr>
        <p:spPr>
          <a:xfrm>
            <a:off x="5724833" y="1418558"/>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ltLang="zh-TW" smtClean="0"/>
              <a:t>Haga clic para modificar el estilo de texto del patrón</a:t>
            </a:r>
          </a:p>
        </p:txBody>
      </p:sp>
      <p:sp>
        <p:nvSpPr>
          <p:cNvPr id="6" name="內容版面配置區 5"/>
          <p:cNvSpPr>
            <a:spLocks noGrp="1"/>
          </p:cNvSpPr>
          <p:nvPr>
            <p:ph sz="quarter" idx="4"/>
          </p:nvPr>
        </p:nvSpPr>
        <p:spPr>
          <a:xfrm>
            <a:off x="5724833" y="2009746"/>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ltLang="zh-TW" smtClean="0"/>
              <a:t>Haga clic para modificar el estilo de texto del patrón</a:t>
            </a:r>
          </a:p>
          <a:p>
            <a:pPr lvl="1"/>
            <a:r>
              <a:rPr lang="es-ES" altLang="zh-TW" smtClean="0"/>
              <a:t>Segundo nivel</a:t>
            </a:r>
          </a:p>
          <a:p>
            <a:pPr lvl="2"/>
            <a:r>
              <a:rPr lang="es-ES" altLang="zh-TW" smtClean="0"/>
              <a:t>Tercer nivel</a:t>
            </a:r>
          </a:p>
          <a:p>
            <a:pPr lvl="3"/>
            <a:r>
              <a:rPr lang="es-ES" altLang="zh-TW" smtClean="0"/>
              <a:t>Cuarto nivel</a:t>
            </a:r>
          </a:p>
          <a:p>
            <a:pPr lvl="4"/>
            <a:r>
              <a:rPr lang="es-ES" altLang="zh-TW" smtClean="0"/>
              <a:t>Quinto nivel</a:t>
            </a:r>
            <a:endParaRPr lang="zh-TW" altLang="en-US"/>
          </a:p>
        </p:txBody>
      </p:sp>
      <p:sp>
        <p:nvSpPr>
          <p:cNvPr id="7" name="日期版面配置區 3"/>
          <p:cNvSpPr>
            <a:spLocks noGrp="1"/>
          </p:cNvSpPr>
          <p:nvPr>
            <p:ph type="dt" sz="half" idx="10"/>
          </p:nvPr>
        </p:nvSpPr>
        <p:spPr/>
        <p:txBody>
          <a:bodyPr/>
          <a:lstStyle>
            <a:lvl1pPr>
              <a:defRPr/>
            </a:lvl1pPr>
          </a:lstStyle>
          <a:p>
            <a:pPr>
              <a:defRPr/>
            </a:pPr>
            <a:fld id="{0D7451BE-6C46-45A3-BFF0-4E37EA2650BE}" type="datetimeFigureOut">
              <a:rPr lang="zh-TW" altLang="es-ES"/>
              <a:pPr>
                <a:defRPr/>
              </a:pPr>
              <a:t>2019/4/21</a:t>
            </a:fld>
            <a:endParaRPr lang="en-US" altLang="zh-TW"/>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F96C23F1-EB0E-4BA1-ABAC-041EFF6DE2A3}" type="slidenum">
              <a:rPr lang="zh-TW" altLang="en-US"/>
              <a:pPr>
                <a:defRPr/>
              </a:pPr>
              <a:t>‹Nº›</a:t>
            </a:fld>
            <a:endParaRPr lang="en-US" altLang="zh-TW"/>
          </a:p>
        </p:txBody>
      </p:sp>
    </p:spTree>
    <p:extLst>
      <p:ext uri="{BB962C8B-B14F-4D97-AF65-F5344CB8AC3E}">
        <p14:creationId xmlns:p14="http://schemas.microsoft.com/office/powerpoint/2010/main" val="222062357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s-ES" altLang="zh-TW" smtClean="0"/>
              <a:t>Haga clic para modificar el estilo de título del patrón</a:t>
            </a:r>
            <a:endParaRPr lang="zh-TW" altLang="en-US"/>
          </a:p>
        </p:txBody>
      </p:sp>
      <p:sp>
        <p:nvSpPr>
          <p:cNvPr id="3" name="日期版面配置區 3"/>
          <p:cNvSpPr>
            <a:spLocks noGrp="1"/>
          </p:cNvSpPr>
          <p:nvPr>
            <p:ph type="dt" sz="half" idx="10"/>
          </p:nvPr>
        </p:nvSpPr>
        <p:spPr/>
        <p:txBody>
          <a:bodyPr/>
          <a:lstStyle>
            <a:lvl1pPr>
              <a:defRPr/>
            </a:lvl1pPr>
          </a:lstStyle>
          <a:p>
            <a:pPr>
              <a:defRPr/>
            </a:pPr>
            <a:fld id="{A7A15F46-F215-4768-805B-7F758BC1532A}" type="datetimeFigureOut">
              <a:rPr lang="zh-TW" altLang="es-ES"/>
              <a:pPr>
                <a:defRPr/>
              </a:pPr>
              <a:t>2019/4/21</a:t>
            </a:fld>
            <a:endParaRPr lang="en-US" altLang="zh-TW"/>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pPr>
              <a:defRPr/>
            </a:pPr>
            <a:fld id="{1A9F5F1D-F21A-4AA1-9690-047A87805BB3}" type="slidenum">
              <a:rPr lang="zh-TW" altLang="en-US"/>
              <a:pPr>
                <a:defRPr/>
              </a:pPr>
              <a:t>‹Nº›</a:t>
            </a:fld>
            <a:endParaRPr lang="en-US" altLang="zh-TW"/>
          </a:p>
        </p:txBody>
      </p:sp>
    </p:spTree>
    <p:extLst>
      <p:ext uri="{BB962C8B-B14F-4D97-AF65-F5344CB8AC3E}">
        <p14:creationId xmlns:p14="http://schemas.microsoft.com/office/powerpoint/2010/main" val="183703416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4B4CC6AB-B783-41A6-98E8-A59B5DF03FA9}" type="datetimeFigureOut">
              <a:rPr lang="zh-TW" altLang="es-ES"/>
              <a:pPr>
                <a:defRPr/>
              </a:pPr>
              <a:t>2019/4/21</a:t>
            </a:fld>
            <a:endParaRPr lang="en-US" altLang="zh-TW"/>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354B6085-82AF-4F5F-9BD4-2BA208608371}" type="slidenum">
              <a:rPr lang="zh-TW" altLang="en-US"/>
              <a:pPr>
                <a:defRPr/>
              </a:pPr>
              <a:t>‹Nº›</a:t>
            </a:fld>
            <a:endParaRPr lang="en-US" altLang="zh-TW"/>
          </a:p>
        </p:txBody>
      </p:sp>
    </p:spTree>
    <p:extLst>
      <p:ext uri="{BB962C8B-B14F-4D97-AF65-F5344CB8AC3E}">
        <p14:creationId xmlns:p14="http://schemas.microsoft.com/office/powerpoint/2010/main" val="322102524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563484" y="252319"/>
            <a:ext cx="3707641" cy="1073820"/>
          </a:xfrm>
        </p:spPr>
        <p:txBody>
          <a:bodyPr anchor="b"/>
          <a:lstStyle>
            <a:lvl1pPr algn="l">
              <a:defRPr sz="2000" b="1"/>
            </a:lvl1pPr>
          </a:lstStyle>
          <a:p>
            <a:r>
              <a:rPr lang="es-ES" altLang="zh-TW" smtClean="0"/>
              <a:t>Haga clic para modificar el estilo de título del patrón</a:t>
            </a:r>
            <a:endParaRPr lang="zh-TW" altLang="en-US"/>
          </a:p>
        </p:txBody>
      </p:sp>
      <p:sp>
        <p:nvSpPr>
          <p:cNvPr id="3" name="內容版面配置區 2"/>
          <p:cNvSpPr>
            <a:spLocks noGrp="1"/>
          </p:cNvSpPr>
          <p:nvPr>
            <p:ph idx="1"/>
          </p:nvPr>
        </p:nvSpPr>
        <p:spPr>
          <a:xfrm>
            <a:off x="4406126" y="252320"/>
            <a:ext cx="6300054"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ltLang="zh-TW" smtClean="0"/>
              <a:t>Haga clic para modificar el estilo de texto del patrón</a:t>
            </a:r>
          </a:p>
          <a:p>
            <a:pPr lvl="1"/>
            <a:r>
              <a:rPr lang="es-ES" altLang="zh-TW" smtClean="0"/>
              <a:t>Segundo nivel</a:t>
            </a:r>
          </a:p>
          <a:p>
            <a:pPr lvl="2"/>
            <a:r>
              <a:rPr lang="es-ES" altLang="zh-TW" smtClean="0"/>
              <a:t>Tercer nivel</a:t>
            </a:r>
          </a:p>
          <a:p>
            <a:pPr lvl="3"/>
            <a:r>
              <a:rPr lang="es-ES" altLang="zh-TW" smtClean="0"/>
              <a:t>Cuarto nivel</a:t>
            </a:r>
          </a:p>
          <a:p>
            <a:pPr lvl="4"/>
            <a:r>
              <a:rPr lang="es-ES" altLang="zh-TW" smtClean="0"/>
              <a:t>Quinto nivel</a:t>
            </a:r>
            <a:endParaRPr lang="zh-TW" altLang="en-US"/>
          </a:p>
        </p:txBody>
      </p:sp>
      <p:sp>
        <p:nvSpPr>
          <p:cNvPr id="4" name="文字版面配置區 3"/>
          <p:cNvSpPr>
            <a:spLocks noGrp="1"/>
          </p:cNvSpPr>
          <p:nvPr>
            <p:ph type="body" sz="half" idx="2"/>
          </p:nvPr>
        </p:nvSpPr>
        <p:spPr>
          <a:xfrm>
            <a:off x="563484" y="1326140"/>
            <a:ext cx="3707641" cy="433489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ltLang="zh-TW" smtClean="0"/>
              <a:t>Haga clic para modificar el estilo de texto del patrón</a:t>
            </a:r>
          </a:p>
        </p:txBody>
      </p:sp>
      <p:sp>
        <p:nvSpPr>
          <p:cNvPr id="5" name="日期版面配置區 3"/>
          <p:cNvSpPr>
            <a:spLocks noGrp="1"/>
          </p:cNvSpPr>
          <p:nvPr>
            <p:ph type="dt" sz="half" idx="10"/>
          </p:nvPr>
        </p:nvSpPr>
        <p:spPr/>
        <p:txBody>
          <a:bodyPr/>
          <a:lstStyle>
            <a:lvl1pPr>
              <a:defRPr/>
            </a:lvl1pPr>
          </a:lstStyle>
          <a:p>
            <a:pPr>
              <a:defRPr/>
            </a:pPr>
            <a:fld id="{D5178F5A-3DFD-4421-9DF3-3BBF69E74289}" type="datetimeFigureOut">
              <a:rPr lang="zh-TW" altLang="es-ES"/>
              <a:pPr>
                <a:defRPr/>
              </a:pPr>
              <a:t>2019/4/21</a:t>
            </a:fld>
            <a:endParaRPr lang="en-US" altLang="zh-TW"/>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AA430435-76F0-44A8-A3DA-3CE2873C0F98}" type="slidenum">
              <a:rPr lang="zh-TW" altLang="en-US"/>
              <a:pPr>
                <a:defRPr/>
              </a:pPr>
              <a:t>‹Nº›</a:t>
            </a:fld>
            <a:endParaRPr lang="en-US" altLang="zh-TW"/>
          </a:p>
        </p:txBody>
      </p:sp>
    </p:spTree>
    <p:extLst>
      <p:ext uri="{BB962C8B-B14F-4D97-AF65-F5344CB8AC3E}">
        <p14:creationId xmlns:p14="http://schemas.microsoft.com/office/powerpoint/2010/main" val="167802418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208933" y="4436110"/>
            <a:ext cx="6761798" cy="523708"/>
          </a:xfrm>
        </p:spPr>
        <p:txBody>
          <a:bodyPr anchor="b"/>
          <a:lstStyle>
            <a:lvl1pPr algn="l">
              <a:defRPr sz="2000" b="1"/>
            </a:lvl1pPr>
          </a:lstStyle>
          <a:p>
            <a:r>
              <a:rPr lang="es-ES" altLang="zh-TW" smtClean="0"/>
              <a:t>Haga clic para modificar el estilo de título del patrón</a:t>
            </a:r>
            <a:endParaRPr lang="zh-TW" altLang="en-US"/>
          </a:p>
        </p:txBody>
      </p:sp>
      <p:sp>
        <p:nvSpPr>
          <p:cNvPr id="3" name="圖片版面配置區 2"/>
          <p:cNvSpPr>
            <a:spLocks noGrp="1"/>
          </p:cNvSpPr>
          <p:nvPr>
            <p:ph type="pic" idx="1"/>
          </p:nvPr>
        </p:nvSpPr>
        <p:spPr>
          <a:xfrm>
            <a:off x="2208933" y="566249"/>
            <a:ext cx="6761798" cy="380238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altLang="zh-TW" noProof="0" smtClean="0"/>
              <a:t>Haga clic en el icono para agregar una imagen</a:t>
            </a:r>
            <a:endParaRPr lang="zh-TW" altLang="en-US" noProof="0" smtClean="0"/>
          </a:p>
        </p:txBody>
      </p:sp>
      <p:sp>
        <p:nvSpPr>
          <p:cNvPr id="4" name="文字版面配置區 3"/>
          <p:cNvSpPr>
            <a:spLocks noGrp="1"/>
          </p:cNvSpPr>
          <p:nvPr>
            <p:ph type="body" sz="half" idx="2"/>
          </p:nvPr>
        </p:nvSpPr>
        <p:spPr>
          <a:xfrm>
            <a:off x="2208933" y="4959818"/>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ltLang="zh-TW" smtClean="0"/>
              <a:t>Haga clic para modificar el estilo de texto del patrón</a:t>
            </a:r>
          </a:p>
        </p:txBody>
      </p:sp>
      <p:sp>
        <p:nvSpPr>
          <p:cNvPr id="5" name="日期版面配置區 3"/>
          <p:cNvSpPr>
            <a:spLocks noGrp="1"/>
          </p:cNvSpPr>
          <p:nvPr>
            <p:ph type="dt" sz="half" idx="10"/>
          </p:nvPr>
        </p:nvSpPr>
        <p:spPr/>
        <p:txBody>
          <a:bodyPr/>
          <a:lstStyle>
            <a:lvl1pPr>
              <a:defRPr/>
            </a:lvl1pPr>
          </a:lstStyle>
          <a:p>
            <a:pPr>
              <a:defRPr/>
            </a:pPr>
            <a:fld id="{FCFB5D8F-25B9-424D-8769-3D9D69175D27}" type="datetimeFigureOut">
              <a:rPr lang="zh-TW" altLang="es-ES"/>
              <a:pPr>
                <a:defRPr/>
              </a:pPr>
              <a:t>2019/4/21</a:t>
            </a:fld>
            <a:endParaRPr lang="en-US" altLang="zh-TW"/>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A9DB5565-367E-49CA-BEFF-A67A0D1F0175}" type="slidenum">
              <a:rPr lang="zh-TW" altLang="en-US"/>
              <a:pPr>
                <a:defRPr/>
              </a:pPr>
              <a:t>‹Nº›</a:t>
            </a:fld>
            <a:endParaRPr lang="en-US" altLang="zh-TW"/>
          </a:p>
        </p:txBody>
      </p:sp>
    </p:spTree>
    <p:extLst>
      <p:ext uri="{BB962C8B-B14F-4D97-AF65-F5344CB8AC3E}">
        <p14:creationId xmlns:p14="http://schemas.microsoft.com/office/powerpoint/2010/main" val="126603113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s-ES" altLang="zh-TW" smtClean="0"/>
              <a:t>Haga clic para modificar el estilo de título del patrón</a:t>
            </a:r>
            <a:endParaRPr lang="zh-TW" altLang="en-US"/>
          </a:p>
        </p:txBody>
      </p:sp>
      <p:sp>
        <p:nvSpPr>
          <p:cNvPr id="3" name="直排文字版面配置區 2"/>
          <p:cNvSpPr>
            <a:spLocks noGrp="1"/>
          </p:cNvSpPr>
          <p:nvPr>
            <p:ph type="body" orient="vert" idx="1"/>
          </p:nvPr>
        </p:nvSpPr>
        <p:spPr/>
        <p:txBody>
          <a:bodyPr vert="eaVert"/>
          <a:lstStyle/>
          <a:p>
            <a:pPr lvl="0"/>
            <a:r>
              <a:rPr lang="es-ES" altLang="zh-TW" smtClean="0"/>
              <a:t>Haga clic para modificar el estilo de texto del patrón</a:t>
            </a:r>
          </a:p>
          <a:p>
            <a:pPr lvl="1"/>
            <a:r>
              <a:rPr lang="es-ES" altLang="zh-TW" smtClean="0"/>
              <a:t>Segundo nivel</a:t>
            </a:r>
          </a:p>
          <a:p>
            <a:pPr lvl="2"/>
            <a:r>
              <a:rPr lang="es-ES" altLang="zh-TW" smtClean="0"/>
              <a:t>Tercer nivel</a:t>
            </a:r>
          </a:p>
          <a:p>
            <a:pPr lvl="3"/>
            <a:r>
              <a:rPr lang="es-ES" altLang="zh-TW" smtClean="0"/>
              <a:t>Cuarto nivel</a:t>
            </a:r>
          </a:p>
          <a:p>
            <a:pPr lvl="4"/>
            <a:r>
              <a:rPr lang="es-ES" altLang="zh-TW" smtClean="0"/>
              <a:t>Quinto nivel</a:t>
            </a:r>
            <a:endParaRPr lang="zh-TW" altLang="en-US"/>
          </a:p>
        </p:txBody>
      </p:sp>
      <p:sp>
        <p:nvSpPr>
          <p:cNvPr id="4" name="日期版面配置區 3"/>
          <p:cNvSpPr>
            <a:spLocks noGrp="1"/>
          </p:cNvSpPr>
          <p:nvPr>
            <p:ph type="dt" sz="half" idx="10"/>
          </p:nvPr>
        </p:nvSpPr>
        <p:spPr/>
        <p:txBody>
          <a:bodyPr/>
          <a:lstStyle>
            <a:lvl1pPr>
              <a:defRPr/>
            </a:lvl1pPr>
          </a:lstStyle>
          <a:p>
            <a:pPr>
              <a:defRPr/>
            </a:pPr>
            <a:fld id="{211A3938-4065-45DC-B02D-60F3CAA25C84}" type="datetimeFigureOut">
              <a:rPr lang="zh-TW" altLang="es-ES"/>
              <a:pPr>
                <a:defRPr/>
              </a:pPr>
              <a:t>2019/4/21</a:t>
            </a:fld>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7C9DD978-8F78-4393-BA5F-A8DA1A753031}" type="slidenum">
              <a:rPr lang="zh-TW" altLang="en-US"/>
              <a:pPr>
                <a:defRPr/>
              </a:pPr>
              <a:t>‹Nº›</a:t>
            </a:fld>
            <a:endParaRPr lang="en-US" altLang="zh-TW"/>
          </a:p>
        </p:txBody>
      </p:sp>
    </p:spTree>
    <p:extLst>
      <p:ext uri="{BB962C8B-B14F-4D97-AF65-F5344CB8AC3E}">
        <p14:creationId xmlns:p14="http://schemas.microsoft.com/office/powerpoint/2010/main" val="46268473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170506" y="253787"/>
            <a:ext cx="2535674" cy="5407243"/>
          </a:xfrm>
        </p:spPr>
        <p:txBody>
          <a:bodyPr vert="eaVert"/>
          <a:lstStyle/>
          <a:p>
            <a:r>
              <a:rPr lang="es-ES" altLang="zh-TW" smtClean="0"/>
              <a:t>Haga clic para modificar el estilo de título del patrón</a:t>
            </a:r>
            <a:endParaRPr lang="zh-TW" altLang="en-US"/>
          </a:p>
        </p:txBody>
      </p:sp>
      <p:sp>
        <p:nvSpPr>
          <p:cNvPr id="3" name="直排文字版面配置區 2"/>
          <p:cNvSpPr>
            <a:spLocks noGrp="1"/>
          </p:cNvSpPr>
          <p:nvPr>
            <p:ph type="body" orient="vert" idx="1"/>
          </p:nvPr>
        </p:nvSpPr>
        <p:spPr>
          <a:xfrm>
            <a:off x="563484" y="253787"/>
            <a:ext cx="7419195" cy="5407243"/>
          </a:xfrm>
        </p:spPr>
        <p:txBody>
          <a:bodyPr vert="eaVert"/>
          <a:lstStyle/>
          <a:p>
            <a:pPr lvl="0"/>
            <a:r>
              <a:rPr lang="es-ES" altLang="zh-TW" smtClean="0"/>
              <a:t>Haga clic para modificar el estilo de texto del patrón</a:t>
            </a:r>
          </a:p>
          <a:p>
            <a:pPr lvl="1"/>
            <a:r>
              <a:rPr lang="es-ES" altLang="zh-TW" smtClean="0"/>
              <a:t>Segundo nivel</a:t>
            </a:r>
          </a:p>
          <a:p>
            <a:pPr lvl="2"/>
            <a:r>
              <a:rPr lang="es-ES" altLang="zh-TW" smtClean="0"/>
              <a:t>Tercer nivel</a:t>
            </a:r>
          </a:p>
          <a:p>
            <a:pPr lvl="3"/>
            <a:r>
              <a:rPr lang="es-ES" altLang="zh-TW" smtClean="0"/>
              <a:t>Cuarto nivel</a:t>
            </a:r>
          </a:p>
          <a:p>
            <a:pPr lvl="4"/>
            <a:r>
              <a:rPr lang="es-ES" altLang="zh-TW" smtClean="0"/>
              <a:t>Quinto nivel</a:t>
            </a:r>
            <a:endParaRPr lang="zh-TW" altLang="en-US"/>
          </a:p>
        </p:txBody>
      </p:sp>
      <p:sp>
        <p:nvSpPr>
          <p:cNvPr id="4" name="日期版面配置區 3"/>
          <p:cNvSpPr>
            <a:spLocks noGrp="1"/>
          </p:cNvSpPr>
          <p:nvPr>
            <p:ph type="dt" sz="half" idx="10"/>
          </p:nvPr>
        </p:nvSpPr>
        <p:spPr/>
        <p:txBody>
          <a:bodyPr/>
          <a:lstStyle>
            <a:lvl1pPr>
              <a:defRPr/>
            </a:lvl1pPr>
          </a:lstStyle>
          <a:p>
            <a:pPr>
              <a:defRPr/>
            </a:pPr>
            <a:fld id="{E1F0019C-964C-42EF-8148-4D1EC7BE23B9}" type="datetimeFigureOut">
              <a:rPr lang="zh-TW" altLang="es-ES"/>
              <a:pPr>
                <a:defRPr/>
              </a:pPr>
              <a:t>2019/4/21</a:t>
            </a:fld>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B0FA7010-2D6B-4219-A00E-F0A5460192EB}" type="slidenum">
              <a:rPr lang="zh-TW" altLang="en-US"/>
              <a:pPr>
                <a:defRPr/>
              </a:pPr>
              <a:t>‹Nº›</a:t>
            </a:fld>
            <a:endParaRPr lang="en-US" altLang="zh-TW"/>
          </a:p>
        </p:txBody>
      </p:sp>
    </p:spTree>
    <p:extLst>
      <p:ext uri="{BB962C8B-B14F-4D97-AF65-F5344CB8AC3E}">
        <p14:creationId xmlns:p14="http://schemas.microsoft.com/office/powerpoint/2010/main" val="396154376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88866564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9311453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70553659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86375924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89566310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76131393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6916715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7134162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55132764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90465764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8207416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4.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21/04/2019</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563483" y="253786"/>
            <a:ext cx="10142697" cy="1056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563483" y="1478705"/>
            <a:ext cx="10142697" cy="418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563483" y="5873739"/>
            <a:ext cx="2629588" cy="337403"/>
          </a:xfrm>
          <a:prstGeom prst="rect">
            <a:avLst/>
          </a:prstGeom>
        </p:spPr>
        <p:txBody>
          <a:bodyPr vert="horz" wrap="square" lIns="91440" tIns="45720" rIns="91440" bIns="45720" numCol="1" anchor="ctr" anchorCtr="0" compatLnSpc="1">
            <a:prstTxWarp prst="textNoShape">
              <a:avLst/>
            </a:prstTxWarp>
          </a:bodyPr>
          <a:lstStyle>
            <a:lvl1pPr>
              <a:defRPr kumimoji="0" sz="1200">
                <a:solidFill>
                  <a:srgbClr val="FFFFFF"/>
                </a:solidFill>
                <a:latin typeface="Calibri" pitchFamily="34" charset="0"/>
              </a:defRPr>
            </a:lvl1pPr>
          </a:lstStyle>
          <a:p>
            <a:pPr fontAlgn="base">
              <a:spcBef>
                <a:spcPct val="0"/>
              </a:spcBef>
              <a:spcAft>
                <a:spcPct val="0"/>
              </a:spcAft>
              <a:defRPr/>
            </a:pPr>
            <a:fld id="{715F7804-BD2C-4707-9D2E-B6AA855F0477}" type="datetimeFigureOut">
              <a:rPr lang="zh-TW" altLang="es-ES"/>
              <a:pPr fontAlgn="base">
                <a:spcBef>
                  <a:spcPct val="0"/>
                </a:spcBef>
                <a:spcAft>
                  <a:spcPct val="0"/>
                </a:spcAft>
                <a:defRPr/>
              </a:pPr>
              <a:t>2019/4/21</a:t>
            </a:fld>
            <a:endParaRPr lang="en-US" altLang="zh-TW"/>
          </a:p>
        </p:txBody>
      </p:sp>
      <p:sp>
        <p:nvSpPr>
          <p:cNvPr id="5" name="頁尾版面配置區 4"/>
          <p:cNvSpPr>
            <a:spLocks noGrp="1"/>
          </p:cNvSpPr>
          <p:nvPr>
            <p:ph type="ftr" sz="quarter" idx="3"/>
          </p:nvPr>
        </p:nvSpPr>
        <p:spPr>
          <a:xfrm>
            <a:off x="3850468" y="5873739"/>
            <a:ext cx="3568727" cy="337403"/>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FFFFFF"/>
                </a:solidFill>
                <a:latin typeface="Calibri" pitchFamily="34" charset="0"/>
              </a:defRPr>
            </a:lvl1pPr>
          </a:lstStyle>
          <a:p>
            <a:pPr fontAlgn="base">
              <a:spcBef>
                <a:spcPct val="0"/>
              </a:spcBef>
              <a:spcAft>
                <a:spcPct val="0"/>
              </a:spcAft>
              <a:defRPr/>
            </a:pPr>
            <a:endParaRPr lang="zh-TW" altLang="en-US"/>
          </a:p>
        </p:txBody>
      </p:sp>
      <p:sp>
        <p:nvSpPr>
          <p:cNvPr id="6" name="投影片編號版面配置區 5"/>
          <p:cNvSpPr>
            <a:spLocks noGrp="1"/>
          </p:cNvSpPr>
          <p:nvPr>
            <p:ph type="sldNum" sz="quarter" idx="4"/>
          </p:nvPr>
        </p:nvSpPr>
        <p:spPr>
          <a:xfrm>
            <a:off x="8076592" y="5873739"/>
            <a:ext cx="2629588" cy="337403"/>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FFFFFF"/>
                </a:solidFill>
                <a:latin typeface="Calibri" pitchFamily="34" charset="0"/>
              </a:defRPr>
            </a:lvl1pPr>
          </a:lstStyle>
          <a:p>
            <a:pPr fontAlgn="base">
              <a:spcBef>
                <a:spcPct val="0"/>
              </a:spcBef>
              <a:spcAft>
                <a:spcPct val="0"/>
              </a:spcAft>
              <a:defRPr/>
            </a:pPr>
            <a:fld id="{1EEA0151-4AAB-444A-8CED-365FFD2FB634}" type="slidenum">
              <a:rPr lang="zh-TW" altLang="en-US"/>
              <a:pPr fontAlgn="base">
                <a:spcBef>
                  <a:spcPct val="0"/>
                </a:spcBef>
                <a:spcAft>
                  <a:spcPct val="0"/>
                </a:spcAft>
                <a:defRPr/>
              </a:pPr>
              <a:t>‹Nº›</a:t>
            </a:fld>
            <a:endParaRPr lang="en-US" altLang="zh-TW"/>
          </a:p>
        </p:txBody>
      </p:sp>
    </p:spTree>
    <p:extLst>
      <p:ext uri="{BB962C8B-B14F-4D97-AF65-F5344CB8AC3E}">
        <p14:creationId xmlns:p14="http://schemas.microsoft.com/office/powerpoint/2010/main" val="700571750"/>
      </p:ext>
    </p:extLst>
  </p:cSld>
  <p:clrMap bg1="dk1" tx1="lt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ea typeface="新細明體" pitchFamily="18" charset="-120"/>
        </a:defRPr>
      </a:lvl2pPr>
      <a:lvl3pPr algn="ctr" rtl="0" eaLnBrk="1" fontAlgn="base" hangingPunct="1">
        <a:spcBef>
          <a:spcPct val="0"/>
        </a:spcBef>
        <a:spcAft>
          <a:spcPct val="0"/>
        </a:spcAft>
        <a:defRPr sz="4400">
          <a:solidFill>
            <a:schemeClr val="tx1"/>
          </a:solidFill>
          <a:latin typeface="Calibri" pitchFamily="34" charset="0"/>
          <a:ea typeface="新細明體" pitchFamily="18" charset="-120"/>
        </a:defRPr>
      </a:lvl3pPr>
      <a:lvl4pPr algn="ctr" rtl="0" eaLnBrk="1" fontAlgn="base" hangingPunct="1">
        <a:spcBef>
          <a:spcPct val="0"/>
        </a:spcBef>
        <a:spcAft>
          <a:spcPct val="0"/>
        </a:spcAft>
        <a:defRPr sz="4400">
          <a:solidFill>
            <a:schemeClr val="tx1"/>
          </a:solidFill>
          <a:latin typeface="Calibri" pitchFamily="34" charset="0"/>
          <a:ea typeface="新細明體" pitchFamily="18" charset="-120"/>
        </a:defRPr>
      </a:lvl4pPr>
      <a:lvl5pPr algn="ctr" rtl="0" eaLnBrk="1" fontAlgn="base" hangingPunct="1">
        <a:spcBef>
          <a:spcPct val="0"/>
        </a:spcBef>
        <a:spcAft>
          <a:spcPct val="0"/>
        </a:spcAft>
        <a:defRPr sz="4400">
          <a:solidFill>
            <a:schemeClr val="tx1"/>
          </a:solidFill>
          <a:latin typeface="Calibri" pitchFamily="34" charset="0"/>
          <a:ea typeface="新細明體" pitchFamily="18" charset="-120"/>
        </a:defRPr>
      </a:lvl5pPr>
      <a:lvl6pPr marL="457200" algn="ctr" rtl="0" eaLnBrk="1" fontAlgn="base" hangingPunct="1">
        <a:spcBef>
          <a:spcPct val="0"/>
        </a:spcBef>
        <a:spcAft>
          <a:spcPct val="0"/>
        </a:spcAft>
        <a:defRPr sz="4400">
          <a:solidFill>
            <a:schemeClr val="tx1"/>
          </a:solidFill>
          <a:latin typeface="Calibri" pitchFamily="34" charset="0"/>
          <a:ea typeface="新細明體" pitchFamily="18" charset="-120"/>
        </a:defRPr>
      </a:lvl6pPr>
      <a:lvl7pPr marL="914400" algn="ctr" rtl="0" eaLnBrk="1" fontAlgn="base" hangingPunct="1">
        <a:spcBef>
          <a:spcPct val="0"/>
        </a:spcBef>
        <a:spcAft>
          <a:spcPct val="0"/>
        </a:spcAft>
        <a:defRPr sz="4400">
          <a:solidFill>
            <a:schemeClr val="tx1"/>
          </a:solidFill>
          <a:latin typeface="Calibri" pitchFamily="34" charset="0"/>
          <a:ea typeface="新細明體" pitchFamily="18" charset="-120"/>
        </a:defRPr>
      </a:lvl7pPr>
      <a:lvl8pPr marL="1371600" algn="ctr" rtl="0" eaLnBrk="1" fontAlgn="base" hangingPunct="1">
        <a:spcBef>
          <a:spcPct val="0"/>
        </a:spcBef>
        <a:spcAft>
          <a:spcPct val="0"/>
        </a:spcAft>
        <a:defRPr sz="4400">
          <a:solidFill>
            <a:schemeClr val="tx1"/>
          </a:solidFill>
          <a:latin typeface="Calibri" pitchFamily="34" charset="0"/>
          <a:ea typeface="新細明體" pitchFamily="18" charset="-120"/>
        </a:defRPr>
      </a:lvl8pPr>
      <a:lvl9pPr marL="1828800" algn="ctr" rtl="0" eaLnBrk="1" fontAlgn="base" hangingPunct="1">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solidFill>
                  <a:prstClr val="black">
                    <a:tint val="75000"/>
                  </a:prstClr>
                </a:solidFill>
              </a:rPr>
              <a:pPr/>
              <a:t>21/04/2019</a:t>
            </a:fld>
            <a:endParaRPr lang="es-ES">
              <a:solidFill>
                <a:prstClr val="black">
                  <a:tint val="75000"/>
                </a:prstClr>
              </a:solidFill>
            </a:endParaRPr>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49012340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fantom-xp.com/r/" TargetMode="Externa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upload.wikimedia.org/wikipedia/commons/6/6e/NorthernTunisia.jpg" TargetMode="Externa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9.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9.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9.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9.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9.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9.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9.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9.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9.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9.xml"/></Relationships>
</file>

<file path=ppt/slides/_rels/slide7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78.jpeg"/></Relationships>
</file>

<file path=ppt/slides/_rels/slide76.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2" y="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78447" y="1651302"/>
            <a:ext cx="7632848" cy="4651494"/>
          </a:xfrm>
          <a:prstGeom prst="rect">
            <a:avLst/>
          </a:prstGeom>
        </p:spPr>
        <p:txBody>
          <a:bodyPr wrap="none" lIns="81272" tIns="40636" rIns="81272" bIns="40636" fromWordArt="1">
            <a:prstTxWarp prst="textPlain">
              <a:avLst>
                <a:gd name="adj" fmla="val 50000"/>
              </a:avLst>
            </a:prstTxWarp>
          </a:bodyPr>
          <a:lstStyle/>
          <a:p>
            <a:pPr algn="ctr"/>
            <a:r>
              <a:rPr lang="es-ES" sz="9600" b="1" kern="10" dirty="0" smtClean="0">
                <a:ln w="19050">
                  <a:solidFill>
                    <a:srgbClr val="0000FF"/>
                  </a:solidFill>
                  <a:round/>
                  <a:headEnd/>
                  <a:tailEnd/>
                </a:ln>
                <a:solidFill>
                  <a:srgbClr val="FFFF00"/>
                </a:solidFill>
                <a:effectLst>
                  <a:outerShdw blurRad="38100" dist="38100" dir="2700000" algn="tl">
                    <a:srgbClr val="000000">
                      <a:alpha val="43137"/>
                    </a:srgbClr>
                  </a:outerShdw>
                </a:effectLst>
                <a:latin typeface="Jokerman" pitchFamily="82" charset="0"/>
              </a:rPr>
              <a:t>TUNEZ</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2000">
        <p:sndAc>
          <p:stSnd loop="1">
            <p:snd r:embed="rId2" name="PacodeluciaEntredosaguas.wav"/>
          </p:stSnd>
        </p:sndAc>
      </p:transition>
    </mc:Choice>
    <mc:Fallback xmlns="">
      <p:transition spd="slow" advTm="12000">
        <p:sndAc>
          <p:stSnd loop="1">
            <p:snd r:embed="rId9" name="PacodeluciaEntredosagu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tunez ciu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51" y="-22728"/>
            <a:ext cx="11301914" cy="6360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14909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Resultado de imagen de tune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49308"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142840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837270" y="1505133"/>
            <a:ext cx="7935868" cy="3170099"/>
          </a:xfrm>
          <a:prstGeom prst="rect">
            <a:avLst/>
          </a:prstGeom>
        </p:spPr>
        <p:txBody>
          <a:bodyPr wrap="square">
            <a:spAutoFit/>
          </a:bodyPr>
          <a:lstStyle/>
          <a:p>
            <a:pPr algn="ctr" fontAlgn="base">
              <a:spcBef>
                <a:spcPct val="0"/>
              </a:spcBef>
              <a:spcAft>
                <a:spcPct val="0"/>
              </a:spcAft>
            </a:pPr>
            <a:r>
              <a:rPr kumimoji="1" lang="es-ES" sz="2800" b="1" dirty="0">
                <a:solidFill>
                  <a:prstClr val="black"/>
                </a:solidFill>
                <a:latin typeface="Aharoni" pitchFamily="2" charset="-79"/>
                <a:ea typeface="新細明體" pitchFamily="18" charset="-120"/>
                <a:cs typeface="Aharoni" pitchFamily="2" charset="-79"/>
              </a:rPr>
              <a:t>Túnez, ​ cuyo nombre oficial es República Tunecina, es un país soberano situado en el norte de África, más concretamente en la costa mediterránea. Su forma de gobierno es la república </a:t>
            </a:r>
            <a:r>
              <a:rPr kumimoji="1" lang="es-ES" sz="2800" b="1" dirty="0" err="1" smtClean="0">
                <a:solidFill>
                  <a:prstClr val="black"/>
                </a:solidFill>
                <a:latin typeface="Aharoni" pitchFamily="2" charset="-79"/>
                <a:ea typeface="新細明體" pitchFamily="18" charset="-120"/>
                <a:cs typeface="Aharoni" pitchFamily="2" charset="-79"/>
              </a:rPr>
              <a:t>semi</a:t>
            </a:r>
            <a:r>
              <a:rPr kumimoji="1" lang="es-ES" sz="2800" b="1" dirty="0" smtClean="0">
                <a:solidFill>
                  <a:prstClr val="black"/>
                </a:solidFill>
                <a:latin typeface="Aharoni" pitchFamily="2" charset="-79"/>
                <a:ea typeface="新細明體" pitchFamily="18" charset="-120"/>
                <a:cs typeface="Aharoni" pitchFamily="2" charset="-79"/>
              </a:rPr>
              <a:t> presidencialista</a:t>
            </a:r>
            <a:r>
              <a:rPr kumimoji="1" lang="es-ES" sz="2800" b="1" dirty="0">
                <a:solidFill>
                  <a:prstClr val="black"/>
                </a:solidFill>
                <a:latin typeface="Aharoni" pitchFamily="2" charset="-79"/>
                <a:ea typeface="新細明體" pitchFamily="18" charset="-120"/>
                <a:cs typeface="Aharoni" pitchFamily="2" charset="-79"/>
              </a:rPr>
              <a:t>. Su territorio está organizado en </a:t>
            </a:r>
            <a:r>
              <a:rPr kumimoji="1" lang="es-ES" sz="3200" b="1" dirty="0">
                <a:solidFill>
                  <a:prstClr val="black"/>
                </a:solidFill>
                <a:latin typeface="Aharoni" pitchFamily="2" charset="-79"/>
                <a:ea typeface="新細明體" pitchFamily="18" charset="-120"/>
                <a:cs typeface="Aharoni" pitchFamily="2" charset="-79"/>
              </a:rPr>
              <a:t>24 </a:t>
            </a:r>
            <a:r>
              <a:rPr kumimoji="1" lang="es-ES" sz="2800" b="1" dirty="0">
                <a:solidFill>
                  <a:prstClr val="black"/>
                </a:solidFill>
                <a:latin typeface="Aharoni" pitchFamily="2" charset="-79"/>
                <a:ea typeface="新細明體" pitchFamily="18" charset="-120"/>
                <a:cs typeface="Aharoni" pitchFamily="2" charset="-79"/>
              </a:rPr>
              <a:t>gobernaciones o </a:t>
            </a:r>
            <a:r>
              <a:rPr kumimoji="1" lang="es-ES" sz="2800" b="1" dirty="0" err="1">
                <a:solidFill>
                  <a:prstClr val="black"/>
                </a:solidFill>
                <a:latin typeface="Aharoni" pitchFamily="2" charset="-79"/>
                <a:ea typeface="新細明體" pitchFamily="18" charset="-120"/>
                <a:cs typeface="Aharoni" pitchFamily="2" charset="-79"/>
              </a:rPr>
              <a:t>wilayat</a:t>
            </a:r>
            <a:r>
              <a:rPr kumimoji="1" lang="es-ES" sz="2800" b="1" dirty="0">
                <a:solidFill>
                  <a:prstClr val="black"/>
                </a:solidFill>
                <a:latin typeface="Aharoni" pitchFamily="2" charset="-79"/>
                <a:ea typeface="新細明體" pitchFamily="18" charset="-120"/>
                <a:cs typeface="Aharoni" pitchFamily="2" charset="-79"/>
              </a:rPr>
              <a:t>.</a:t>
            </a:r>
          </a:p>
        </p:txBody>
      </p:sp>
      <p:pic>
        <p:nvPicPr>
          <p:cNvPr id="3" name="Picture 3" descr="illusion-015"/>
          <p:cNvPicPr>
            <a:picLocks noChangeAspect="1" noChangeArrowheads="1" noCrop="1"/>
          </p:cNvPicPr>
          <p:nvPr/>
        </p:nvPicPr>
        <p:blipFill>
          <a:blip r:embed="rId2" cstate="print">
            <a:duotone>
              <a:prstClr val="black"/>
              <a:srgbClr val="F79646">
                <a:tint val="45000"/>
                <a:satMod val="400000"/>
              </a:srgbClr>
            </a:duotone>
            <a:lum bright="-10000" contrast="12000"/>
          </a:blip>
          <a:srcRect/>
          <a:stretch>
            <a:fillRect/>
          </a:stretch>
        </p:blipFill>
        <p:spPr bwMode="auto">
          <a:xfrm>
            <a:off x="15411" y="0"/>
            <a:ext cx="11269663" cy="6354904"/>
          </a:xfrm>
          <a:prstGeom prst="rect">
            <a:avLst/>
          </a:prstGeom>
          <a:noFill/>
          <a:ln w="9525">
            <a:noFill/>
            <a:miter lim="800000"/>
            <a:headEnd/>
            <a:tailEnd/>
          </a:ln>
        </p:spPr>
      </p:pic>
    </p:spTree>
    <p:extLst>
      <p:ext uri="{BB962C8B-B14F-4D97-AF65-F5344CB8AC3E}">
        <p14:creationId xmlns:p14="http://schemas.microsoft.com/office/powerpoint/2010/main" val="3570793001"/>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4391" y="-112425"/>
            <a:ext cx="7955597" cy="663794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1056532" y="0"/>
            <a:ext cx="968488" cy="63373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7" name="6 Rectángulo"/>
          <p:cNvSpPr/>
          <p:nvPr/>
        </p:nvSpPr>
        <p:spPr>
          <a:xfrm>
            <a:off x="2113063"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a:off x="3169593" y="0"/>
            <a:ext cx="968488" cy="63373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226124"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5282656" y="0"/>
            <a:ext cx="968488" cy="63373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6339187"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7395717" y="0"/>
            <a:ext cx="968488" cy="63373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8452248"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9420736" y="0"/>
            <a:ext cx="905547" cy="6337300"/>
          </a:xfrm>
          <a:prstGeom prst="rect">
            <a:avLst/>
          </a:prstGeom>
          <a:solidFill>
            <a:srgbClr val="FF0066">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2678422" y="6337301"/>
            <a:ext cx="88045" cy="42247"/>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10477265" y="-112425"/>
            <a:ext cx="792398" cy="6337300"/>
          </a:xfrm>
          <a:prstGeom prst="rect">
            <a:avLst/>
          </a:prstGeom>
          <a:solidFill>
            <a:srgbClr val="00FF00">
              <a:alpha val="9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descr="Resultado de imagen de tune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676"/>
            <a:ext cx="11379993" cy="6368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54321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標題 1"/>
          <p:cNvSpPr>
            <a:spLocks noGrp="1"/>
          </p:cNvSpPr>
          <p:nvPr>
            <p:ph type="title"/>
          </p:nvPr>
        </p:nvSpPr>
        <p:spPr/>
        <p:txBody>
          <a:bodyPr/>
          <a:lstStyle/>
          <a:p>
            <a:pPr eaLnBrk="1" hangingPunct="1"/>
            <a:endParaRPr lang="zh-TW" altLang="en-US" smtClean="0"/>
          </a:p>
        </p:txBody>
      </p:sp>
      <p:sp>
        <p:nvSpPr>
          <p:cNvPr id="20483" name="內容版面配置區 2"/>
          <p:cNvSpPr>
            <a:spLocks noGrp="1"/>
          </p:cNvSpPr>
          <p:nvPr>
            <p:ph idx="1"/>
          </p:nvPr>
        </p:nvSpPr>
        <p:spPr/>
        <p:txBody>
          <a:bodyPr/>
          <a:lstStyle/>
          <a:p>
            <a:pPr eaLnBrk="1" hangingPunct="1"/>
            <a:endParaRPr lang="zh-TW" altLang="en-US" smtClean="0"/>
          </a:p>
        </p:txBody>
      </p:sp>
      <p:pic>
        <p:nvPicPr>
          <p:cNvPr id="20484" name="Picture 2" descr=" Hintergrundbilder · Kategorie Bilder · Reise &#10; Ksar Ouled Soultane Tataouine Tunisi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26966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289631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15680" y="-107404"/>
            <a:ext cx="11269663"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Rectángulo"/>
          <p:cNvSpPr/>
          <p:nvPr/>
        </p:nvSpPr>
        <p:spPr>
          <a:xfrm>
            <a:off x="1726366" y="1080418"/>
            <a:ext cx="7785570" cy="4401205"/>
          </a:xfrm>
          <a:prstGeom prst="rect">
            <a:avLst/>
          </a:prstGeom>
        </p:spPr>
        <p:txBody>
          <a:bodyPr wrap="square">
            <a:spAutoFit/>
          </a:bodyPr>
          <a:lstStyle/>
          <a:p>
            <a:pPr algn="ctr"/>
            <a:r>
              <a:rPr lang="es-ES" sz="2800" b="1" dirty="0"/>
              <a:t>Aunque es esencialmente árabe, Túnez posee una sociedad abierta y moderna que, durante mucho tiempo, le ha permitido ser uno de los destinos turísticos más apreciados por los europeos; hospitalidad, historia, exotismo y paisajes increíbles son los atributos que han atraído a cientos de viajeros. Pero últimamente, el flujo de visitas ha disminuido a causa de la inseguridad, y ante el temor, muchos han preferido evitar el país para ir a otros lugares. </a:t>
            </a:r>
          </a:p>
        </p:txBody>
      </p:sp>
      <p:pic>
        <p:nvPicPr>
          <p:cNvPr id="5" name="Picture 3" descr="illusion-015"/>
          <p:cNvPicPr>
            <a:picLocks noChangeAspect="1" noChangeArrowheads="1" noCrop="1"/>
          </p:cNvPicPr>
          <p:nvPr/>
        </p:nvPicPr>
        <p:blipFill>
          <a:blip r:embed="rId3" cstate="print">
            <a:duotone>
              <a:prstClr val="black"/>
              <a:srgbClr val="F79646">
                <a:tint val="45000"/>
                <a:satMod val="400000"/>
              </a:srgbClr>
            </a:duotone>
            <a:lum bright="-10000" contrast="12000"/>
          </a:blip>
          <a:srcRect/>
          <a:stretch>
            <a:fillRect/>
          </a:stretch>
        </p:blipFill>
        <p:spPr bwMode="auto">
          <a:xfrm>
            <a:off x="-15681" y="-47515"/>
            <a:ext cx="11269663" cy="6354904"/>
          </a:xfrm>
          <a:prstGeom prst="rect">
            <a:avLst/>
          </a:prstGeom>
          <a:noFill/>
          <a:ln w="9525">
            <a:noFill/>
            <a:miter lim="800000"/>
            <a:headEnd/>
            <a:tailEnd/>
          </a:ln>
        </p:spPr>
      </p:pic>
    </p:spTree>
    <p:extLst>
      <p:ext uri="{BB962C8B-B14F-4D97-AF65-F5344CB8AC3E}">
        <p14:creationId xmlns:p14="http://schemas.microsoft.com/office/powerpoint/2010/main" val="1011641421"/>
      </p:ext>
    </p:extLst>
  </p:cSld>
  <p:clrMapOvr>
    <a:masterClrMapping/>
  </p:clrMapOvr>
  <mc:AlternateContent xmlns:mc="http://schemas.openxmlformats.org/markup-compatibility/2006" xmlns:p14="http://schemas.microsoft.com/office/powerpoint/2010/main">
    <mc:Choice Requires="p14">
      <p:transition spd="slow" p14:dur="900" advTm="24000">
        <p14:warp/>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標題 1"/>
          <p:cNvSpPr>
            <a:spLocks noGrp="1"/>
          </p:cNvSpPr>
          <p:nvPr>
            <p:ph type="title"/>
          </p:nvPr>
        </p:nvSpPr>
        <p:spPr/>
        <p:txBody>
          <a:bodyPr/>
          <a:lstStyle/>
          <a:p>
            <a:pPr eaLnBrk="1" hangingPunct="1"/>
            <a:endParaRPr lang="zh-TW" altLang="en-US" smtClean="0"/>
          </a:p>
        </p:txBody>
      </p:sp>
      <p:sp>
        <p:nvSpPr>
          <p:cNvPr id="5123" name="內容版面配置區 2"/>
          <p:cNvSpPr>
            <a:spLocks noGrp="1"/>
          </p:cNvSpPr>
          <p:nvPr>
            <p:ph idx="1"/>
          </p:nvPr>
        </p:nvSpPr>
        <p:spPr/>
        <p:txBody>
          <a:bodyPr/>
          <a:lstStyle/>
          <a:p>
            <a:pPr eaLnBrk="1" hangingPunct="1"/>
            <a:endParaRPr lang="zh-TW" altLang="en-US" smtClean="0"/>
          </a:p>
        </p:txBody>
      </p:sp>
      <p:pic>
        <p:nvPicPr>
          <p:cNvPr id="5124" name="Picture 2" descr="http://www.annmariecalhoun.com/blog/uploaded_images/view-of-the-sea-in-Tunisia-76948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7553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260713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標題 1"/>
          <p:cNvSpPr>
            <a:spLocks noGrp="1"/>
          </p:cNvSpPr>
          <p:nvPr>
            <p:ph type="title"/>
          </p:nvPr>
        </p:nvSpPr>
        <p:spPr/>
        <p:txBody>
          <a:bodyPr/>
          <a:lstStyle/>
          <a:p>
            <a:pPr eaLnBrk="1" hangingPunct="1"/>
            <a:endParaRPr lang="zh-TW" altLang="en-US" smtClean="0"/>
          </a:p>
        </p:txBody>
      </p:sp>
      <p:sp>
        <p:nvSpPr>
          <p:cNvPr id="8195" name="內容版面配置區 2"/>
          <p:cNvSpPr>
            <a:spLocks noGrp="1"/>
          </p:cNvSpPr>
          <p:nvPr>
            <p:ph idx="1"/>
          </p:nvPr>
        </p:nvSpPr>
        <p:spPr/>
        <p:txBody>
          <a:bodyPr/>
          <a:lstStyle/>
          <a:p>
            <a:pPr eaLnBrk="1" hangingPunct="1"/>
            <a:endParaRPr lang="zh-TW" altLang="en-US" smtClean="0"/>
          </a:p>
        </p:txBody>
      </p:sp>
      <p:pic>
        <p:nvPicPr>
          <p:cNvPr id="8196" name="Picture 2" descr="http://www.internationaleducationmedia.com/tunisia/gallery/tunisia_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84" y="0"/>
            <a:ext cx="11261837"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16013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標題 1"/>
          <p:cNvSpPr>
            <a:spLocks noGrp="1"/>
          </p:cNvSpPr>
          <p:nvPr>
            <p:ph type="title"/>
          </p:nvPr>
        </p:nvSpPr>
        <p:spPr/>
        <p:txBody>
          <a:bodyPr/>
          <a:lstStyle/>
          <a:p>
            <a:pPr eaLnBrk="1" hangingPunct="1"/>
            <a:endParaRPr lang="zh-TW" altLang="en-US" smtClean="0"/>
          </a:p>
        </p:txBody>
      </p:sp>
      <p:sp>
        <p:nvSpPr>
          <p:cNvPr id="10243" name="內容版面配置區 2"/>
          <p:cNvSpPr>
            <a:spLocks noGrp="1"/>
          </p:cNvSpPr>
          <p:nvPr>
            <p:ph idx="1"/>
          </p:nvPr>
        </p:nvSpPr>
        <p:spPr/>
        <p:txBody>
          <a:bodyPr/>
          <a:lstStyle/>
          <a:p>
            <a:pPr eaLnBrk="1" hangingPunct="1"/>
            <a:endParaRPr lang="zh-TW" altLang="en-US" smtClean="0"/>
          </a:p>
        </p:txBody>
      </p:sp>
      <p:pic>
        <p:nvPicPr>
          <p:cNvPr id="10244" name="Picture 2" descr="http://www.internationaleducationmedia.com/tunisia/gallery/tunisia_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6" y="28683"/>
            <a:ext cx="11261837" cy="6308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740293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標題 1"/>
          <p:cNvSpPr>
            <a:spLocks noGrp="1"/>
          </p:cNvSpPr>
          <p:nvPr>
            <p:ph type="title"/>
          </p:nvPr>
        </p:nvSpPr>
        <p:spPr/>
        <p:txBody>
          <a:bodyPr/>
          <a:lstStyle/>
          <a:p>
            <a:pPr eaLnBrk="1" hangingPunct="1"/>
            <a:endParaRPr lang="zh-TW" altLang="en-US" smtClean="0"/>
          </a:p>
        </p:txBody>
      </p:sp>
      <p:sp>
        <p:nvSpPr>
          <p:cNvPr id="34819" name="內容版面配置區 2"/>
          <p:cNvSpPr>
            <a:spLocks noGrp="1"/>
          </p:cNvSpPr>
          <p:nvPr>
            <p:ph idx="1"/>
          </p:nvPr>
        </p:nvSpPr>
        <p:spPr/>
        <p:txBody>
          <a:bodyPr/>
          <a:lstStyle/>
          <a:p>
            <a:pPr eaLnBrk="1" hangingPunct="1"/>
            <a:endParaRPr lang="zh-TW" altLang="en-US" smtClean="0"/>
          </a:p>
        </p:txBody>
      </p:sp>
      <p:pic>
        <p:nvPicPr>
          <p:cNvPr id="34820" name="Picture 6" descr="IMG_22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2942"/>
            <a:ext cx="11222707" cy="632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23594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kstvak 7"/>
          <p:cNvSpPr txBox="1"/>
          <p:nvPr/>
        </p:nvSpPr>
        <p:spPr>
          <a:xfrm>
            <a:off x="354403" y="5820700"/>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0" y="3153219"/>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2" y="35166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51668" y="35167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889110" y="952616"/>
            <a:ext cx="9493179" cy="4401205"/>
          </a:xfrm>
          <a:prstGeom prst="rect">
            <a:avLst/>
          </a:prstGeom>
        </p:spPr>
        <p:txBody>
          <a:bodyPr wrap="square">
            <a:spAutoFit/>
          </a:bodyPr>
          <a:lstStyle/>
          <a:p>
            <a:pPr algn="ctr"/>
            <a:r>
              <a:rPr lang="es-ES" sz="2800" b="1" dirty="0"/>
              <a:t>Su pasado es muy variado: fenicios, cartagineses, romanos, bizantinos y árabes han dejado su legado esparcidos por el territorio: la medina de Susa, el Anfiteatro de El </a:t>
            </a:r>
            <a:r>
              <a:rPr lang="es-ES" sz="2800" b="1" dirty="0" err="1"/>
              <a:t>Jem</a:t>
            </a:r>
            <a:r>
              <a:rPr lang="es-ES" sz="2800" b="1" dirty="0"/>
              <a:t>, la gran mezquita de </a:t>
            </a:r>
            <a:r>
              <a:rPr lang="es-ES" sz="2800" b="1" dirty="0" err="1"/>
              <a:t>Keruan</a:t>
            </a:r>
            <a:r>
              <a:rPr lang="es-ES" sz="2800" b="1" dirty="0"/>
              <a:t>, pero, a tan solo 20 km de la capital de Túnez, se encuentra un portante hallazgo, el parque arqueológico de Cartago. Una antigua ciudad fundada por los fenicios en el siglo IX a.C. Llegó a tener cerca de medio millón de habitantes y, hoy en día, sus restos romanos se pueden visitar, empezando por el </a:t>
            </a:r>
            <a:r>
              <a:rPr lang="es-ES" sz="2800" b="1" dirty="0" err="1"/>
              <a:t>tofet</a:t>
            </a:r>
            <a:r>
              <a:rPr lang="es-ES" sz="2800" b="1" dirty="0"/>
              <a:t>, un santuario dedicado a los dioses </a:t>
            </a:r>
            <a:r>
              <a:rPr lang="es-ES" sz="2800" b="1" dirty="0" err="1"/>
              <a:t>Tanit</a:t>
            </a:r>
            <a:r>
              <a:rPr lang="es-ES" sz="2800" b="1" dirty="0"/>
              <a:t> y </a:t>
            </a:r>
            <a:r>
              <a:rPr lang="es-ES" sz="2800" b="1" dirty="0" err="1"/>
              <a:t>Bâal</a:t>
            </a:r>
            <a:r>
              <a:rPr lang="es-ES" sz="2800" b="1" dirty="0"/>
              <a:t> </a:t>
            </a:r>
            <a:r>
              <a:rPr lang="es-ES" sz="2800" b="1" dirty="0" err="1"/>
              <a:t>Hammon</a:t>
            </a:r>
            <a:r>
              <a:rPr lang="es-ES" sz="2800" b="1" dirty="0"/>
              <a:t>, lugar de culto y de sacrificios.</a:t>
            </a:r>
          </a:p>
        </p:txBody>
      </p:sp>
    </p:spTree>
    <p:extLst>
      <p:ext uri="{BB962C8B-B14F-4D97-AF65-F5344CB8AC3E}">
        <p14:creationId xmlns:p14="http://schemas.microsoft.com/office/powerpoint/2010/main" val="1283568401"/>
      </p:ext>
    </p:extLst>
  </p:cSld>
  <p:clrMapOvr>
    <a:masterClrMapping/>
  </p:clrMapOvr>
  <mc:AlternateContent xmlns:mc="http://schemas.openxmlformats.org/markup-compatibility/2006" xmlns:p14="http://schemas.microsoft.com/office/powerpoint/2010/main">
    <mc:Choice Requires="p14">
      <p:transition spd="slow" p14:dur="3400" advTm="38000">
        <p14:reveal/>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6" presetClass="entr" presetSubtype="16" fill="hold" nodeType="withEffect">
                                  <p:stCondLst>
                                    <p:cond delay="2500"/>
                                  </p:stCondLst>
                                  <p:childTnLst>
                                    <p:set>
                                      <p:cBhvr>
                                        <p:cTn id="34" dur="1" fill="hold">
                                          <p:stCondLst>
                                            <p:cond delay="0"/>
                                          </p:stCondLst>
                                        </p:cTn>
                                        <p:tgtEl>
                                          <p:spTgt spid="2">
                                            <p:txEl>
                                              <p:pRg st="0" end="0"/>
                                            </p:txEl>
                                          </p:spTgt>
                                        </p:tgtEl>
                                        <p:attrNameLst>
                                          <p:attrName>style.visibility</p:attrName>
                                        </p:attrNameLst>
                                      </p:cBhvr>
                                      <p:to>
                                        <p:strVal val="visible"/>
                                      </p:to>
                                    </p:set>
                                    <p:animEffect transition="in" filter="circle(in)">
                                      <p:cBhvr>
                                        <p:cTn id="35"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p:cNvSpPr>
            <a:spLocks noGrp="1"/>
          </p:cNvSpPr>
          <p:nvPr>
            <p:ph type="title"/>
          </p:nvPr>
        </p:nvSpPr>
        <p:spPr/>
        <p:txBody>
          <a:bodyPr/>
          <a:lstStyle/>
          <a:p>
            <a:pPr eaLnBrk="1" hangingPunct="1"/>
            <a:endParaRPr lang="zh-TW" altLang="en-US" smtClean="0"/>
          </a:p>
        </p:txBody>
      </p:sp>
      <p:sp>
        <p:nvSpPr>
          <p:cNvPr id="15363" name="內容版面配置區 2"/>
          <p:cNvSpPr>
            <a:spLocks noGrp="1"/>
          </p:cNvSpPr>
          <p:nvPr>
            <p:ph idx="1"/>
          </p:nvPr>
        </p:nvSpPr>
        <p:spPr/>
        <p:txBody>
          <a:bodyPr/>
          <a:lstStyle/>
          <a:p>
            <a:pPr eaLnBrk="1" hangingPunct="1"/>
            <a:endParaRPr lang="zh-TW" altLang="en-US" smtClean="0"/>
          </a:p>
        </p:txBody>
      </p:sp>
      <p:pic>
        <p:nvPicPr>
          <p:cNvPr id="15364" name="Picture 2" descr="http://upload.wikimedia.org/wikipedia/commons/a/a3/Star_Wars_in_Tuni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7553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435766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標題 1"/>
          <p:cNvSpPr>
            <a:spLocks noGrp="1"/>
          </p:cNvSpPr>
          <p:nvPr>
            <p:ph type="title"/>
          </p:nvPr>
        </p:nvSpPr>
        <p:spPr/>
        <p:txBody>
          <a:bodyPr/>
          <a:lstStyle/>
          <a:p>
            <a:pPr eaLnBrk="1" hangingPunct="1"/>
            <a:endParaRPr lang="zh-TW" altLang="en-US" smtClean="0"/>
          </a:p>
        </p:txBody>
      </p:sp>
      <p:sp>
        <p:nvSpPr>
          <p:cNvPr id="16387" name="內容版面配置區 2"/>
          <p:cNvSpPr>
            <a:spLocks noGrp="1"/>
          </p:cNvSpPr>
          <p:nvPr>
            <p:ph idx="1"/>
          </p:nvPr>
        </p:nvSpPr>
        <p:spPr/>
        <p:txBody>
          <a:bodyPr/>
          <a:lstStyle/>
          <a:p>
            <a:pPr eaLnBrk="1" hangingPunct="1"/>
            <a:endParaRPr lang="zh-TW" altLang="en-US" smtClean="0"/>
          </a:p>
        </p:txBody>
      </p:sp>
      <p:pic>
        <p:nvPicPr>
          <p:cNvPr id="16388" name="Picture 2" descr="http://kollinz.ironcube.info/kollin/amazingplaces/places/Roman%20Ruins,%20Sbeitla,%20Tuni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7553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600090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kstvak 7"/>
          <p:cNvSpPr txBox="1"/>
          <p:nvPr/>
        </p:nvSpPr>
        <p:spPr>
          <a:xfrm>
            <a:off x="354403" y="5820700"/>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0" y="3153219"/>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dirty="0">
              <a:solidFill>
                <a:prstClr val="white"/>
              </a:solidFill>
            </a:endParaRPr>
          </a:p>
        </p:txBody>
      </p:sp>
      <p:sp>
        <p:nvSpPr>
          <p:cNvPr id="12" name="Gelijkbenige driehoek 11"/>
          <p:cNvSpPr/>
          <p:nvPr/>
        </p:nvSpPr>
        <p:spPr>
          <a:xfrm rot="16200000">
            <a:off x="5284032" y="35166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51668" y="35167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887374" y="557721"/>
            <a:ext cx="9493179" cy="5262979"/>
          </a:xfrm>
          <a:prstGeom prst="rect">
            <a:avLst/>
          </a:prstGeom>
        </p:spPr>
        <p:txBody>
          <a:bodyPr wrap="square">
            <a:spAutoFit/>
          </a:bodyPr>
          <a:lstStyle/>
          <a:p>
            <a:pPr algn="ctr"/>
            <a:r>
              <a:rPr lang="es-ES" sz="2800" b="1" dirty="0" smtClean="0">
                <a:solidFill>
                  <a:prstClr val="black"/>
                </a:solidFill>
              </a:rPr>
              <a:t>Las inmensas </a:t>
            </a:r>
            <a:r>
              <a:rPr lang="es-ES" sz="2800" b="1" dirty="0">
                <a:solidFill>
                  <a:prstClr val="black"/>
                </a:solidFill>
              </a:rPr>
              <a:t>dunas marcan el horizonte del desierto más grande del planeta, el Sáhara, que se extiende por todo lo ancho del norte de África. La parte comprendida entre Túnez y Argelia se la conoce como el Gran Erg Oriental.</a:t>
            </a:r>
          </a:p>
          <a:p>
            <a:pPr algn="ctr"/>
            <a:endParaRPr lang="es-ES" sz="2800" b="1" dirty="0">
              <a:solidFill>
                <a:prstClr val="black"/>
              </a:solidFill>
            </a:endParaRPr>
          </a:p>
          <a:p>
            <a:pPr algn="ctr"/>
            <a:r>
              <a:rPr lang="es-ES" sz="2800" b="1" dirty="0" err="1">
                <a:solidFill>
                  <a:prstClr val="black"/>
                </a:solidFill>
              </a:rPr>
              <a:t>Tozeur</a:t>
            </a:r>
            <a:r>
              <a:rPr lang="es-ES" sz="2800" b="1" dirty="0">
                <a:solidFill>
                  <a:prstClr val="black"/>
                </a:solidFill>
              </a:rPr>
              <a:t> es la antesala al desierto y la capital de la región de </a:t>
            </a:r>
            <a:r>
              <a:rPr lang="es-ES" sz="2800" b="1" dirty="0" err="1">
                <a:solidFill>
                  <a:prstClr val="black"/>
                </a:solidFill>
              </a:rPr>
              <a:t>Jerid</a:t>
            </a:r>
            <a:r>
              <a:rPr lang="es-ES" sz="2800" b="1" dirty="0">
                <a:solidFill>
                  <a:prstClr val="black"/>
                </a:solidFill>
              </a:rPr>
              <a:t>. Es el último oasis desde el que iniciar la aventura de explorar el desierto a pie, en </a:t>
            </a:r>
            <a:r>
              <a:rPr lang="es-ES" sz="2800" b="1" dirty="0" err="1">
                <a:solidFill>
                  <a:prstClr val="black"/>
                </a:solidFill>
              </a:rPr>
              <a:t>quad</a:t>
            </a:r>
            <a:r>
              <a:rPr lang="es-ES" sz="2800" b="1" dirty="0">
                <a:solidFill>
                  <a:prstClr val="black"/>
                </a:solidFill>
              </a:rPr>
              <a:t>, en camello, 4x4, o a bordo del Lagarto Rojo, un tren clásico, del 1900, que transita entre las montañas al norte de la </a:t>
            </a:r>
            <a:r>
              <a:rPr lang="es-ES" sz="2800" b="1" dirty="0" err="1">
                <a:solidFill>
                  <a:prstClr val="black"/>
                </a:solidFill>
              </a:rPr>
              <a:t>ciudad.Los</a:t>
            </a:r>
            <a:r>
              <a:rPr lang="es-ES" sz="2800" b="1" dirty="0">
                <a:solidFill>
                  <a:prstClr val="black"/>
                </a:solidFill>
              </a:rPr>
              <a:t> impresionantes alrededores han sido escenario de películas tan conocidas como, </a:t>
            </a:r>
            <a:r>
              <a:rPr lang="es-ES" sz="2800" b="1" dirty="0" err="1">
                <a:solidFill>
                  <a:prstClr val="black"/>
                </a:solidFill>
              </a:rPr>
              <a:t>Star</a:t>
            </a:r>
            <a:r>
              <a:rPr lang="es-ES" sz="2800" b="1" dirty="0">
                <a:solidFill>
                  <a:prstClr val="black"/>
                </a:solidFill>
              </a:rPr>
              <a:t> </a:t>
            </a:r>
            <a:r>
              <a:rPr lang="es-ES" sz="2800" b="1" dirty="0" err="1">
                <a:solidFill>
                  <a:prstClr val="black"/>
                </a:solidFill>
              </a:rPr>
              <a:t>Wars</a:t>
            </a:r>
            <a:r>
              <a:rPr lang="es-ES" sz="2800" b="1" dirty="0">
                <a:solidFill>
                  <a:prstClr val="black"/>
                </a:solidFill>
              </a:rPr>
              <a:t>, Indiana Jones o El Paciente Inglés. </a:t>
            </a:r>
          </a:p>
        </p:txBody>
      </p:sp>
    </p:spTree>
    <p:extLst>
      <p:ext uri="{BB962C8B-B14F-4D97-AF65-F5344CB8AC3E}">
        <p14:creationId xmlns:p14="http://schemas.microsoft.com/office/powerpoint/2010/main" val="794724374"/>
      </p:ext>
    </p:extLst>
  </p:cSld>
  <p:clrMapOvr>
    <a:masterClrMapping/>
  </p:clrMapOvr>
  <mc:AlternateContent xmlns:mc="http://schemas.openxmlformats.org/markup-compatibility/2006" xmlns:p14="http://schemas.microsoft.com/office/powerpoint/2010/main">
    <mc:Choice Requires="p14">
      <p:transition spd="slow" p14:dur="3400" advTm="32000">
        <p14:revea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6" presetClass="entr" presetSubtype="16" fill="hold" nodeType="withEffect">
                                  <p:stCondLst>
                                    <p:cond delay="2500"/>
                                  </p:stCondLst>
                                  <p:childTnLst>
                                    <p:set>
                                      <p:cBhvr>
                                        <p:cTn id="34" dur="1" fill="hold">
                                          <p:stCondLst>
                                            <p:cond delay="0"/>
                                          </p:stCondLst>
                                        </p:cTn>
                                        <p:tgtEl>
                                          <p:spTgt spid="2">
                                            <p:txEl>
                                              <p:pRg st="0" end="0"/>
                                            </p:txEl>
                                          </p:spTgt>
                                        </p:tgtEl>
                                        <p:attrNameLst>
                                          <p:attrName>style.visibility</p:attrName>
                                        </p:attrNameLst>
                                      </p:cBhvr>
                                      <p:to>
                                        <p:strVal val="visible"/>
                                      </p:to>
                                    </p:set>
                                    <p:animEffect transition="in" filter="circle(in)">
                                      <p:cBhvr>
                                        <p:cTn id="35" dur="2000"/>
                                        <p:tgtEl>
                                          <p:spTgt spid="2">
                                            <p:txEl>
                                              <p:pRg st="0" end="0"/>
                                            </p:txEl>
                                          </p:spTgt>
                                        </p:tgtEl>
                                      </p:cBhvr>
                                    </p:animEffect>
                                  </p:childTnLst>
                                </p:cTn>
                              </p:par>
                              <p:par>
                                <p:cTn id="36" presetID="6" presetClass="entr" presetSubtype="16" fill="hold" nodeType="withEffect">
                                  <p:stCondLst>
                                    <p:cond delay="2500"/>
                                  </p:stCondLst>
                                  <p:childTnLst>
                                    <p:set>
                                      <p:cBhvr>
                                        <p:cTn id="37" dur="1" fill="hold">
                                          <p:stCondLst>
                                            <p:cond delay="0"/>
                                          </p:stCondLst>
                                        </p:cTn>
                                        <p:tgtEl>
                                          <p:spTgt spid="2">
                                            <p:txEl>
                                              <p:pRg st="2" end="2"/>
                                            </p:txEl>
                                          </p:spTgt>
                                        </p:tgtEl>
                                        <p:attrNameLst>
                                          <p:attrName>style.visibility</p:attrName>
                                        </p:attrNameLst>
                                      </p:cBhvr>
                                      <p:to>
                                        <p:strVal val="visible"/>
                                      </p:to>
                                    </p:set>
                                    <p:animEffect transition="in" filter="circle(in)">
                                      <p:cBhvr>
                                        <p:cTn id="38"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Quads por el desierto tunecino del Sáha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7" y="-1727893"/>
            <a:ext cx="11809312" cy="8400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388901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Resultado de imagen de tune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386760"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60610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標題 1"/>
          <p:cNvSpPr>
            <a:spLocks noGrp="1"/>
          </p:cNvSpPr>
          <p:nvPr>
            <p:ph type="title"/>
          </p:nvPr>
        </p:nvSpPr>
        <p:spPr/>
        <p:txBody>
          <a:bodyPr/>
          <a:lstStyle/>
          <a:p>
            <a:pPr eaLnBrk="1" hangingPunct="1"/>
            <a:endParaRPr lang="zh-TW" altLang="en-US" smtClean="0"/>
          </a:p>
        </p:txBody>
      </p:sp>
      <p:sp>
        <p:nvSpPr>
          <p:cNvPr id="17411" name="內容版面配置區 2"/>
          <p:cNvSpPr>
            <a:spLocks noGrp="1"/>
          </p:cNvSpPr>
          <p:nvPr>
            <p:ph idx="1"/>
          </p:nvPr>
        </p:nvSpPr>
        <p:spPr/>
        <p:txBody>
          <a:bodyPr/>
          <a:lstStyle/>
          <a:p>
            <a:pPr eaLnBrk="1" hangingPunct="1"/>
            <a:endParaRPr lang="zh-TW" altLang="en-US" smtClean="0"/>
          </a:p>
        </p:txBody>
      </p:sp>
      <p:pic>
        <p:nvPicPr>
          <p:cNvPr id="17412" name="Picture 2" descr="http://api.ning.com/files/kgWtZ3P5UDgyk0BVqHOCJc8Y-BBpR35n3TYttCW-mYrxr4BmPgUq9k7HCGZoJNWh/desertoasistunisiawall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7553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502374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172"/>
            <a:ext cx="11269664" cy="634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72670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標題 1"/>
          <p:cNvSpPr>
            <a:spLocks noGrp="1"/>
          </p:cNvSpPr>
          <p:nvPr>
            <p:ph type="title"/>
          </p:nvPr>
        </p:nvSpPr>
        <p:spPr/>
        <p:txBody>
          <a:bodyPr/>
          <a:lstStyle/>
          <a:p>
            <a:pPr eaLnBrk="1" hangingPunct="1"/>
            <a:endParaRPr lang="zh-TW" altLang="en-US" smtClean="0"/>
          </a:p>
        </p:txBody>
      </p:sp>
      <p:sp>
        <p:nvSpPr>
          <p:cNvPr id="22531" name="內容版面配置區 2"/>
          <p:cNvSpPr>
            <a:spLocks noGrp="1"/>
          </p:cNvSpPr>
          <p:nvPr>
            <p:ph idx="1"/>
          </p:nvPr>
        </p:nvSpPr>
        <p:spPr/>
        <p:txBody>
          <a:bodyPr/>
          <a:lstStyle/>
          <a:p>
            <a:pPr eaLnBrk="1" hangingPunct="1"/>
            <a:endParaRPr lang="zh-TW" altLang="en-US" smtClean="0"/>
          </a:p>
        </p:txBody>
      </p:sp>
      <p:pic>
        <p:nvPicPr>
          <p:cNvPr id="22532" name="Picture 2" descr="File:NorthernTunisi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26966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021972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標題 1"/>
          <p:cNvSpPr>
            <a:spLocks noGrp="1"/>
          </p:cNvSpPr>
          <p:nvPr>
            <p:ph type="title"/>
          </p:nvPr>
        </p:nvSpPr>
        <p:spPr/>
        <p:txBody>
          <a:bodyPr/>
          <a:lstStyle/>
          <a:p>
            <a:pPr eaLnBrk="1" hangingPunct="1"/>
            <a:endParaRPr lang="zh-TW" altLang="en-US" smtClean="0"/>
          </a:p>
        </p:txBody>
      </p:sp>
      <p:sp>
        <p:nvSpPr>
          <p:cNvPr id="31747" name="內容版面配置區 2"/>
          <p:cNvSpPr>
            <a:spLocks noGrp="1"/>
          </p:cNvSpPr>
          <p:nvPr>
            <p:ph idx="1"/>
          </p:nvPr>
        </p:nvSpPr>
        <p:spPr/>
        <p:txBody>
          <a:bodyPr/>
          <a:lstStyle/>
          <a:p>
            <a:pPr eaLnBrk="1" hangingPunct="1"/>
            <a:endParaRPr lang="zh-TW" altLang="en-US" smtClean="0"/>
          </a:p>
        </p:txBody>
      </p:sp>
      <p:pic>
        <p:nvPicPr>
          <p:cNvPr id="31748" name="Picture 6" descr="flying-over-the-tozeur-region-tunisia_size_1600x10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92" y="16295"/>
            <a:ext cx="11269663" cy="632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015868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標題 1"/>
          <p:cNvSpPr>
            <a:spLocks noGrp="1"/>
          </p:cNvSpPr>
          <p:nvPr>
            <p:ph type="title"/>
          </p:nvPr>
        </p:nvSpPr>
        <p:spPr/>
        <p:txBody>
          <a:bodyPr/>
          <a:lstStyle/>
          <a:p>
            <a:pPr eaLnBrk="1" hangingPunct="1"/>
            <a:endParaRPr lang="zh-TW" altLang="en-US" smtClean="0"/>
          </a:p>
        </p:txBody>
      </p:sp>
      <p:sp>
        <p:nvSpPr>
          <p:cNvPr id="21507" name="內容版面配置區 2"/>
          <p:cNvSpPr>
            <a:spLocks noGrp="1"/>
          </p:cNvSpPr>
          <p:nvPr>
            <p:ph idx="1"/>
          </p:nvPr>
        </p:nvSpPr>
        <p:spPr/>
        <p:txBody>
          <a:bodyPr/>
          <a:lstStyle/>
          <a:p>
            <a:pPr eaLnBrk="1" hangingPunct="1"/>
            <a:endParaRPr lang="zh-TW" altLang="en-US" smtClean="0"/>
          </a:p>
        </p:txBody>
      </p:sp>
      <p:pic>
        <p:nvPicPr>
          <p:cNvPr id="21508" name="Picture 2" descr="http://mirror-us-ga1.gallery.hd.org/_exhibits/places-and-sights/_more2002/_more09/Tunisia-troglodyte-cave-from-above-tourists-M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43" y="0"/>
            <a:ext cx="1122662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622227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標題 1"/>
          <p:cNvSpPr>
            <a:spLocks noGrp="1"/>
          </p:cNvSpPr>
          <p:nvPr>
            <p:ph type="title"/>
          </p:nvPr>
        </p:nvSpPr>
        <p:spPr/>
        <p:txBody>
          <a:bodyPr/>
          <a:lstStyle/>
          <a:p>
            <a:pPr eaLnBrk="1" hangingPunct="1"/>
            <a:endParaRPr lang="zh-TW" altLang="en-US" smtClean="0"/>
          </a:p>
        </p:txBody>
      </p:sp>
      <p:sp>
        <p:nvSpPr>
          <p:cNvPr id="18435" name="內容版面配置區 2"/>
          <p:cNvSpPr>
            <a:spLocks noGrp="1"/>
          </p:cNvSpPr>
          <p:nvPr>
            <p:ph idx="1"/>
          </p:nvPr>
        </p:nvSpPr>
        <p:spPr/>
        <p:txBody>
          <a:bodyPr/>
          <a:lstStyle/>
          <a:p>
            <a:pPr eaLnBrk="1" hangingPunct="1"/>
            <a:endParaRPr lang="zh-TW" altLang="en-US" smtClean="0"/>
          </a:p>
        </p:txBody>
      </p:sp>
      <p:pic>
        <p:nvPicPr>
          <p:cNvPr id="18436" name="Picture 2" descr="http://upload.wikimedia.org/wikipedia/commons/1/18/Fort_Djerba_Tuni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040"/>
            <a:ext cx="11357708" cy="631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792226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標題 1"/>
          <p:cNvSpPr>
            <a:spLocks noGrp="1"/>
          </p:cNvSpPr>
          <p:nvPr>
            <p:ph type="title"/>
          </p:nvPr>
        </p:nvSpPr>
        <p:spPr/>
        <p:txBody>
          <a:bodyPr/>
          <a:lstStyle/>
          <a:p>
            <a:pPr eaLnBrk="1" hangingPunct="1"/>
            <a:endParaRPr lang="zh-TW" altLang="en-US" smtClean="0"/>
          </a:p>
        </p:txBody>
      </p:sp>
      <p:sp>
        <p:nvSpPr>
          <p:cNvPr id="23555" name="內容版面配置區 2"/>
          <p:cNvSpPr>
            <a:spLocks noGrp="1"/>
          </p:cNvSpPr>
          <p:nvPr>
            <p:ph idx="1"/>
          </p:nvPr>
        </p:nvSpPr>
        <p:spPr/>
        <p:txBody>
          <a:bodyPr/>
          <a:lstStyle/>
          <a:p>
            <a:pPr eaLnBrk="1" hangingPunct="1"/>
            <a:endParaRPr lang="zh-TW" altLang="en-US" smtClean="0"/>
          </a:p>
        </p:txBody>
      </p:sp>
      <p:pic>
        <p:nvPicPr>
          <p:cNvPr id="23556" name="Picture 5" descr="a_mosque_of_okba_in_kairouan_in_tuni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07743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標題 1"/>
          <p:cNvSpPr>
            <a:spLocks noGrp="1"/>
          </p:cNvSpPr>
          <p:nvPr>
            <p:ph type="title"/>
          </p:nvPr>
        </p:nvSpPr>
        <p:spPr/>
        <p:txBody>
          <a:bodyPr/>
          <a:lstStyle/>
          <a:p>
            <a:pPr eaLnBrk="1" hangingPunct="1"/>
            <a:endParaRPr lang="zh-TW" altLang="en-US" smtClean="0"/>
          </a:p>
        </p:txBody>
      </p:sp>
      <p:sp>
        <p:nvSpPr>
          <p:cNvPr id="26627" name="內容版面配置區 2"/>
          <p:cNvSpPr>
            <a:spLocks noGrp="1"/>
          </p:cNvSpPr>
          <p:nvPr>
            <p:ph idx="1"/>
          </p:nvPr>
        </p:nvSpPr>
        <p:spPr/>
        <p:txBody>
          <a:bodyPr/>
          <a:lstStyle/>
          <a:p>
            <a:pPr eaLnBrk="1" hangingPunct="1"/>
            <a:endParaRPr lang="zh-TW" altLang="en-US" smtClean="0"/>
          </a:p>
        </p:txBody>
      </p:sp>
      <p:pic>
        <p:nvPicPr>
          <p:cNvPr id="26628" name="Picture 5" descr="le-lezard-rouge_the-red-lizard-train_www-wayfaring-com_tunisia_dsc016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541621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標題 1"/>
          <p:cNvSpPr>
            <a:spLocks noGrp="1"/>
          </p:cNvSpPr>
          <p:nvPr>
            <p:ph type="title"/>
          </p:nvPr>
        </p:nvSpPr>
        <p:spPr/>
        <p:txBody>
          <a:bodyPr/>
          <a:lstStyle/>
          <a:p>
            <a:pPr eaLnBrk="1" hangingPunct="1"/>
            <a:endParaRPr lang="zh-TW" altLang="en-US" smtClean="0"/>
          </a:p>
        </p:txBody>
      </p:sp>
      <p:sp>
        <p:nvSpPr>
          <p:cNvPr id="27651" name="內容版面配置區 2"/>
          <p:cNvSpPr>
            <a:spLocks noGrp="1"/>
          </p:cNvSpPr>
          <p:nvPr>
            <p:ph idx="1"/>
          </p:nvPr>
        </p:nvSpPr>
        <p:spPr/>
        <p:txBody>
          <a:bodyPr/>
          <a:lstStyle/>
          <a:p>
            <a:pPr eaLnBrk="1" hangingPunct="1"/>
            <a:endParaRPr lang="zh-TW" altLang="en-US" smtClean="0"/>
          </a:p>
        </p:txBody>
      </p:sp>
      <p:pic>
        <p:nvPicPr>
          <p:cNvPr id="27652" name="Picture 5" descr="IMG_193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23074"/>
            <a:ext cx="11222707" cy="6360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178334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標題 1"/>
          <p:cNvSpPr>
            <a:spLocks noGrp="1"/>
          </p:cNvSpPr>
          <p:nvPr>
            <p:ph type="title"/>
          </p:nvPr>
        </p:nvSpPr>
        <p:spPr/>
        <p:txBody>
          <a:bodyPr/>
          <a:lstStyle/>
          <a:p>
            <a:pPr eaLnBrk="1" hangingPunct="1"/>
            <a:endParaRPr lang="zh-TW" altLang="en-US" smtClean="0"/>
          </a:p>
        </p:txBody>
      </p:sp>
      <p:sp>
        <p:nvSpPr>
          <p:cNvPr id="28675" name="內容版面配置區 2"/>
          <p:cNvSpPr>
            <a:spLocks noGrp="1"/>
          </p:cNvSpPr>
          <p:nvPr>
            <p:ph idx="1"/>
          </p:nvPr>
        </p:nvSpPr>
        <p:spPr/>
        <p:txBody>
          <a:bodyPr/>
          <a:lstStyle/>
          <a:p>
            <a:pPr eaLnBrk="1" hangingPunct="1"/>
            <a:endParaRPr lang="zh-TW" altLang="en-US" smtClean="0"/>
          </a:p>
        </p:txBody>
      </p:sp>
      <p:pic>
        <p:nvPicPr>
          <p:cNvPr id="28676" name="Picture 5" descr="TunisMvc-003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179058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標題 1"/>
          <p:cNvSpPr>
            <a:spLocks noGrp="1"/>
          </p:cNvSpPr>
          <p:nvPr>
            <p:ph type="title"/>
          </p:nvPr>
        </p:nvSpPr>
        <p:spPr/>
        <p:txBody>
          <a:bodyPr/>
          <a:lstStyle/>
          <a:p>
            <a:pPr eaLnBrk="1" hangingPunct="1"/>
            <a:endParaRPr lang="zh-TW" altLang="en-US" smtClean="0"/>
          </a:p>
        </p:txBody>
      </p:sp>
      <p:sp>
        <p:nvSpPr>
          <p:cNvPr id="29699" name="內容版面配置區 2"/>
          <p:cNvSpPr>
            <a:spLocks noGrp="1"/>
          </p:cNvSpPr>
          <p:nvPr>
            <p:ph idx="1"/>
          </p:nvPr>
        </p:nvSpPr>
        <p:spPr/>
        <p:txBody>
          <a:bodyPr/>
          <a:lstStyle/>
          <a:p>
            <a:pPr eaLnBrk="1" hangingPunct="1"/>
            <a:endParaRPr lang="zh-TW" altLang="en-US" smtClean="0"/>
          </a:p>
        </p:txBody>
      </p:sp>
      <p:pic>
        <p:nvPicPr>
          <p:cNvPr id="29700" name="Picture 5" descr="tunisia-1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699645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標題 1"/>
          <p:cNvSpPr>
            <a:spLocks noGrp="1"/>
          </p:cNvSpPr>
          <p:nvPr>
            <p:ph type="title"/>
          </p:nvPr>
        </p:nvSpPr>
        <p:spPr/>
        <p:txBody>
          <a:bodyPr/>
          <a:lstStyle/>
          <a:p>
            <a:pPr eaLnBrk="1" hangingPunct="1"/>
            <a:endParaRPr lang="zh-TW" altLang="en-US" smtClean="0"/>
          </a:p>
        </p:txBody>
      </p:sp>
      <p:sp>
        <p:nvSpPr>
          <p:cNvPr id="35843" name="內容版面配置區 2"/>
          <p:cNvSpPr>
            <a:spLocks noGrp="1"/>
          </p:cNvSpPr>
          <p:nvPr>
            <p:ph idx="1"/>
          </p:nvPr>
        </p:nvSpPr>
        <p:spPr/>
        <p:txBody>
          <a:bodyPr/>
          <a:lstStyle/>
          <a:p>
            <a:pPr eaLnBrk="1" hangingPunct="1"/>
            <a:endParaRPr lang="zh-TW" altLang="en-US" smtClean="0"/>
          </a:p>
        </p:txBody>
      </p:sp>
      <p:pic>
        <p:nvPicPr>
          <p:cNvPr id="35844" name="Picture 6" descr="djerba-tuni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750807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標題 1"/>
          <p:cNvSpPr>
            <a:spLocks noGrp="1"/>
          </p:cNvSpPr>
          <p:nvPr>
            <p:ph type="title"/>
          </p:nvPr>
        </p:nvSpPr>
        <p:spPr/>
        <p:txBody>
          <a:bodyPr/>
          <a:lstStyle/>
          <a:p>
            <a:pPr eaLnBrk="1" hangingPunct="1"/>
            <a:endParaRPr lang="zh-TW" altLang="en-US" smtClean="0"/>
          </a:p>
        </p:txBody>
      </p:sp>
      <p:sp>
        <p:nvSpPr>
          <p:cNvPr id="4099" name="內容版面配置區 2"/>
          <p:cNvSpPr>
            <a:spLocks noGrp="1"/>
          </p:cNvSpPr>
          <p:nvPr>
            <p:ph idx="1"/>
          </p:nvPr>
        </p:nvSpPr>
        <p:spPr/>
        <p:txBody>
          <a:bodyPr/>
          <a:lstStyle/>
          <a:p>
            <a:pPr eaLnBrk="1" hangingPunct="1"/>
            <a:endParaRPr lang="zh-TW" altLang="en-US" smtClean="0"/>
          </a:p>
        </p:txBody>
      </p:sp>
      <p:pic>
        <p:nvPicPr>
          <p:cNvPr id="4100" name="Picture 2" descr="http://www.hilalplaza.com/images/wedding_Tuni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7553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283594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標題 1"/>
          <p:cNvSpPr>
            <a:spLocks noGrp="1"/>
          </p:cNvSpPr>
          <p:nvPr>
            <p:ph type="title"/>
          </p:nvPr>
        </p:nvSpPr>
        <p:spPr/>
        <p:txBody>
          <a:bodyPr/>
          <a:lstStyle/>
          <a:p>
            <a:pPr eaLnBrk="1" hangingPunct="1"/>
            <a:endParaRPr lang="zh-TW" altLang="en-US" smtClean="0"/>
          </a:p>
        </p:txBody>
      </p:sp>
      <p:sp>
        <p:nvSpPr>
          <p:cNvPr id="43011" name="內容版面配置區 2"/>
          <p:cNvSpPr>
            <a:spLocks noGrp="1"/>
          </p:cNvSpPr>
          <p:nvPr>
            <p:ph idx="1"/>
          </p:nvPr>
        </p:nvSpPr>
        <p:spPr/>
        <p:txBody>
          <a:bodyPr/>
          <a:lstStyle/>
          <a:p>
            <a:pPr eaLnBrk="1" hangingPunct="1"/>
            <a:endParaRPr lang="zh-TW" altLang="en-US" smtClean="0"/>
          </a:p>
        </p:txBody>
      </p:sp>
      <p:pic>
        <p:nvPicPr>
          <p:cNvPr id="43012" name="Picture 6" descr="dsc_795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241064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標題 1"/>
          <p:cNvSpPr>
            <a:spLocks noGrp="1"/>
          </p:cNvSpPr>
          <p:nvPr>
            <p:ph type="title"/>
          </p:nvPr>
        </p:nvSpPr>
        <p:spPr/>
        <p:txBody>
          <a:bodyPr/>
          <a:lstStyle/>
          <a:p>
            <a:pPr eaLnBrk="1" hangingPunct="1"/>
            <a:endParaRPr lang="zh-TW" altLang="en-US" smtClean="0"/>
          </a:p>
        </p:txBody>
      </p:sp>
      <p:sp>
        <p:nvSpPr>
          <p:cNvPr id="39939" name="內容版面配置區 2"/>
          <p:cNvSpPr>
            <a:spLocks noGrp="1"/>
          </p:cNvSpPr>
          <p:nvPr>
            <p:ph idx="1"/>
          </p:nvPr>
        </p:nvSpPr>
        <p:spPr/>
        <p:txBody>
          <a:bodyPr/>
          <a:lstStyle/>
          <a:p>
            <a:pPr eaLnBrk="1" hangingPunct="1"/>
            <a:endParaRPr lang="zh-TW" altLang="en-US" smtClean="0"/>
          </a:p>
        </p:txBody>
      </p:sp>
      <p:pic>
        <p:nvPicPr>
          <p:cNvPr id="39940" name="Picture 6" descr="tunisi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26"/>
            <a:ext cx="11269663" cy="6335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393923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標題 1"/>
          <p:cNvSpPr>
            <a:spLocks noGrp="1"/>
          </p:cNvSpPr>
          <p:nvPr>
            <p:ph type="title"/>
          </p:nvPr>
        </p:nvSpPr>
        <p:spPr/>
        <p:txBody>
          <a:bodyPr/>
          <a:lstStyle/>
          <a:p>
            <a:pPr eaLnBrk="1" hangingPunct="1"/>
            <a:endParaRPr lang="zh-TW" altLang="en-US" smtClean="0"/>
          </a:p>
        </p:txBody>
      </p:sp>
      <p:sp>
        <p:nvSpPr>
          <p:cNvPr id="45059" name="內容版面配置區 2"/>
          <p:cNvSpPr>
            <a:spLocks noGrp="1"/>
          </p:cNvSpPr>
          <p:nvPr>
            <p:ph idx="1"/>
          </p:nvPr>
        </p:nvSpPr>
        <p:spPr/>
        <p:txBody>
          <a:bodyPr/>
          <a:lstStyle/>
          <a:p>
            <a:pPr eaLnBrk="1" hangingPunct="1"/>
            <a:endParaRPr lang="zh-TW" altLang="en-US" smtClean="0"/>
          </a:p>
        </p:txBody>
      </p:sp>
      <p:pic>
        <p:nvPicPr>
          <p:cNvPr id="45060" name="Picture 6" descr="dod_tunisia_b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183271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p:nvPr>
        </p:nvSpPr>
        <p:spPr/>
        <p:txBody>
          <a:bodyPr/>
          <a:lstStyle/>
          <a:p>
            <a:pPr eaLnBrk="1" hangingPunct="1"/>
            <a:endParaRPr lang="zh-TW" altLang="en-US" smtClean="0"/>
          </a:p>
        </p:txBody>
      </p:sp>
      <p:sp>
        <p:nvSpPr>
          <p:cNvPr id="48131" name="Rectangle 3"/>
          <p:cNvSpPr>
            <a:spLocks noGrp="1"/>
          </p:cNvSpPr>
          <p:nvPr>
            <p:ph type="body" idx="1"/>
          </p:nvPr>
        </p:nvSpPr>
        <p:spPr/>
        <p:txBody>
          <a:bodyPr/>
          <a:lstStyle/>
          <a:p>
            <a:pPr eaLnBrk="1" hangingPunct="1"/>
            <a:endParaRPr lang="zh-TW" altLang="en-US" smtClean="0"/>
          </a:p>
        </p:txBody>
      </p:sp>
      <p:pic>
        <p:nvPicPr>
          <p:cNvPr id="48132" name="Picture 5" descr="4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110580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9" y="0"/>
            <a:ext cx="11273172" cy="6628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244532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標題 1"/>
          <p:cNvSpPr>
            <a:spLocks noGrp="1"/>
          </p:cNvSpPr>
          <p:nvPr>
            <p:ph type="title"/>
          </p:nvPr>
        </p:nvSpPr>
        <p:spPr/>
        <p:txBody>
          <a:bodyPr/>
          <a:lstStyle/>
          <a:p>
            <a:pPr eaLnBrk="1" hangingPunct="1"/>
            <a:endParaRPr lang="zh-TW" altLang="en-US" smtClean="0"/>
          </a:p>
        </p:txBody>
      </p:sp>
      <p:sp>
        <p:nvSpPr>
          <p:cNvPr id="41987" name="內容版面配置區 2"/>
          <p:cNvSpPr>
            <a:spLocks noGrp="1"/>
          </p:cNvSpPr>
          <p:nvPr>
            <p:ph idx="1"/>
          </p:nvPr>
        </p:nvSpPr>
        <p:spPr/>
        <p:txBody>
          <a:bodyPr/>
          <a:lstStyle/>
          <a:p>
            <a:pPr eaLnBrk="1" hangingPunct="1"/>
            <a:endParaRPr lang="zh-TW" altLang="en-US" smtClean="0"/>
          </a:p>
        </p:txBody>
      </p:sp>
      <p:pic>
        <p:nvPicPr>
          <p:cNvPr id="41988" name="Picture 6" descr="tunisi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016301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Jose Luis\Desktop\1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84399"/>
            <a:ext cx="11278888" cy="6841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09044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標題 1"/>
          <p:cNvSpPr>
            <a:spLocks noGrp="1"/>
          </p:cNvSpPr>
          <p:nvPr>
            <p:ph type="title"/>
          </p:nvPr>
        </p:nvSpPr>
        <p:spPr/>
        <p:txBody>
          <a:bodyPr/>
          <a:lstStyle/>
          <a:p>
            <a:pPr eaLnBrk="1" hangingPunct="1"/>
            <a:endParaRPr lang="zh-TW" altLang="en-US" smtClean="0"/>
          </a:p>
        </p:txBody>
      </p:sp>
      <p:sp>
        <p:nvSpPr>
          <p:cNvPr id="40963" name="內容版面配置區 2"/>
          <p:cNvSpPr>
            <a:spLocks noGrp="1"/>
          </p:cNvSpPr>
          <p:nvPr>
            <p:ph idx="1"/>
          </p:nvPr>
        </p:nvSpPr>
        <p:spPr/>
        <p:txBody>
          <a:bodyPr/>
          <a:lstStyle/>
          <a:p>
            <a:pPr eaLnBrk="1" hangingPunct="1"/>
            <a:endParaRPr lang="zh-TW" altLang="en-US" smtClean="0"/>
          </a:p>
        </p:txBody>
      </p:sp>
      <p:pic>
        <p:nvPicPr>
          <p:cNvPr id="40964" name="Picture 6" descr="Tunisia_0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564478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74553" y="1296442"/>
            <a:ext cx="7641554" cy="3970318"/>
          </a:xfrm>
          <a:prstGeom prst="rect">
            <a:avLst/>
          </a:prstGeom>
        </p:spPr>
        <p:txBody>
          <a:bodyPr wrap="square">
            <a:spAutoFit/>
          </a:bodyPr>
          <a:lstStyle/>
          <a:p>
            <a:pPr algn="ctr"/>
            <a:r>
              <a:rPr lang="es-ES" sz="2800" b="1" dirty="0">
                <a:solidFill>
                  <a:schemeClr val="bg1"/>
                </a:solidFill>
              </a:rPr>
              <a:t>Túnez es un país de múltiples caras. El turista puede encontrar todo lo que pudiera desear en este pequeño país del norte de África a sólo dos horas en avión de España: historia, cultura, arqueología, museos, templos, gastronomía, instalaciones deportivas,… extendidos por todo el territorio, en un paisaje que varía notablemente desde las playas del norte, hasta los bosques, valles y montañas del interior y el desierto del sur.</a:t>
            </a:r>
          </a:p>
        </p:txBody>
      </p:sp>
      <p:pic>
        <p:nvPicPr>
          <p:cNvPr id="3" name="Picture 3" descr="illusion-015"/>
          <p:cNvPicPr>
            <a:picLocks noChangeAspect="1" noChangeArrowheads="1" noCrop="1"/>
          </p:cNvPicPr>
          <p:nvPr/>
        </p:nvPicPr>
        <p:blipFill>
          <a:blip r:embed="rId2" cstate="print">
            <a:duotone>
              <a:prstClr val="black"/>
              <a:srgbClr val="F79646">
                <a:tint val="45000"/>
                <a:satMod val="400000"/>
              </a:srgbClr>
            </a:duotone>
            <a:lum bright="-10000" contrast="12000"/>
          </a:blip>
          <a:srcRect/>
          <a:stretch>
            <a:fillRect/>
          </a:stretch>
        </p:blipFill>
        <p:spPr bwMode="auto">
          <a:xfrm>
            <a:off x="-15681" y="-47515"/>
            <a:ext cx="11269663" cy="6354904"/>
          </a:xfrm>
          <a:prstGeom prst="rect">
            <a:avLst/>
          </a:prstGeom>
          <a:noFill/>
          <a:ln w="9525">
            <a:noFill/>
            <a:miter lim="800000"/>
            <a:headEnd/>
            <a:tailEnd/>
          </a:ln>
        </p:spPr>
      </p:pic>
    </p:spTree>
    <p:extLst>
      <p:ext uri="{BB962C8B-B14F-4D97-AF65-F5344CB8AC3E}">
        <p14:creationId xmlns:p14="http://schemas.microsoft.com/office/powerpoint/2010/main" val="3762723820"/>
      </p:ext>
    </p:extLst>
  </p:cSld>
  <p:clrMapOvr>
    <a:masterClrMapping/>
  </p:clrMapOvr>
  <mc:AlternateContent xmlns:mc="http://schemas.openxmlformats.org/markup-compatibility/2006">
    <mc:Choice xmlns:p14="http://schemas.microsoft.com/office/powerpoint/2010/main" Requires="p14">
      <p:transition spd="slow" p14:dur="2000" advTm="34000"/>
    </mc:Choice>
    <mc:Fallback>
      <p:transition spd="slow" advTm="3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697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53692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de tunez ciu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98"/>
            <a:ext cx="11261354" cy="6343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44990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標題 1"/>
          <p:cNvSpPr>
            <a:spLocks noGrp="1"/>
          </p:cNvSpPr>
          <p:nvPr>
            <p:ph type="title"/>
          </p:nvPr>
        </p:nvSpPr>
        <p:spPr/>
        <p:txBody>
          <a:bodyPr/>
          <a:lstStyle/>
          <a:p>
            <a:pPr eaLnBrk="1" hangingPunct="1"/>
            <a:endParaRPr lang="zh-TW" altLang="en-US" smtClean="0"/>
          </a:p>
        </p:txBody>
      </p:sp>
      <p:sp>
        <p:nvSpPr>
          <p:cNvPr id="37891" name="內容版面配置區 2"/>
          <p:cNvSpPr>
            <a:spLocks noGrp="1"/>
          </p:cNvSpPr>
          <p:nvPr>
            <p:ph idx="1"/>
          </p:nvPr>
        </p:nvSpPr>
        <p:spPr/>
        <p:txBody>
          <a:bodyPr/>
          <a:lstStyle/>
          <a:p>
            <a:pPr eaLnBrk="1" hangingPunct="1"/>
            <a:endParaRPr lang="zh-TW" altLang="en-US" smtClean="0"/>
          </a:p>
        </p:txBody>
      </p:sp>
      <p:pic>
        <p:nvPicPr>
          <p:cNvPr id="37892" name="Picture 6" descr="CIMG32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317705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標題 1"/>
          <p:cNvSpPr>
            <a:spLocks noGrp="1"/>
          </p:cNvSpPr>
          <p:nvPr>
            <p:ph type="title"/>
          </p:nvPr>
        </p:nvSpPr>
        <p:spPr/>
        <p:txBody>
          <a:bodyPr/>
          <a:lstStyle/>
          <a:p>
            <a:pPr eaLnBrk="1" hangingPunct="1"/>
            <a:endParaRPr lang="zh-TW" altLang="en-US" smtClean="0"/>
          </a:p>
        </p:txBody>
      </p:sp>
      <p:sp>
        <p:nvSpPr>
          <p:cNvPr id="30723" name="內容版面配置區 2"/>
          <p:cNvSpPr>
            <a:spLocks noGrp="1"/>
          </p:cNvSpPr>
          <p:nvPr>
            <p:ph idx="1"/>
          </p:nvPr>
        </p:nvSpPr>
        <p:spPr/>
        <p:txBody>
          <a:bodyPr/>
          <a:lstStyle/>
          <a:p>
            <a:pPr eaLnBrk="1" hangingPunct="1"/>
            <a:endParaRPr lang="zh-TW" altLang="en-US" smtClean="0"/>
          </a:p>
        </p:txBody>
      </p:sp>
      <p:pic>
        <p:nvPicPr>
          <p:cNvPr id="30724" name="Picture 5" descr="nefta-mosque-in-tuni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693255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p:txBody>
          <a:bodyPr/>
          <a:lstStyle/>
          <a:p>
            <a:pPr eaLnBrk="1" hangingPunct="1"/>
            <a:endParaRPr lang="zh-TW" altLang="en-US" smtClean="0"/>
          </a:p>
        </p:txBody>
      </p:sp>
      <p:sp>
        <p:nvSpPr>
          <p:cNvPr id="52227" name="Rectangle 3"/>
          <p:cNvSpPr>
            <a:spLocks noGrp="1"/>
          </p:cNvSpPr>
          <p:nvPr>
            <p:ph type="body" idx="1"/>
          </p:nvPr>
        </p:nvSpPr>
        <p:spPr/>
        <p:txBody>
          <a:bodyPr/>
          <a:lstStyle/>
          <a:p>
            <a:pPr eaLnBrk="1" hangingPunct="1"/>
            <a:endParaRPr lang="zh-TW" altLang="en-US" smtClean="0"/>
          </a:p>
        </p:txBody>
      </p:sp>
      <p:pic>
        <p:nvPicPr>
          <p:cNvPr id="52229" name="Picture 7" descr="tunisia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3" y="12365"/>
            <a:ext cx="579572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9943" y="12365"/>
            <a:ext cx="5462754"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747522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標題 1"/>
          <p:cNvSpPr>
            <a:spLocks noGrp="1"/>
          </p:cNvSpPr>
          <p:nvPr>
            <p:ph type="title"/>
          </p:nvPr>
        </p:nvSpPr>
        <p:spPr/>
        <p:txBody>
          <a:bodyPr/>
          <a:lstStyle/>
          <a:p>
            <a:pPr eaLnBrk="1" hangingPunct="1"/>
            <a:endParaRPr lang="zh-TW" altLang="en-US" smtClean="0"/>
          </a:p>
        </p:txBody>
      </p:sp>
      <p:sp>
        <p:nvSpPr>
          <p:cNvPr id="33795" name="內容版面配置區 2"/>
          <p:cNvSpPr>
            <a:spLocks noGrp="1"/>
          </p:cNvSpPr>
          <p:nvPr>
            <p:ph idx="1"/>
          </p:nvPr>
        </p:nvSpPr>
        <p:spPr/>
        <p:txBody>
          <a:bodyPr/>
          <a:lstStyle/>
          <a:p>
            <a:pPr eaLnBrk="1" hangingPunct="1"/>
            <a:endParaRPr lang="zh-TW" altLang="en-US" smtClean="0"/>
          </a:p>
        </p:txBody>
      </p:sp>
      <p:pic>
        <p:nvPicPr>
          <p:cNvPr id="33796" name="Picture 6" descr="Sidi%20Sahbi%20Mosque,%20Kairouan,%20Tuni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257864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標題 1"/>
          <p:cNvSpPr>
            <a:spLocks noGrp="1"/>
          </p:cNvSpPr>
          <p:nvPr>
            <p:ph type="title"/>
          </p:nvPr>
        </p:nvSpPr>
        <p:spPr/>
        <p:txBody>
          <a:bodyPr/>
          <a:lstStyle/>
          <a:p>
            <a:pPr eaLnBrk="1" hangingPunct="1"/>
            <a:endParaRPr lang="zh-TW" altLang="en-US" smtClean="0"/>
          </a:p>
        </p:txBody>
      </p:sp>
      <p:sp>
        <p:nvSpPr>
          <p:cNvPr id="46083" name="內容版面配置區 2"/>
          <p:cNvSpPr>
            <a:spLocks noGrp="1"/>
          </p:cNvSpPr>
          <p:nvPr>
            <p:ph idx="1"/>
          </p:nvPr>
        </p:nvSpPr>
        <p:spPr/>
        <p:txBody>
          <a:bodyPr/>
          <a:lstStyle/>
          <a:p>
            <a:pPr eaLnBrk="1" hangingPunct="1"/>
            <a:endParaRPr lang="zh-TW" altLang="en-US" smtClean="0"/>
          </a:p>
        </p:txBody>
      </p:sp>
      <p:pic>
        <p:nvPicPr>
          <p:cNvPr id="46084" name="Picture 6" descr="Grand%20Mosque%20of%20Sousse%20-%20Tuni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064733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標題 1"/>
          <p:cNvSpPr>
            <a:spLocks noGrp="1"/>
          </p:cNvSpPr>
          <p:nvPr>
            <p:ph type="title"/>
          </p:nvPr>
        </p:nvSpPr>
        <p:spPr/>
        <p:txBody>
          <a:bodyPr/>
          <a:lstStyle/>
          <a:p>
            <a:pPr eaLnBrk="1" hangingPunct="1"/>
            <a:endParaRPr lang="zh-TW" altLang="en-US" smtClean="0"/>
          </a:p>
        </p:txBody>
      </p:sp>
      <p:sp>
        <p:nvSpPr>
          <p:cNvPr id="25603" name="內容版面配置區 2"/>
          <p:cNvSpPr>
            <a:spLocks noGrp="1"/>
          </p:cNvSpPr>
          <p:nvPr>
            <p:ph idx="1"/>
          </p:nvPr>
        </p:nvSpPr>
        <p:spPr/>
        <p:txBody>
          <a:bodyPr/>
          <a:lstStyle/>
          <a:p>
            <a:pPr eaLnBrk="1" hangingPunct="1"/>
            <a:endParaRPr lang="zh-TW" altLang="en-US" smtClean="0"/>
          </a:p>
        </p:txBody>
      </p:sp>
      <p:pic>
        <p:nvPicPr>
          <p:cNvPr id="25604" name="Picture 5" descr="12ibn_tuni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770626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de tunez play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94825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tunez play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3" y="-379053"/>
            <a:ext cx="11278006" cy="6716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13813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de tunez ciu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 y="0"/>
            <a:ext cx="1127331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89991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Resultado de imagen de tunez ciu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 y="77786"/>
            <a:ext cx="11269942" cy="6259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14909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71" y="-25812"/>
            <a:ext cx="11239291" cy="6363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117155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67308" y="1152426"/>
            <a:ext cx="8937698" cy="4154984"/>
          </a:xfrm>
          <a:prstGeom prst="rect">
            <a:avLst/>
          </a:prstGeom>
        </p:spPr>
        <p:txBody>
          <a:bodyPr wrap="square">
            <a:spAutoFit/>
          </a:bodyPr>
          <a:lstStyle/>
          <a:p>
            <a:pPr algn="ctr"/>
            <a:r>
              <a:rPr lang="es-ES" sz="2400" b="1" dirty="0">
                <a:solidFill>
                  <a:schemeClr val="bg1"/>
                </a:solidFill>
              </a:rPr>
              <a:t>La capital del país, Túnez, es igualmente sorprendente, mezclando lo antiguo con lo moderno, lo tradicional con la vanguardista, lo occidental con lo oriental. La extraordinaria Medina, el barrio más tradicional de la ciudad, es una visita obligada y divertida, donde se puede encontrar toda clase de objetos y a buen precio tras el correspondiente regateo, que al contrario que en otros países, resulta incluso ameno y “gratificante”. En el Zoco, la zona comercial de tenderetes y pequeños comercios, encontramos los artesanos que hacen las típicas </a:t>
            </a:r>
            <a:r>
              <a:rPr lang="es-ES" sz="2400" b="1" dirty="0" err="1">
                <a:solidFill>
                  <a:schemeClr val="bg1"/>
                </a:solidFill>
              </a:rPr>
              <a:t>chechias</a:t>
            </a:r>
            <a:r>
              <a:rPr lang="es-ES" sz="2400" b="1" dirty="0">
                <a:solidFill>
                  <a:schemeClr val="bg1"/>
                </a:solidFill>
              </a:rPr>
              <a:t> (gorras de lana), el </a:t>
            </a:r>
            <a:r>
              <a:rPr lang="es-ES" sz="2400" b="1" dirty="0" err="1">
                <a:solidFill>
                  <a:schemeClr val="bg1"/>
                </a:solidFill>
              </a:rPr>
              <a:t>Attarine</a:t>
            </a:r>
            <a:r>
              <a:rPr lang="es-ES" sz="2400" b="1" dirty="0">
                <a:solidFill>
                  <a:schemeClr val="bg1"/>
                </a:solidFill>
              </a:rPr>
              <a:t> de los perfumes, que data del siglo 18, las tiendas de seda, talabartería, alfarería, herreros, bordadores…</a:t>
            </a:r>
          </a:p>
        </p:txBody>
      </p:sp>
      <p:pic>
        <p:nvPicPr>
          <p:cNvPr id="3" name="Picture 3" descr="illusion-015"/>
          <p:cNvPicPr>
            <a:picLocks noChangeAspect="1" noChangeArrowheads="1" noCrop="1"/>
          </p:cNvPicPr>
          <p:nvPr/>
        </p:nvPicPr>
        <p:blipFill>
          <a:blip r:embed="rId2" cstate="print">
            <a:duotone>
              <a:prstClr val="black"/>
              <a:srgbClr val="F79646">
                <a:tint val="45000"/>
                <a:satMod val="400000"/>
              </a:srgbClr>
            </a:duotone>
            <a:lum bright="-10000" contrast="12000"/>
          </a:blip>
          <a:srcRect/>
          <a:stretch>
            <a:fillRect/>
          </a:stretch>
        </p:blipFill>
        <p:spPr bwMode="auto">
          <a:xfrm>
            <a:off x="-15681" y="-47515"/>
            <a:ext cx="11269663" cy="6354904"/>
          </a:xfrm>
          <a:prstGeom prst="rect">
            <a:avLst/>
          </a:prstGeom>
          <a:noFill/>
          <a:ln w="9525">
            <a:noFill/>
            <a:miter lim="800000"/>
            <a:headEnd/>
            <a:tailEnd/>
          </a:ln>
        </p:spPr>
      </p:pic>
    </p:spTree>
    <p:extLst>
      <p:ext uri="{BB962C8B-B14F-4D97-AF65-F5344CB8AC3E}">
        <p14:creationId xmlns:p14="http://schemas.microsoft.com/office/powerpoint/2010/main" val="1723960546"/>
      </p:ext>
    </p:extLst>
  </p:cSld>
  <p:clrMapOvr>
    <a:masterClrMapping/>
  </p:clrMapOvr>
  <mc:AlternateContent xmlns:mc="http://schemas.openxmlformats.org/markup-compatibility/2006">
    <mc:Choice xmlns:p14="http://schemas.microsoft.com/office/powerpoint/2010/main" Requires="p14">
      <p:transition spd="slow" p14:dur="2000" advTm="47000"/>
    </mc:Choice>
    <mc:Fallback>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tunez play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29" y="42057"/>
            <a:ext cx="11409692" cy="6539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78478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tunez ciu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49" y="0"/>
            <a:ext cx="11599936"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78265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標題 1"/>
          <p:cNvSpPr>
            <a:spLocks noGrp="1"/>
          </p:cNvSpPr>
          <p:nvPr>
            <p:ph type="title"/>
          </p:nvPr>
        </p:nvSpPr>
        <p:spPr/>
        <p:txBody>
          <a:bodyPr/>
          <a:lstStyle/>
          <a:p>
            <a:pPr eaLnBrk="1" hangingPunct="1"/>
            <a:endParaRPr lang="zh-TW" altLang="en-US" smtClean="0"/>
          </a:p>
        </p:txBody>
      </p:sp>
      <p:sp>
        <p:nvSpPr>
          <p:cNvPr id="36867" name="內容版面配置區 2"/>
          <p:cNvSpPr>
            <a:spLocks noGrp="1"/>
          </p:cNvSpPr>
          <p:nvPr>
            <p:ph idx="1"/>
          </p:nvPr>
        </p:nvSpPr>
        <p:spPr/>
        <p:txBody>
          <a:bodyPr/>
          <a:lstStyle/>
          <a:p>
            <a:pPr eaLnBrk="1" hangingPunct="1"/>
            <a:endParaRPr lang="zh-TW" altLang="en-US" smtClean="0"/>
          </a:p>
        </p:txBody>
      </p:sp>
      <p:pic>
        <p:nvPicPr>
          <p:cNvPr id="36868" name="Picture 6" descr="Bizerte-Tunisi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154"/>
            <a:ext cx="11269663" cy="6369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034969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Resultado de imagen de tunez ciuda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9" name="Picture 5"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01" y="24365"/>
            <a:ext cx="11290764" cy="6419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430057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tunez ciu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8149"/>
            <a:ext cx="11369685" cy="6395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59030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tunez ciuda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4339" name="Picture 3" descr="C:\Users\Jose Luis\Desktop\Bella-construccion-en-la-Medina-de-la-ciudad-de-Tunez-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84" y="0"/>
            <a:ext cx="11956231"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009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p:txBody>
          <a:bodyPr/>
          <a:lstStyle/>
          <a:p>
            <a:pPr eaLnBrk="1" hangingPunct="1"/>
            <a:endParaRPr lang="zh-TW" altLang="en-US" smtClean="0"/>
          </a:p>
        </p:txBody>
      </p:sp>
      <p:sp>
        <p:nvSpPr>
          <p:cNvPr id="53251" name="Rectangle 3"/>
          <p:cNvSpPr>
            <a:spLocks noGrp="1"/>
          </p:cNvSpPr>
          <p:nvPr>
            <p:ph type="body" idx="1"/>
          </p:nvPr>
        </p:nvSpPr>
        <p:spPr/>
        <p:txBody>
          <a:bodyPr/>
          <a:lstStyle/>
          <a:p>
            <a:pPr eaLnBrk="1" hangingPunct="1"/>
            <a:endParaRPr lang="zh-TW" altLang="en-US" smtClean="0"/>
          </a:p>
        </p:txBody>
      </p:sp>
      <p:pic>
        <p:nvPicPr>
          <p:cNvPr id="53252" name="Picture 5" descr="tunis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91846"/>
            <a:ext cx="11283725" cy="6587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222972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標題 1"/>
          <p:cNvSpPr>
            <a:spLocks noGrp="1"/>
          </p:cNvSpPr>
          <p:nvPr>
            <p:ph type="title"/>
          </p:nvPr>
        </p:nvSpPr>
        <p:spPr/>
        <p:txBody>
          <a:bodyPr/>
          <a:lstStyle/>
          <a:p>
            <a:pPr eaLnBrk="1" hangingPunct="1"/>
            <a:endParaRPr lang="zh-TW" altLang="en-US" smtClean="0"/>
          </a:p>
        </p:txBody>
      </p:sp>
      <p:sp>
        <p:nvSpPr>
          <p:cNvPr id="11267" name="內容版面配置區 2"/>
          <p:cNvSpPr>
            <a:spLocks noGrp="1"/>
          </p:cNvSpPr>
          <p:nvPr>
            <p:ph idx="1"/>
          </p:nvPr>
        </p:nvSpPr>
        <p:spPr/>
        <p:txBody>
          <a:bodyPr/>
          <a:lstStyle/>
          <a:p>
            <a:pPr eaLnBrk="1" hangingPunct="1"/>
            <a:endParaRPr lang="zh-TW" altLang="en-US" smtClean="0"/>
          </a:p>
        </p:txBody>
      </p:sp>
      <p:pic>
        <p:nvPicPr>
          <p:cNvPr id="11268" name="Picture 2" descr="http://www.swimmingtrainingcamps.co.uk/resources/tunisia+pool+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7553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46813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標題 1"/>
          <p:cNvSpPr>
            <a:spLocks noGrp="1"/>
          </p:cNvSpPr>
          <p:nvPr>
            <p:ph type="title"/>
          </p:nvPr>
        </p:nvSpPr>
        <p:spPr/>
        <p:txBody>
          <a:bodyPr/>
          <a:lstStyle/>
          <a:p>
            <a:pPr eaLnBrk="1" hangingPunct="1"/>
            <a:endParaRPr lang="zh-TW" altLang="en-US" smtClean="0"/>
          </a:p>
        </p:txBody>
      </p:sp>
      <p:sp>
        <p:nvSpPr>
          <p:cNvPr id="12291" name="內容版面配置區 2"/>
          <p:cNvSpPr>
            <a:spLocks noGrp="1"/>
          </p:cNvSpPr>
          <p:nvPr>
            <p:ph idx="1"/>
          </p:nvPr>
        </p:nvSpPr>
        <p:spPr/>
        <p:txBody>
          <a:bodyPr/>
          <a:lstStyle/>
          <a:p>
            <a:pPr eaLnBrk="1" hangingPunct="1"/>
            <a:endParaRPr lang="zh-TW" altLang="en-US" smtClean="0"/>
          </a:p>
        </p:txBody>
      </p:sp>
      <p:pic>
        <p:nvPicPr>
          <p:cNvPr id="12292" name="Picture 2" descr="http://www.travelusb.com/blog/yokomansongo/files/2009/04/dsc082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7553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1177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defensacentral.com/ustedpregunta/uploads/editor/ciudades/Mundo_Tunez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6" y="-215726"/>
            <a:ext cx="11423031" cy="655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86873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n relacionada"/>
          <p:cNvPicPr>
            <a:picLocks noChangeAspect="1" noChangeArrowheads="1"/>
          </p:cNvPicPr>
          <p:nvPr/>
        </p:nvPicPr>
        <p:blipFill rotWithShape="1">
          <a:blip r:embed="rId2">
            <a:extLst>
              <a:ext uri="{28A0092B-C50C-407E-A947-70E740481C1C}">
                <a14:useLocalDpi xmlns:a14="http://schemas.microsoft.com/office/drawing/2010/main" val="0"/>
              </a:ext>
            </a:extLst>
          </a:blip>
          <a:srcRect b="7946"/>
          <a:stretch/>
        </p:blipFill>
        <p:spPr bwMode="auto">
          <a:xfrm>
            <a:off x="-32691" y="1"/>
            <a:ext cx="11302353" cy="6625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85489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9848"/>
            <a:ext cx="11269664" cy="6657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5260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tunez ciu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5726"/>
            <a:ext cx="11269664" cy="655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94825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esultado de imagen de tunez ciu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33" y="-15544"/>
            <a:ext cx="11277234" cy="6352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82862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標題 1"/>
          <p:cNvSpPr>
            <a:spLocks noGrp="1"/>
          </p:cNvSpPr>
          <p:nvPr>
            <p:ph type="title"/>
          </p:nvPr>
        </p:nvSpPr>
        <p:spPr/>
        <p:txBody>
          <a:bodyPr/>
          <a:lstStyle/>
          <a:p>
            <a:pPr eaLnBrk="1" hangingPunct="1"/>
            <a:endParaRPr lang="zh-TW" altLang="en-US" smtClean="0"/>
          </a:p>
        </p:txBody>
      </p:sp>
      <p:sp>
        <p:nvSpPr>
          <p:cNvPr id="44035" name="內容版面配置區 2"/>
          <p:cNvSpPr>
            <a:spLocks noGrp="1"/>
          </p:cNvSpPr>
          <p:nvPr>
            <p:ph idx="1"/>
          </p:nvPr>
        </p:nvSpPr>
        <p:spPr/>
        <p:txBody>
          <a:bodyPr/>
          <a:lstStyle/>
          <a:p>
            <a:pPr eaLnBrk="1" hangingPunct="1"/>
            <a:endParaRPr lang="zh-TW" altLang="en-US" smtClean="0"/>
          </a:p>
        </p:txBody>
      </p:sp>
      <p:pic>
        <p:nvPicPr>
          <p:cNvPr id="44036" name="Picture 6" descr="tunisia-0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407952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402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78546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標題 1"/>
          <p:cNvSpPr>
            <a:spLocks noGrp="1"/>
          </p:cNvSpPr>
          <p:nvPr>
            <p:ph type="title"/>
          </p:nvPr>
        </p:nvSpPr>
        <p:spPr/>
        <p:txBody>
          <a:bodyPr/>
          <a:lstStyle/>
          <a:p>
            <a:pPr eaLnBrk="1" hangingPunct="1"/>
            <a:endParaRPr lang="zh-TW" altLang="en-US" smtClean="0"/>
          </a:p>
        </p:txBody>
      </p:sp>
      <p:sp>
        <p:nvSpPr>
          <p:cNvPr id="13315" name="內容版面配置區 2"/>
          <p:cNvSpPr>
            <a:spLocks noGrp="1"/>
          </p:cNvSpPr>
          <p:nvPr>
            <p:ph idx="1"/>
          </p:nvPr>
        </p:nvSpPr>
        <p:spPr/>
        <p:txBody>
          <a:bodyPr/>
          <a:lstStyle/>
          <a:p>
            <a:pPr eaLnBrk="1" hangingPunct="1"/>
            <a:endParaRPr lang="zh-TW" altLang="en-US" smtClean="0"/>
          </a:p>
        </p:txBody>
      </p:sp>
      <p:pic>
        <p:nvPicPr>
          <p:cNvPr id="13316" name="Picture 2" descr="http://images.homesgofast.com/123561921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2"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303565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標題 1"/>
          <p:cNvSpPr>
            <a:spLocks noGrp="1"/>
          </p:cNvSpPr>
          <p:nvPr>
            <p:ph type="title"/>
          </p:nvPr>
        </p:nvSpPr>
        <p:spPr/>
        <p:txBody>
          <a:bodyPr/>
          <a:lstStyle/>
          <a:p>
            <a:pPr eaLnBrk="1" hangingPunct="1"/>
            <a:endParaRPr lang="zh-TW" altLang="en-US" smtClean="0"/>
          </a:p>
        </p:txBody>
      </p:sp>
      <p:sp>
        <p:nvSpPr>
          <p:cNvPr id="47107" name="內容版面配置區 2"/>
          <p:cNvSpPr>
            <a:spLocks noGrp="1"/>
          </p:cNvSpPr>
          <p:nvPr>
            <p:ph idx="1"/>
          </p:nvPr>
        </p:nvSpPr>
        <p:spPr/>
        <p:txBody>
          <a:bodyPr/>
          <a:lstStyle/>
          <a:p>
            <a:pPr eaLnBrk="1" hangingPunct="1"/>
            <a:endParaRPr lang="zh-TW" altLang="en-US" smtClean="0"/>
          </a:p>
        </p:txBody>
      </p:sp>
      <p:pic>
        <p:nvPicPr>
          <p:cNvPr id="47108" name="Picture 6" descr="FOR02O%2005%201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340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184726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03" y="0"/>
            <a:ext cx="11277566"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82857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esultado de imagen de tunez de noc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51" y="-359743"/>
            <a:ext cx="11332014" cy="7546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82229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5" y="5363259"/>
            <a:ext cx="742625" cy="632541"/>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7" y="463170"/>
            <a:ext cx="3452447" cy="290787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Cooper Black"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Cooper Black"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Cooper Black"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Cooper Black"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5"/>
            <a:ext cx="4311408" cy="44731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domingo, 21 de abril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10:01</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8"/>
            <a:ext cx="2475822"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478705"/>
            <a:ext cx="11269663" cy="21124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689948"/>
            <a:ext cx="11269663" cy="464735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1" y="0"/>
            <a:ext cx="6010487" cy="1443496"/>
          </a:xfrm>
          <a:prstGeom prst="rect">
            <a:avLst/>
          </a:prstGeom>
          <a:noFill/>
        </p:spPr>
      </p:pic>
      <p:sp>
        <p:nvSpPr>
          <p:cNvPr id="4104" name="Text Box 8"/>
          <p:cNvSpPr txBox="1">
            <a:spLocks noChangeArrowheads="1"/>
          </p:cNvSpPr>
          <p:nvPr/>
        </p:nvSpPr>
        <p:spPr bwMode="auto">
          <a:xfrm>
            <a:off x="1" y="1760362"/>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9" y="4365697"/>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3872796"/>
            <a:ext cx="2911330"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4506526"/>
            <a:ext cx="1502622" cy="91538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746164"/>
            <a:ext cx="657397" cy="49290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239065"/>
            <a:ext cx="657397"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731965"/>
            <a:ext cx="657397" cy="49290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224867"/>
            <a:ext cx="657397" cy="49290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theme/theme1.xml><?xml version="1.0" encoding="utf-8"?>
<a:theme xmlns:a="http://schemas.openxmlformats.org/drawingml/2006/main" name="1_TUNEZ">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UNEZ">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MONTAJ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TUNEZ</Template>
  <TotalTime>76</TotalTime>
  <Words>640</Words>
  <Application>Microsoft Office PowerPoint</Application>
  <PresentationFormat>Personalizado</PresentationFormat>
  <Paragraphs>20</Paragraphs>
  <Slides>76</Slides>
  <Notes>0</Notes>
  <HiddenSlides>0</HiddenSlides>
  <MMClips>0</MMClips>
  <ScaleCrop>false</ScaleCrop>
  <HeadingPairs>
    <vt:vector size="4" baseType="variant">
      <vt:variant>
        <vt:lpstr>Tema</vt:lpstr>
      </vt:variant>
      <vt:variant>
        <vt:i4>4</vt:i4>
      </vt:variant>
      <vt:variant>
        <vt:lpstr>Títulos de diapositiva</vt:lpstr>
      </vt:variant>
      <vt:variant>
        <vt:i4>76</vt:i4>
      </vt:variant>
    </vt:vector>
  </HeadingPairs>
  <TitlesOfParts>
    <vt:vector size="80" baseType="lpstr">
      <vt:lpstr>1_TUNEZ</vt:lpstr>
      <vt:lpstr>Diseño predeterminado</vt:lpstr>
      <vt:lpstr>TUNEZ</vt:lpstr>
      <vt:lpstr>1_MONTAJE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7</cp:revision>
  <dcterms:created xsi:type="dcterms:W3CDTF">2019-04-21T08:01:09Z</dcterms:created>
  <dcterms:modified xsi:type="dcterms:W3CDTF">2019-04-21T09:17:35Z</dcterms:modified>
</cp:coreProperties>
</file>