
<file path=[Content_Types].xml><?xml version="1.0" encoding="utf-8"?>
<Types xmlns="http://schemas.openxmlformats.org/package/2006/content-types">
  <Default Extension="jfif" ContentType="image/jpeg"/>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31"/>
  </p:notesMasterIdLst>
  <p:sldIdLst>
    <p:sldId id="256" r:id="rId4"/>
    <p:sldId id="257"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81" r:id="rId21"/>
    <p:sldId id="274" r:id="rId22"/>
    <p:sldId id="279" r:id="rId23"/>
    <p:sldId id="280" r:id="rId24"/>
    <p:sldId id="277" r:id="rId25"/>
    <p:sldId id="275" r:id="rId26"/>
    <p:sldId id="278" r:id="rId27"/>
    <p:sldId id="276" r:id="rId28"/>
    <p:sldId id="327" r:id="rId29"/>
    <p:sldId id="328" r:id="rId30"/>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theme" Target="theme/theme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presProps" Target="pres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notesMaster" Target="notesMasters/notesMaster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2D5BCCC7-016B-47A9-B7DB-56BBEFF8B3FD}"/>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058C86EE-7B71-4242-AB04-D858BE57FAC5}"/>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D1E99894-38F0-4BD0-A0F0-83315B628E4C}" type="datetime1">
              <a:rPr lang="es-ES"/>
              <a:pPr lvl="0"/>
              <a:t>02/10/2020</a:t>
            </a:fld>
            <a:endParaRPr lang="es-ES"/>
          </a:p>
        </p:txBody>
      </p:sp>
      <p:sp>
        <p:nvSpPr>
          <p:cNvPr id="4" name="Marcador de imagen de diapositiva 3">
            <a:extLst>
              <a:ext uri="{FF2B5EF4-FFF2-40B4-BE49-F238E27FC236}">
                <a16:creationId xmlns:a16="http://schemas.microsoft.com/office/drawing/2014/main" id="{709D2B70-D09A-47EA-A95D-AA014FA1A91E}"/>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895E7436-4E46-44B6-BD32-F68D386C4827}"/>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C277B6C8-E33F-45F6-8D91-1167B0EFBF08}"/>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B53656CB-1EFD-48AA-AEC4-455B5EAD833F}"/>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7B1ECF5E-DBEA-4FFC-9A90-2E102BB07B8F}" type="slidenum">
              <a:t>‹Nº›</a:t>
            </a:fld>
            <a:endParaRPr lang="es-ES"/>
          </a:p>
        </p:txBody>
      </p:sp>
    </p:spTree>
    <p:extLst>
      <p:ext uri="{BB962C8B-B14F-4D97-AF65-F5344CB8AC3E}">
        <p14:creationId xmlns:p14="http://schemas.microsoft.com/office/powerpoint/2010/main" val="3606994680"/>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B47A8F9E-2E22-421B-8323-C0EB099919C1}"/>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38C1360B-6439-460F-B558-2B3BF08202C9}"/>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22C3E200-E3D0-48E6-BFDE-5A18184BF23C}"/>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A578C3DD-FCB3-4E6B-83B5-2030D363A202}"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472EB7AD-9CCA-41F7-9364-4FEB0A936C14}"/>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C6630CC5-7E33-4787-A763-6E53994D9F8E}"/>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6100603C-1BA7-412B-8266-8361668698BF}"/>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9C1FCF8E-731C-45CE-B33B-176B911D18A7}" type="slidenum">
              <a:t>3</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2657D8B-C4FA-4F0C-8007-8CC9E288EEAC}"/>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279A39A9-E49D-4627-AA07-99AE93A75B11}"/>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A499F0D5-AD39-43EF-964E-26443B45324B}"/>
              </a:ext>
            </a:extLst>
          </p:cNvPr>
          <p:cNvSpPr txBox="1">
            <a:spLocks noGrp="1"/>
          </p:cNvSpPr>
          <p:nvPr>
            <p:ph type="dt" sz="half" idx="7"/>
          </p:nvPr>
        </p:nvSpPr>
        <p:spPr/>
        <p:txBody>
          <a:bodyPr/>
          <a:lstStyle>
            <a:lvl1pPr>
              <a:defRPr/>
            </a:lvl1pPr>
          </a:lstStyle>
          <a:p>
            <a:pPr lvl="0"/>
            <a:fld id="{587C0F7D-331E-4970-9753-757A0BC27CD3}" type="datetime1">
              <a:rPr lang="es-ES"/>
              <a:pPr lvl="0"/>
              <a:t>02/10/2020</a:t>
            </a:fld>
            <a:endParaRPr lang="es-ES"/>
          </a:p>
        </p:txBody>
      </p:sp>
      <p:sp>
        <p:nvSpPr>
          <p:cNvPr id="5" name="Marcador de pie de página 4">
            <a:extLst>
              <a:ext uri="{FF2B5EF4-FFF2-40B4-BE49-F238E27FC236}">
                <a16:creationId xmlns:a16="http://schemas.microsoft.com/office/drawing/2014/main" id="{BAD83358-B03E-4059-B132-657190E17396}"/>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B13650EE-59A6-40DE-BB27-573C4BEDD456}"/>
              </a:ext>
            </a:extLst>
          </p:cNvPr>
          <p:cNvSpPr txBox="1">
            <a:spLocks noGrp="1"/>
          </p:cNvSpPr>
          <p:nvPr>
            <p:ph type="sldNum" sz="quarter" idx="8"/>
          </p:nvPr>
        </p:nvSpPr>
        <p:spPr/>
        <p:txBody>
          <a:bodyPr/>
          <a:lstStyle>
            <a:lvl1pPr>
              <a:defRPr/>
            </a:lvl1pPr>
          </a:lstStyle>
          <a:p>
            <a:pPr lvl="0"/>
            <a:fld id="{02A87875-F224-4011-8F3B-445A83242403}" type="slidenum">
              <a:t>‹Nº›</a:t>
            </a:fld>
            <a:endParaRPr lang="es-ES"/>
          </a:p>
        </p:txBody>
      </p:sp>
    </p:spTree>
    <p:extLst>
      <p:ext uri="{BB962C8B-B14F-4D97-AF65-F5344CB8AC3E}">
        <p14:creationId xmlns:p14="http://schemas.microsoft.com/office/powerpoint/2010/main" val="980585668"/>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7522555-817A-4062-9053-A579EC5DAE30}"/>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CD1B1DEF-58E7-4E70-85D1-C18D560A56BE}"/>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067D647F-66CF-46F1-8F6D-43F542AF1004}"/>
              </a:ext>
            </a:extLst>
          </p:cNvPr>
          <p:cNvSpPr txBox="1">
            <a:spLocks noGrp="1"/>
          </p:cNvSpPr>
          <p:nvPr>
            <p:ph type="dt" sz="half" idx="7"/>
          </p:nvPr>
        </p:nvSpPr>
        <p:spPr/>
        <p:txBody>
          <a:bodyPr/>
          <a:lstStyle>
            <a:lvl1pPr>
              <a:defRPr/>
            </a:lvl1pPr>
          </a:lstStyle>
          <a:p>
            <a:pPr lvl="0"/>
            <a:fld id="{01BA3521-B89B-4052-97C0-9BC136258E17}" type="datetime1">
              <a:rPr lang="es-ES"/>
              <a:pPr lvl="0"/>
              <a:t>02/10/2020</a:t>
            </a:fld>
            <a:endParaRPr lang="es-ES"/>
          </a:p>
        </p:txBody>
      </p:sp>
      <p:sp>
        <p:nvSpPr>
          <p:cNvPr id="5" name="Marcador de pie de página 4">
            <a:extLst>
              <a:ext uri="{FF2B5EF4-FFF2-40B4-BE49-F238E27FC236}">
                <a16:creationId xmlns:a16="http://schemas.microsoft.com/office/drawing/2014/main" id="{A816D3E5-2B2C-4118-8805-8030B2E05C6A}"/>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DF4E5AEA-87F4-40B4-BC1A-93098F307AF0}"/>
              </a:ext>
            </a:extLst>
          </p:cNvPr>
          <p:cNvSpPr txBox="1">
            <a:spLocks noGrp="1"/>
          </p:cNvSpPr>
          <p:nvPr>
            <p:ph type="sldNum" sz="quarter" idx="8"/>
          </p:nvPr>
        </p:nvSpPr>
        <p:spPr/>
        <p:txBody>
          <a:bodyPr/>
          <a:lstStyle>
            <a:lvl1pPr>
              <a:defRPr/>
            </a:lvl1pPr>
          </a:lstStyle>
          <a:p>
            <a:pPr lvl="0"/>
            <a:fld id="{9399BBF9-25DD-4B6A-A083-2027306CE9EC}" type="slidenum">
              <a:t>‹Nº›</a:t>
            </a:fld>
            <a:endParaRPr lang="es-ES"/>
          </a:p>
        </p:txBody>
      </p:sp>
    </p:spTree>
    <p:extLst>
      <p:ext uri="{BB962C8B-B14F-4D97-AF65-F5344CB8AC3E}">
        <p14:creationId xmlns:p14="http://schemas.microsoft.com/office/powerpoint/2010/main" val="39248765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357F9E9-610F-4E28-93B4-0377891CB9DD}"/>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BEA3F4C4-3402-4679-93C0-33F4178B1402}"/>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60979CE9-356C-463D-AD17-C4DDC47249D3}"/>
              </a:ext>
            </a:extLst>
          </p:cNvPr>
          <p:cNvSpPr txBox="1">
            <a:spLocks noGrp="1"/>
          </p:cNvSpPr>
          <p:nvPr>
            <p:ph type="dt" sz="half" idx="7"/>
          </p:nvPr>
        </p:nvSpPr>
        <p:spPr/>
        <p:txBody>
          <a:bodyPr/>
          <a:lstStyle>
            <a:lvl1pPr>
              <a:defRPr/>
            </a:lvl1pPr>
          </a:lstStyle>
          <a:p>
            <a:pPr lvl="0"/>
            <a:fld id="{EB346B70-94E4-4808-B9B7-D8796B1A682C}" type="datetime1">
              <a:rPr lang="es-ES"/>
              <a:pPr lvl="0"/>
              <a:t>02/10/2020</a:t>
            </a:fld>
            <a:endParaRPr lang="es-ES"/>
          </a:p>
        </p:txBody>
      </p:sp>
      <p:sp>
        <p:nvSpPr>
          <p:cNvPr id="5" name="Marcador de pie de página 4">
            <a:extLst>
              <a:ext uri="{FF2B5EF4-FFF2-40B4-BE49-F238E27FC236}">
                <a16:creationId xmlns:a16="http://schemas.microsoft.com/office/drawing/2014/main" id="{35531DF2-7D87-4A83-AF84-9E65AFC4CF6C}"/>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3EC0FCA3-F4D8-4410-A94F-E371B9BE6264}"/>
              </a:ext>
            </a:extLst>
          </p:cNvPr>
          <p:cNvSpPr txBox="1">
            <a:spLocks noGrp="1"/>
          </p:cNvSpPr>
          <p:nvPr>
            <p:ph type="sldNum" sz="quarter" idx="8"/>
          </p:nvPr>
        </p:nvSpPr>
        <p:spPr/>
        <p:txBody>
          <a:bodyPr/>
          <a:lstStyle>
            <a:lvl1pPr>
              <a:defRPr/>
            </a:lvl1pPr>
          </a:lstStyle>
          <a:p>
            <a:pPr lvl="0"/>
            <a:fld id="{ED530C8D-4B45-46A9-9844-63A965E6E112}" type="slidenum">
              <a:t>‹Nº›</a:t>
            </a:fld>
            <a:endParaRPr lang="es-ES"/>
          </a:p>
        </p:txBody>
      </p:sp>
    </p:spTree>
    <p:extLst>
      <p:ext uri="{BB962C8B-B14F-4D97-AF65-F5344CB8AC3E}">
        <p14:creationId xmlns:p14="http://schemas.microsoft.com/office/powerpoint/2010/main" val="38736299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6B2F0C1-0A37-4B08-AF41-F929D45ECDE0}"/>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FE619ECE-1706-4A69-8744-624AF071D1E8}"/>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68985B7D-8617-4F54-A90D-D460C17C438F}"/>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F1B5D99A-BCB1-47E5-AB4F-325320215AA1}"/>
              </a:ext>
            </a:extLst>
          </p:cNvPr>
          <p:cNvSpPr txBox="1">
            <a:spLocks noGrp="1"/>
          </p:cNvSpPr>
          <p:nvPr>
            <p:ph type="dt" sz="half" idx="7"/>
          </p:nvPr>
        </p:nvSpPr>
        <p:spPr/>
        <p:txBody>
          <a:bodyPr/>
          <a:lstStyle>
            <a:lvl1pPr>
              <a:defRPr/>
            </a:lvl1pPr>
          </a:lstStyle>
          <a:p>
            <a:pPr lvl="0"/>
            <a:fld id="{1AD6C1C8-C2B0-4762-8133-A630D8BEE80C}" type="datetime1">
              <a:rPr lang="es-ES"/>
              <a:pPr lvl="0"/>
              <a:t>02/10/2020</a:t>
            </a:fld>
            <a:endParaRPr lang="es-ES"/>
          </a:p>
        </p:txBody>
      </p:sp>
      <p:sp>
        <p:nvSpPr>
          <p:cNvPr id="6" name="Marcador de pie de página 5">
            <a:extLst>
              <a:ext uri="{FF2B5EF4-FFF2-40B4-BE49-F238E27FC236}">
                <a16:creationId xmlns:a16="http://schemas.microsoft.com/office/drawing/2014/main" id="{5C739F3B-FF40-4538-934D-4BAD4EE05944}"/>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C943A8DC-FABA-4EF9-B0BD-0C0F60E555D6}"/>
              </a:ext>
            </a:extLst>
          </p:cNvPr>
          <p:cNvSpPr txBox="1">
            <a:spLocks noGrp="1"/>
          </p:cNvSpPr>
          <p:nvPr>
            <p:ph type="sldNum" sz="quarter" idx="8"/>
          </p:nvPr>
        </p:nvSpPr>
        <p:spPr/>
        <p:txBody>
          <a:bodyPr/>
          <a:lstStyle>
            <a:lvl1pPr>
              <a:defRPr/>
            </a:lvl1pPr>
          </a:lstStyle>
          <a:p>
            <a:pPr lvl="0"/>
            <a:fld id="{20193353-FA51-4833-A894-EEA7F523DBEC}" type="slidenum">
              <a:t>‹Nº›</a:t>
            </a:fld>
            <a:endParaRPr lang="es-ES"/>
          </a:p>
        </p:txBody>
      </p:sp>
    </p:spTree>
    <p:extLst>
      <p:ext uri="{BB962C8B-B14F-4D97-AF65-F5344CB8AC3E}">
        <p14:creationId xmlns:p14="http://schemas.microsoft.com/office/powerpoint/2010/main" val="8478479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125E934-C35E-4415-B2C7-DF491AD5C3B5}"/>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569E3C38-2E31-4728-9848-08C5F24C8892}"/>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874FAEB8-E3D1-47B2-A466-6CC83034D8E3}"/>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CF5978E2-528C-4373-AB37-B71A06ACBA73}"/>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82160716-F34A-430A-BFBF-355CFB4CE126}"/>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C25E859C-BAE3-4CAE-862B-237442C146FF}"/>
              </a:ext>
            </a:extLst>
          </p:cNvPr>
          <p:cNvSpPr txBox="1">
            <a:spLocks noGrp="1"/>
          </p:cNvSpPr>
          <p:nvPr>
            <p:ph type="dt" sz="half" idx="7"/>
          </p:nvPr>
        </p:nvSpPr>
        <p:spPr/>
        <p:txBody>
          <a:bodyPr/>
          <a:lstStyle>
            <a:lvl1pPr>
              <a:defRPr/>
            </a:lvl1pPr>
          </a:lstStyle>
          <a:p>
            <a:pPr lvl="0"/>
            <a:fld id="{C1F03D31-7008-4A49-8D91-F2B38E0F7B97}" type="datetime1">
              <a:rPr lang="es-ES"/>
              <a:pPr lvl="0"/>
              <a:t>02/10/2020</a:t>
            </a:fld>
            <a:endParaRPr lang="es-ES"/>
          </a:p>
        </p:txBody>
      </p:sp>
      <p:sp>
        <p:nvSpPr>
          <p:cNvPr id="8" name="Marcador de pie de página 7">
            <a:extLst>
              <a:ext uri="{FF2B5EF4-FFF2-40B4-BE49-F238E27FC236}">
                <a16:creationId xmlns:a16="http://schemas.microsoft.com/office/drawing/2014/main" id="{4D4DB86B-B522-4E1B-AA7E-9C2F29B6D9C4}"/>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349B1D87-AB1E-40C6-BD2C-2C7965FD2E36}"/>
              </a:ext>
            </a:extLst>
          </p:cNvPr>
          <p:cNvSpPr txBox="1">
            <a:spLocks noGrp="1"/>
          </p:cNvSpPr>
          <p:nvPr>
            <p:ph type="sldNum" sz="quarter" idx="8"/>
          </p:nvPr>
        </p:nvSpPr>
        <p:spPr/>
        <p:txBody>
          <a:bodyPr/>
          <a:lstStyle>
            <a:lvl1pPr>
              <a:defRPr/>
            </a:lvl1pPr>
          </a:lstStyle>
          <a:p>
            <a:pPr lvl="0"/>
            <a:fld id="{863B40DF-2EA1-4640-9284-2FD289066202}" type="slidenum">
              <a:t>‹Nº›</a:t>
            </a:fld>
            <a:endParaRPr lang="es-ES"/>
          </a:p>
        </p:txBody>
      </p:sp>
    </p:spTree>
    <p:extLst>
      <p:ext uri="{BB962C8B-B14F-4D97-AF65-F5344CB8AC3E}">
        <p14:creationId xmlns:p14="http://schemas.microsoft.com/office/powerpoint/2010/main" val="32493752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E7D2BAC-6364-4041-8C3E-7BE1D45EB985}"/>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3DD1E1B8-7235-432F-B438-BE783F05C270}"/>
              </a:ext>
            </a:extLst>
          </p:cNvPr>
          <p:cNvSpPr txBox="1">
            <a:spLocks noGrp="1"/>
          </p:cNvSpPr>
          <p:nvPr>
            <p:ph type="dt" sz="half" idx="7"/>
          </p:nvPr>
        </p:nvSpPr>
        <p:spPr/>
        <p:txBody>
          <a:bodyPr/>
          <a:lstStyle>
            <a:lvl1pPr>
              <a:defRPr/>
            </a:lvl1pPr>
          </a:lstStyle>
          <a:p>
            <a:pPr lvl="0"/>
            <a:fld id="{F4F09E33-0BBA-4FA8-9283-8751639A73A9}" type="datetime1">
              <a:rPr lang="es-ES"/>
              <a:pPr lvl="0"/>
              <a:t>02/10/2020</a:t>
            </a:fld>
            <a:endParaRPr lang="es-ES"/>
          </a:p>
        </p:txBody>
      </p:sp>
      <p:sp>
        <p:nvSpPr>
          <p:cNvPr id="4" name="Marcador de pie de página 3">
            <a:extLst>
              <a:ext uri="{FF2B5EF4-FFF2-40B4-BE49-F238E27FC236}">
                <a16:creationId xmlns:a16="http://schemas.microsoft.com/office/drawing/2014/main" id="{2C1F7CE1-7B24-4388-9326-CA9591372692}"/>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F996DBFB-B31A-485F-8184-38904BC039AE}"/>
              </a:ext>
            </a:extLst>
          </p:cNvPr>
          <p:cNvSpPr txBox="1">
            <a:spLocks noGrp="1"/>
          </p:cNvSpPr>
          <p:nvPr>
            <p:ph type="sldNum" sz="quarter" idx="8"/>
          </p:nvPr>
        </p:nvSpPr>
        <p:spPr/>
        <p:txBody>
          <a:bodyPr/>
          <a:lstStyle>
            <a:lvl1pPr>
              <a:defRPr/>
            </a:lvl1pPr>
          </a:lstStyle>
          <a:p>
            <a:pPr lvl="0"/>
            <a:fld id="{E2FEEE4D-5FDD-4D20-A354-1FF458A6F60A}" type="slidenum">
              <a:t>‹Nº›</a:t>
            </a:fld>
            <a:endParaRPr lang="es-ES"/>
          </a:p>
        </p:txBody>
      </p:sp>
    </p:spTree>
    <p:extLst>
      <p:ext uri="{BB962C8B-B14F-4D97-AF65-F5344CB8AC3E}">
        <p14:creationId xmlns:p14="http://schemas.microsoft.com/office/powerpoint/2010/main" val="23527177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F2D91F08-BD07-4B35-A6FE-87402E0C5CBF}"/>
              </a:ext>
            </a:extLst>
          </p:cNvPr>
          <p:cNvSpPr txBox="1">
            <a:spLocks noGrp="1"/>
          </p:cNvSpPr>
          <p:nvPr>
            <p:ph type="dt" sz="half" idx="7"/>
          </p:nvPr>
        </p:nvSpPr>
        <p:spPr/>
        <p:txBody>
          <a:bodyPr/>
          <a:lstStyle>
            <a:lvl1pPr>
              <a:defRPr/>
            </a:lvl1pPr>
          </a:lstStyle>
          <a:p>
            <a:pPr lvl="0"/>
            <a:fld id="{9643A3D8-50D8-47EE-9E3B-CADD8FA672DC}" type="datetime1">
              <a:rPr lang="es-ES"/>
              <a:pPr lvl="0"/>
              <a:t>02/10/2020</a:t>
            </a:fld>
            <a:endParaRPr lang="es-ES"/>
          </a:p>
        </p:txBody>
      </p:sp>
      <p:sp>
        <p:nvSpPr>
          <p:cNvPr id="3" name="Marcador de pie de página 2">
            <a:extLst>
              <a:ext uri="{FF2B5EF4-FFF2-40B4-BE49-F238E27FC236}">
                <a16:creationId xmlns:a16="http://schemas.microsoft.com/office/drawing/2014/main" id="{2F4F7B0B-F022-4FBB-AD04-905D5A0273CD}"/>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7576C136-AF30-4812-9761-17FC1272F126}"/>
              </a:ext>
            </a:extLst>
          </p:cNvPr>
          <p:cNvSpPr txBox="1">
            <a:spLocks noGrp="1"/>
          </p:cNvSpPr>
          <p:nvPr>
            <p:ph type="sldNum" sz="quarter" idx="8"/>
          </p:nvPr>
        </p:nvSpPr>
        <p:spPr/>
        <p:txBody>
          <a:bodyPr/>
          <a:lstStyle>
            <a:lvl1pPr>
              <a:defRPr/>
            </a:lvl1pPr>
          </a:lstStyle>
          <a:p>
            <a:pPr lvl="0"/>
            <a:fld id="{5FFAECD4-F654-4C23-965A-67A2868DCF0A}" type="slidenum">
              <a:t>‹Nº›</a:t>
            </a:fld>
            <a:endParaRPr lang="es-ES"/>
          </a:p>
        </p:txBody>
      </p:sp>
    </p:spTree>
    <p:extLst>
      <p:ext uri="{BB962C8B-B14F-4D97-AF65-F5344CB8AC3E}">
        <p14:creationId xmlns:p14="http://schemas.microsoft.com/office/powerpoint/2010/main" val="3544690194"/>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3AE59F4-C096-4F44-8F88-C52909EF678E}"/>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475937CE-9413-4841-BE5C-31BBB2325A9E}"/>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EEFA8590-C42E-459E-B0A6-274C8B7F8CE5}"/>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6442176C-213D-426D-AB4C-1FB3090544A2}"/>
              </a:ext>
            </a:extLst>
          </p:cNvPr>
          <p:cNvSpPr txBox="1">
            <a:spLocks noGrp="1"/>
          </p:cNvSpPr>
          <p:nvPr>
            <p:ph type="dt" sz="half" idx="7"/>
          </p:nvPr>
        </p:nvSpPr>
        <p:spPr/>
        <p:txBody>
          <a:bodyPr/>
          <a:lstStyle>
            <a:lvl1pPr>
              <a:defRPr/>
            </a:lvl1pPr>
          </a:lstStyle>
          <a:p>
            <a:pPr lvl="0"/>
            <a:fld id="{358E56B5-F2CC-4945-B3B4-4AA11C69359E}" type="datetime1">
              <a:rPr lang="es-ES"/>
              <a:pPr lvl="0"/>
              <a:t>02/10/2020</a:t>
            </a:fld>
            <a:endParaRPr lang="es-ES"/>
          </a:p>
        </p:txBody>
      </p:sp>
      <p:sp>
        <p:nvSpPr>
          <p:cNvPr id="6" name="Marcador de pie de página 5">
            <a:extLst>
              <a:ext uri="{FF2B5EF4-FFF2-40B4-BE49-F238E27FC236}">
                <a16:creationId xmlns:a16="http://schemas.microsoft.com/office/drawing/2014/main" id="{3220F668-EDFF-4297-AB0D-C2BCB5465DD8}"/>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D1493CEB-88FE-4B3E-8252-CF3241F9E4EF}"/>
              </a:ext>
            </a:extLst>
          </p:cNvPr>
          <p:cNvSpPr txBox="1">
            <a:spLocks noGrp="1"/>
          </p:cNvSpPr>
          <p:nvPr>
            <p:ph type="sldNum" sz="quarter" idx="8"/>
          </p:nvPr>
        </p:nvSpPr>
        <p:spPr/>
        <p:txBody>
          <a:bodyPr/>
          <a:lstStyle>
            <a:lvl1pPr>
              <a:defRPr/>
            </a:lvl1pPr>
          </a:lstStyle>
          <a:p>
            <a:pPr lvl="0"/>
            <a:fld id="{C3D5E2BB-3859-4C51-B1E9-9C05CE8EEE1C}" type="slidenum">
              <a:t>‹Nº›</a:t>
            </a:fld>
            <a:endParaRPr lang="es-ES"/>
          </a:p>
        </p:txBody>
      </p:sp>
    </p:spTree>
    <p:extLst>
      <p:ext uri="{BB962C8B-B14F-4D97-AF65-F5344CB8AC3E}">
        <p14:creationId xmlns:p14="http://schemas.microsoft.com/office/powerpoint/2010/main" val="23378995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E259040-F361-401A-B165-9B9B8F0889D3}"/>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D6AF3153-872F-4BE1-90AC-D76A1A92A701}"/>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B9F10735-32E7-4995-981C-920CCA7C079A}"/>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0F4C5AE5-2E26-47B1-9854-2A55110BFC97}"/>
              </a:ext>
            </a:extLst>
          </p:cNvPr>
          <p:cNvSpPr txBox="1">
            <a:spLocks noGrp="1"/>
          </p:cNvSpPr>
          <p:nvPr>
            <p:ph type="dt" sz="half" idx="7"/>
          </p:nvPr>
        </p:nvSpPr>
        <p:spPr/>
        <p:txBody>
          <a:bodyPr/>
          <a:lstStyle>
            <a:lvl1pPr>
              <a:defRPr/>
            </a:lvl1pPr>
          </a:lstStyle>
          <a:p>
            <a:pPr lvl="0"/>
            <a:fld id="{E054BF6D-7FB8-423D-A540-5647131BAE73}" type="datetime1">
              <a:rPr lang="es-ES"/>
              <a:pPr lvl="0"/>
              <a:t>02/10/2020</a:t>
            </a:fld>
            <a:endParaRPr lang="es-ES"/>
          </a:p>
        </p:txBody>
      </p:sp>
      <p:sp>
        <p:nvSpPr>
          <p:cNvPr id="6" name="Marcador de pie de página 5">
            <a:extLst>
              <a:ext uri="{FF2B5EF4-FFF2-40B4-BE49-F238E27FC236}">
                <a16:creationId xmlns:a16="http://schemas.microsoft.com/office/drawing/2014/main" id="{F17370BD-6AD4-4399-9DBD-6DE6BBCDFE42}"/>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CD93BD3F-8C3C-4877-A2BE-F53340130E7F}"/>
              </a:ext>
            </a:extLst>
          </p:cNvPr>
          <p:cNvSpPr txBox="1">
            <a:spLocks noGrp="1"/>
          </p:cNvSpPr>
          <p:nvPr>
            <p:ph type="sldNum" sz="quarter" idx="8"/>
          </p:nvPr>
        </p:nvSpPr>
        <p:spPr/>
        <p:txBody>
          <a:bodyPr/>
          <a:lstStyle>
            <a:lvl1pPr>
              <a:defRPr/>
            </a:lvl1pPr>
          </a:lstStyle>
          <a:p>
            <a:pPr lvl="0"/>
            <a:fld id="{28D77118-1037-4118-9E16-778853CA4328}" type="slidenum">
              <a:t>‹Nº›</a:t>
            </a:fld>
            <a:endParaRPr lang="es-ES"/>
          </a:p>
        </p:txBody>
      </p:sp>
    </p:spTree>
    <p:extLst>
      <p:ext uri="{BB962C8B-B14F-4D97-AF65-F5344CB8AC3E}">
        <p14:creationId xmlns:p14="http://schemas.microsoft.com/office/powerpoint/2010/main" val="40545131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3E672C1-FB7B-4976-8021-FB59C25E9FFC}"/>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CD803962-F125-4476-BF72-2B6A02B9A612}"/>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28A55D75-B807-4388-B61B-91C2D61F518B}"/>
              </a:ext>
            </a:extLst>
          </p:cNvPr>
          <p:cNvSpPr txBox="1">
            <a:spLocks noGrp="1"/>
          </p:cNvSpPr>
          <p:nvPr>
            <p:ph type="dt" sz="half" idx="7"/>
          </p:nvPr>
        </p:nvSpPr>
        <p:spPr/>
        <p:txBody>
          <a:bodyPr/>
          <a:lstStyle>
            <a:lvl1pPr>
              <a:defRPr/>
            </a:lvl1pPr>
          </a:lstStyle>
          <a:p>
            <a:pPr lvl="0"/>
            <a:fld id="{4D67B6B8-EC74-4A12-8E39-FF3D90A3C2A8}" type="datetime1">
              <a:rPr lang="es-ES"/>
              <a:pPr lvl="0"/>
              <a:t>02/10/2020</a:t>
            </a:fld>
            <a:endParaRPr lang="es-ES"/>
          </a:p>
        </p:txBody>
      </p:sp>
      <p:sp>
        <p:nvSpPr>
          <p:cNvPr id="5" name="Marcador de pie de página 4">
            <a:extLst>
              <a:ext uri="{FF2B5EF4-FFF2-40B4-BE49-F238E27FC236}">
                <a16:creationId xmlns:a16="http://schemas.microsoft.com/office/drawing/2014/main" id="{9204BEF6-2CA0-4369-B923-4EF5B59BCAA0}"/>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C2B05405-960E-49A4-914D-B03B55BEEB7C}"/>
              </a:ext>
            </a:extLst>
          </p:cNvPr>
          <p:cNvSpPr txBox="1">
            <a:spLocks noGrp="1"/>
          </p:cNvSpPr>
          <p:nvPr>
            <p:ph type="sldNum" sz="quarter" idx="8"/>
          </p:nvPr>
        </p:nvSpPr>
        <p:spPr/>
        <p:txBody>
          <a:bodyPr/>
          <a:lstStyle>
            <a:lvl1pPr>
              <a:defRPr/>
            </a:lvl1pPr>
          </a:lstStyle>
          <a:p>
            <a:pPr lvl="0"/>
            <a:fld id="{CE239C8A-9625-46F1-B12E-91E7E9704B76}" type="slidenum">
              <a:t>‹Nº›</a:t>
            </a:fld>
            <a:endParaRPr lang="es-ES"/>
          </a:p>
        </p:txBody>
      </p:sp>
    </p:spTree>
    <p:extLst>
      <p:ext uri="{BB962C8B-B14F-4D97-AF65-F5344CB8AC3E}">
        <p14:creationId xmlns:p14="http://schemas.microsoft.com/office/powerpoint/2010/main" val="76545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0BC02413-EDA3-4389-BAA3-C4B06FA5E61C}"/>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984FE622-3292-4333-818F-7A8EF54555FD}"/>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D801A867-EDC4-425D-A12E-1D6C37BA7A8D}"/>
              </a:ext>
            </a:extLst>
          </p:cNvPr>
          <p:cNvSpPr txBox="1">
            <a:spLocks noGrp="1"/>
          </p:cNvSpPr>
          <p:nvPr>
            <p:ph type="dt" sz="half" idx="7"/>
          </p:nvPr>
        </p:nvSpPr>
        <p:spPr/>
        <p:txBody>
          <a:bodyPr/>
          <a:lstStyle>
            <a:lvl1pPr>
              <a:defRPr/>
            </a:lvl1pPr>
          </a:lstStyle>
          <a:p>
            <a:pPr lvl="0"/>
            <a:fld id="{97C66FC0-3651-4253-BAB9-19F63411AD5D}" type="datetime1">
              <a:rPr lang="es-ES"/>
              <a:pPr lvl="0"/>
              <a:t>02/10/2020</a:t>
            </a:fld>
            <a:endParaRPr lang="es-ES"/>
          </a:p>
        </p:txBody>
      </p:sp>
      <p:sp>
        <p:nvSpPr>
          <p:cNvPr id="5" name="Marcador de pie de página 4">
            <a:extLst>
              <a:ext uri="{FF2B5EF4-FFF2-40B4-BE49-F238E27FC236}">
                <a16:creationId xmlns:a16="http://schemas.microsoft.com/office/drawing/2014/main" id="{C9B65318-D6EF-4644-968C-64BAE0630784}"/>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AE8713EC-5682-43C6-872A-A7D2E31D2E6D}"/>
              </a:ext>
            </a:extLst>
          </p:cNvPr>
          <p:cNvSpPr txBox="1">
            <a:spLocks noGrp="1"/>
          </p:cNvSpPr>
          <p:nvPr>
            <p:ph type="sldNum" sz="quarter" idx="8"/>
          </p:nvPr>
        </p:nvSpPr>
        <p:spPr/>
        <p:txBody>
          <a:bodyPr/>
          <a:lstStyle>
            <a:lvl1pPr>
              <a:defRPr/>
            </a:lvl1pPr>
          </a:lstStyle>
          <a:p>
            <a:pPr lvl="0"/>
            <a:fld id="{739D2A5E-8A24-4910-9BC1-879D707A8E7C}" type="slidenum">
              <a:t>‹Nº›</a:t>
            </a:fld>
            <a:endParaRPr lang="es-ES"/>
          </a:p>
        </p:txBody>
      </p:sp>
    </p:spTree>
    <p:extLst>
      <p:ext uri="{BB962C8B-B14F-4D97-AF65-F5344CB8AC3E}">
        <p14:creationId xmlns:p14="http://schemas.microsoft.com/office/powerpoint/2010/main" val="181921840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4D2292F-B3B1-41B0-A666-8F33754296DB}"/>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E08B03B9-ABD5-4FE2-8EC7-AA45A94956C1}"/>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3C5CA0DD-F447-4448-8478-1FEB4F517C26}"/>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90320592-6DC3-42CA-A118-2CD341012719}"/>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906A4DFE-2AC8-461A-9FB9-1194E6AAA13C}"/>
              </a:ext>
            </a:extLst>
          </p:cNvPr>
          <p:cNvSpPr txBox="1">
            <a:spLocks noGrp="1"/>
          </p:cNvSpPr>
          <p:nvPr>
            <p:ph type="sldNum" sz="quarter" idx="8"/>
          </p:nvPr>
        </p:nvSpPr>
        <p:spPr/>
        <p:txBody>
          <a:bodyPr/>
          <a:lstStyle>
            <a:lvl1pPr>
              <a:defRPr sz="1400"/>
            </a:lvl1pPr>
          </a:lstStyle>
          <a:p>
            <a:pPr lvl="0"/>
            <a:fld id="{615075E5-8E1D-4242-A888-D25302D6A5C6}" type="slidenum">
              <a:t>‹Nº›</a:t>
            </a:fld>
            <a:endParaRPr lang="es-ES"/>
          </a:p>
        </p:txBody>
      </p:sp>
    </p:spTree>
    <p:extLst>
      <p:ext uri="{BB962C8B-B14F-4D97-AF65-F5344CB8AC3E}">
        <p14:creationId xmlns:p14="http://schemas.microsoft.com/office/powerpoint/2010/main" val="436789142"/>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B9C0342-74C1-41E2-BA72-13011A2BF373}"/>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F20C405D-9D16-447E-9A04-E1D83EB960DD}"/>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644431F7-BBB6-4F75-A0C6-70912CE30169}"/>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18635048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3BC0B6A6-9F3F-486F-A5ED-294C982AC1AA}"/>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697895D1-7ADE-4BB4-955C-FB0829A14BB0}"/>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6B6D47E2-1682-436E-B881-9E0B88E09E7F}"/>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6D539E93-C6D5-413D-A0BA-022926740AA1}" type="datetime1">
              <a:rPr lang="es-ES"/>
              <a:pPr lvl="0"/>
              <a:t>02/10/2020</a:t>
            </a:fld>
            <a:endParaRPr lang="es-ES"/>
          </a:p>
        </p:txBody>
      </p:sp>
      <p:sp>
        <p:nvSpPr>
          <p:cNvPr id="5" name="Marcador de pie de página 4">
            <a:extLst>
              <a:ext uri="{FF2B5EF4-FFF2-40B4-BE49-F238E27FC236}">
                <a16:creationId xmlns:a16="http://schemas.microsoft.com/office/drawing/2014/main" id="{D68F75AD-57AB-436B-9C27-CF37EF3C0EBB}"/>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60CDDCB8-F951-4AC7-B3CD-846CB88535E3}"/>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602A5F6F-3468-42B1-9895-F3082F8EA06D}"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4357A77D-067B-4509-9404-D83354AE5AC5}"/>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FFD3CE1B-2691-4D05-B8DD-B50869E513E0}"/>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9497258F-BA49-4278-8EA9-180199456984}"/>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379EB194-ABB4-458E-B30E-1C9E9641A5FA}"/>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7061446A-65E8-4A0F-849F-B10D3841FB16}"/>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DFD355F7-9F82-4D3C-8AFA-3ED18BAF5429}"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F5220623-2886-4CD6-89D2-EF8A10EA91D2}"/>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1326845534"/>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5.jpg"/><Relationship Id="rId1" Type="http://schemas.openxmlformats.org/officeDocument/2006/relationships/slideLayout" Target="../slideLayouts/slideLayout7.xml"/><Relationship Id="rId4" Type="http://schemas.openxmlformats.org/officeDocument/2006/relationships/image" Target="../media/image17.jpg"/></Relationships>
</file>

<file path=ppt/slides/_rels/slide14.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2.jfi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4.jfi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5.jfif"/><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8" Type="http://schemas.openxmlformats.org/officeDocument/2006/relationships/image" Target="../media/image34.png"/><Relationship Id="rId13" Type="http://schemas.openxmlformats.org/officeDocument/2006/relationships/hyperlink" Target="https://vk.com/mispps" TargetMode="External"/><Relationship Id="rId3" Type="http://schemas.openxmlformats.org/officeDocument/2006/relationships/image" Target="../media/image31.png"/><Relationship Id="rId7" Type="http://schemas.openxmlformats.org/officeDocument/2006/relationships/hyperlink" Target="https://www.facebook.com/mispps" TargetMode="External"/><Relationship Id="rId12" Type="http://schemas.openxmlformats.org/officeDocument/2006/relationships/image" Target="../media/image36.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33.png"/><Relationship Id="rId11" Type="http://schemas.openxmlformats.org/officeDocument/2006/relationships/hyperlink" Target="https://plus.google.com/+Mispps/" TargetMode="External"/><Relationship Id="rId5" Type="http://schemas.openxmlformats.org/officeDocument/2006/relationships/image" Target="../media/image32.png"/><Relationship Id="rId10" Type="http://schemas.openxmlformats.org/officeDocument/2006/relationships/image" Target="../media/image35.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37.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336D5086-5631-40B6-BABC-B2D5F4A2BF70}"/>
              </a:ext>
            </a:extLst>
          </p:cNvPr>
          <p:cNvSpPr txBox="1"/>
          <p:nvPr/>
        </p:nvSpPr>
        <p:spPr>
          <a:xfrm>
            <a:off x="62142" y="2725442"/>
            <a:ext cx="12029242"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a:rPr>
              <a:t>TUNEL DE TITO Y VESPASIANO</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a:rPr>
              <a:t>TURQUIA</a:t>
            </a:r>
          </a:p>
        </p:txBody>
      </p:sp>
      <p:pic>
        <p:nvPicPr>
          <p:cNvPr id="3" name="TUNEL - The Emperor Is Dead">
            <a:extLst>
              <a:ext uri="{FF2B5EF4-FFF2-40B4-BE49-F238E27FC236}">
                <a16:creationId xmlns:a16="http://schemas.microsoft.com/office/drawing/2014/main" id="{602A999B-0355-4C0C-93FB-C3C3FA840259}"/>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61004" y="5267666"/>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stCondLst>
                    <p:cond delay="indefinite"/>
                  </p:stCondLst>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B3179D4E-2806-4824-AB5E-A124849561CC}"/>
              </a:ext>
            </a:extLst>
          </p:cNvPr>
          <p:cNvSpPr txBox="1"/>
          <p:nvPr/>
        </p:nvSpPr>
        <p:spPr>
          <a:xfrm>
            <a:off x="7173157" y="908035"/>
            <a:ext cx="4429957" cy="5016755"/>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A 35 km. al suroeste de Antakya, cerca de la aldea de Cevlik, se encuentra el Túnel de Tito y Vespasiano. Esta colosal obra de la ingeniería romana se realizó para cambiar el curso de un torrente que amenazaba con sedimentar el puerto de Seleucia Pieria, la salida al mar de Antioquía. Iniciado en tiempos del emperador Vespasiano, fue continuado por su hijo Tito y completado por Antonino Pío. Este extraordinario complejo hidráulico se excavó en la roca, con una longitud de 875B m. Contaba con una presa, canales y dos túneles por los que iba encauzada el agua del torrente. Estos túneles, con sus 120 m. de longitud, son los mayores del mundo antiguo, seguidos por el túnel de Montefurado, en Galicia, de 110 m. de longitud, y el Mudhlim, en Petra, de 90 m.  Combina túneles y trincheras de enormes dimensiones y se prolonga durante un kilómetro y medio, atravesando una sierra que separaba el mar del curso fluvial.</a:t>
            </a:r>
          </a:p>
        </p:txBody>
      </p:sp>
      <p:pic>
        <p:nvPicPr>
          <p:cNvPr id="3" name="Imagen 2">
            <a:extLst>
              <a:ext uri="{FF2B5EF4-FFF2-40B4-BE49-F238E27FC236}">
                <a16:creationId xmlns:a16="http://schemas.microsoft.com/office/drawing/2014/main" id="{D0A3B117-6EF5-4835-9741-2AAA890DC75F}"/>
              </a:ext>
            </a:extLst>
          </p:cNvPr>
          <p:cNvPicPr>
            <a:picLocks noChangeAspect="1"/>
          </p:cNvPicPr>
          <p:nvPr/>
        </p:nvPicPr>
        <p:blipFill>
          <a:blip r:embed="rId3"/>
          <a:stretch>
            <a:fillRect/>
          </a:stretch>
        </p:blipFill>
        <p:spPr>
          <a:xfrm>
            <a:off x="512420" y="1139287"/>
            <a:ext cx="6163586" cy="4537984"/>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0713ED4-BFA0-4D8C-8D86-4A8FCEE37AF5}"/>
              </a:ext>
            </a:extLst>
          </p:cNvPr>
          <p:cNvPicPr>
            <a:picLocks noChangeAspect="1"/>
          </p:cNvPicPr>
          <p:nvPr/>
        </p:nvPicPr>
        <p:blipFill>
          <a:blip r:embed="rId3"/>
          <a:stretch>
            <a:fillRect/>
          </a:stretch>
        </p:blipFill>
        <p:spPr>
          <a:xfrm>
            <a:off x="0" y="0"/>
            <a:ext cx="12191996" cy="6858000"/>
          </a:xfrm>
          <a:prstGeom prst="rect">
            <a:avLst/>
          </a:prstGeom>
          <a:noFill/>
          <a:ln cap="flat">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8F97C12-3890-4765-BEBE-EE11D675512C}"/>
              </a:ext>
            </a:extLst>
          </p:cNvPr>
          <p:cNvPicPr>
            <a:picLocks noChangeAspect="1"/>
          </p:cNvPicPr>
          <p:nvPr/>
        </p:nvPicPr>
        <p:blipFill>
          <a:blip r:embed="rId2"/>
          <a:stretch>
            <a:fillRect/>
          </a:stretch>
        </p:blipFill>
        <p:spPr>
          <a:xfrm>
            <a:off x="0" y="0"/>
            <a:ext cx="12114931" cy="6858000"/>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E459F0C-1476-4C29-8AA8-372AAB5E6C1A}"/>
              </a:ext>
            </a:extLst>
          </p:cNvPr>
          <p:cNvPicPr>
            <a:picLocks noChangeAspect="1"/>
          </p:cNvPicPr>
          <p:nvPr/>
        </p:nvPicPr>
        <p:blipFill>
          <a:blip r:embed="rId2"/>
          <a:stretch>
            <a:fillRect/>
          </a:stretch>
        </p:blipFill>
        <p:spPr>
          <a:xfrm>
            <a:off x="2703524" y="0"/>
            <a:ext cx="6784948" cy="6858000"/>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9EDBA04-D102-4562-B648-61771ACB55A4}"/>
              </a:ext>
            </a:extLst>
          </p:cNvPr>
          <p:cNvPicPr>
            <a:picLocks noChangeAspect="1"/>
          </p:cNvPicPr>
          <p:nvPr/>
        </p:nvPicPr>
        <p:blipFill>
          <a:blip r:embed="rId2"/>
          <a:stretch>
            <a:fillRect/>
          </a:stretch>
        </p:blipFill>
        <p:spPr>
          <a:xfrm>
            <a:off x="1266690" y="0"/>
            <a:ext cx="9484175" cy="6865507"/>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D920897-6AFD-4685-9EE2-5F30DFFD1D56}"/>
              </a:ext>
            </a:extLst>
          </p:cNvPr>
          <p:cNvPicPr>
            <a:picLocks noChangeAspect="1"/>
          </p:cNvPicPr>
          <p:nvPr/>
        </p:nvPicPr>
        <p:blipFill>
          <a:blip r:embed="rId2"/>
          <a:stretch>
            <a:fillRect/>
          </a:stretch>
        </p:blipFill>
        <p:spPr>
          <a:xfrm>
            <a:off x="2494711" y="0"/>
            <a:ext cx="7060054" cy="6858000"/>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5BB0073-7745-434D-86D7-D1622C9A3FEE}"/>
              </a:ext>
            </a:extLst>
          </p:cNvPr>
          <p:cNvPicPr>
            <a:picLocks noChangeAspect="1"/>
          </p:cNvPicPr>
          <p:nvPr/>
        </p:nvPicPr>
        <p:blipFill>
          <a:blip r:embed="rId2"/>
          <a:stretch>
            <a:fillRect/>
          </a:stretch>
        </p:blipFill>
        <p:spPr>
          <a:xfrm>
            <a:off x="0" y="0"/>
            <a:ext cx="12109417" cy="685800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4729E33-70DA-46EF-A73B-7D437FA175F9}"/>
              </a:ext>
            </a:extLst>
          </p:cNvPr>
          <p:cNvPicPr>
            <a:picLocks noChangeAspect="1"/>
          </p:cNvPicPr>
          <p:nvPr/>
        </p:nvPicPr>
        <p:blipFill>
          <a:blip r:embed="rId2"/>
          <a:stretch>
            <a:fillRect/>
          </a:stretch>
        </p:blipFill>
        <p:spPr>
          <a:xfrm>
            <a:off x="0" y="0"/>
            <a:ext cx="12073627" cy="685800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17249DA-8848-4D16-AF7C-4B1D7994CB8E}"/>
              </a:ext>
            </a:extLst>
          </p:cNvPr>
          <p:cNvPicPr>
            <a:picLocks noChangeAspect="1"/>
          </p:cNvPicPr>
          <p:nvPr/>
        </p:nvPicPr>
        <p:blipFill>
          <a:blip r:embed="rId2"/>
          <a:stretch>
            <a:fillRect/>
          </a:stretch>
        </p:blipFill>
        <p:spPr>
          <a:xfrm>
            <a:off x="0" y="0"/>
            <a:ext cx="12218624"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63B11358-456E-4D18-8053-CABEDBBE7FBD}"/>
              </a:ext>
            </a:extLst>
          </p:cNvPr>
          <p:cNvPicPr>
            <a:picLocks noChangeAspect="1"/>
          </p:cNvPicPr>
          <p:nvPr/>
        </p:nvPicPr>
        <p:blipFill>
          <a:blip r:embed="rId2"/>
          <a:stretch>
            <a:fillRect/>
          </a:stretch>
        </p:blipFill>
        <p:spPr>
          <a:xfrm>
            <a:off x="608953" y="0"/>
            <a:ext cx="5241953" cy="6858000"/>
          </a:xfrm>
          <a:prstGeom prst="rect">
            <a:avLst/>
          </a:prstGeom>
          <a:noFill/>
          <a:ln cap="flat">
            <a:noFill/>
          </a:ln>
        </p:spPr>
      </p:pic>
      <p:pic>
        <p:nvPicPr>
          <p:cNvPr id="3" name="Imagen 6">
            <a:extLst>
              <a:ext uri="{FF2B5EF4-FFF2-40B4-BE49-F238E27FC236}">
                <a16:creationId xmlns:a16="http://schemas.microsoft.com/office/drawing/2014/main" id="{403018B6-9E4B-4CE9-AF5A-6D1B99A9E3B9}"/>
              </a:ext>
            </a:extLst>
          </p:cNvPr>
          <p:cNvPicPr>
            <a:picLocks noChangeAspect="1"/>
          </p:cNvPicPr>
          <p:nvPr/>
        </p:nvPicPr>
        <p:blipFill>
          <a:blip r:embed="rId3"/>
          <a:stretch>
            <a:fillRect/>
          </a:stretch>
        </p:blipFill>
        <p:spPr>
          <a:xfrm>
            <a:off x="6361224" y="42857"/>
            <a:ext cx="5257800" cy="6772275"/>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9E6C08A-E279-4A90-9174-55A652E74275}"/>
              </a:ext>
            </a:extLst>
          </p:cNvPr>
          <p:cNvPicPr>
            <a:picLocks noChangeAspect="1"/>
          </p:cNvPicPr>
          <p:nvPr/>
        </p:nvPicPr>
        <p:blipFill>
          <a:blip r:embed="rId2"/>
          <a:stretch>
            <a:fillRect/>
          </a:stretch>
        </p:blipFill>
        <p:spPr>
          <a:xfrm>
            <a:off x="657151" y="0"/>
            <a:ext cx="5231483" cy="6858000"/>
          </a:xfrm>
          <a:prstGeom prst="rect">
            <a:avLst/>
          </a:prstGeom>
          <a:noFill/>
          <a:ln cap="flat">
            <a:noFill/>
          </a:ln>
        </p:spPr>
      </p:pic>
      <p:pic>
        <p:nvPicPr>
          <p:cNvPr id="3" name="Imagen 4">
            <a:extLst>
              <a:ext uri="{FF2B5EF4-FFF2-40B4-BE49-F238E27FC236}">
                <a16:creationId xmlns:a16="http://schemas.microsoft.com/office/drawing/2014/main" id="{181AFD4F-A789-427E-A5B1-F8F3739BF746}"/>
              </a:ext>
            </a:extLst>
          </p:cNvPr>
          <p:cNvPicPr>
            <a:picLocks noChangeAspect="1"/>
          </p:cNvPicPr>
          <p:nvPr/>
        </p:nvPicPr>
        <p:blipFill>
          <a:blip r:embed="rId3"/>
          <a:stretch>
            <a:fillRect/>
          </a:stretch>
        </p:blipFill>
        <p:spPr>
          <a:xfrm>
            <a:off x="6301185" y="0"/>
            <a:ext cx="5200329" cy="685800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C438847-93F5-49D8-BBEB-842C34387DD0}"/>
              </a:ext>
            </a:extLst>
          </p:cNvPr>
          <p:cNvPicPr>
            <a:picLocks noChangeAspect="1"/>
          </p:cNvPicPr>
          <p:nvPr/>
        </p:nvPicPr>
        <p:blipFill>
          <a:blip r:embed="rId2"/>
          <a:stretch>
            <a:fillRect/>
          </a:stretch>
        </p:blipFill>
        <p:spPr>
          <a:xfrm>
            <a:off x="4100142" y="0"/>
            <a:ext cx="3902924" cy="6858000"/>
          </a:xfrm>
          <a:prstGeom prst="rect">
            <a:avLst/>
          </a:prstGeom>
          <a:noFill/>
          <a:ln cap="flat">
            <a:noFill/>
          </a:ln>
        </p:spPr>
      </p:pic>
      <p:pic>
        <p:nvPicPr>
          <p:cNvPr id="3" name="Imagen 4">
            <a:extLst>
              <a:ext uri="{FF2B5EF4-FFF2-40B4-BE49-F238E27FC236}">
                <a16:creationId xmlns:a16="http://schemas.microsoft.com/office/drawing/2014/main" id="{19B40043-4A63-4E60-A250-FCBA8EFA81A8}"/>
              </a:ext>
            </a:extLst>
          </p:cNvPr>
          <p:cNvPicPr>
            <a:picLocks noChangeAspect="1"/>
          </p:cNvPicPr>
          <p:nvPr/>
        </p:nvPicPr>
        <p:blipFill>
          <a:blip r:embed="rId3"/>
          <a:stretch>
            <a:fillRect/>
          </a:stretch>
        </p:blipFill>
        <p:spPr>
          <a:xfrm>
            <a:off x="8330220" y="-8878"/>
            <a:ext cx="3833247" cy="6858000"/>
          </a:xfrm>
          <a:prstGeom prst="rect">
            <a:avLst/>
          </a:prstGeom>
          <a:noFill/>
          <a:ln cap="flat">
            <a:noFill/>
          </a:ln>
        </p:spPr>
      </p:pic>
      <p:pic>
        <p:nvPicPr>
          <p:cNvPr id="4" name="Imagen 6">
            <a:extLst>
              <a:ext uri="{FF2B5EF4-FFF2-40B4-BE49-F238E27FC236}">
                <a16:creationId xmlns:a16="http://schemas.microsoft.com/office/drawing/2014/main" id="{251AA334-8D49-48F3-B7F2-423F8F0BDB96}"/>
              </a:ext>
            </a:extLst>
          </p:cNvPr>
          <p:cNvPicPr>
            <a:picLocks noChangeAspect="1"/>
          </p:cNvPicPr>
          <p:nvPr/>
        </p:nvPicPr>
        <p:blipFill>
          <a:blip r:embed="rId4"/>
          <a:stretch>
            <a:fillRect/>
          </a:stretch>
        </p:blipFill>
        <p:spPr>
          <a:xfrm>
            <a:off x="-12609" y="0"/>
            <a:ext cx="3783403" cy="6858000"/>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80F965C-E18E-4F8A-90A8-99B227CA9857}"/>
              </a:ext>
            </a:extLst>
          </p:cNvPr>
          <p:cNvPicPr>
            <a:picLocks noChangeAspect="1"/>
          </p:cNvPicPr>
          <p:nvPr/>
        </p:nvPicPr>
        <p:blipFill>
          <a:blip r:embed="rId2"/>
          <a:stretch>
            <a:fillRect/>
          </a:stretch>
        </p:blipFill>
        <p:spPr>
          <a:xfrm>
            <a:off x="6511963" y="0"/>
            <a:ext cx="5666527" cy="6858000"/>
          </a:xfrm>
          <a:prstGeom prst="rect">
            <a:avLst/>
          </a:prstGeom>
          <a:noFill/>
          <a:ln cap="flat">
            <a:noFill/>
          </a:ln>
        </p:spPr>
      </p:pic>
      <p:pic>
        <p:nvPicPr>
          <p:cNvPr id="3" name="Imagen 4">
            <a:extLst>
              <a:ext uri="{FF2B5EF4-FFF2-40B4-BE49-F238E27FC236}">
                <a16:creationId xmlns:a16="http://schemas.microsoft.com/office/drawing/2014/main" id="{CCBF8D5B-6E81-44EE-9E80-9AFF7BB0B792}"/>
              </a:ext>
            </a:extLst>
          </p:cNvPr>
          <p:cNvPicPr>
            <a:picLocks noChangeAspect="1"/>
          </p:cNvPicPr>
          <p:nvPr/>
        </p:nvPicPr>
        <p:blipFill>
          <a:blip r:embed="rId3"/>
          <a:stretch>
            <a:fillRect/>
          </a:stretch>
        </p:blipFill>
        <p:spPr>
          <a:xfrm>
            <a:off x="2121" y="-17748"/>
            <a:ext cx="6093881"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FDEB03D-085D-427F-8645-5BCBCE43BFB0}"/>
              </a:ext>
            </a:extLst>
          </p:cNvPr>
          <p:cNvPicPr>
            <a:picLocks noChangeAspect="1"/>
          </p:cNvPicPr>
          <p:nvPr/>
        </p:nvPicPr>
        <p:blipFill>
          <a:blip r:embed="rId2"/>
          <a:stretch>
            <a:fillRect/>
          </a:stretch>
        </p:blipFill>
        <p:spPr>
          <a:xfrm>
            <a:off x="-452765" y="0"/>
            <a:ext cx="13062853"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27E1E92-3166-46F9-AD23-8965D795BDA6}"/>
              </a:ext>
            </a:extLst>
          </p:cNvPr>
          <p:cNvPicPr>
            <a:picLocks noChangeAspect="1"/>
          </p:cNvPicPr>
          <p:nvPr/>
        </p:nvPicPr>
        <p:blipFill>
          <a:blip r:embed="rId2"/>
          <a:stretch>
            <a:fillRect/>
          </a:stretch>
        </p:blipFill>
        <p:spPr>
          <a:xfrm>
            <a:off x="0" y="0"/>
            <a:ext cx="12109143" cy="685800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6D66F0B-4D5D-4D61-A4CB-5869CA32DC04}"/>
              </a:ext>
            </a:extLst>
          </p:cNvPr>
          <p:cNvPicPr>
            <a:picLocks noChangeAspect="1"/>
          </p:cNvPicPr>
          <p:nvPr/>
        </p:nvPicPr>
        <p:blipFill>
          <a:blip r:embed="rId2"/>
          <a:stretch>
            <a:fillRect/>
          </a:stretch>
        </p:blipFill>
        <p:spPr>
          <a:xfrm>
            <a:off x="-47621" y="0"/>
            <a:ext cx="12076864" cy="6897145"/>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E1AEFDF-87BE-43F4-B1DF-BBD0F053FFB8}"/>
              </a:ext>
            </a:extLst>
          </p:cNvPr>
          <p:cNvPicPr>
            <a:picLocks noChangeAspect="1"/>
          </p:cNvPicPr>
          <p:nvPr/>
        </p:nvPicPr>
        <p:blipFill>
          <a:blip r:embed="rId2"/>
          <a:stretch>
            <a:fillRect/>
          </a:stretch>
        </p:blipFill>
        <p:spPr>
          <a:xfrm>
            <a:off x="0" y="0"/>
            <a:ext cx="12191996" cy="6870573"/>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6D84C28-F105-48C3-A524-4AF83F4B2B0E}"/>
              </a:ext>
            </a:extLst>
          </p:cNvPr>
          <p:cNvPicPr>
            <a:picLocks noChangeAspect="1"/>
          </p:cNvPicPr>
          <p:nvPr/>
        </p:nvPicPr>
        <p:blipFill>
          <a:blip r:embed="rId2"/>
          <a:stretch>
            <a:fillRect/>
          </a:stretch>
        </p:blipFill>
        <p:spPr>
          <a:xfrm>
            <a:off x="0" y="0"/>
            <a:ext cx="12191996" cy="6804736"/>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C5C1493-BD03-4462-926F-528AC7B9E0FE}"/>
              </a:ext>
            </a:extLst>
          </p:cNvPr>
          <p:cNvPicPr>
            <a:picLocks noChangeAspect="1"/>
          </p:cNvPicPr>
          <p:nvPr/>
        </p:nvPicPr>
        <p:blipFill>
          <a:blip r:embed="rId2"/>
          <a:stretch>
            <a:fillRect/>
          </a:stretch>
        </p:blipFill>
        <p:spPr>
          <a:xfrm>
            <a:off x="2530876" y="0"/>
            <a:ext cx="6914967" cy="6914967"/>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0D79849B-0A8F-4F7B-96F4-2D1D5BEF54EB}"/>
              </a:ext>
            </a:extLst>
          </p:cNvPr>
          <p:cNvPicPr>
            <a:picLocks noChangeAspect="1"/>
          </p:cNvPicPr>
          <p:nvPr/>
        </p:nvPicPr>
        <p:blipFill>
          <a:blip r:embed="rId2"/>
          <a:stretch>
            <a:fillRect/>
          </a:stretch>
        </p:blipFill>
        <p:spPr>
          <a:xfrm>
            <a:off x="2388833" y="0"/>
            <a:ext cx="7607423" cy="7607423"/>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0AA9856-778E-4BC2-8A7C-73D59BEC9212}"/>
              </a:ext>
            </a:extLst>
          </p:cNvPr>
          <p:cNvPicPr>
            <a:picLocks noChangeAspect="1"/>
          </p:cNvPicPr>
          <p:nvPr/>
        </p:nvPicPr>
        <p:blipFill>
          <a:blip r:embed="rId2"/>
          <a:stretch>
            <a:fillRect/>
          </a:stretch>
        </p:blipFill>
        <p:spPr>
          <a:xfrm>
            <a:off x="1653747" y="0"/>
            <a:ext cx="9134078" cy="6858000"/>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574235F-BC33-465F-A666-9798CFBA1D42}"/>
              </a:ext>
            </a:extLst>
          </p:cNvPr>
          <p:cNvPicPr>
            <a:picLocks noChangeAspect="1"/>
          </p:cNvPicPr>
          <p:nvPr/>
        </p:nvPicPr>
        <p:blipFill>
          <a:blip r:embed="rId2"/>
          <a:stretch>
            <a:fillRect/>
          </a:stretch>
        </p:blipFill>
        <p:spPr>
          <a:xfrm>
            <a:off x="0" y="0"/>
            <a:ext cx="12191996" cy="6864080"/>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68A77E0-7667-4CD6-94CB-313108CF477C}"/>
              </a:ext>
            </a:extLst>
          </p:cNvPr>
          <p:cNvPicPr>
            <a:picLocks noChangeAspect="1"/>
          </p:cNvPicPr>
          <p:nvPr/>
        </p:nvPicPr>
        <p:blipFill>
          <a:blip r:embed="rId2"/>
          <a:stretch>
            <a:fillRect/>
          </a:stretch>
        </p:blipFill>
        <p:spPr>
          <a:xfrm>
            <a:off x="1544064" y="0"/>
            <a:ext cx="9152641" cy="6858000"/>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8B8272D-2321-4C86-A30D-F3342BDC6320}"/>
              </a:ext>
            </a:extLst>
          </p:cNvPr>
          <p:cNvPicPr>
            <a:picLocks noChangeAspect="1"/>
          </p:cNvPicPr>
          <p:nvPr/>
        </p:nvPicPr>
        <p:blipFill>
          <a:blip r:embed="rId2"/>
          <a:stretch>
            <a:fillRect/>
          </a:stretch>
        </p:blipFill>
        <p:spPr>
          <a:xfrm>
            <a:off x="71021" y="0"/>
            <a:ext cx="12120975" cy="6858000"/>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D75A1A7B-96BB-4B84-B31E-6A91FB1BFE87}"/>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AB367741-B984-4C12-8AB6-460EF3F02CB7}"/>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9FE1F9C5-B8B2-4668-BCE7-43B32440122E}"/>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C3C0E927-53AC-4890-AD23-BCCF04E92932}"/>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61794251-F227-4943-9968-72D8CC38BD82}"/>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5484E715-B2AD-415E-9A4E-60BE21FC59F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1BFCAD98-D84B-4240-B062-7720643BEE30}"/>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69768AB0-8E29-42E1-B5D3-47E70C28EC94}"/>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A6F43DEC-C3A3-4925-BDED-DD6CE23D059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B1C45326-9BDF-4363-A93A-B604D41975F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EFF60AF2-0220-408E-8FD6-7CD7B7D6F2B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515E777D-D4AB-4FCA-B670-139EACA521B6}"/>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C09A25CD-9CDF-46C4-9108-AE7E3CBCEBD1}"/>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31B5850F-362A-452E-B913-6EB400D0F9F6}"/>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58685762"/>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153</TotalTime>
  <Words>229</Words>
  <Application>Microsoft Office PowerPoint</Application>
  <PresentationFormat>Panorámica</PresentationFormat>
  <Paragraphs>11</Paragraphs>
  <Slides>27</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27</vt:i4>
      </vt:variant>
    </vt:vector>
  </HeadingPairs>
  <TitlesOfParts>
    <vt:vector size="36"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2020-10-02T17:54:15Z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