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290" r:id="rId4"/>
    <p:sldId id="293" r:id="rId5"/>
    <p:sldId id="270" r:id="rId6"/>
    <p:sldId id="292" r:id="rId7"/>
    <p:sldId id="267" r:id="rId8"/>
    <p:sldId id="294" r:id="rId9"/>
    <p:sldId id="276" r:id="rId10"/>
    <p:sldId id="295" r:id="rId11"/>
    <p:sldId id="278" r:id="rId12"/>
    <p:sldId id="296" r:id="rId13"/>
    <p:sldId id="280" r:id="rId14"/>
    <p:sldId id="297" r:id="rId15"/>
    <p:sldId id="284" r:id="rId16"/>
    <p:sldId id="302" r:id="rId17"/>
    <p:sldId id="288" r:id="rId18"/>
    <p:sldId id="303" r:id="rId19"/>
    <p:sldId id="286" r:id="rId20"/>
    <p:sldId id="298" r:id="rId21"/>
    <p:sldId id="271" r:id="rId22"/>
    <p:sldId id="301" r:id="rId23"/>
    <p:sldId id="275" r:id="rId24"/>
    <p:sldId id="300" r:id="rId25"/>
    <p:sldId id="272" r:id="rId26"/>
    <p:sldId id="299" r:id="rId27"/>
    <p:sldId id="291" r:id="rId28"/>
    <p:sldId id="305" r:id="rId29"/>
    <p:sldId id="306" r:id="rId30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50000" saltData="abdKgEQrgkjwAosywjkAtg" hashData="/jBfV5kHUUC3U1DENYSi4WV+1L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7"/>
    <p:penClr>
      <a:srgbClr val="FF0000"/>
    </p:penClr>
  </p:showPr>
  <p:clrMru>
    <a:srgbClr val="9900CC"/>
    <a:srgbClr val="00FF00"/>
    <a:srgbClr val="00CC00"/>
    <a:srgbClr val="CC99FF"/>
    <a:srgbClr val="339933"/>
    <a:srgbClr val="669900"/>
    <a:srgbClr val="00CC99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603" autoAdjust="0"/>
    <p:restoredTop sz="94660"/>
  </p:normalViewPr>
  <p:slideViewPr>
    <p:cSldViewPr>
      <p:cViewPr>
        <p:scale>
          <a:sx n="50" d="100"/>
          <a:sy n="50" d="100"/>
        </p:scale>
        <p:origin x="-1062" y="-7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PMingLiU" pitchFamily="18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PMingLiU" pitchFamily="18" charset="-120"/>
              </a:defRPr>
            </a:lvl1pPr>
          </a:lstStyle>
          <a:p>
            <a:pPr>
              <a:defRPr/>
            </a:pPr>
            <a:fld id="{01237A8F-E591-4941-9BEF-99854CA1F07C}" type="datetimeFigureOut">
              <a:rPr lang="en-US"/>
              <a:pPr>
                <a:defRPr/>
              </a:pPr>
              <a:t>10/1/2013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PMingLiU" pitchFamily="18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PMingLiU" pitchFamily="18" charset="-120"/>
              </a:defRPr>
            </a:lvl1pPr>
          </a:lstStyle>
          <a:p>
            <a:pPr>
              <a:defRPr/>
            </a:pPr>
            <a:fld id="{72DC01AB-67A3-4B30-8FD3-3FF33171AA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4F85494-AF0E-4BAA-AE07-F747EAB9193D}" type="slidenum">
              <a:rPr lang="en-US" smtClean="0">
                <a:ea typeface="新細明體" pitchFamily="18" charset="-120"/>
              </a:rPr>
              <a:pPr/>
              <a:t>3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41D503-4EA7-4119-94F7-8F4A7902B11D}" type="slidenum">
              <a:rPr lang="en-US" smtClean="0">
                <a:ea typeface="新細明體" pitchFamily="18" charset="-120"/>
              </a:rPr>
              <a:pPr/>
              <a:t>5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B2A9A3B-5F49-47A8-9FF1-5E48B89CCDA3}" type="slidenum">
              <a:rPr lang="en-US" smtClean="0">
                <a:ea typeface="新細明體" pitchFamily="18" charset="-120"/>
              </a:rPr>
              <a:pPr/>
              <a:t>7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E55ED86-9BAA-476F-8A16-809505E26A1F}" type="slidenum">
              <a:rPr lang="en-US" smtClean="0">
                <a:ea typeface="新細明體" pitchFamily="18" charset="-120"/>
              </a:rPr>
              <a:pPr/>
              <a:t>9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FEFAAB1-5C51-4BD6-8552-DA41019EB779}" type="slidenum">
              <a:rPr lang="en-US" smtClean="0">
                <a:ea typeface="新細明體" pitchFamily="18" charset="-120"/>
              </a:rPr>
              <a:pPr/>
              <a:t>11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00EC556-0E52-441E-8DEF-C51521041593}" type="slidenum">
              <a:rPr lang="en-US" smtClean="0">
                <a:ea typeface="新細明體" pitchFamily="18" charset="-120"/>
              </a:rPr>
              <a:pPr/>
              <a:t>13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78C9A7A-CC16-4B34-AD8F-64718D78D108}" type="slidenum">
              <a:rPr lang="en-US" smtClean="0">
                <a:ea typeface="新細明體" pitchFamily="18" charset="-120"/>
              </a:rPr>
              <a:pPr/>
              <a:t>15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D7F4801-6D31-48DA-84AF-F849BB544FB5}" type="slidenum">
              <a:rPr lang="en-US" smtClean="0">
                <a:ea typeface="新細明體" pitchFamily="18" charset="-120"/>
              </a:rPr>
              <a:pPr/>
              <a:t>17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5DCF9D-FBFE-4BB2-B3C4-EE7EF945EB74}" type="slidenum">
              <a:rPr lang="en-US" smtClean="0">
                <a:ea typeface="新細明體" pitchFamily="18" charset="-120"/>
              </a:rPr>
              <a:pPr/>
              <a:t>19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F3A1498-4A0C-4903-9A74-92DC70FC0779}" type="slidenum">
              <a:rPr lang="en-US" smtClean="0">
                <a:ea typeface="新細明體" pitchFamily="18" charset="-120"/>
              </a:rPr>
              <a:pPr/>
              <a:t>21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新細明體" pitchFamily="18" charset="-12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9C739C-61B4-439B-8F8C-C3D73A239F2E}" type="slidenum">
              <a:rPr lang="en-US" smtClean="0">
                <a:ea typeface="新細明體" pitchFamily="18" charset="-120"/>
              </a:rPr>
              <a:pPr/>
              <a:t>23</a:t>
            </a:fld>
            <a:endParaRPr lang="en-US" smtClean="0">
              <a:ea typeface="新細明體" pitchFamily="18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52513"/>
            <a:ext cx="4038600" cy="5073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2513"/>
            <a:ext cx="4038600" cy="5073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5113" y="188913"/>
            <a:ext cx="2071687" cy="59372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188913"/>
            <a:ext cx="6067425" cy="59372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CF3F3-BD91-4ED9-A153-B2DE601C03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40ED7-65AE-411B-A140-E3559260C9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F326F-EC48-4558-A2EC-85AB660A86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2CA6-2F9C-4469-8A5C-BC2EE973FE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1B8EE-070B-4968-B8AC-155A410351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01811-7B3F-47D9-8AFE-55E29B92F7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F0BAE-8C32-45F7-B301-9AA89F1E1B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EAA7D-5DB5-47E9-AAF4-EFEE45B5E3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CD8D4-B4EB-4311-9D2B-D10FFBA929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A0A3A-5D4F-47B6-AE8A-7E4A9617C8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AA452-54E8-451C-8E68-FD062AB978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88913"/>
            <a:ext cx="822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52513"/>
            <a:ext cx="8229600" cy="50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fontAlgn="base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bg1"/>
          </a:solidFill>
          <a:latin typeface="Arial" charset="0"/>
          <a:ea typeface="標楷體" pitchFamily="65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bg1"/>
          </a:solidFill>
          <a:latin typeface="+mn-lt"/>
          <a:ea typeface="新細明體" pitchFamily="18" charset="-12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1600">
          <a:solidFill>
            <a:schemeClr val="bg1"/>
          </a:solidFill>
          <a:latin typeface="+mn-lt"/>
          <a:ea typeface="新細明體" pitchFamily="18" charset="-12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1600">
          <a:solidFill>
            <a:schemeClr val="bg1"/>
          </a:solidFill>
          <a:latin typeface="+mn-lt"/>
          <a:ea typeface="新細明體" pitchFamily="18" charset="-12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bg1"/>
          </a:solidFill>
          <a:latin typeface="+mn-lt"/>
          <a:ea typeface="新細明體" pitchFamily="18" charset="-12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bg1"/>
          </a:solidFill>
          <a:latin typeface="+mn-lt"/>
          <a:ea typeface="PMingLiU" pitchFamily="18" charset="-12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bg1"/>
          </a:solidFill>
          <a:latin typeface="+mn-lt"/>
          <a:ea typeface="PMingLiU" pitchFamily="18" charset="-12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bg1"/>
          </a:solidFill>
          <a:latin typeface="+mn-lt"/>
          <a:ea typeface="PMingLiU" pitchFamily="18" charset="-12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1600">
          <a:solidFill>
            <a:schemeClr val="bg1"/>
          </a:solidFill>
          <a:latin typeface="+mn-lt"/>
          <a:ea typeface="PMingLiU" pitchFamily="18" charset="-12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40BA56F-C60E-443B-94E8-DB9768560D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5" name="Picture 3" descr="http://www.gratisgifsanimados.com/wp-content/uploads/2011/10/note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000504"/>
            <a:ext cx="590550" cy="547686"/>
          </a:xfrm>
          <a:prstGeom prst="rect">
            <a:avLst/>
          </a:prstGeom>
          <a:noFill/>
        </p:spPr>
      </p:pic>
      <p:pic>
        <p:nvPicPr>
          <p:cNvPr id="38914" name="Picture 2" descr="http://www.gratisgifsanimados.com/wp-content/uploads/2011/10/note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4500570"/>
            <a:ext cx="590550" cy="762000"/>
          </a:xfrm>
          <a:prstGeom prst="rect">
            <a:avLst/>
          </a:prstGeom>
          <a:noFill/>
        </p:spPr>
      </p:pic>
      <p:pic>
        <p:nvPicPr>
          <p:cNvPr id="8" name="Picture 3" descr="http://www.gratisgifsanimados.com/wp-content/uploads/2011/10/note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214686"/>
            <a:ext cx="590550" cy="547686"/>
          </a:xfrm>
          <a:prstGeom prst="rect">
            <a:avLst/>
          </a:prstGeom>
          <a:noFill/>
        </p:spPr>
      </p:pic>
      <p:pic>
        <p:nvPicPr>
          <p:cNvPr id="9" name="Picture 2" descr="http://www.gratisgifsanimados.com/wp-content/uploads/2011/10/note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2714620"/>
            <a:ext cx="590550" cy="762000"/>
          </a:xfrm>
          <a:prstGeom prst="rect">
            <a:avLst/>
          </a:prstGeom>
          <a:noFill/>
        </p:spPr>
      </p:pic>
      <p:pic>
        <p:nvPicPr>
          <p:cNvPr id="10" name="Picture 2" descr="http://www.gratisgifsanimados.com/wp-content/uploads/2011/10/note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2571744"/>
            <a:ext cx="590550" cy="762000"/>
          </a:xfrm>
          <a:prstGeom prst="rect">
            <a:avLst/>
          </a:prstGeom>
          <a:noFill/>
        </p:spPr>
      </p:pic>
      <p:pic>
        <p:nvPicPr>
          <p:cNvPr id="11" name="Picture 3" descr="http://www.gratisgifsanimados.com/wp-content/uploads/2011/10/note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2071678"/>
            <a:ext cx="590550" cy="54768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85720" y="785794"/>
            <a:ext cx="7429520" cy="3785652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kumimoji="0" lang="es-ES" sz="8000" i="1" kern="10" dirty="0" smtClean="0">
                <a:ln w="76200">
                  <a:solidFill>
                    <a:srgbClr val="00FF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Arial Black"/>
              </a:rPr>
              <a:t>TULIPANES</a:t>
            </a:r>
          </a:p>
          <a:p>
            <a:r>
              <a:rPr kumimoji="0" lang="es-ES" sz="8000" i="1" kern="10" dirty="0" smtClean="0">
                <a:ln w="76200">
                  <a:solidFill>
                    <a:srgbClr val="00FF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Arial Black"/>
              </a:rPr>
              <a:t>       Y</a:t>
            </a:r>
          </a:p>
          <a:p>
            <a:r>
              <a:rPr kumimoji="0" lang="es-ES" sz="8000" i="1" kern="10" dirty="0" smtClean="0">
                <a:ln w="76200">
                  <a:solidFill>
                    <a:srgbClr val="00FF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latin typeface="Arial Black"/>
              </a:rPr>
              <a:t>POEMAS</a:t>
            </a:r>
            <a:endParaRPr lang="es-ES" sz="8000" dirty="0">
              <a:ln w="76200">
                <a:solidFill>
                  <a:srgbClr val="00FF00"/>
                </a:solidFill>
                <a:round/>
                <a:headEnd/>
                <a:tailEnd/>
              </a:ln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142976" y="5143512"/>
            <a:ext cx="1857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chemeClr val="bg1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500562" y="6000768"/>
            <a:ext cx="24929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dirty="0" err="1" smtClean="0">
                <a:ln w="18415" cmpd="sng">
                  <a:solidFill>
                    <a:srgbClr val="00CC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Automatico</a:t>
            </a:r>
            <a:endParaRPr lang="es-ES" sz="3600" dirty="0">
              <a:ln w="18415" cmpd="sng">
                <a:solidFill>
                  <a:srgbClr val="00CC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5" name="Picture 3" descr="http://www.gratisgifsanimados.com/wp-content/uploads/2011/10/note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4000504"/>
            <a:ext cx="590550" cy="547686"/>
          </a:xfrm>
          <a:prstGeom prst="rect">
            <a:avLst/>
          </a:prstGeom>
          <a:noFill/>
        </p:spPr>
      </p:pic>
      <p:pic>
        <p:nvPicPr>
          <p:cNvPr id="16" name="Picture 3" descr="http://www.gratisgifsanimados.com/wp-content/uploads/2011/10/note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3571876"/>
            <a:ext cx="590550" cy="547686"/>
          </a:xfrm>
          <a:prstGeom prst="rect">
            <a:avLst/>
          </a:prstGeom>
          <a:noFill/>
        </p:spPr>
      </p:pic>
      <p:pic>
        <p:nvPicPr>
          <p:cNvPr id="17" name="Picture 2" descr="http://www.gratisgifsanimados.com/wp-content/uploads/2011/10/note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2000240"/>
            <a:ext cx="590550" cy="842962"/>
          </a:xfrm>
          <a:prstGeom prst="rect">
            <a:avLst/>
          </a:prstGeom>
          <a:noFill/>
        </p:spPr>
      </p:pic>
      <p:pic>
        <p:nvPicPr>
          <p:cNvPr id="18" name="Picture 2" descr="http://www.gratisgifsanimados.com/wp-content/uploads/2011/10/note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4429132"/>
            <a:ext cx="590550" cy="762000"/>
          </a:xfrm>
          <a:prstGeom prst="rect">
            <a:avLst/>
          </a:prstGeom>
          <a:noFill/>
        </p:spPr>
      </p:pic>
      <p:pic>
        <p:nvPicPr>
          <p:cNvPr id="19" name="Picture 2" descr="http://www.gratisgifsanimados.com/wp-content/uploads/2011/10/note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3000372"/>
            <a:ext cx="590550" cy="762000"/>
          </a:xfrm>
          <a:prstGeom prst="rect">
            <a:avLst/>
          </a:prstGeom>
          <a:noFill/>
        </p:spPr>
      </p:pic>
      <p:pic>
        <p:nvPicPr>
          <p:cNvPr id="2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rgbClr val="00CC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9560188">
            <a:off x="6144442" y="4958443"/>
            <a:ext cx="2457450" cy="1009650"/>
          </a:xfrm>
          <a:prstGeom prst="rect">
            <a:avLst/>
          </a:prstGeom>
          <a:noFill/>
        </p:spPr>
      </p:pic>
      <p:pic>
        <p:nvPicPr>
          <p:cNvPr id="21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91432" y="209528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zoom/>
    <p:sndAc>
      <p:stSnd loop="1">
        <p:snd r:embed="rId2" name="TULPEN UIT AMSTERD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mpo de Tulipane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Campo de Tulipanes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92354" y="324433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P10207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0" y="333375"/>
            <a:ext cx="3924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0" y="260350"/>
            <a:ext cx="4824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285720" y="357166"/>
            <a:ext cx="3887603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 se puede prohibir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 se puede negar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el derecho a vivir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 razón de soñar.</a:t>
            </a:r>
          </a:p>
          <a:p>
            <a:pPr algn="ctr"/>
            <a:endParaRPr lang="es-ES" sz="4400" b="1" i="1" dirty="0">
              <a:solidFill>
                <a:srgbClr val="9900CC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992354" y="324433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31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5000628" y="142873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23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P10207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5256397" y="4286256"/>
            <a:ext cx="3887603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 se puede prohibir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 el creer, ni el crear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 la tierra excluir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 la luna ocultar.</a:t>
            </a:r>
            <a:endParaRPr kumimoji="0" lang="es-ES" sz="4000" i="1" dirty="0">
              <a:ln>
                <a:solidFill>
                  <a:srgbClr val="00FF00"/>
                </a:solidFill>
              </a:ln>
              <a:solidFill>
                <a:schemeClr val="bg1"/>
              </a:solidFill>
              <a:latin typeface="Monotype Corsiva" pitchFamily="66" charset="0"/>
            </a:endParaRPr>
          </a:p>
          <a:p>
            <a:pPr algn="ctr"/>
            <a:endParaRPr lang="es-ES" sz="6000" dirty="0">
              <a:ln>
                <a:solidFill>
                  <a:srgbClr val="00FF00"/>
                </a:solidFill>
              </a:ln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142976" y="1571612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67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470935266_fc665e3a0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470935266_fc665e3a03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000364" y="171448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60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P102079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179388" y="188913"/>
            <a:ext cx="6121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4786314" y="285728"/>
            <a:ext cx="3942105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se puede prohibir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una pizca de amor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se puede eludir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retoñe la flor.</a:t>
            </a:r>
            <a:endParaRPr kumimoji="0" lang="es-ES" sz="4000" b="1" dirty="0">
              <a:ln>
                <a:solidFill>
                  <a:srgbClr val="9900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sz="4800" b="1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00562" y="471488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54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448826680_2e693faa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448826680_2e693faa74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628" y="142873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25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P10208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250825" y="5805488"/>
            <a:ext cx="4392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642910" y="4071942"/>
            <a:ext cx="388760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 se puede prohibir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 elección de pensar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 se puede impedir</a:t>
            </a:r>
          </a:p>
          <a:p>
            <a:pPr algn="ctr"/>
            <a:r>
              <a:rPr kumimoji="0" lang="es-ES" sz="40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de la vida  su andar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000628" y="142873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20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459967862_67cbd195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459967862_67cbd19586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628" y="142873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64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P10208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79388" y="2997200"/>
            <a:ext cx="32400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 </a:t>
            </a:r>
          </a:p>
        </p:txBody>
      </p:sp>
      <p:sp>
        <p:nvSpPr>
          <p:cNvPr id="8196" name="Text Box 5"/>
          <p:cNvSpPr txBox="1">
            <a:spLocks noChangeArrowheads="1"/>
          </p:cNvSpPr>
          <p:nvPr/>
        </p:nvSpPr>
        <p:spPr bwMode="auto">
          <a:xfrm>
            <a:off x="2857488" y="285728"/>
            <a:ext cx="443102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se puede prohibir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en un vuelo interior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un gorrión al partir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busque un cielo mejor</a:t>
            </a:r>
            <a:r>
              <a:rPr kumimoji="0" lang="es-ES" sz="4000" b="1" dirty="0">
                <a:ln>
                  <a:solidFill>
                    <a:srgbClr val="00FF0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 algn="ctr"/>
            <a:endParaRPr lang="es-ES" sz="6000" dirty="0"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929454" y="428625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45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401312449_8d138c42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401312449_8d138c4219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992354" y="324433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89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30" descr="MP001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500034" y="214290"/>
            <a:ext cx="3881191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 las ganas sin par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 el deseo sin fin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de reír, de llorar,</a:t>
            </a:r>
          </a:p>
          <a:p>
            <a:pPr algn="ctr"/>
            <a:r>
              <a:rPr kumimoji="0" lang="es-E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 se puede prohibir.</a:t>
            </a:r>
          </a:p>
          <a:p>
            <a:pPr algn="ctr"/>
            <a:endParaRPr lang="es-ES" sz="4800" dirty="0"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572132" y="385762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23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490460554_b7e9a5329d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490460554_b7e9a5329d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628" y="142873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56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28" descr="P10208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1030"/>
          <p:cNvSpPr txBox="1">
            <a:spLocks noChangeArrowheads="1"/>
          </p:cNvSpPr>
          <p:nvPr/>
        </p:nvSpPr>
        <p:spPr bwMode="auto">
          <a:xfrm>
            <a:off x="2051050" y="6308725"/>
            <a:ext cx="7092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4500562" y="3214686"/>
            <a:ext cx="3890809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se puede prohibir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color tornasol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la tarde al morir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la puesta del sol.</a:t>
            </a:r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es-E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85852" y="642918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40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+2008+Orange-Yellow+Tulip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14+2008+Orange-Yellow+Tulips"/>
          <p:cNvPicPr>
            <a:picLocks noChangeAspect="1" noChangeArrowheads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715140" y="3071810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624">
    <p:zoom/>
    <p:sndAc>
      <p:stSnd loop="1">
        <p:snd r:embed="rId2" name="TULPEN UIT AMSTERD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10208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1187450" y="4941888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n-US" sz="2000">
              <a:solidFill>
                <a:schemeClr val="bg1"/>
              </a:solidFill>
              <a:ea typeface="標楷體" pitchFamily="65" charset="-12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1857356" y="285728"/>
            <a:ext cx="4544834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se puede prohibir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afán de cantar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el deber de decir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 que no hay que callar</a:t>
            </a:r>
            <a:r>
              <a:rPr kumimoji="0" lang="es-ES" sz="4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000364" y="285749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87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830771_80627a25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3830771_80627a25ad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929190" y="78579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15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P10207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4500562" y="2786058"/>
            <a:ext cx="4302781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Sólo el hombre incapaz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entender, de sentir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 logrado al final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 grandeza prohibir.</a:t>
            </a:r>
          </a:p>
          <a:p>
            <a:pPr algn="ctr"/>
            <a:endParaRPr lang="es-ES" sz="4800" b="1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000628" y="142873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7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3857620" y="1214422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15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P102077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1116013" y="5734050"/>
            <a:ext cx="6227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  </a:t>
            </a:r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5618676" y="0"/>
            <a:ext cx="35253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 niega el sabor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la simple verdad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vivir el amor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en total libertad.</a:t>
            </a:r>
          </a:p>
          <a:p>
            <a:pPr algn="ctr"/>
            <a:endParaRPr lang="es-ES" sz="6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429124" y="328612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6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470935268_7a9f1a75e7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470935268_7a9f1a75e7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71538" y="221455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65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P1020722"/>
          <p:cNvPicPr>
            <a:picLocks noChangeAspect="1" noChangeArrowheads="1"/>
          </p:cNvPicPr>
          <p:nvPr/>
        </p:nvPicPr>
        <p:blipFill>
          <a:blip r:embed="rId3"/>
          <a:srcRect l="29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0" y="285728"/>
            <a:ext cx="461216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 tuviese el poder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poder decidir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dictaría una ley:</a:t>
            </a:r>
          </a:p>
          <a:p>
            <a:pPr algn="ctr"/>
            <a:r>
              <a:rPr kumimoji="0"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“Es prohibido prohibir”. </a:t>
            </a:r>
          </a:p>
          <a:p>
            <a:pPr algn="ctr"/>
            <a:endParaRPr lang="es-ES" sz="6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43636" y="5072074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40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8383492_6e68a16e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8383492_6e68a16e54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628" y="142873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32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0" y="2333685"/>
            <a:ext cx="3500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LA BELLEZA PUEDE SALVAR EL MUNDO</a:t>
            </a:r>
            <a:endParaRPr lang="es-ES" sz="4800" dirty="0"/>
          </a:p>
        </p:txBody>
      </p:sp>
      <p:pic>
        <p:nvPicPr>
          <p:cNvPr id="14342" name="Picture 6" descr="http://graphicssoft.about.com/library/free/floral/thumbnails/II-FF0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4148140" y="-76232"/>
            <a:ext cx="704850" cy="1714516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" name="Picture 6" descr="http://graphicssoft.about.com/library/free/floral/thumbnails/II-FF0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 flipH="1">
            <a:off x="5719775" y="-147667"/>
            <a:ext cx="704850" cy="1714516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1" name="10 Rectángulo"/>
          <p:cNvSpPr/>
          <p:nvPr/>
        </p:nvSpPr>
        <p:spPr>
          <a:xfrm>
            <a:off x="1928794" y="357166"/>
            <a:ext cx="8338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00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20387246">
            <a:off x="4042386" y="4104214"/>
            <a:ext cx="3810000" cy="2162176"/>
          </a:xfrm>
          <a:prstGeom prst="rect">
            <a:avLst/>
          </a:prstGeom>
          <a:noFill/>
        </p:spPr>
      </p:pic>
      <p:pic>
        <p:nvPicPr>
          <p:cNvPr id="12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285728"/>
            <a:ext cx="1323975" cy="6572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4.bp.blogspot.com/-84S_Ztey0f4/UGpNXqZ8-aI/AAAAAAAAN84/UL5va4JhIEI/s1600/Keukenhof+parque+tulipa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214778" y="642918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00CC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Texto Imágenes : Internet</a:t>
            </a:r>
            <a:endParaRPr lang="es-ES" sz="2800" dirty="0">
              <a:ln w="18415" cmpd="sng">
                <a:solidFill>
                  <a:srgbClr val="00CC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500562" y="1500174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ln w="18415" cmpd="sng">
                  <a:solidFill>
                    <a:srgbClr val="00CC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Diseño:Helen</a:t>
            </a:r>
            <a:endParaRPr lang="es-ES" sz="2800" dirty="0">
              <a:ln w="18415" cmpd="sng">
                <a:solidFill>
                  <a:srgbClr val="00CC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9900CC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20387246">
            <a:off x="1542057" y="2663288"/>
            <a:ext cx="3810000" cy="21621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35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RTULEANDO - Tulipanes y Reflexiones holand claud">
  <a:themeElements>
    <a:clrScheme name="Tulips of Hollan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ulips of Holland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PMingLiU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PMingLiU" pitchFamily="18" charset="-120"/>
          </a:defRPr>
        </a:defPPr>
      </a:lstStyle>
    </a:lnDef>
  </a:objectDefaults>
  <a:extraClrSchemeLst>
    <a:extraClrScheme>
      <a:clrScheme name="Tulips of Holla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lips of Holla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lips of Holla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lips of Holla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lips of Holla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lips of Holla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lips of Holla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lips of Holla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lips of Holla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lips of Holla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lips of Holla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lips of Holla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UN MAR SAMBROS DE TULIPANES...........max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BARTULEANDO - Tulipanes y Reflexiones holand claud</Template>
  <TotalTime>217</TotalTime>
  <Words>342</Words>
  <Application>Microsoft Office PowerPoint</Application>
  <PresentationFormat>Presentación en pantalla (4:3)</PresentationFormat>
  <Paragraphs>120</Paragraphs>
  <Slides>27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BARTULEANDO - Tulipanes y Reflexiones holand claud</vt:lpstr>
      <vt:lpstr>UN MAR SAMBROS DE TULIPANES...........max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Tulipanes y Poemas</dc:title>
  <dc:creator>Helen-Bruji</dc:creator>
  <cp:lastModifiedBy>Eleni</cp:lastModifiedBy>
  <cp:revision>25</cp:revision>
  <dcterms:created xsi:type="dcterms:W3CDTF">2013-01-11T11:41:48Z</dcterms:created>
  <dcterms:modified xsi:type="dcterms:W3CDTF">2013-09-30T22:47:28Z</dcterms:modified>
  <cp:category>Paisajes</cp:category>
  <cp:contentStatus>Final</cp:contentStatus>
</cp:coreProperties>
</file>