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319" r:id="rId3"/>
    <p:sldId id="318" r:id="rId4"/>
    <p:sldId id="263" r:id="rId5"/>
    <p:sldId id="260" r:id="rId6"/>
    <p:sldId id="312" r:id="rId7"/>
    <p:sldId id="261" r:id="rId8"/>
    <p:sldId id="275" r:id="rId9"/>
    <p:sldId id="264" r:id="rId10"/>
    <p:sldId id="271" r:id="rId11"/>
    <p:sldId id="273" r:id="rId12"/>
    <p:sldId id="272" r:id="rId13"/>
    <p:sldId id="274" r:id="rId14"/>
    <p:sldId id="277" r:id="rId15"/>
    <p:sldId id="278" r:id="rId16"/>
    <p:sldId id="284" r:id="rId17"/>
    <p:sldId id="287" r:id="rId18"/>
    <p:sldId id="291" r:id="rId19"/>
    <p:sldId id="292" r:id="rId20"/>
    <p:sldId id="313" r:id="rId21"/>
    <p:sldId id="293" r:id="rId22"/>
    <p:sldId id="315" r:id="rId23"/>
    <p:sldId id="276" r:id="rId24"/>
    <p:sldId id="270" r:id="rId25"/>
    <p:sldId id="281" r:id="rId26"/>
    <p:sldId id="280" r:id="rId27"/>
    <p:sldId id="290" r:id="rId28"/>
    <p:sldId id="283" r:id="rId29"/>
    <p:sldId id="296" r:id="rId30"/>
    <p:sldId id="294" r:id="rId31"/>
    <p:sldId id="288" r:id="rId32"/>
    <p:sldId id="289" r:id="rId33"/>
    <p:sldId id="295" r:id="rId34"/>
    <p:sldId id="297" r:id="rId35"/>
    <p:sldId id="298" r:id="rId36"/>
    <p:sldId id="299" r:id="rId37"/>
    <p:sldId id="300" r:id="rId38"/>
    <p:sldId id="317" r:id="rId39"/>
    <p:sldId id="301" r:id="rId40"/>
    <p:sldId id="302" r:id="rId41"/>
    <p:sldId id="303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20" r:id="rId50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51"/>
    </p:embeddedFont>
    <p:embeddedFont>
      <p:font typeface="Algerian" panose="04020705040A02060702" pitchFamily="82" charset="0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tIIVxmKZtx+ikFLr2nZw==" hashData="tToB7G03pd59rlCyYKfiiU5w3hc="/>
  <p:extLst>
    <p:ext uri="{521415D9-36F7-43E2-AB2F-B90AF26B5E84}">
      <p14:sectionLst xmlns:p14="http://schemas.microsoft.com/office/powerpoint/2010/main">
        <p14:section name="Výchozí oddíl" id="{D2D7928A-7E75-44E7-98AA-50663F5D6BF4}">
          <p14:sldIdLst>
            <p14:sldId id="319"/>
            <p14:sldId id="318"/>
            <p14:sldId id="263"/>
            <p14:sldId id="260"/>
            <p14:sldId id="312"/>
            <p14:sldId id="261"/>
            <p14:sldId id="275"/>
            <p14:sldId id="264"/>
            <p14:sldId id="271"/>
            <p14:sldId id="273"/>
            <p14:sldId id="272"/>
            <p14:sldId id="274"/>
            <p14:sldId id="277"/>
            <p14:sldId id="278"/>
            <p14:sldId id="284"/>
            <p14:sldId id="287"/>
            <p14:sldId id="291"/>
            <p14:sldId id="292"/>
            <p14:sldId id="313"/>
            <p14:sldId id="293"/>
            <p14:sldId id="315"/>
            <p14:sldId id="276"/>
            <p14:sldId id="270"/>
            <p14:sldId id="281"/>
            <p14:sldId id="280"/>
            <p14:sldId id="290"/>
            <p14:sldId id="283"/>
            <p14:sldId id="296"/>
            <p14:sldId id="294"/>
            <p14:sldId id="288"/>
            <p14:sldId id="289"/>
            <p14:sldId id="295"/>
            <p14:sldId id="297"/>
            <p14:sldId id="298"/>
            <p14:sldId id="299"/>
            <p14:sldId id="300"/>
            <p14:sldId id="317"/>
            <p14:sldId id="301"/>
            <p14:sldId id="302"/>
            <p14:sldId id="303"/>
            <p14:sldId id="305"/>
            <p14:sldId id="306"/>
            <p14:sldId id="307"/>
            <p14:sldId id="308"/>
            <p14:sldId id="309"/>
            <p14:sldId id="310"/>
            <p14:sldId id="311"/>
            <p14:sldId id="32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70" autoAdjust="0"/>
    <p:restoredTop sz="94660"/>
  </p:normalViewPr>
  <p:slideViewPr>
    <p:cSldViewPr>
      <p:cViewPr>
        <p:scale>
          <a:sx n="103" d="100"/>
          <a:sy n="103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3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2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6.fntdata"/><Relationship Id="rId8" Type="http://schemas.openxmlformats.org/officeDocument/2006/relationships/slide" Target="slides/slide6.xml"/><Relationship Id="rId51" Type="http://schemas.openxmlformats.org/officeDocument/2006/relationships/font" Target="fonts/font1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61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96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8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7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47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1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46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5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0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15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0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15020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78283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6101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3407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25162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83669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555487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756660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88983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04774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85771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9D506-9313-429B-B08D-928D79B3773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408C8-8431-411F-B641-C0F3377CB62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64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0641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5" Type="http://schemas.openxmlformats.org/officeDocument/2006/relationships/image" Target="../media/image62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854524"/>
            <a:ext cx="1295238" cy="3098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bdĺžnik 2"/>
          <p:cNvSpPr/>
          <p:nvPr/>
        </p:nvSpPr>
        <p:spPr>
          <a:xfrm>
            <a:off x="1619672" y="1268760"/>
            <a:ext cx="370325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8800" b="1" i="1" cap="all" spc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lgerian" panose="04020705040A02060702" pitchFamily="82" charset="0"/>
              </a:rPr>
              <a:t>EGYPT</a:t>
            </a:r>
            <a:endParaRPr lang="sk-SK" sz="8800" b="1" i="1" cap="all" spc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6" name="Obdĺžnik 5"/>
          <p:cNvSpPr/>
          <p:nvPr/>
        </p:nvSpPr>
        <p:spPr>
          <a:xfrm>
            <a:off x="971600" y="5445224"/>
            <a:ext cx="11296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200" b="1" i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Yveta</a:t>
            </a:r>
            <a:endParaRPr lang="sk-SK" sz="3200" b="1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circle/>
        <p:sndAc>
          <p:stSnd loop="1">
            <p:snd r:embed="rId2" name="El Salam.wav"/>
          </p:stSnd>
        </p:sndAc>
      </p:transition>
    </mc:Choice>
    <mc:Fallback xmlns="">
      <p:transition spd="slow" advClick="0" advTm="7000">
        <p:circle/>
        <p:sndAc>
          <p:stSnd loop="1">
            <p:snd r:embed="rId5" name="El Sal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9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19" y="476672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9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7848872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99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19" y="476672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1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39" y="538132"/>
            <a:ext cx="3780954" cy="574613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60440" cy="590465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21"/>
            <a:ext cx="4455808" cy="6804355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86687" y="1078311"/>
            <a:ext cx="6804354" cy="466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7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19" y="476672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2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9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7848872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1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5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0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74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41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0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30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82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4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48043" cy="583264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44" y="476672"/>
            <a:ext cx="3780954" cy="5940244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69567" y="1172633"/>
            <a:ext cx="6848977" cy="4521757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64374" y="1100624"/>
            <a:ext cx="6848977" cy="466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33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32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60440" cy="5904656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64374" y="1100624"/>
            <a:ext cx="6848977" cy="4665773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44" y="476672"/>
            <a:ext cx="3780953" cy="5904656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69567" y="1172633"/>
            <a:ext cx="6848977" cy="452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91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91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60440" cy="583264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44" y="476672"/>
            <a:ext cx="3780954" cy="5904656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69567" y="1172633"/>
            <a:ext cx="6848977" cy="4521757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64374" y="1100624"/>
            <a:ext cx="6848977" cy="466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9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56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92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8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59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51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0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1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2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7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0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60440" cy="5904656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44" y="476672"/>
            <a:ext cx="3780952" cy="5904656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69567" y="1172633"/>
            <a:ext cx="6848977" cy="4521757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64374" y="1100624"/>
            <a:ext cx="6848977" cy="466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36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2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5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7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8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2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96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6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548680"/>
            <a:ext cx="7776864" cy="5832648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52"/>
            <a:ext cx="9144000" cy="6858000"/>
          </a:xfrm>
          <a:prstGeom prst="rect">
            <a:avLst/>
          </a:prstGeom>
        </p:spPr>
      </p:pic>
      <p:sp>
        <p:nvSpPr>
          <p:cNvPr id="6" name="Obdĺžnik 5"/>
          <p:cNvSpPr/>
          <p:nvPr/>
        </p:nvSpPr>
        <p:spPr>
          <a:xfrm>
            <a:off x="1043608" y="5229200"/>
            <a:ext cx="19704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sk-SK" sz="4400" b="1" i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D8B25C">
                        <a:shade val="20000"/>
                        <a:satMod val="245000"/>
                      </a:srgbClr>
                    </a:gs>
                    <a:gs pos="43000">
                      <a:srgbClr val="D8B25C">
                        <a:satMod val="255000"/>
                      </a:srgbClr>
                    </a:gs>
                    <a:gs pos="48000">
                      <a:srgbClr val="D8B25C">
                        <a:shade val="85000"/>
                        <a:satMod val="255000"/>
                      </a:srgbClr>
                    </a:gs>
                    <a:gs pos="100000">
                      <a:srgbClr val="D8B25C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lgerian" panose="04020705040A02060702" pitchFamily="82" charset="0"/>
              </a:rPr>
              <a:t>Konec</a:t>
            </a:r>
            <a:endParaRPr lang="sk-SK" sz="4400" b="1" i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D8B25C">
                      <a:shade val="20000"/>
                      <a:satMod val="245000"/>
                    </a:srgbClr>
                  </a:gs>
                  <a:gs pos="43000">
                    <a:srgbClr val="D8B25C">
                      <a:satMod val="255000"/>
                    </a:srgbClr>
                  </a:gs>
                  <a:gs pos="48000">
                    <a:srgbClr val="D8B25C">
                      <a:shade val="85000"/>
                      <a:satMod val="255000"/>
                    </a:srgbClr>
                  </a:gs>
                  <a:gs pos="100000">
                    <a:srgbClr val="D8B25C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7" name="Obdĺžnik 6"/>
          <p:cNvSpPr/>
          <p:nvPr/>
        </p:nvSpPr>
        <p:spPr>
          <a:xfrm>
            <a:off x="7236296" y="5633750"/>
            <a:ext cx="8930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 i="1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Yveta</a:t>
            </a:r>
            <a:endParaRPr lang="sk-SK" sz="2400" b="1" i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959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8287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Prezentácia na obrazovke (4:3)</PresentationFormat>
  <Paragraphs>6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48</vt:i4>
      </vt:variant>
    </vt:vector>
  </HeadingPairs>
  <TitlesOfParts>
    <vt:vector size="54" baseType="lpstr">
      <vt:lpstr>Arial</vt:lpstr>
      <vt:lpstr>Kristen ITC</vt:lpstr>
      <vt:lpstr>Algerian</vt:lpstr>
      <vt:lpstr>Calibri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5</cp:revision>
  <dcterms:created xsi:type="dcterms:W3CDTF">2015-07-10T20:06:42Z</dcterms:created>
  <dcterms:modified xsi:type="dcterms:W3CDTF">2015-07-26T14:06:18Z</dcterms:modified>
</cp:coreProperties>
</file>