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9" r:id="rId6"/>
    <p:sldId id="270" r:id="rId7"/>
    <p:sldId id="263" r:id="rId8"/>
    <p:sldId id="267" r:id="rId9"/>
    <p:sldId id="264" r:id="rId10"/>
    <p:sldId id="272" r:id="rId11"/>
    <p:sldId id="271" r:id="rId12"/>
    <p:sldId id="273" r:id="rId13"/>
    <p:sldId id="291" r:id="rId14"/>
    <p:sldId id="289" r:id="rId15"/>
    <p:sldId id="288" r:id="rId16"/>
    <p:sldId id="274" r:id="rId17"/>
    <p:sldId id="261" r:id="rId18"/>
    <p:sldId id="275" r:id="rId19"/>
    <p:sldId id="276" r:id="rId20"/>
    <p:sldId id="293" r:id="rId21"/>
    <p:sldId id="292" r:id="rId22"/>
    <p:sldId id="285" r:id="rId23"/>
    <p:sldId id="262" r:id="rId24"/>
    <p:sldId id="259" r:id="rId25"/>
    <p:sldId id="290" r:id="rId26"/>
    <p:sldId id="278" r:id="rId27"/>
    <p:sldId id="287" r:id="rId28"/>
    <p:sldId id="280" r:id="rId29"/>
    <p:sldId id="281" r:id="rId30"/>
    <p:sldId id="282" r:id="rId31"/>
    <p:sldId id="279" r:id="rId32"/>
    <p:sldId id="284" r:id="rId33"/>
    <p:sldId id="286" r:id="rId34"/>
    <p:sldId id="265" r:id="rId35"/>
    <p:sldId id="277" r:id="rId36"/>
    <p:sldId id="283" r:id="rId37"/>
    <p:sldId id="294" r:id="rId38"/>
  </p:sldIdLst>
  <p:sldSz cx="12192000" cy="6858000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Calibri Light" panose="020F0302020204030204" pitchFamily="34" charset="0"/>
      <p:regular r:id="rId43"/>
      <p:italic r:id="rId44"/>
    </p:embeddedFont>
    <p:embeddedFont>
      <p:font typeface="Cambria" panose="02040503050406030204" pitchFamily="18" charset="0"/>
      <p:regular r:id="rId45"/>
      <p:bold r:id="rId46"/>
      <p:italic r:id="rId47"/>
      <p:boldItalic r:id="rId48"/>
    </p:embeddedFont>
    <p:embeddedFont>
      <p:font typeface="Candara" panose="020E0502030303020204" pitchFamily="34" charset="0"/>
      <p:regular r:id="rId49"/>
      <p:bold r:id="rId50"/>
      <p:italic r:id="rId51"/>
      <p:boldItalic r:id="rId52"/>
    </p:embeddedFont>
    <p:embeddedFont>
      <p:font typeface="Kristen ITC" panose="03050502040202030202" pitchFamily="66" charset="0"/>
      <p:regular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HFZ80xIN18muOhMxR92vQ==" hashData="7gr5yjCKhMG985A3DBLxSuiyn/ot8FOX6EELZE67QtOHoCyyRL1TOCgkTbtJNSvEDE41SAqGzSSz3JO6ZS2E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4115"/>
    <a:srgbClr val="285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34330C-9E96-4BD0-B7B3-86FBDD5B9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83CDE80-871F-466D-8103-502B65D14D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61DD99-6DA4-4BE4-9F7F-53ADAFB1C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456B23-237C-482E-946C-19E8377D7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BC76AB-6057-4B4A-BA77-A9C807DA8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9752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0402C4-810C-4095-AD4C-BFEC96A33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257BD3-138D-49FB-861C-31ACDA1F09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BBE220-3298-4CFA-8E2F-CADD193EF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202D33-C703-493D-B2D4-4734E161E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E48005-D983-4990-AA97-3C33902AB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7473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DA2DD1-4740-49B2-9A29-494F64B19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78962B7-49B3-4105-A8E5-10A212017C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D2E837-0529-47BA-8C8A-224D6BFAD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057B5D-9C6D-40FD-A342-774F9C638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A4BFE4-89BB-4E16-B754-8B40A9E58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3968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7B133E-7C5F-430D-B9EC-93D9BA580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0B9AB0A-0136-42F5-B151-601A7ECE5D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F1C5C6C-F424-4FCE-B45D-37052FFF4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426F14E-ABD5-419A-B262-DD3841B41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195B17-A705-458E-B69E-85DD2F27C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9355FB-6688-4583-99B4-00D6D86E7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519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D02839-E11F-41F7-8278-2425FD880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5B51E5-4C7B-4933-BA90-C219E2B55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C9FFAAA-0586-4177-8969-C01D80F2A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4B6DEF1-875F-4DCD-B670-F26E3E796C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5EEFF9D-DB40-4DAC-B831-6DCAB23BF6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29B637F-0CC0-4CD5-BB87-2B0B85A9C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4293124-2CE3-4A2E-BEFA-4523487CF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C77E695-4B91-4AA0-9F2E-935127054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3966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24722F-1216-40FD-9805-84A0F4EBF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326A790-9EFE-465D-81F4-3E33573E7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597E1AF-3298-42DC-AD58-6A55F0A4C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88EA12-C626-4252-886B-A5052C2C9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75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E74DFAC-AA91-4370-B3EF-5B63D9A46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2CA4244-21AF-41B6-A209-1DA13148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42F518D-5D39-489F-A6E5-5A5446C23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2375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77FD97-6051-410E-9CEA-429EB0C7E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B6A7875-39BA-4113-9AB5-5C55F6C61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D231D96-7C10-49E5-836A-7E8788C88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6D425ED-0AB8-4AD9-957E-750F82AFA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C1125C4-12CA-44BE-97AB-D726F24B3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2D82B84-BEDF-46BF-B2CC-E25100A2D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4254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989C5F-7179-4B15-8325-920DDC855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FF97F11-CA8D-41BE-BC7B-1F545F27D5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21017D-B5FD-4B65-82F5-C2DD47314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7B8753-9478-4E7F-B106-A70A5FB76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4591A6-770F-4D99-839E-8AA445F8B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DAE5B44-FE1A-45D4-86E1-B7496BD72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7797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036F8A-97A1-4515-85BD-68751A3A4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C3A0AD4-3ECE-4692-8FC1-AAE7BF212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3B9F7A-81E7-49A8-880F-C22350AA7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548ACF-023F-42DC-83BF-D2A4AA8E5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6908A15-6FB7-4011-8FB8-0A5FEC0C0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174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5C2F4B6-F26E-4F2D-8A5D-7AAB33C754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71F22E8-1EE1-46F1-9EE0-CAEF248BC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7BF537-889D-4946-9805-B58274DDB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427AE5-37E4-4A83-9DFF-52001D869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456A12-F820-42FC-9980-C4C464F0D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652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AF1B3CC-BBA6-4CA9-B987-0FCD87F11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3F55A50-9227-44E0-ADF4-3A41C9328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155E78-F4FD-4E12-8F3F-5A4B96D353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65BAB-5182-41C3-A042-14C852A191C5}" type="datetimeFigureOut">
              <a:rPr lang="en-CA" smtClean="0"/>
              <a:t>2021-09-18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F1E332-9264-4A59-8B81-C0649EEB1A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63CD04-3602-4174-BFE4-678972C91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12C1A-E791-49CE-B162-9F567785A760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4999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48EB53A-03E5-4B64-AF50-04135B212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8CB45287-2779-47C7-8A50-242BD2BD556F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1641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131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>
        <p:sndAc>
          <p:stSnd>
            <p:snd r:embed="rId2" name="SALVADOR_CANDEL___En_el_Esp_ritu.wav"/>
          </p:stSnd>
        </p:sndAc>
      </p:transition>
    </mc:Choice>
    <mc:Fallback xmlns="">
      <p:transition spd="slow" advClick="0" advTm="2000">
        <p:sndAc>
          <p:stSnd>
            <p:snd r:embed="rId4" name="SALVADOR_CANDEL___En_el_Esp_rit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E91B4B7-4DE7-4F2E-A29D-59FB93F4DC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3"/>
            <a:ext cx="12192000" cy="685723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1DEA988-1D8A-41BB-9CE0-18FB9EF09ADB}"/>
              </a:ext>
            </a:extLst>
          </p:cNvPr>
          <p:cNvSpPr txBox="1"/>
          <p:nvPr/>
        </p:nvSpPr>
        <p:spPr>
          <a:xfrm flipH="1">
            <a:off x="2927925" y="1200727"/>
            <a:ext cx="5892801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en-CA" sz="6600" dirty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ndara" panose="020E0502030303020204" pitchFamily="34" charset="0"/>
              </a:rPr>
              <a:t>Toscana - Italia</a:t>
            </a:r>
          </a:p>
        </p:txBody>
      </p:sp>
    </p:spTree>
    <p:extLst>
      <p:ext uri="{BB962C8B-B14F-4D97-AF65-F5344CB8AC3E}">
        <p14:creationId xmlns:p14="http://schemas.microsoft.com/office/powerpoint/2010/main" val="1978985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9CD42B9-AAB2-4E98-9E91-2CC25FB2D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3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5D76E65-CF21-49EF-9319-C843BA9D6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8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D49D66-065B-4724-BA8E-26432C261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19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8270F17-282A-41AF-93E7-8444CB7C9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34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D4A630-23D9-43BE-ADA8-E06C14E4F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4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7D3A8C6-ED98-4FAA-B95C-714F7EB374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05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70AC85E-7E1E-483F-823B-7701D2870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400F8E-27E3-40D8-85DD-A5FFEC6DF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3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7CC9F21-530B-458D-ACBF-10F995D04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2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0797E22-B5FA-4379-BD74-02ED286BF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46BC967-8ADD-430C-AEF0-5FFD9D879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77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56621449-C7D1-4EF6-B4FD-E63928084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8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7A578FE-CB9D-4496-B70C-385D6D2AB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2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90DE5F9-6A09-47E1-A63F-07589D4D6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28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146D283-4870-4E27-9BD1-122744ACA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672EAEA-28B6-4EFA-AA9D-9D66E28CB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58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583FF53-D1C0-4862-81EF-27DBDC4C4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2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71F768D-2D2D-41C8-AA56-3B361A55F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6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1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9D61DB9-819F-4014-9D17-6FC838ADEA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308" y="0"/>
            <a:ext cx="5123716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CADF6BE-687E-4F19-9ABD-611737F9F4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3538" y="0"/>
            <a:ext cx="5134707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86E6A53-172E-409A-94E3-22963193326B}"/>
              </a:ext>
            </a:extLst>
          </p:cNvPr>
          <p:cNvSpPr/>
          <p:nvPr/>
        </p:nvSpPr>
        <p:spPr>
          <a:xfrm flipH="1">
            <a:off x="5548541" y="-95794"/>
            <a:ext cx="1077673" cy="7032171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9B10EC5-8BFA-42A1-AEAB-2EF7BCA985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710" y="0"/>
            <a:ext cx="12200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4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0F83093-59B5-45B8-90D0-9760AFF0EF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7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421B188-3029-4144-86EE-1D4715D56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8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24C6AB5-08D1-4287-85F5-D7AC41D9F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37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3941C4-7EB6-4446-9F22-25998A0FFC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2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FD66237-78D9-4705-A1F1-93A51B140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8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9CD767E-509D-402D-8980-65A662F49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276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43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C9F2308-26C7-4182-8FBA-E473BD0C4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3412" y="0"/>
            <a:ext cx="122754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0F625BB-674A-41A4-88FC-0D9065641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38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89CD533-42DA-4B4F-88A6-E55F70A4F8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FFD18BB-86E3-468B-8DC3-E32343732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2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4D08881-D5E8-4BA1-85C9-160FE88F7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5090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1F25F17-C31F-42A8-B3C2-6631E3748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C00162-9002-4814-AF81-E46BFDA63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3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BC62C8C-BCEF-4BFB-9808-04A37A1474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3"/>
            <a:ext cx="12192000" cy="685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0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CD67EF8-314D-4C58-A656-A1D648238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4EAD242-B368-4461-892D-C66809173242}"/>
              </a:ext>
            </a:extLst>
          </p:cNvPr>
          <p:cNvSpPr txBox="1"/>
          <p:nvPr/>
        </p:nvSpPr>
        <p:spPr>
          <a:xfrm>
            <a:off x="5199019" y="592181"/>
            <a:ext cx="325700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i="1" dirty="0">
                <a:ln/>
                <a:solidFill>
                  <a:schemeClr val="accent4">
                    <a:lumMod val="60000"/>
                    <a:lumOff val="40000"/>
                  </a:schemeClr>
                </a:solidFill>
                <a:latin typeface="Cambria" panose="02040503050406030204" pitchFamily="18" charset="0"/>
              </a:rPr>
              <a:t>non-profit – sin fines de </a:t>
            </a:r>
            <a:r>
              <a:rPr lang="en-CA" i="1" dirty="0" err="1">
                <a:ln/>
                <a:solidFill>
                  <a:schemeClr val="accent4">
                    <a:lumMod val="60000"/>
                    <a:lumOff val="40000"/>
                  </a:schemeClr>
                </a:solidFill>
                <a:latin typeface="Cambria" panose="02040503050406030204" pitchFamily="18" charset="0"/>
              </a:rPr>
              <a:t>lucro</a:t>
            </a:r>
            <a:endParaRPr lang="en-CA" i="1" dirty="0">
              <a:ln/>
              <a:solidFill>
                <a:schemeClr val="accent4">
                  <a:lumMod val="60000"/>
                  <a:lumOff val="4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3179BAB-3086-4A2F-B8F2-E5996C5A86B1}"/>
              </a:ext>
            </a:extLst>
          </p:cNvPr>
          <p:cNvSpPr txBox="1"/>
          <p:nvPr/>
        </p:nvSpPr>
        <p:spPr>
          <a:xfrm>
            <a:off x="5638800" y="297397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C4AD9D9-2CCB-4250-ABF0-F935878E05DD}"/>
              </a:ext>
            </a:extLst>
          </p:cNvPr>
          <p:cNvSpPr txBox="1"/>
          <p:nvPr/>
        </p:nvSpPr>
        <p:spPr>
          <a:xfrm>
            <a:off x="8124825" y="5690778"/>
            <a:ext cx="3691346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500" i="1" dirty="0">
                <a:ln/>
                <a:solidFill>
                  <a:schemeClr val="accent4">
                    <a:lumMod val="60000"/>
                    <a:lumOff val="40000"/>
                  </a:schemeClr>
                </a:solidFill>
                <a:latin typeface="Cambria" panose="02040503050406030204" pitchFamily="18" charset="0"/>
              </a:rPr>
              <a:t>inesgaret@gmail.com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E03C5CD-8A53-431A-8845-089A156E710D}"/>
              </a:ext>
            </a:extLst>
          </p:cNvPr>
          <p:cNvSpPr txBox="1"/>
          <p:nvPr/>
        </p:nvSpPr>
        <p:spPr>
          <a:xfrm>
            <a:off x="1889759" y="113211"/>
            <a:ext cx="747409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s-ES" i="1" dirty="0">
                <a:ln/>
                <a:solidFill>
                  <a:schemeClr val="accent4">
                    <a:lumMod val="60000"/>
                    <a:lumOff val="40000"/>
                  </a:schemeClr>
                </a:solidFill>
                <a:latin typeface="Cambria" panose="02040503050406030204" pitchFamily="18" charset="0"/>
              </a:rPr>
              <a:t>Todos los derechos de autor pertenecen a los respectivos artistas/ fotógrafos</a:t>
            </a:r>
            <a:endParaRPr lang="en-CA" i="1" dirty="0">
              <a:ln/>
              <a:solidFill>
                <a:schemeClr val="accent4">
                  <a:lumMod val="60000"/>
                  <a:lumOff val="4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CCFCB80-EEF8-46EE-9F1F-24F65544B7FB}"/>
              </a:ext>
            </a:extLst>
          </p:cNvPr>
          <p:cNvSpPr txBox="1"/>
          <p:nvPr/>
        </p:nvSpPr>
        <p:spPr>
          <a:xfrm>
            <a:off x="478971" y="1602378"/>
            <a:ext cx="4503862" cy="4047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2030" i="1" dirty="0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Audio – </a:t>
            </a:r>
            <a:r>
              <a:rPr lang="en-CA" sz="2030" i="1" dirty="0" err="1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En</a:t>
            </a:r>
            <a:r>
              <a:rPr lang="en-CA" sz="2030" i="1" dirty="0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 el Espiritu – Salvador </a:t>
            </a:r>
            <a:r>
              <a:rPr lang="en-CA" sz="2030" i="1" dirty="0" err="1">
                <a:ln/>
                <a:solidFill>
                  <a:schemeClr val="accent4"/>
                </a:solidFill>
                <a:latin typeface="Cambria" panose="02040503050406030204" pitchFamily="18" charset="0"/>
              </a:rPr>
              <a:t>Candel</a:t>
            </a:r>
            <a:endParaRPr lang="en-CA" sz="2030" i="1" dirty="0">
              <a:ln/>
              <a:solidFill>
                <a:schemeClr val="accent4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6BC94B9-69F3-41F0-A590-BCC6BE816A7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64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737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">
        <p14:ripple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2362690-3EF8-4B3A-9F71-B79ADBFD90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4762F0B-A74D-47C4-A4A4-F52B97F88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F3DD835-98D9-4933-BB45-5A6452693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F59F75A-4D35-4849-8243-7D8689D8E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6856FCC-D9F3-45F3-B980-5CCB09C4D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0888C42-DA2F-4D51-BC71-B7CA02F76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6886929-3AC7-415C-96DA-B899F42EB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5357776-9104-4F1C-A3E0-CD2DEFC68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A31FC85-6BB9-4006-80E7-A20217954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246BDC9-709E-45CA-AEEF-823EE478F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C4ECE79B-7881-4075-88FA-0B3472A8D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57</Words>
  <Application>Microsoft Office PowerPoint</Application>
  <PresentationFormat>Panorámica</PresentationFormat>
  <Paragraphs>7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4" baseType="lpstr">
      <vt:lpstr>Candara</vt:lpstr>
      <vt:lpstr>Calibri</vt:lpstr>
      <vt:lpstr>Kristen ITC</vt:lpstr>
      <vt:lpstr>Cambria</vt:lpstr>
      <vt:lpstr>Calibri Light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54</cp:revision>
  <dcterms:created xsi:type="dcterms:W3CDTF">2021-09-14T23:10:13Z</dcterms:created>
  <dcterms:modified xsi:type="dcterms:W3CDTF">2021-09-18T12:27:22Z</dcterms:modified>
</cp:coreProperties>
</file>