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7"/>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6" r:id="rId23"/>
    <p:sldId id="275" r:id="rId24"/>
    <p:sldId id="327" r:id="rId25"/>
    <p:sldId id="328" r:id="rId2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DD32E06-426B-4C2C-8D2B-962B6A21F560}"/>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6AB76FCA-DA18-493E-9D98-E6622EEF8F3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50F1AA7-D4CC-4F73-89F5-9FF078B826FD}" type="datetime1">
              <a:rPr lang="es-ES"/>
              <a:pPr lvl="0"/>
              <a:t>11/10/2020</a:t>
            </a:fld>
            <a:endParaRPr lang="es-ES"/>
          </a:p>
        </p:txBody>
      </p:sp>
      <p:sp>
        <p:nvSpPr>
          <p:cNvPr id="4" name="Marcador de imagen de diapositiva 3">
            <a:extLst>
              <a:ext uri="{FF2B5EF4-FFF2-40B4-BE49-F238E27FC236}">
                <a16:creationId xmlns:a16="http://schemas.microsoft.com/office/drawing/2014/main" id="{645C9ECB-97A8-48EB-B033-DE305F76F3B8}"/>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7CA1EC11-3FF1-43CD-A5C2-4ED596CF169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90A9DA0B-5F94-4B89-9719-F86CF149978D}"/>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131E4A07-6562-4B23-A543-4F301A8C25F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9D4A0D0-0347-46A2-99AC-577ADECA7E99}" type="slidenum">
              <a:t>‹Nº›</a:t>
            </a:fld>
            <a:endParaRPr lang="es-ES"/>
          </a:p>
        </p:txBody>
      </p:sp>
    </p:spTree>
    <p:extLst>
      <p:ext uri="{BB962C8B-B14F-4D97-AF65-F5344CB8AC3E}">
        <p14:creationId xmlns:p14="http://schemas.microsoft.com/office/powerpoint/2010/main" val="30167328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025634D-3C77-462E-88DE-60E848A276E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AEF0DE0-AFE6-42B3-A3F9-980E3B99BC1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1522219-6D85-4FD6-A06B-FB57965D6BA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3027159-A796-440E-BE95-77F408E3AF2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31D71D2-9BBE-427D-8FD6-EE1C605F463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D443173-830C-4CF2-B03B-C3ED758183B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81FBB95-DFF7-41D5-A576-270590E1B93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C0BEAB4-2538-4183-BB04-90A643180C29}"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C0B0A8E-0351-455A-B438-7293A251A789}"/>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AA87DCC-44E4-41E7-8F20-59BDB66D008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06FCBAB-C658-4BAB-8665-05FB2F0DADEC}"/>
              </a:ext>
            </a:extLst>
          </p:cNvPr>
          <p:cNvSpPr txBox="1">
            <a:spLocks noGrp="1"/>
          </p:cNvSpPr>
          <p:nvPr>
            <p:ph type="dt" sz="half" idx="7"/>
          </p:nvPr>
        </p:nvSpPr>
        <p:spPr/>
        <p:txBody>
          <a:bodyPr/>
          <a:lstStyle>
            <a:lvl1pPr>
              <a:defRPr/>
            </a:lvl1pPr>
          </a:lstStyle>
          <a:p>
            <a:pPr lvl="0"/>
            <a:fld id="{13409106-0360-4F33-ABEA-160A9FE9AA70}" type="datetime1">
              <a:rPr lang="es-ES"/>
              <a:pPr lvl="0"/>
              <a:t>11/10/2020</a:t>
            </a:fld>
            <a:endParaRPr lang="es-ES"/>
          </a:p>
        </p:txBody>
      </p:sp>
      <p:sp>
        <p:nvSpPr>
          <p:cNvPr id="5" name="Marcador de pie de página 4">
            <a:extLst>
              <a:ext uri="{FF2B5EF4-FFF2-40B4-BE49-F238E27FC236}">
                <a16:creationId xmlns:a16="http://schemas.microsoft.com/office/drawing/2014/main" id="{BC1A49D9-FDE2-41BB-A096-91DA891CCB9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FBB0A4B-6F43-4A61-90E1-2828EA68D748}"/>
              </a:ext>
            </a:extLst>
          </p:cNvPr>
          <p:cNvSpPr txBox="1">
            <a:spLocks noGrp="1"/>
          </p:cNvSpPr>
          <p:nvPr>
            <p:ph type="sldNum" sz="quarter" idx="8"/>
          </p:nvPr>
        </p:nvSpPr>
        <p:spPr/>
        <p:txBody>
          <a:bodyPr/>
          <a:lstStyle>
            <a:lvl1pPr>
              <a:defRPr/>
            </a:lvl1pPr>
          </a:lstStyle>
          <a:p>
            <a:pPr lvl="0"/>
            <a:fld id="{1216E55D-1751-4159-B6A5-7C0795D70614}" type="slidenum">
              <a:t>‹Nº›</a:t>
            </a:fld>
            <a:endParaRPr lang="es-ES"/>
          </a:p>
        </p:txBody>
      </p:sp>
    </p:spTree>
    <p:extLst>
      <p:ext uri="{BB962C8B-B14F-4D97-AF65-F5344CB8AC3E}">
        <p14:creationId xmlns:p14="http://schemas.microsoft.com/office/powerpoint/2010/main" val="134605201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671DF4-3903-4831-9381-01EED0A13BF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417A7B9-43C3-4982-A2E3-9F5912409F6A}"/>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DD975FF-6E5C-4874-BDE3-A2C6416B766A}"/>
              </a:ext>
            </a:extLst>
          </p:cNvPr>
          <p:cNvSpPr txBox="1">
            <a:spLocks noGrp="1"/>
          </p:cNvSpPr>
          <p:nvPr>
            <p:ph type="dt" sz="half" idx="7"/>
          </p:nvPr>
        </p:nvSpPr>
        <p:spPr/>
        <p:txBody>
          <a:bodyPr/>
          <a:lstStyle>
            <a:lvl1pPr>
              <a:defRPr/>
            </a:lvl1pPr>
          </a:lstStyle>
          <a:p>
            <a:pPr lvl="0"/>
            <a:fld id="{0B0FA94F-17F8-4A52-A888-07B1FF08107C}" type="datetime1">
              <a:rPr lang="es-ES"/>
              <a:pPr lvl="0"/>
              <a:t>11/10/2020</a:t>
            </a:fld>
            <a:endParaRPr lang="es-ES"/>
          </a:p>
        </p:txBody>
      </p:sp>
      <p:sp>
        <p:nvSpPr>
          <p:cNvPr id="5" name="Marcador de pie de página 4">
            <a:extLst>
              <a:ext uri="{FF2B5EF4-FFF2-40B4-BE49-F238E27FC236}">
                <a16:creationId xmlns:a16="http://schemas.microsoft.com/office/drawing/2014/main" id="{C66B97BF-2E8A-47F1-9062-7EF27E9756B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D358759-DDB2-48CD-8B18-E143433DCD8F}"/>
              </a:ext>
            </a:extLst>
          </p:cNvPr>
          <p:cNvSpPr txBox="1">
            <a:spLocks noGrp="1"/>
          </p:cNvSpPr>
          <p:nvPr>
            <p:ph type="sldNum" sz="quarter" idx="8"/>
          </p:nvPr>
        </p:nvSpPr>
        <p:spPr/>
        <p:txBody>
          <a:bodyPr/>
          <a:lstStyle>
            <a:lvl1pPr>
              <a:defRPr/>
            </a:lvl1pPr>
          </a:lstStyle>
          <a:p>
            <a:pPr lvl="0"/>
            <a:fld id="{7BF4D776-40DC-406C-B978-1BA1C88E737B}" type="slidenum">
              <a:t>‹Nº›</a:t>
            </a:fld>
            <a:endParaRPr lang="es-ES"/>
          </a:p>
        </p:txBody>
      </p:sp>
    </p:spTree>
    <p:extLst>
      <p:ext uri="{BB962C8B-B14F-4D97-AF65-F5344CB8AC3E}">
        <p14:creationId xmlns:p14="http://schemas.microsoft.com/office/powerpoint/2010/main" val="16377631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26C933-B288-4F2A-B458-15576920711A}"/>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ECA9BB9-1F2F-4D18-AA4C-792313F75AC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82D1C63A-3D6F-4A7C-BAEF-2393C724C40E}"/>
              </a:ext>
            </a:extLst>
          </p:cNvPr>
          <p:cNvSpPr txBox="1">
            <a:spLocks noGrp="1"/>
          </p:cNvSpPr>
          <p:nvPr>
            <p:ph type="dt" sz="half" idx="7"/>
          </p:nvPr>
        </p:nvSpPr>
        <p:spPr/>
        <p:txBody>
          <a:bodyPr/>
          <a:lstStyle>
            <a:lvl1pPr>
              <a:defRPr/>
            </a:lvl1pPr>
          </a:lstStyle>
          <a:p>
            <a:pPr lvl="0"/>
            <a:fld id="{6FE2E4CE-3C87-43A2-A990-A2FB83CE9F98}" type="datetime1">
              <a:rPr lang="es-ES"/>
              <a:pPr lvl="0"/>
              <a:t>11/10/2020</a:t>
            </a:fld>
            <a:endParaRPr lang="es-ES"/>
          </a:p>
        </p:txBody>
      </p:sp>
      <p:sp>
        <p:nvSpPr>
          <p:cNvPr id="5" name="Marcador de pie de página 4">
            <a:extLst>
              <a:ext uri="{FF2B5EF4-FFF2-40B4-BE49-F238E27FC236}">
                <a16:creationId xmlns:a16="http://schemas.microsoft.com/office/drawing/2014/main" id="{813FC044-BF14-43D8-A5C6-08BA83E6529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3E6CA65-DBB6-43A9-916E-D58FF3525E3A}"/>
              </a:ext>
            </a:extLst>
          </p:cNvPr>
          <p:cNvSpPr txBox="1">
            <a:spLocks noGrp="1"/>
          </p:cNvSpPr>
          <p:nvPr>
            <p:ph type="sldNum" sz="quarter" idx="8"/>
          </p:nvPr>
        </p:nvSpPr>
        <p:spPr/>
        <p:txBody>
          <a:bodyPr/>
          <a:lstStyle>
            <a:lvl1pPr>
              <a:defRPr/>
            </a:lvl1pPr>
          </a:lstStyle>
          <a:p>
            <a:pPr lvl="0"/>
            <a:fld id="{25D35654-7ACF-4287-885A-51B5C7DE7BF7}" type="slidenum">
              <a:t>‹Nº›</a:t>
            </a:fld>
            <a:endParaRPr lang="es-ES"/>
          </a:p>
        </p:txBody>
      </p:sp>
    </p:spTree>
    <p:extLst>
      <p:ext uri="{BB962C8B-B14F-4D97-AF65-F5344CB8AC3E}">
        <p14:creationId xmlns:p14="http://schemas.microsoft.com/office/powerpoint/2010/main" val="10196282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B16DCD-B84D-46A1-8CEB-365B893276F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27AD41C-6B30-4895-87D5-EDA2AB583A70}"/>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2D93A536-0285-4319-9386-D473AB4D3CFE}"/>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87519B8-BCCE-4237-ABE9-5503A9739835}"/>
              </a:ext>
            </a:extLst>
          </p:cNvPr>
          <p:cNvSpPr txBox="1">
            <a:spLocks noGrp="1"/>
          </p:cNvSpPr>
          <p:nvPr>
            <p:ph type="dt" sz="half" idx="7"/>
          </p:nvPr>
        </p:nvSpPr>
        <p:spPr/>
        <p:txBody>
          <a:bodyPr/>
          <a:lstStyle>
            <a:lvl1pPr>
              <a:defRPr/>
            </a:lvl1pPr>
          </a:lstStyle>
          <a:p>
            <a:pPr lvl="0"/>
            <a:fld id="{EC4853F3-5E1C-43BA-A84E-2B9D1D2802EA}" type="datetime1">
              <a:rPr lang="es-ES"/>
              <a:pPr lvl="0"/>
              <a:t>11/10/2020</a:t>
            </a:fld>
            <a:endParaRPr lang="es-ES"/>
          </a:p>
        </p:txBody>
      </p:sp>
      <p:sp>
        <p:nvSpPr>
          <p:cNvPr id="6" name="Marcador de pie de página 5">
            <a:extLst>
              <a:ext uri="{FF2B5EF4-FFF2-40B4-BE49-F238E27FC236}">
                <a16:creationId xmlns:a16="http://schemas.microsoft.com/office/drawing/2014/main" id="{56A830A3-2CC2-48AA-A987-708D432B757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6D693DC-081F-403C-BEA5-FCF963E7AB2A}"/>
              </a:ext>
            </a:extLst>
          </p:cNvPr>
          <p:cNvSpPr txBox="1">
            <a:spLocks noGrp="1"/>
          </p:cNvSpPr>
          <p:nvPr>
            <p:ph type="sldNum" sz="quarter" idx="8"/>
          </p:nvPr>
        </p:nvSpPr>
        <p:spPr/>
        <p:txBody>
          <a:bodyPr/>
          <a:lstStyle>
            <a:lvl1pPr>
              <a:defRPr/>
            </a:lvl1pPr>
          </a:lstStyle>
          <a:p>
            <a:pPr lvl="0"/>
            <a:fld id="{707DB203-5EE9-4C84-9CA6-929B4DE51CDC}" type="slidenum">
              <a:t>‹Nº›</a:t>
            </a:fld>
            <a:endParaRPr lang="es-ES"/>
          </a:p>
        </p:txBody>
      </p:sp>
    </p:spTree>
    <p:extLst>
      <p:ext uri="{BB962C8B-B14F-4D97-AF65-F5344CB8AC3E}">
        <p14:creationId xmlns:p14="http://schemas.microsoft.com/office/powerpoint/2010/main" val="938131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23F2D2-6EBC-473F-9182-54E91C700362}"/>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40B8188-8B28-4B1E-AD3F-ACC1B046A79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110A69B-6D9B-4086-8AA6-4119FD44EA6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B9C3320A-50FD-4B36-BB3F-DB7AFDA8631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B78B02C-DE25-4E65-A5ED-4D55AF7FC42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E6417EA-AFA9-4055-BE58-1410D6E8360C}"/>
              </a:ext>
            </a:extLst>
          </p:cNvPr>
          <p:cNvSpPr txBox="1">
            <a:spLocks noGrp="1"/>
          </p:cNvSpPr>
          <p:nvPr>
            <p:ph type="dt" sz="half" idx="7"/>
          </p:nvPr>
        </p:nvSpPr>
        <p:spPr/>
        <p:txBody>
          <a:bodyPr/>
          <a:lstStyle>
            <a:lvl1pPr>
              <a:defRPr/>
            </a:lvl1pPr>
          </a:lstStyle>
          <a:p>
            <a:pPr lvl="0"/>
            <a:fld id="{15C80538-56C6-4740-A8BA-C4610FFC8A13}" type="datetime1">
              <a:rPr lang="es-ES"/>
              <a:pPr lvl="0"/>
              <a:t>11/10/2020</a:t>
            </a:fld>
            <a:endParaRPr lang="es-ES"/>
          </a:p>
        </p:txBody>
      </p:sp>
      <p:sp>
        <p:nvSpPr>
          <p:cNvPr id="8" name="Marcador de pie de página 7">
            <a:extLst>
              <a:ext uri="{FF2B5EF4-FFF2-40B4-BE49-F238E27FC236}">
                <a16:creationId xmlns:a16="http://schemas.microsoft.com/office/drawing/2014/main" id="{64696ECF-420C-4E7E-B34E-D00262A3E751}"/>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B442E39-298F-4972-A269-128EB5CEA0DA}"/>
              </a:ext>
            </a:extLst>
          </p:cNvPr>
          <p:cNvSpPr txBox="1">
            <a:spLocks noGrp="1"/>
          </p:cNvSpPr>
          <p:nvPr>
            <p:ph type="sldNum" sz="quarter" idx="8"/>
          </p:nvPr>
        </p:nvSpPr>
        <p:spPr/>
        <p:txBody>
          <a:bodyPr/>
          <a:lstStyle>
            <a:lvl1pPr>
              <a:defRPr/>
            </a:lvl1pPr>
          </a:lstStyle>
          <a:p>
            <a:pPr lvl="0"/>
            <a:fld id="{9DAAFF10-79B7-41AF-8185-9D4E496863AA}" type="slidenum">
              <a:t>‹Nº›</a:t>
            </a:fld>
            <a:endParaRPr lang="es-ES"/>
          </a:p>
        </p:txBody>
      </p:sp>
    </p:spTree>
    <p:extLst>
      <p:ext uri="{BB962C8B-B14F-4D97-AF65-F5344CB8AC3E}">
        <p14:creationId xmlns:p14="http://schemas.microsoft.com/office/powerpoint/2010/main" val="2584783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815A91-66BB-4E7A-BE9F-70E09B6991A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28F43FD5-84F0-443D-B660-A906CAADF927}"/>
              </a:ext>
            </a:extLst>
          </p:cNvPr>
          <p:cNvSpPr txBox="1">
            <a:spLocks noGrp="1"/>
          </p:cNvSpPr>
          <p:nvPr>
            <p:ph type="dt" sz="half" idx="7"/>
          </p:nvPr>
        </p:nvSpPr>
        <p:spPr/>
        <p:txBody>
          <a:bodyPr/>
          <a:lstStyle>
            <a:lvl1pPr>
              <a:defRPr/>
            </a:lvl1pPr>
          </a:lstStyle>
          <a:p>
            <a:pPr lvl="0"/>
            <a:fld id="{65737956-031A-4251-A5C6-D77ECA4DF26F}" type="datetime1">
              <a:rPr lang="es-ES"/>
              <a:pPr lvl="0"/>
              <a:t>11/10/2020</a:t>
            </a:fld>
            <a:endParaRPr lang="es-ES"/>
          </a:p>
        </p:txBody>
      </p:sp>
      <p:sp>
        <p:nvSpPr>
          <p:cNvPr id="4" name="Marcador de pie de página 3">
            <a:extLst>
              <a:ext uri="{FF2B5EF4-FFF2-40B4-BE49-F238E27FC236}">
                <a16:creationId xmlns:a16="http://schemas.microsoft.com/office/drawing/2014/main" id="{F41F3B70-DE3A-42DF-BD61-990BE1B9400D}"/>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ABABD671-3DF8-4737-9944-5C85B4918494}"/>
              </a:ext>
            </a:extLst>
          </p:cNvPr>
          <p:cNvSpPr txBox="1">
            <a:spLocks noGrp="1"/>
          </p:cNvSpPr>
          <p:nvPr>
            <p:ph type="sldNum" sz="quarter" idx="8"/>
          </p:nvPr>
        </p:nvSpPr>
        <p:spPr/>
        <p:txBody>
          <a:bodyPr/>
          <a:lstStyle>
            <a:lvl1pPr>
              <a:defRPr/>
            </a:lvl1pPr>
          </a:lstStyle>
          <a:p>
            <a:pPr lvl="0"/>
            <a:fld id="{743243BF-A21D-41D0-BDED-B1C8B9E886DF}" type="slidenum">
              <a:t>‹Nº›</a:t>
            </a:fld>
            <a:endParaRPr lang="es-ES"/>
          </a:p>
        </p:txBody>
      </p:sp>
    </p:spTree>
    <p:extLst>
      <p:ext uri="{BB962C8B-B14F-4D97-AF65-F5344CB8AC3E}">
        <p14:creationId xmlns:p14="http://schemas.microsoft.com/office/powerpoint/2010/main" val="530259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E4CCD91-6000-4950-8FBE-0406300DE9F5}"/>
              </a:ext>
            </a:extLst>
          </p:cNvPr>
          <p:cNvSpPr txBox="1">
            <a:spLocks noGrp="1"/>
          </p:cNvSpPr>
          <p:nvPr>
            <p:ph type="dt" sz="half" idx="7"/>
          </p:nvPr>
        </p:nvSpPr>
        <p:spPr/>
        <p:txBody>
          <a:bodyPr/>
          <a:lstStyle>
            <a:lvl1pPr>
              <a:defRPr/>
            </a:lvl1pPr>
          </a:lstStyle>
          <a:p>
            <a:pPr lvl="0"/>
            <a:fld id="{6A5C3F73-B482-4459-85F4-74FD810F97AD}" type="datetime1">
              <a:rPr lang="es-ES"/>
              <a:pPr lvl="0"/>
              <a:t>11/10/2020</a:t>
            </a:fld>
            <a:endParaRPr lang="es-ES"/>
          </a:p>
        </p:txBody>
      </p:sp>
      <p:sp>
        <p:nvSpPr>
          <p:cNvPr id="3" name="Marcador de pie de página 2">
            <a:extLst>
              <a:ext uri="{FF2B5EF4-FFF2-40B4-BE49-F238E27FC236}">
                <a16:creationId xmlns:a16="http://schemas.microsoft.com/office/drawing/2014/main" id="{96C3FEA9-15B9-48E7-B936-46EFA6C43EFD}"/>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6A2797CA-6BF3-418E-BEFC-0FD832BBB006}"/>
              </a:ext>
            </a:extLst>
          </p:cNvPr>
          <p:cNvSpPr txBox="1">
            <a:spLocks noGrp="1"/>
          </p:cNvSpPr>
          <p:nvPr>
            <p:ph type="sldNum" sz="quarter" idx="8"/>
          </p:nvPr>
        </p:nvSpPr>
        <p:spPr/>
        <p:txBody>
          <a:bodyPr/>
          <a:lstStyle>
            <a:lvl1pPr>
              <a:defRPr/>
            </a:lvl1pPr>
          </a:lstStyle>
          <a:p>
            <a:pPr lvl="0"/>
            <a:fld id="{B9138AE5-5701-44AC-827A-09E9B06EDAF3}" type="slidenum">
              <a:t>‹Nº›</a:t>
            </a:fld>
            <a:endParaRPr lang="es-ES"/>
          </a:p>
        </p:txBody>
      </p:sp>
    </p:spTree>
    <p:extLst>
      <p:ext uri="{BB962C8B-B14F-4D97-AF65-F5344CB8AC3E}">
        <p14:creationId xmlns:p14="http://schemas.microsoft.com/office/powerpoint/2010/main" val="190521691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EC937E-4B8E-4B3A-A63C-1F7E87EF9D1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05F5BEE-D769-48F3-8F0A-D381D5CAF925}"/>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725B2664-538F-49B5-A357-7ED5E3B4922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E28A849-020C-4B6C-A76C-A6D97E1307C5}"/>
              </a:ext>
            </a:extLst>
          </p:cNvPr>
          <p:cNvSpPr txBox="1">
            <a:spLocks noGrp="1"/>
          </p:cNvSpPr>
          <p:nvPr>
            <p:ph type="dt" sz="half" idx="7"/>
          </p:nvPr>
        </p:nvSpPr>
        <p:spPr/>
        <p:txBody>
          <a:bodyPr/>
          <a:lstStyle>
            <a:lvl1pPr>
              <a:defRPr/>
            </a:lvl1pPr>
          </a:lstStyle>
          <a:p>
            <a:pPr lvl="0"/>
            <a:fld id="{CF69F480-D470-40D5-B814-9775F69B0BBF}" type="datetime1">
              <a:rPr lang="es-ES"/>
              <a:pPr lvl="0"/>
              <a:t>11/10/2020</a:t>
            </a:fld>
            <a:endParaRPr lang="es-ES"/>
          </a:p>
        </p:txBody>
      </p:sp>
      <p:sp>
        <p:nvSpPr>
          <p:cNvPr id="6" name="Marcador de pie de página 5">
            <a:extLst>
              <a:ext uri="{FF2B5EF4-FFF2-40B4-BE49-F238E27FC236}">
                <a16:creationId xmlns:a16="http://schemas.microsoft.com/office/drawing/2014/main" id="{EBD4863E-FEA9-4C44-BBCD-FF503136977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BF96C8D-425C-4DE8-8C98-63B5BDE0CBAC}"/>
              </a:ext>
            </a:extLst>
          </p:cNvPr>
          <p:cNvSpPr txBox="1">
            <a:spLocks noGrp="1"/>
          </p:cNvSpPr>
          <p:nvPr>
            <p:ph type="sldNum" sz="quarter" idx="8"/>
          </p:nvPr>
        </p:nvSpPr>
        <p:spPr/>
        <p:txBody>
          <a:bodyPr/>
          <a:lstStyle>
            <a:lvl1pPr>
              <a:defRPr/>
            </a:lvl1pPr>
          </a:lstStyle>
          <a:p>
            <a:pPr lvl="0"/>
            <a:fld id="{84A39D17-1073-4E3D-9F56-FCDD9FE7082B}" type="slidenum">
              <a:t>‹Nº›</a:t>
            </a:fld>
            <a:endParaRPr lang="es-ES"/>
          </a:p>
        </p:txBody>
      </p:sp>
    </p:spTree>
    <p:extLst>
      <p:ext uri="{BB962C8B-B14F-4D97-AF65-F5344CB8AC3E}">
        <p14:creationId xmlns:p14="http://schemas.microsoft.com/office/powerpoint/2010/main" val="31923842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A32CF9-12C5-4F30-83F5-247171EFF5D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586866B6-1D59-4199-A7E7-30DEF9657A93}"/>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928C44AA-C044-40B6-821E-711AC196727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29F9263-E6E5-4FC9-90D3-B038DC5502EA}"/>
              </a:ext>
            </a:extLst>
          </p:cNvPr>
          <p:cNvSpPr txBox="1">
            <a:spLocks noGrp="1"/>
          </p:cNvSpPr>
          <p:nvPr>
            <p:ph type="dt" sz="half" idx="7"/>
          </p:nvPr>
        </p:nvSpPr>
        <p:spPr/>
        <p:txBody>
          <a:bodyPr/>
          <a:lstStyle>
            <a:lvl1pPr>
              <a:defRPr/>
            </a:lvl1pPr>
          </a:lstStyle>
          <a:p>
            <a:pPr lvl="0"/>
            <a:fld id="{67A33C00-EF16-4DFB-AA12-7F63D917D70E}" type="datetime1">
              <a:rPr lang="es-ES"/>
              <a:pPr lvl="0"/>
              <a:t>11/10/2020</a:t>
            </a:fld>
            <a:endParaRPr lang="es-ES"/>
          </a:p>
        </p:txBody>
      </p:sp>
      <p:sp>
        <p:nvSpPr>
          <p:cNvPr id="6" name="Marcador de pie de página 5">
            <a:extLst>
              <a:ext uri="{FF2B5EF4-FFF2-40B4-BE49-F238E27FC236}">
                <a16:creationId xmlns:a16="http://schemas.microsoft.com/office/drawing/2014/main" id="{735F76A8-7F5A-41D8-AFBB-F74090AD918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FDDE52A-8A1F-4421-BD30-15005F523509}"/>
              </a:ext>
            </a:extLst>
          </p:cNvPr>
          <p:cNvSpPr txBox="1">
            <a:spLocks noGrp="1"/>
          </p:cNvSpPr>
          <p:nvPr>
            <p:ph type="sldNum" sz="quarter" idx="8"/>
          </p:nvPr>
        </p:nvSpPr>
        <p:spPr/>
        <p:txBody>
          <a:bodyPr/>
          <a:lstStyle>
            <a:lvl1pPr>
              <a:defRPr/>
            </a:lvl1pPr>
          </a:lstStyle>
          <a:p>
            <a:pPr lvl="0"/>
            <a:fld id="{12AD8700-FF97-4462-99B9-CF39259FDECC}" type="slidenum">
              <a:t>‹Nº›</a:t>
            </a:fld>
            <a:endParaRPr lang="es-ES"/>
          </a:p>
        </p:txBody>
      </p:sp>
    </p:spTree>
    <p:extLst>
      <p:ext uri="{BB962C8B-B14F-4D97-AF65-F5344CB8AC3E}">
        <p14:creationId xmlns:p14="http://schemas.microsoft.com/office/powerpoint/2010/main" val="27835854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0F268C8-8517-4742-B016-0B46844438D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D5BA315-FD8F-441B-864A-901CAD052B8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945855A-1FDE-416E-99E4-D540612734B0}"/>
              </a:ext>
            </a:extLst>
          </p:cNvPr>
          <p:cNvSpPr txBox="1">
            <a:spLocks noGrp="1"/>
          </p:cNvSpPr>
          <p:nvPr>
            <p:ph type="dt" sz="half" idx="7"/>
          </p:nvPr>
        </p:nvSpPr>
        <p:spPr/>
        <p:txBody>
          <a:bodyPr/>
          <a:lstStyle>
            <a:lvl1pPr>
              <a:defRPr/>
            </a:lvl1pPr>
          </a:lstStyle>
          <a:p>
            <a:pPr lvl="0"/>
            <a:fld id="{CB117458-C925-4974-882D-91ACE155F241}" type="datetime1">
              <a:rPr lang="es-ES"/>
              <a:pPr lvl="0"/>
              <a:t>11/10/2020</a:t>
            </a:fld>
            <a:endParaRPr lang="es-ES"/>
          </a:p>
        </p:txBody>
      </p:sp>
      <p:sp>
        <p:nvSpPr>
          <p:cNvPr id="5" name="Marcador de pie de página 4">
            <a:extLst>
              <a:ext uri="{FF2B5EF4-FFF2-40B4-BE49-F238E27FC236}">
                <a16:creationId xmlns:a16="http://schemas.microsoft.com/office/drawing/2014/main" id="{014EACA9-4C47-4184-894A-B72CA9AA9A7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EBDA400-A7E9-475C-A09E-F93EC8351B3C}"/>
              </a:ext>
            </a:extLst>
          </p:cNvPr>
          <p:cNvSpPr txBox="1">
            <a:spLocks noGrp="1"/>
          </p:cNvSpPr>
          <p:nvPr>
            <p:ph type="sldNum" sz="quarter" idx="8"/>
          </p:nvPr>
        </p:nvSpPr>
        <p:spPr/>
        <p:txBody>
          <a:bodyPr/>
          <a:lstStyle>
            <a:lvl1pPr>
              <a:defRPr/>
            </a:lvl1pPr>
          </a:lstStyle>
          <a:p>
            <a:pPr lvl="0"/>
            <a:fld id="{24C7E32A-5D04-4C69-80CE-773E34AB7498}" type="slidenum">
              <a:t>‹Nº›</a:t>
            </a:fld>
            <a:endParaRPr lang="es-ES"/>
          </a:p>
        </p:txBody>
      </p:sp>
    </p:spTree>
    <p:extLst>
      <p:ext uri="{BB962C8B-B14F-4D97-AF65-F5344CB8AC3E}">
        <p14:creationId xmlns:p14="http://schemas.microsoft.com/office/powerpoint/2010/main" val="37147575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AA4F7530-3638-4F5E-B720-EF55C6FD6D13}"/>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4B13EDF-0870-472A-9AD6-535A06FC12E9}"/>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F9105C5-3040-45F3-ADB9-CA021D523518}"/>
              </a:ext>
            </a:extLst>
          </p:cNvPr>
          <p:cNvSpPr txBox="1">
            <a:spLocks noGrp="1"/>
          </p:cNvSpPr>
          <p:nvPr>
            <p:ph type="dt" sz="half" idx="7"/>
          </p:nvPr>
        </p:nvSpPr>
        <p:spPr/>
        <p:txBody>
          <a:bodyPr/>
          <a:lstStyle>
            <a:lvl1pPr>
              <a:defRPr/>
            </a:lvl1pPr>
          </a:lstStyle>
          <a:p>
            <a:pPr lvl="0"/>
            <a:fld id="{6666EB86-BDE3-4990-B446-F8A16E6224AE}" type="datetime1">
              <a:rPr lang="es-ES"/>
              <a:pPr lvl="0"/>
              <a:t>11/10/2020</a:t>
            </a:fld>
            <a:endParaRPr lang="es-ES"/>
          </a:p>
        </p:txBody>
      </p:sp>
      <p:sp>
        <p:nvSpPr>
          <p:cNvPr id="5" name="Marcador de pie de página 4">
            <a:extLst>
              <a:ext uri="{FF2B5EF4-FFF2-40B4-BE49-F238E27FC236}">
                <a16:creationId xmlns:a16="http://schemas.microsoft.com/office/drawing/2014/main" id="{109750C2-3C19-4A22-ADFC-87327247DBE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21C2B19-D949-4FFF-B5F5-781ADB034F7A}"/>
              </a:ext>
            </a:extLst>
          </p:cNvPr>
          <p:cNvSpPr txBox="1">
            <a:spLocks noGrp="1"/>
          </p:cNvSpPr>
          <p:nvPr>
            <p:ph type="sldNum" sz="quarter" idx="8"/>
          </p:nvPr>
        </p:nvSpPr>
        <p:spPr/>
        <p:txBody>
          <a:bodyPr/>
          <a:lstStyle>
            <a:lvl1pPr>
              <a:defRPr/>
            </a:lvl1pPr>
          </a:lstStyle>
          <a:p>
            <a:pPr lvl="0"/>
            <a:fld id="{C0632C02-3CFD-4F96-BEE2-B7F25B1AE466}" type="slidenum">
              <a:t>‹Nº›</a:t>
            </a:fld>
            <a:endParaRPr lang="es-ES"/>
          </a:p>
        </p:txBody>
      </p:sp>
    </p:spTree>
    <p:extLst>
      <p:ext uri="{BB962C8B-B14F-4D97-AF65-F5344CB8AC3E}">
        <p14:creationId xmlns:p14="http://schemas.microsoft.com/office/powerpoint/2010/main" val="27245021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0686A8-E958-4231-96D2-EF1CE4230336}"/>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2DDA66D-3761-44CA-8DB7-701346E7AD49}"/>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0FCD872-7EF8-40F5-820A-0CE4185500DA}"/>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BDDE9349-48B3-43F7-8B16-985AFE2C6E71}"/>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9CFAF268-0211-43F6-8FCA-9CD6AD16DD29}"/>
              </a:ext>
            </a:extLst>
          </p:cNvPr>
          <p:cNvSpPr txBox="1">
            <a:spLocks noGrp="1"/>
          </p:cNvSpPr>
          <p:nvPr>
            <p:ph type="sldNum" sz="quarter" idx="8"/>
          </p:nvPr>
        </p:nvSpPr>
        <p:spPr/>
        <p:txBody>
          <a:bodyPr/>
          <a:lstStyle>
            <a:lvl1pPr>
              <a:defRPr sz="1400"/>
            </a:lvl1pPr>
          </a:lstStyle>
          <a:p>
            <a:pPr lvl="0"/>
            <a:fld id="{1CD59E43-2C34-424E-9F81-257ED543811B}" type="slidenum">
              <a:t>‹Nº›</a:t>
            </a:fld>
            <a:endParaRPr lang="es-ES"/>
          </a:p>
        </p:txBody>
      </p:sp>
    </p:spTree>
    <p:extLst>
      <p:ext uri="{BB962C8B-B14F-4D97-AF65-F5344CB8AC3E}">
        <p14:creationId xmlns:p14="http://schemas.microsoft.com/office/powerpoint/2010/main" val="10777665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3BC747-E69F-41F3-92B6-BEE7B9B7F08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466F8F3-204D-41FD-946C-5725DDD45E9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B8EAA79F-1E18-459B-80AE-D60799FE263F}"/>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3630800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696FF8E-47D1-453E-AEC2-E263E14EC58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A2E2C3A-57C6-4860-BA15-A0F25227BF2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21FDF27-04A2-4DC0-B826-31D444D5206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D24DF91-BBFC-4846-A2F1-E38DE99283E2}" type="datetime1">
              <a:rPr lang="es-ES"/>
              <a:pPr lvl="0"/>
              <a:t>11/10/2020</a:t>
            </a:fld>
            <a:endParaRPr lang="es-ES"/>
          </a:p>
        </p:txBody>
      </p:sp>
      <p:sp>
        <p:nvSpPr>
          <p:cNvPr id="5" name="Marcador de pie de página 4">
            <a:extLst>
              <a:ext uri="{FF2B5EF4-FFF2-40B4-BE49-F238E27FC236}">
                <a16:creationId xmlns:a16="http://schemas.microsoft.com/office/drawing/2014/main" id="{9BBF8453-6399-4F41-A73A-E5D3B969AA2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4ED6B4E8-BC94-4510-8644-56B456B29F7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D8843E7-5B7C-4A16-8456-A084D5EA0E55}"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AC562AF-9BAC-4A51-B18A-4034EBA916B8}"/>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D6320D18-6BA8-4DA8-B74C-B0E95915EDB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5ABBBB9-FCD4-4996-8636-E58925B3C72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70F4BD1B-7A07-4C2C-9C5E-938BBB6500D3}"/>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C8C37C5C-2D12-4A4E-85AF-6FDE1A7AD90C}"/>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F2803C86-F1AD-4065-9B94-C4D5C2840405}"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84731E50-6284-4329-8C48-C1085167927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21735193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hyperlink" Target="https://vk.com/mispps" TargetMode="External"/><Relationship Id="rId3" Type="http://schemas.openxmlformats.org/officeDocument/2006/relationships/image" Target="../media/image23.png"/><Relationship Id="rId7" Type="http://schemas.openxmlformats.org/officeDocument/2006/relationships/hyperlink" Target="https://www.facebook.com/mispps" TargetMode="External"/><Relationship Id="rId12" Type="http://schemas.openxmlformats.org/officeDocument/2006/relationships/image" Target="../media/image28.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5.png"/><Relationship Id="rId11" Type="http://schemas.openxmlformats.org/officeDocument/2006/relationships/hyperlink" Target="https://plus.google.com/+Mispps/" TargetMode="External"/><Relationship Id="rId5" Type="http://schemas.openxmlformats.org/officeDocument/2006/relationships/image" Target="../media/image24.png"/><Relationship Id="rId10" Type="http://schemas.openxmlformats.org/officeDocument/2006/relationships/image" Target="../media/image2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133A786-6D8E-44C3-98AD-1975583EA112}"/>
              </a:ext>
            </a:extLst>
          </p:cNvPr>
          <p:cNvSpPr txBox="1"/>
          <p:nvPr/>
        </p:nvSpPr>
        <p:spPr>
          <a:xfrm>
            <a:off x="103574" y="2632603"/>
            <a:ext cx="1198485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TORRE BLANCA DE TESALÓNICA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GRECIA</a:t>
            </a:r>
            <a:endParaRPr lang="es-ES" sz="2800" b="0" i="0" u="none" strike="noStrike" kern="1200" cap="none" spc="0" baseline="0">
              <a:solidFill>
                <a:srgbClr val="FFFFFF"/>
              </a:solidFill>
              <a:uFillTx/>
              <a:latin typeface="Calibri"/>
            </a:endParaRPr>
          </a:p>
        </p:txBody>
      </p:sp>
      <p:pic>
        <p:nvPicPr>
          <p:cNvPr id="3" name="01-Petro-Loukas Chalkia  Skaros">
            <a:extLst>
              <a:ext uri="{FF2B5EF4-FFF2-40B4-BE49-F238E27FC236}">
                <a16:creationId xmlns:a16="http://schemas.microsoft.com/office/drawing/2014/main" id="{98C903DC-3614-415C-B339-911F3AD62DB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63854" y="569379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0A9738-05EF-43AC-B41F-A6AB0BE791C6}"/>
              </a:ext>
            </a:extLst>
          </p:cNvPr>
          <p:cNvPicPr>
            <a:picLocks noChangeAspect="1"/>
          </p:cNvPicPr>
          <p:nvPr/>
        </p:nvPicPr>
        <p:blipFill>
          <a:blip r:embed="rId3"/>
          <a:stretch>
            <a:fillRect/>
          </a:stretch>
        </p:blipFill>
        <p:spPr>
          <a:xfrm>
            <a:off x="1041510" y="0"/>
            <a:ext cx="10170990" cy="6785442"/>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505473C-284A-4F39-9E1F-76D1BD40D2B4}"/>
              </a:ext>
            </a:extLst>
          </p:cNvPr>
          <p:cNvSpPr txBox="1"/>
          <p:nvPr/>
        </p:nvSpPr>
        <p:spPr>
          <a:xfrm>
            <a:off x="754599" y="1233991"/>
            <a:ext cx="6187735"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Torre Blanca, situada frente al mar, es uno de los principales monumentos de Tesalónica, además de uno de sus símbolos iconográficos más importantes y conocidos. La torre actual fue erigida en la época otomana, durante el sultanato de Solimán el magnífico. Una torre más antigua ocupaba el mismo lugar, probablemente construida durante el período de la ocupación franca. La torre fue concebida para servir tanto de fuerte como de prisión. En 1826 el sultán Mahmud II ordenó una matanza de prisioneros en la torre lo que le valió el sobrenombre de Torre sangrienta.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Durante varios siglos la torre formó parte de las murallas de la ciudad, destruidas en 1866. Tras la conquista de la ciudad por el ejército griego la torre fue pintada de blanco como símbolo de purificación, de donde viene su nombre actual. Cerca de esta torre fue asesinado en marzo de 1913 el rey Jorge I de Grecia. Aunque la torre ya no es blanca aún conserva este nombre. Se encuentra en la avenida de la Victoria y alberga en su interior un museo sobre la historia de la ciudad.</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81A39B85-AE11-4529-825E-6B5FF12E26A0}"/>
              </a:ext>
            </a:extLst>
          </p:cNvPr>
          <p:cNvPicPr>
            <a:picLocks noChangeAspect="1"/>
          </p:cNvPicPr>
          <p:nvPr/>
        </p:nvPicPr>
        <p:blipFill>
          <a:blip r:embed="rId2"/>
          <a:stretch>
            <a:fillRect/>
          </a:stretch>
        </p:blipFill>
        <p:spPr>
          <a:xfrm>
            <a:off x="7529005" y="483735"/>
            <a:ext cx="3810003" cy="5162546"/>
          </a:xfrm>
          <a:prstGeom prst="rect">
            <a:avLst/>
          </a:prstGeom>
          <a:noFill/>
          <a:ln w="76196" cap="flat">
            <a:solidFill>
              <a:srgbClr val="FF0000"/>
            </a:solidFill>
            <a:prstDash val="solid"/>
            <a:round/>
          </a:ln>
        </p:spPr>
      </p:pic>
      <p:sp>
        <p:nvSpPr>
          <p:cNvPr id="4" name="CuadroTexto 4">
            <a:extLst>
              <a:ext uri="{FF2B5EF4-FFF2-40B4-BE49-F238E27FC236}">
                <a16:creationId xmlns:a16="http://schemas.microsoft.com/office/drawing/2014/main" id="{7C064890-86C9-4517-8F37-6F93CF7274F5}"/>
              </a:ext>
            </a:extLst>
          </p:cNvPr>
          <p:cNvSpPr txBox="1"/>
          <p:nvPr/>
        </p:nvSpPr>
        <p:spPr>
          <a:xfrm>
            <a:off x="7448364" y="5795787"/>
            <a:ext cx="3977191"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Jorge I de Grecia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FC7A75-1F72-40E5-BE64-5FD994B3E921}"/>
              </a:ext>
            </a:extLst>
          </p:cNvPr>
          <p:cNvPicPr>
            <a:picLocks noChangeAspect="1"/>
          </p:cNvPicPr>
          <p:nvPr/>
        </p:nvPicPr>
        <p:blipFill>
          <a:blip r:embed="rId3"/>
          <a:stretch>
            <a:fillRect/>
          </a:stretch>
        </p:blipFill>
        <p:spPr>
          <a:xfrm>
            <a:off x="-8878" y="831482"/>
            <a:ext cx="12173215" cy="5072167"/>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C98350-499B-4152-920E-497481D2D491}"/>
              </a:ext>
            </a:extLst>
          </p:cNvPr>
          <p:cNvPicPr>
            <a:picLocks noChangeAspect="1"/>
          </p:cNvPicPr>
          <p:nvPr/>
        </p:nvPicPr>
        <p:blipFill>
          <a:blip r:embed="rId2"/>
          <a:stretch>
            <a:fillRect/>
          </a:stretch>
        </p:blipFill>
        <p:spPr>
          <a:xfrm>
            <a:off x="990048" y="0"/>
            <a:ext cx="10211909"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FE2BE0-5D25-4906-97D8-A75AF262EDE4}"/>
              </a:ext>
            </a:extLst>
          </p:cNvPr>
          <p:cNvPicPr>
            <a:picLocks noChangeAspect="1"/>
          </p:cNvPicPr>
          <p:nvPr/>
        </p:nvPicPr>
        <p:blipFill>
          <a:blip r:embed="rId2"/>
          <a:stretch>
            <a:fillRect/>
          </a:stretch>
        </p:blipFill>
        <p:spPr>
          <a:xfrm>
            <a:off x="744056" y="0"/>
            <a:ext cx="10574597"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5A4241-63FE-42A4-8200-324432271762}"/>
              </a:ext>
            </a:extLst>
          </p:cNvPr>
          <p:cNvPicPr>
            <a:picLocks noChangeAspect="1"/>
          </p:cNvPicPr>
          <p:nvPr/>
        </p:nvPicPr>
        <p:blipFill>
          <a:blip r:embed="rId2"/>
          <a:stretch>
            <a:fillRect/>
          </a:stretch>
        </p:blipFill>
        <p:spPr>
          <a:xfrm>
            <a:off x="-18845" y="0"/>
            <a:ext cx="12161657"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612657-7C7B-4B33-BFD1-FD0C9794DC1F}"/>
              </a:ext>
            </a:extLst>
          </p:cNvPr>
          <p:cNvPicPr>
            <a:picLocks noChangeAspect="1"/>
          </p:cNvPicPr>
          <p:nvPr/>
        </p:nvPicPr>
        <p:blipFill>
          <a:blip r:embed="rId2"/>
          <a:stretch>
            <a:fillRect/>
          </a:stretch>
        </p:blipFill>
        <p:spPr>
          <a:xfrm>
            <a:off x="62142" y="0"/>
            <a:ext cx="12129854"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6D5799-6253-4717-919C-18B065A2AFE5}"/>
              </a:ext>
            </a:extLst>
          </p:cNvPr>
          <p:cNvPicPr>
            <a:picLocks noChangeAspect="1"/>
          </p:cNvPicPr>
          <p:nvPr/>
        </p:nvPicPr>
        <p:blipFill>
          <a:blip r:embed="rId2"/>
          <a:stretch>
            <a:fillRect/>
          </a:stretch>
        </p:blipFill>
        <p:spPr>
          <a:xfrm>
            <a:off x="-20711" y="0"/>
            <a:ext cx="1219199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13917E-8190-45C7-953A-726BBA22CCF3}"/>
              </a:ext>
            </a:extLst>
          </p:cNvPr>
          <p:cNvPicPr>
            <a:picLocks noChangeAspect="1"/>
          </p:cNvPicPr>
          <p:nvPr/>
        </p:nvPicPr>
        <p:blipFill>
          <a:blip r:embed="rId2"/>
          <a:stretch>
            <a:fillRect/>
          </a:stretch>
        </p:blipFill>
        <p:spPr>
          <a:xfrm>
            <a:off x="1026386" y="0"/>
            <a:ext cx="10215786" cy="7652549"/>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B70F51-4E4F-4EB8-9EFD-E9A5B30803F1}"/>
              </a:ext>
            </a:extLst>
          </p:cNvPr>
          <p:cNvPicPr>
            <a:picLocks noChangeAspect="1"/>
          </p:cNvPicPr>
          <p:nvPr/>
        </p:nvPicPr>
        <p:blipFill>
          <a:blip r:embed="rId2"/>
          <a:stretch>
            <a:fillRect/>
          </a:stretch>
        </p:blipFill>
        <p:spPr>
          <a:xfrm>
            <a:off x="1487838" y="0"/>
            <a:ext cx="926431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F550B5-DF2C-4884-BB2D-F15B2F412EA0}"/>
              </a:ext>
            </a:extLst>
          </p:cNvPr>
          <p:cNvPicPr>
            <a:picLocks noChangeAspect="1"/>
          </p:cNvPicPr>
          <p:nvPr/>
        </p:nvPicPr>
        <p:blipFill>
          <a:blip r:embed="rId2"/>
          <a:stretch>
            <a:fillRect/>
          </a:stretch>
        </p:blipFill>
        <p:spPr>
          <a:xfrm>
            <a:off x="1449607" y="0"/>
            <a:ext cx="9148654"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42AF40-6747-4567-8128-5F99A8A2079E}"/>
              </a:ext>
            </a:extLst>
          </p:cNvPr>
          <p:cNvPicPr>
            <a:picLocks noChangeAspect="1"/>
          </p:cNvPicPr>
          <p:nvPr/>
        </p:nvPicPr>
        <p:blipFill>
          <a:blip r:embed="rId2"/>
          <a:stretch>
            <a:fillRect/>
          </a:stretch>
        </p:blipFill>
        <p:spPr>
          <a:xfrm>
            <a:off x="901086" y="0"/>
            <a:ext cx="10293437"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E657FD-DF60-449F-82D5-CD46BAFE04D7}"/>
              </a:ext>
            </a:extLst>
          </p:cNvPr>
          <p:cNvPicPr>
            <a:picLocks noChangeAspect="1"/>
          </p:cNvPicPr>
          <p:nvPr/>
        </p:nvPicPr>
        <p:blipFill>
          <a:blip r:embed="rId2"/>
          <a:stretch>
            <a:fillRect/>
          </a:stretch>
        </p:blipFill>
        <p:spPr>
          <a:xfrm>
            <a:off x="0" y="0"/>
            <a:ext cx="1216152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33E413-CF17-4808-89EB-9C145CC5F8C0}"/>
              </a:ext>
            </a:extLst>
          </p:cNvPr>
          <p:cNvPicPr>
            <a:picLocks noChangeAspect="1"/>
          </p:cNvPicPr>
          <p:nvPr/>
        </p:nvPicPr>
        <p:blipFill>
          <a:blip r:embed="rId2"/>
          <a:stretch>
            <a:fillRect/>
          </a:stretch>
        </p:blipFill>
        <p:spPr>
          <a:xfrm>
            <a:off x="918350" y="0"/>
            <a:ext cx="1022397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64D1E6-C1FD-4C82-A505-661477A6F25C}"/>
              </a:ext>
            </a:extLst>
          </p:cNvPr>
          <p:cNvPicPr>
            <a:picLocks noChangeAspect="1"/>
          </p:cNvPicPr>
          <p:nvPr/>
        </p:nvPicPr>
        <p:blipFill>
          <a:blip r:embed="rId2"/>
          <a:stretch>
            <a:fillRect/>
          </a:stretch>
        </p:blipFill>
        <p:spPr>
          <a:xfrm>
            <a:off x="3050218" y="0"/>
            <a:ext cx="9049734" cy="6782543"/>
          </a:xfrm>
          <a:prstGeom prst="rect">
            <a:avLst/>
          </a:prstGeom>
          <a:noFill/>
          <a:ln cap="flat">
            <a:noFill/>
          </a:ln>
        </p:spPr>
      </p:pic>
      <p:sp>
        <p:nvSpPr>
          <p:cNvPr id="3" name="CuadroTexto 3">
            <a:extLst>
              <a:ext uri="{FF2B5EF4-FFF2-40B4-BE49-F238E27FC236}">
                <a16:creationId xmlns:a16="http://schemas.microsoft.com/office/drawing/2014/main" id="{19B11849-F884-41C7-8124-6C52548314AA}"/>
              </a:ext>
            </a:extLst>
          </p:cNvPr>
          <p:cNvSpPr txBox="1"/>
          <p:nvPr/>
        </p:nvSpPr>
        <p:spPr>
          <a:xfrm>
            <a:off x="452765" y="3062791"/>
            <a:ext cx="259227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Galería primer piso</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74A7C6-3E7F-4AC2-A193-B26F61C4AB59}"/>
              </a:ext>
            </a:extLst>
          </p:cNvPr>
          <p:cNvPicPr>
            <a:picLocks noChangeAspect="1"/>
          </p:cNvPicPr>
          <p:nvPr/>
        </p:nvPicPr>
        <p:blipFill>
          <a:blip r:embed="rId2"/>
          <a:stretch>
            <a:fillRect/>
          </a:stretch>
        </p:blipFill>
        <p:spPr>
          <a:xfrm>
            <a:off x="27203" y="112187"/>
            <a:ext cx="8371066" cy="6745812"/>
          </a:xfrm>
          <a:prstGeom prst="rect">
            <a:avLst/>
          </a:prstGeom>
          <a:noFill/>
          <a:ln cap="flat">
            <a:noFill/>
          </a:ln>
        </p:spPr>
      </p:pic>
      <p:sp>
        <p:nvSpPr>
          <p:cNvPr id="3" name="CuadroTexto 3">
            <a:extLst>
              <a:ext uri="{FF2B5EF4-FFF2-40B4-BE49-F238E27FC236}">
                <a16:creationId xmlns:a16="http://schemas.microsoft.com/office/drawing/2014/main" id="{71274A17-15C1-47E7-8C48-4087FC68401D}"/>
              </a:ext>
            </a:extLst>
          </p:cNvPr>
          <p:cNvSpPr txBox="1"/>
          <p:nvPr/>
        </p:nvSpPr>
        <p:spPr>
          <a:xfrm>
            <a:off x="8575828" y="3195965"/>
            <a:ext cx="335575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Segundo piso de la galería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6F6FF0-F3C2-4440-81F0-F5BC78AD4226}"/>
              </a:ext>
            </a:extLst>
          </p:cNvPr>
          <p:cNvPicPr>
            <a:picLocks noChangeAspect="1"/>
          </p:cNvPicPr>
          <p:nvPr/>
        </p:nvPicPr>
        <p:blipFill>
          <a:blip r:embed="rId2"/>
          <a:stretch>
            <a:fillRect/>
          </a:stretch>
        </p:blipFill>
        <p:spPr>
          <a:xfrm>
            <a:off x="5312252" y="0"/>
            <a:ext cx="5420846" cy="6858000"/>
          </a:xfrm>
          <a:prstGeom prst="rect">
            <a:avLst/>
          </a:prstGeom>
          <a:noFill/>
          <a:ln cap="flat">
            <a:noFill/>
          </a:ln>
        </p:spPr>
      </p:pic>
      <p:sp>
        <p:nvSpPr>
          <p:cNvPr id="3" name="CuadroTexto 5">
            <a:extLst>
              <a:ext uri="{FF2B5EF4-FFF2-40B4-BE49-F238E27FC236}">
                <a16:creationId xmlns:a16="http://schemas.microsoft.com/office/drawing/2014/main" id="{8C681009-A279-4C4C-9983-587985B537DD}"/>
              </a:ext>
            </a:extLst>
          </p:cNvPr>
          <p:cNvSpPr txBox="1"/>
          <p:nvPr/>
        </p:nvSpPr>
        <p:spPr>
          <a:xfrm>
            <a:off x="1305022" y="3195965"/>
            <a:ext cx="3497799"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En cuarto piso de la galería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3262B8-6D5B-4EDD-BBF5-AA2FDB7CE4D1}"/>
              </a:ext>
            </a:extLst>
          </p:cNvPr>
          <p:cNvPicPr>
            <a:picLocks noChangeAspect="1"/>
          </p:cNvPicPr>
          <p:nvPr/>
        </p:nvPicPr>
        <p:blipFill>
          <a:blip r:embed="rId2"/>
          <a:stretch>
            <a:fillRect/>
          </a:stretch>
        </p:blipFill>
        <p:spPr>
          <a:xfrm>
            <a:off x="358289" y="0"/>
            <a:ext cx="1141525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A1B44E-5239-439E-90D4-A260770B5934}"/>
              </a:ext>
            </a:extLst>
          </p:cNvPr>
          <p:cNvPicPr>
            <a:picLocks noChangeAspect="1"/>
          </p:cNvPicPr>
          <p:nvPr/>
        </p:nvPicPr>
        <p:blipFill>
          <a:blip r:embed="rId2"/>
          <a:stretch>
            <a:fillRect/>
          </a:stretch>
        </p:blipFill>
        <p:spPr>
          <a:xfrm>
            <a:off x="921056" y="0"/>
            <a:ext cx="10294845"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983BF8-A173-4ED0-8C8E-7ADDE2E2E76A}"/>
              </a:ext>
            </a:extLst>
          </p:cNvPr>
          <p:cNvPicPr>
            <a:picLocks noChangeAspect="1"/>
          </p:cNvPicPr>
          <p:nvPr/>
        </p:nvPicPr>
        <p:blipFill>
          <a:blip r:embed="rId2"/>
          <a:stretch>
            <a:fillRect/>
          </a:stretch>
        </p:blipFill>
        <p:spPr>
          <a:xfrm>
            <a:off x="0" y="0"/>
            <a:ext cx="12191996" cy="6899614"/>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F0584C7-B55F-46A9-B11E-5D45A6368139}"/>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F9766423-DB7A-4EDD-817F-20495E68A718}"/>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E6FCD574-63FE-436C-940B-EBF38C47B6D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C7BF9DF-FAE5-4176-BB84-5758098AAB6A}"/>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21BFDDC-AA01-4DA7-889B-ED42F960BAB1}"/>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B40BBF3F-772F-4617-AC43-C8535D0867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B177F065-2D35-4F68-9439-98E8BD1A0EB1}"/>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E20497D1-BA1D-42F4-BBF6-404F25E8A9CA}"/>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BF5D6D90-2AFD-41EE-BF87-0BCA6FC0820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77281BA-2E58-4070-B4E4-3DBFDAB2F3A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DF612619-A51E-4A75-8A3D-1D89CB94C1A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0924F1D-B9A8-4292-8140-5F66BD6CC28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854FA90E-4640-4A48-80BF-8E2287F3650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8ECE713A-194F-4341-A5D0-0C6FB8A8153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961333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262</Words>
  <Application>Microsoft Office PowerPoint</Application>
  <PresentationFormat>Panorámica</PresentationFormat>
  <Paragraphs>17</Paragraphs>
  <Slides>23</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23</vt:i4>
      </vt:variant>
    </vt:vector>
  </HeadingPairs>
  <TitlesOfParts>
    <vt:vector size="32"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4</cp:revision>
  <dcterms:created xsi:type="dcterms:W3CDTF">2020-03-24T18:51:46Z</dcterms:created>
  <dcterms:modified xsi:type="dcterms:W3CDTF">2020-10-11T13:31:16Z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