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3"/>
  </p:notesMasterIdLst>
  <p:sldIdLst>
    <p:sldId id="256" r:id="rId4"/>
    <p:sldId id="257" r:id="rId5"/>
    <p:sldId id="258" r:id="rId6"/>
    <p:sldId id="259" r:id="rId7"/>
    <p:sldId id="261" r:id="rId8"/>
    <p:sldId id="262" r:id="rId9"/>
    <p:sldId id="263" r:id="rId10"/>
    <p:sldId id="264" r:id="rId11"/>
    <p:sldId id="260" r:id="rId12"/>
    <p:sldId id="265" r:id="rId13"/>
    <p:sldId id="266" r:id="rId14"/>
    <p:sldId id="267" r:id="rId15"/>
    <p:sldId id="268" r:id="rId16"/>
    <p:sldId id="269" r:id="rId17"/>
    <p:sldId id="270" r:id="rId18"/>
    <p:sldId id="271" r:id="rId19"/>
    <p:sldId id="272" r:id="rId20"/>
    <p:sldId id="273" r:id="rId21"/>
    <p:sldId id="274" r:id="rId22"/>
    <p:sldId id="280" r:id="rId23"/>
    <p:sldId id="278" r:id="rId24"/>
    <p:sldId id="279" r:id="rId25"/>
    <p:sldId id="276" r:id="rId26"/>
    <p:sldId id="277" r:id="rId27"/>
    <p:sldId id="275"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327" r:id="rId41"/>
    <p:sldId id="328" r:id="rId4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B80F953-3EA3-465D-A146-06EDC53D63E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25066B1-9F8C-4B23-9CAE-B5FB83096AC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CA4F6EC-53DD-49E2-867D-6F28975835D4}" type="datetime1">
              <a:rPr lang="es-ES"/>
              <a:pPr lvl="0"/>
              <a:t>03/10/2020</a:t>
            </a:fld>
            <a:endParaRPr lang="es-ES"/>
          </a:p>
        </p:txBody>
      </p:sp>
      <p:sp>
        <p:nvSpPr>
          <p:cNvPr id="4" name="Marcador de imagen de diapositiva 3">
            <a:extLst>
              <a:ext uri="{FF2B5EF4-FFF2-40B4-BE49-F238E27FC236}">
                <a16:creationId xmlns:a16="http://schemas.microsoft.com/office/drawing/2014/main" id="{4034C356-3FDF-4935-A4A9-C1B4003869D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AE51285A-30CC-4950-A776-2F947CA667D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08AA1C5-8E27-417A-A6FE-0B6B35B7DC9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79466F49-DE34-428A-98F6-B1E003E5548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518D9BD-C0FA-4520-BC10-CE973B4559FC}" type="slidenum">
              <a:t>‹Nº›</a:t>
            </a:fld>
            <a:endParaRPr lang="es-ES"/>
          </a:p>
        </p:txBody>
      </p:sp>
    </p:spTree>
    <p:extLst>
      <p:ext uri="{BB962C8B-B14F-4D97-AF65-F5344CB8AC3E}">
        <p14:creationId xmlns:p14="http://schemas.microsoft.com/office/powerpoint/2010/main" val="421100431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8E90D79-95CB-4400-9C42-39E22514497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1E0601D-7D3C-43A5-AB51-0C46C843180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F545416-C3C7-42BC-80C7-6A4210E7FCE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CEE828B-5158-442E-A80E-8D5ADF81598C}"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3CBEEC9-0272-4A63-ABB7-C6B0AF2FE80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57A1DD5-8129-4C65-BD9A-41D1101D66F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26B9CBA-6F5A-43C1-B9AD-13FD01713FF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5AD3184-C429-429F-9866-C9FE19FA737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A85BCA-BA3A-48BA-A8B7-CA507FEA513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16A033D-36CD-46A2-B054-566802BF2DEE}"/>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933B4DF-34D1-4E13-82DE-F66E933B7FAC}"/>
              </a:ext>
            </a:extLst>
          </p:cNvPr>
          <p:cNvSpPr txBox="1">
            <a:spLocks noGrp="1"/>
          </p:cNvSpPr>
          <p:nvPr>
            <p:ph type="dt" sz="half" idx="7"/>
          </p:nvPr>
        </p:nvSpPr>
        <p:spPr/>
        <p:txBody>
          <a:bodyPr/>
          <a:lstStyle>
            <a:lvl1pPr>
              <a:defRPr/>
            </a:lvl1pPr>
          </a:lstStyle>
          <a:p>
            <a:pPr lvl="0"/>
            <a:fld id="{71DBDFC1-2B26-43B0-B893-425821547FB5}" type="datetime1">
              <a:rPr lang="es-ES"/>
              <a:pPr lvl="0"/>
              <a:t>03/10/2020</a:t>
            </a:fld>
            <a:endParaRPr lang="es-ES"/>
          </a:p>
        </p:txBody>
      </p:sp>
      <p:sp>
        <p:nvSpPr>
          <p:cNvPr id="5" name="Marcador de pie de página 4">
            <a:extLst>
              <a:ext uri="{FF2B5EF4-FFF2-40B4-BE49-F238E27FC236}">
                <a16:creationId xmlns:a16="http://schemas.microsoft.com/office/drawing/2014/main" id="{60F779FF-A300-491F-AE75-D91BF101B87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998CC2E-B77B-43F0-8AB2-BFA651D928A7}"/>
              </a:ext>
            </a:extLst>
          </p:cNvPr>
          <p:cNvSpPr txBox="1">
            <a:spLocks noGrp="1"/>
          </p:cNvSpPr>
          <p:nvPr>
            <p:ph type="sldNum" sz="quarter" idx="8"/>
          </p:nvPr>
        </p:nvSpPr>
        <p:spPr/>
        <p:txBody>
          <a:bodyPr/>
          <a:lstStyle>
            <a:lvl1pPr>
              <a:defRPr/>
            </a:lvl1pPr>
          </a:lstStyle>
          <a:p>
            <a:pPr lvl="0"/>
            <a:fld id="{A52C1B33-483F-43B6-B257-903662AB5FD5}" type="slidenum">
              <a:t>‹Nº›</a:t>
            </a:fld>
            <a:endParaRPr lang="es-ES"/>
          </a:p>
        </p:txBody>
      </p:sp>
    </p:spTree>
    <p:extLst>
      <p:ext uri="{BB962C8B-B14F-4D97-AF65-F5344CB8AC3E}">
        <p14:creationId xmlns:p14="http://schemas.microsoft.com/office/powerpoint/2010/main" val="131241756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83F0E24-A3F8-4F26-98ED-D33BDE5EB25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5DB8B48-17C1-499C-893E-31FD309156C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368EAC9-2D7C-4F57-98CA-663E58AC04C2}"/>
              </a:ext>
            </a:extLst>
          </p:cNvPr>
          <p:cNvSpPr txBox="1">
            <a:spLocks noGrp="1"/>
          </p:cNvSpPr>
          <p:nvPr>
            <p:ph type="dt" sz="half" idx="7"/>
          </p:nvPr>
        </p:nvSpPr>
        <p:spPr/>
        <p:txBody>
          <a:bodyPr/>
          <a:lstStyle>
            <a:lvl1pPr>
              <a:defRPr/>
            </a:lvl1pPr>
          </a:lstStyle>
          <a:p>
            <a:pPr lvl="0"/>
            <a:fld id="{79E339AD-D833-4DDE-929B-6C4527564E1E}" type="datetime1">
              <a:rPr lang="es-ES"/>
              <a:pPr lvl="0"/>
              <a:t>03/10/2020</a:t>
            </a:fld>
            <a:endParaRPr lang="es-ES"/>
          </a:p>
        </p:txBody>
      </p:sp>
      <p:sp>
        <p:nvSpPr>
          <p:cNvPr id="5" name="Marcador de pie de página 4">
            <a:extLst>
              <a:ext uri="{FF2B5EF4-FFF2-40B4-BE49-F238E27FC236}">
                <a16:creationId xmlns:a16="http://schemas.microsoft.com/office/drawing/2014/main" id="{BF778C19-9C95-4C36-BD8F-0993C074468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F38B295-003D-4389-96D1-D17EE9692A31}"/>
              </a:ext>
            </a:extLst>
          </p:cNvPr>
          <p:cNvSpPr txBox="1">
            <a:spLocks noGrp="1"/>
          </p:cNvSpPr>
          <p:nvPr>
            <p:ph type="sldNum" sz="quarter" idx="8"/>
          </p:nvPr>
        </p:nvSpPr>
        <p:spPr/>
        <p:txBody>
          <a:bodyPr/>
          <a:lstStyle>
            <a:lvl1pPr>
              <a:defRPr/>
            </a:lvl1pPr>
          </a:lstStyle>
          <a:p>
            <a:pPr lvl="0"/>
            <a:fld id="{78298302-2F08-4014-9469-D69BF710046B}" type="slidenum">
              <a:t>‹Nº›</a:t>
            </a:fld>
            <a:endParaRPr lang="es-ES"/>
          </a:p>
        </p:txBody>
      </p:sp>
    </p:spTree>
    <p:extLst>
      <p:ext uri="{BB962C8B-B14F-4D97-AF65-F5344CB8AC3E}">
        <p14:creationId xmlns:p14="http://schemas.microsoft.com/office/powerpoint/2010/main" val="1279111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5A814B-D8A1-4B8D-8AE0-FC1D28D7963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FA6D100-7D2A-4CA1-9590-1A8F12E7786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AC7B65C-7495-4796-9008-2A0E44E0FFCA}"/>
              </a:ext>
            </a:extLst>
          </p:cNvPr>
          <p:cNvSpPr txBox="1">
            <a:spLocks noGrp="1"/>
          </p:cNvSpPr>
          <p:nvPr>
            <p:ph type="dt" sz="half" idx="7"/>
          </p:nvPr>
        </p:nvSpPr>
        <p:spPr/>
        <p:txBody>
          <a:bodyPr/>
          <a:lstStyle>
            <a:lvl1pPr>
              <a:defRPr/>
            </a:lvl1pPr>
          </a:lstStyle>
          <a:p>
            <a:pPr lvl="0"/>
            <a:fld id="{E421D864-4D89-4EC7-B790-D4C12FF79FB7}" type="datetime1">
              <a:rPr lang="es-ES"/>
              <a:pPr lvl="0"/>
              <a:t>03/10/2020</a:t>
            </a:fld>
            <a:endParaRPr lang="es-ES"/>
          </a:p>
        </p:txBody>
      </p:sp>
      <p:sp>
        <p:nvSpPr>
          <p:cNvPr id="5" name="Marcador de pie de página 4">
            <a:extLst>
              <a:ext uri="{FF2B5EF4-FFF2-40B4-BE49-F238E27FC236}">
                <a16:creationId xmlns:a16="http://schemas.microsoft.com/office/drawing/2014/main" id="{F7D5602E-C94F-4540-8FAD-247E026B8DC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40A9C93-23C2-4BDC-A4FE-05218F368A77}"/>
              </a:ext>
            </a:extLst>
          </p:cNvPr>
          <p:cNvSpPr txBox="1">
            <a:spLocks noGrp="1"/>
          </p:cNvSpPr>
          <p:nvPr>
            <p:ph type="sldNum" sz="quarter" idx="8"/>
          </p:nvPr>
        </p:nvSpPr>
        <p:spPr/>
        <p:txBody>
          <a:bodyPr/>
          <a:lstStyle>
            <a:lvl1pPr>
              <a:defRPr/>
            </a:lvl1pPr>
          </a:lstStyle>
          <a:p>
            <a:pPr lvl="0"/>
            <a:fld id="{47EE41CB-18BA-4524-818B-3A89E5037E38}" type="slidenum">
              <a:t>‹Nº›</a:t>
            </a:fld>
            <a:endParaRPr lang="es-ES"/>
          </a:p>
        </p:txBody>
      </p:sp>
    </p:spTree>
    <p:extLst>
      <p:ext uri="{BB962C8B-B14F-4D97-AF65-F5344CB8AC3E}">
        <p14:creationId xmlns:p14="http://schemas.microsoft.com/office/powerpoint/2010/main" val="32795314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5F6FF0-CDB4-4BE0-B51A-D768CFFB6A8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4904D0B-FE15-4375-B572-51C7F14A91E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1FCAB3B-2F44-4F0C-8C90-068A365DB80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B95ECA3-94C2-4689-84AE-785A45E0257C}"/>
              </a:ext>
            </a:extLst>
          </p:cNvPr>
          <p:cNvSpPr txBox="1">
            <a:spLocks noGrp="1"/>
          </p:cNvSpPr>
          <p:nvPr>
            <p:ph type="dt" sz="half" idx="7"/>
          </p:nvPr>
        </p:nvSpPr>
        <p:spPr/>
        <p:txBody>
          <a:bodyPr/>
          <a:lstStyle>
            <a:lvl1pPr>
              <a:defRPr/>
            </a:lvl1pPr>
          </a:lstStyle>
          <a:p>
            <a:pPr lvl="0"/>
            <a:fld id="{7DFEEE3C-E649-4CBA-BC18-750DB0F31184}" type="datetime1">
              <a:rPr lang="es-ES"/>
              <a:pPr lvl="0"/>
              <a:t>03/10/2020</a:t>
            </a:fld>
            <a:endParaRPr lang="es-ES"/>
          </a:p>
        </p:txBody>
      </p:sp>
      <p:sp>
        <p:nvSpPr>
          <p:cNvPr id="6" name="Marcador de pie de página 5">
            <a:extLst>
              <a:ext uri="{FF2B5EF4-FFF2-40B4-BE49-F238E27FC236}">
                <a16:creationId xmlns:a16="http://schemas.microsoft.com/office/drawing/2014/main" id="{E59B2224-18AB-45B9-8168-34DBEE34FFE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B044613-0FDE-49AA-B7D0-DB893F1849AF}"/>
              </a:ext>
            </a:extLst>
          </p:cNvPr>
          <p:cNvSpPr txBox="1">
            <a:spLocks noGrp="1"/>
          </p:cNvSpPr>
          <p:nvPr>
            <p:ph type="sldNum" sz="quarter" idx="8"/>
          </p:nvPr>
        </p:nvSpPr>
        <p:spPr/>
        <p:txBody>
          <a:bodyPr/>
          <a:lstStyle>
            <a:lvl1pPr>
              <a:defRPr/>
            </a:lvl1pPr>
          </a:lstStyle>
          <a:p>
            <a:pPr lvl="0"/>
            <a:fld id="{ACEB0C04-4129-419F-BBAE-57D26096F2E3}" type="slidenum">
              <a:t>‹Nº›</a:t>
            </a:fld>
            <a:endParaRPr lang="es-ES"/>
          </a:p>
        </p:txBody>
      </p:sp>
    </p:spTree>
    <p:extLst>
      <p:ext uri="{BB962C8B-B14F-4D97-AF65-F5344CB8AC3E}">
        <p14:creationId xmlns:p14="http://schemas.microsoft.com/office/powerpoint/2010/main" val="3518535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4942D7-6364-4E19-BFE6-A26BD4669987}"/>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2471F93-59D3-42FA-88DA-A7F27E78C3D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D7E8DE7-0E49-47A8-8DAB-E449B7A74B69}"/>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6034110-BA89-4EC9-9F0E-AB3650354D0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13F4C3D-482A-4E02-825C-424C17630B2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2297C4A-9B0A-4661-92D7-4BDC52AF75DD}"/>
              </a:ext>
            </a:extLst>
          </p:cNvPr>
          <p:cNvSpPr txBox="1">
            <a:spLocks noGrp="1"/>
          </p:cNvSpPr>
          <p:nvPr>
            <p:ph type="dt" sz="half" idx="7"/>
          </p:nvPr>
        </p:nvSpPr>
        <p:spPr/>
        <p:txBody>
          <a:bodyPr/>
          <a:lstStyle>
            <a:lvl1pPr>
              <a:defRPr/>
            </a:lvl1pPr>
          </a:lstStyle>
          <a:p>
            <a:pPr lvl="0"/>
            <a:fld id="{251E4009-682F-4E74-9615-3B945B46D41C}" type="datetime1">
              <a:rPr lang="es-ES"/>
              <a:pPr lvl="0"/>
              <a:t>03/10/2020</a:t>
            </a:fld>
            <a:endParaRPr lang="es-ES"/>
          </a:p>
        </p:txBody>
      </p:sp>
      <p:sp>
        <p:nvSpPr>
          <p:cNvPr id="8" name="Marcador de pie de página 7">
            <a:extLst>
              <a:ext uri="{FF2B5EF4-FFF2-40B4-BE49-F238E27FC236}">
                <a16:creationId xmlns:a16="http://schemas.microsoft.com/office/drawing/2014/main" id="{9E4A98D6-6A02-4EA2-A114-99B64A90466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ED3A4B5-2A7F-4787-9841-37798CFB70BE}"/>
              </a:ext>
            </a:extLst>
          </p:cNvPr>
          <p:cNvSpPr txBox="1">
            <a:spLocks noGrp="1"/>
          </p:cNvSpPr>
          <p:nvPr>
            <p:ph type="sldNum" sz="quarter" idx="8"/>
          </p:nvPr>
        </p:nvSpPr>
        <p:spPr/>
        <p:txBody>
          <a:bodyPr/>
          <a:lstStyle>
            <a:lvl1pPr>
              <a:defRPr/>
            </a:lvl1pPr>
          </a:lstStyle>
          <a:p>
            <a:pPr lvl="0"/>
            <a:fld id="{1C5D9F78-B5E4-4095-9200-91F5563CE283}" type="slidenum">
              <a:t>‹Nº›</a:t>
            </a:fld>
            <a:endParaRPr lang="es-ES"/>
          </a:p>
        </p:txBody>
      </p:sp>
    </p:spTree>
    <p:extLst>
      <p:ext uri="{BB962C8B-B14F-4D97-AF65-F5344CB8AC3E}">
        <p14:creationId xmlns:p14="http://schemas.microsoft.com/office/powerpoint/2010/main" val="1306014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31F7A4-1289-4F85-8654-90216EEA428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C0C7638-D3AE-42AC-AC7E-9BD4DADF863C}"/>
              </a:ext>
            </a:extLst>
          </p:cNvPr>
          <p:cNvSpPr txBox="1">
            <a:spLocks noGrp="1"/>
          </p:cNvSpPr>
          <p:nvPr>
            <p:ph type="dt" sz="half" idx="7"/>
          </p:nvPr>
        </p:nvSpPr>
        <p:spPr/>
        <p:txBody>
          <a:bodyPr/>
          <a:lstStyle>
            <a:lvl1pPr>
              <a:defRPr/>
            </a:lvl1pPr>
          </a:lstStyle>
          <a:p>
            <a:pPr lvl="0"/>
            <a:fld id="{764D3C80-1E17-4F68-9805-096ABE753357}" type="datetime1">
              <a:rPr lang="es-ES"/>
              <a:pPr lvl="0"/>
              <a:t>03/10/2020</a:t>
            </a:fld>
            <a:endParaRPr lang="es-ES"/>
          </a:p>
        </p:txBody>
      </p:sp>
      <p:sp>
        <p:nvSpPr>
          <p:cNvPr id="4" name="Marcador de pie de página 3">
            <a:extLst>
              <a:ext uri="{FF2B5EF4-FFF2-40B4-BE49-F238E27FC236}">
                <a16:creationId xmlns:a16="http://schemas.microsoft.com/office/drawing/2014/main" id="{43161D16-E0BC-4B69-8E46-5928B3C306A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37FB5E6-22CF-4E8E-A1E5-744ACDAFC067}"/>
              </a:ext>
            </a:extLst>
          </p:cNvPr>
          <p:cNvSpPr txBox="1">
            <a:spLocks noGrp="1"/>
          </p:cNvSpPr>
          <p:nvPr>
            <p:ph type="sldNum" sz="quarter" idx="8"/>
          </p:nvPr>
        </p:nvSpPr>
        <p:spPr/>
        <p:txBody>
          <a:bodyPr/>
          <a:lstStyle>
            <a:lvl1pPr>
              <a:defRPr/>
            </a:lvl1pPr>
          </a:lstStyle>
          <a:p>
            <a:pPr lvl="0"/>
            <a:fld id="{BDD30225-9C9C-4862-8B44-9A2E6DDE3646}" type="slidenum">
              <a:t>‹Nº›</a:t>
            </a:fld>
            <a:endParaRPr lang="es-ES"/>
          </a:p>
        </p:txBody>
      </p:sp>
    </p:spTree>
    <p:extLst>
      <p:ext uri="{BB962C8B-B14F-4D97-AF65-F5344CB8AC3E}">
        <p14:creationId xmlns:p14="http://schemas.microsoft.com/office/powerpoint/2010/main" val="36662870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18A5ADD-CF43-4C0E-A342-EA8ABA61C271}"/>
              </a:ext>
            </a:extLst>
          </p:cNvPr>
          <p:cNvSpPr txBox="1">
            <a:spLocks noGrp="1"/>
          </p:cNvSpPr>
          <p:nvPr>
            <p:ph type="dt" sz="half" idx="7"/>
          </p:nvPr>
        </p:nvSpPr>
        <p:spPr/>
        <p:txBody>
          <a:bodyPr/>
          <a:lstStyle>
            <a:lvl1pPr>
              <a:defRPr/>
            </a:lvl1pPr>
          </a:lstStyle>
          <a:p>
            <a:pPr lvl="0"/>
            <a:fld id="{FF0EE6D3-83F1-42EE-AD5C-49E8FABE31B4}" type="datetime1">
              <a:rPr lang="es-ES"/>
              <a:pPr lvl="0"/>
              <a:t>03/10/2020</a:t>
            </a:fld>
            <a:endParaRPr lang="es-ES"/>
          </a:p>
        </p:txBody>
      </p:sp>
      <p:sp>
        <p:nvSpPr>
          <p:cNvPr id="3" name="Marcador de pie de página 2">
            <a:extLst>
              <a:ext uri="{FF2B5EF4-FFF2-40B4-BE49-F238E27FC236}">
                <a16:creationId xmlns:a16="http://schemas.microsoft.com/office/drawing/2014/main" id="{5DC86E6D-5B98-4A41-841C-BAB412F2DACD}"/>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25833A48-8561-4594-AD98-084BE6831B18}"/>
              </a:ext>
            </a:extLst>
          </p:cNvPr>
          <p:cNvSpPr txBox="1">
            <a:spLocks noGrp="1"/>
          </p:cNvSpPr>
          <p:nvPr>
            <p:ph type="sldNum" sz="quarter" idx="8"/>
          </p:nvPr>
        </p:nvSpPr>
        <p:spPr/>
        <p:txBody>
          <a:bodyPr/>
          <a:lstStyle>
            <a:lvl1pPr>
              <a:defRPr/>
            </a:lvl1pPr>
          </a:lstStyle>
          <a:p>
            <a:pPr lvl="0"/>
            <a:fld id="{0BD47DE9-57AA-4D71-8EFB-04094E7A9B6E}" type="slidenum">
              <a:t>‹Nº›</a:t>
            </a:fld>
            <a:endParaRPr lang="es-ES"/>
          </a:p>
        </p:txBody>
      </p:sp>
    </p:spTree>
    <p:extLst>
      <p:ext uri="{BB962C8B-B14F-4D97-AF65-F5344CB8AC3E}">
        <p14:creationId xmlns:p14="http://schemas.microsoft.com/office/powerpoint/2010/main" val="128645894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8DA1A2-234E-47F8-B6A9-6299EBD3655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4081C19-0B66-421F-A1D4-81FA64B229B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BA7B674-0FEC-449D-B5BF-C1235BA36AF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8C521BE-9361-4C0C-8B41-2B5759E044BC}"/>
              </a:ext>
            </a:extLst>
          </p:cNvPr>
          <p:cNvSpPr txBox="1">
            <a:spLocks noGrp="1"/>
          </p:cNvSpPr>
          <p:nvPr>
            <p:ph type="dt" sz="half" idx="7"/>
          </p:nvPr>
        </p:nvSpPr>
        <p:spPr/>
        <p:txBody>
          <a:bodyPr/>
          <a:lstStyle>
            <a:lvl1pPr>
              <a:defRPr/>
            </a:lvl1pPr>
          </a:lstStyle>
          <a:p>
            <a:pPr lvl="0"/>
            <a:fld id="{5793E8F2-0FA3-488F-A9D2-D499D0B868FC}" type="datetime1">
              <a:rPr lang="es-ES"/>
              <a:pPr lvl="0"/>
              <a:t>03/10/2020</a:t>
            </a:fld>
            <a:endParaRPr lang="es-ES"/>
          </a:p>
        </p:txBody>
      </p:sp>
      <p:sp>
        <p:nvSpPr>
          <p:cNvPr id="6" name="Marcador de pie de página 5">
            <a:extLst>
              <a:ext uri="{FF2B5EF4-FFF2-40B4-BE49-F238E27FC236}">
                <a16:creationId xmlns:a16="http://schemas.microsoft.com/office/drawing/2014/main" id="{7E94B824-7EAA-4FE3-A11D-62EB5CDD894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91951F4-8364-4EEC-89AC-F544498259DB}"/>
              </a:ext>
            </a:extLst>
          </p:cNvPr>
          <p:cNvSpPr txBox="1">
            <a:spLocks noGrp="1"/>
          </p:cNvSpPr>
          <p:nvPr>
            <p:ph type="sldNum" sz="quarter" idx="8"/>
          </p:nvPr>
        </p:nvSpPr>
        <p:spPr/>
        <p:txBody>
          <a:bodyPr/>
          <a:lstStyle>
            <a:lvl1pPr>
              <a:defRPr/>
            </a:lvl1pPr>
          </a:lstStyle>
          <a:p>
            <a:pPr lvl="0"/>
            <a:fld id="{5246B048-2A0B-4C1E-AD32-14C763D3EBDF}" type="slidenum">
              <a:t>‹Nº›</a:t>
            </a:fld>
            <a:endParaRPr lang="es-ES"/>
          </a:p>
        </p:txBody>
      </p:sp>
    </p:spTree>
    <p:extLst>
      <p:ext uri="{BB962C8B-B14F-4D97-AF65-F5344CB8AC3E}">
        <p14:creationId xmlns:p14="http://schemas.microsoft.com/office/powerpoint/2010/main" val="18205999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7EE3CB-74AB-42BD-AF5C-86D4CB9367B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42399E99-ED47-4707-A74F-D1E4AAE1CCEA}"/>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7C9CB6D-DEE6-4D10-B47D-7325FE5EE68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001E6A1-D69C-4EB2-BFBB-36B0A1859F1B}"/>
              </a:ext>
            </a:extLst>
          </p:cNvPr>
          <p:cNvSpPr txBox="1">
            <a:spLocks noGrp="1"/>
          </p:cNvSpPr>
          <p:nvPr>
            <p:ph type="dt" sz="half" idx="7"/>
          </p:nvPr>
        </p:nvSpPr>
        <p:spPr/>
        <p:txBody>
          <a:bodyPr/>
          <a:lstStyle>
            <a:lvl1pPr>
              <a:defRPr/>
            </a:lvl1pPr>
          </a:lstStyle>
          <a:p>
            <a:pPr lvl="0"/>
            <a:fld id="{6A9337A8-FDD4-4B17-A1EE-901C65D3A6E9}" type="datetime1">
              <a:rPr lang="es-ES"/>
              <a:pPr lvl="0"/>
              <a:t>03/10/2020</a:t>
            </a:fld>
            <a:endParaRPr lang="es-ES"/>
          </a:p>
        </p:txBody>
      </p:sp>
      <p:sp>
        <p:nvSpPr>
          <p:cNvPr id="6" name="Marcador de pie de página 5">
            <a:extLst>
              <a:ext uri="{FF2B5EF4-FFF2-40B4-BE49-F238E27FC236}">
                <a16:creationId xmlns:a16="http://schemas.microsoft.com/office/drawing/2014/main" id="{3FE0DCFF-82F5-4BA9-A3A1-E605994631E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BF0896E-B3EB-4EC4-B4C1-C14278615668}"/>
              </a:ext>
            </a:extLst>
          </p:cNvPr>
          <p:cNvSpPr txBox="1">
            <a:spLocks noGrp="1"/>
          </p:cNvSpPr>
          <p:nvPr>
            <p:ph type="sldNum" sz="quarter" idx="8"/>
          </p:nvPr>
        </p:nvSpPr>
        <p:spPr/>
        <p:txBody>
          <a:bodyPr/>
          <a:lstStyle>
            <a:lvl1pPr>
              <a:defRPr/>
            </a:lvl1pPr>
          </a:lstStyle>
          <a:p>
            <a:pPr lvl="0"/>
            <a:fld id="{E53BEF02-294E-4A49-8C5D-41378FADB629}" type="slidenum">
              <a:t>‹Nº›</a:t>
            </a:fld>
            <a:endParaRPr lang="es-ES"/>
          </a:p>
        </p:txBody>
      </p:sp>
    </p:spTree>
    <p:extLst>
      <p:ext uri="{BB962C8B-B14F-4D97-AF65-F5344CB8AC3E}">
        <p14:creationId xmlns:p14="http://schemas.microsoft.com/office/powerpoint/2010/main" val="38880021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09F0F30-6CBD-48FF-A355-711D0D21429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DAE9FDC-9A60-4DE7-B4AB-EB57C8A14C9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29ABC5E-498D-49E3-AE1D-942CC4F943A9}"/>
              </a:ext>
            </a:extLst>
          </p:cNvPr>
          <p:cNvSpPr txBox="1">
            <a:spLocks noGrp="1"/>
          </p:cNvSpPr>
          <p:nvPr>
            <p:ph type="dt" sz="half" idx="7"/>
          </p:nvPr>
        </p:nvSpPr>
        <p:spPr/>
        <p:txBody>
          <a:bodyPr/>
          <a:lstStyle>
            <a:lvl1pPr>
              <a:defRPr/>
            </a:lvl1pPr>
          </a:lstStyle>
          <a:p>
            <a:pPr lvl="0"/>
            <a:fld id="{889DF85E-13B3-486E-88DB-B35601EA6F6C}" type="datetime1">
              <a:rPr lang="es-ES"/>
              <a:pPr lvl="0"/>
              <a:t>03/10/2020</a:t>
            </a:fld>
            <a:endParaRPr lang="es-ES"/>
          </a:p>
        </p:txBody>
      </p:sp>
      <p:sp>
        <p:nvSpPr>
          <p:cNvPr id="5" name="Marcador de pie de página 4">
            <a:extLst>
              <a:ext uri="{FF2B5EF4-FFF2-40B4-BE49-F238E27FC236}">
                <a16:creationId xmlns:a16="http://schemas.microsoft.com/office/drawing/2014/main" id="{7EFD148B-E55A-4FDA-A6F6-F0308D318BD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F130D7D-73D0-4B18-A41B-3CF049783A9E}"/>
              </a:ext>
            </a:extLst>
          </p:cNvPr>
          <p:cNvSpPr txBox="1">
            <a:spLocks noGrp="1"/>
          </p:cNvSpPr>
          <p:nvPr>
            <p:ph type="sldNum" sz="quarter" idx="8"/>
          </p:nvPr>
        </p:nvSpPr>
        <p:spPr/>
        <p:txBody>
          <a:bodyPr/>
          <a:lstStyle>
            <a:lvl1pPr>
              <a:defRPr/>
            </a:lvl1pPr>
          </a:lstStyle>
          <a:p>
            <a:pPr lvl="0"/>
            <a:fld id="{0F400024-7F49-4C79-8517-D6029B9E206C}" type="slidenum">
              <a:t>‹Nº›</a:t>
            </a:fld>
            <a:endParaRPr lang="es-ES"/>
          </a:p>
        </p:txBody>
      </p:sp>
    </p:spTree>
    <p:extLst>
      <p:ext uri="{BB962C8B-B14F-4D97-AF65-F5344CB8AC3E}">
        <p14:creationId xmlns:p14="http://schemas.microsoft.com/office/powerpoint/2010/main" val="759926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A9FF9C5-5F42-4999-9B6F-076BD3896083}"/>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9FC36CE-2C98-42D2-AF2B-1F6356E020F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5C2194C-BF05-41BE-A33E-328EDF351E39}"/>
              </a:ext>
            </a:extLst>
          </p:cNvPr>
          <p:cNvSpPr txBox="1">
            <a:spLocks noGrp="1"/>
          </p:cNvSpPr>
          <p:nvPr>
            <p:ph type="dt" sz="half" idx="7"/>
          </p:nvPr>
        </p:nvSpPr>
        <p:spPr/>
        <p:txBody>
          <a:bodyPr/>
          <a:lstStyle>
            <a:lvl1pPr>
              <a:defRPr/>
            </a:lvl1pPr>
          </a:lstStyle>
          <a:p>
            <a:pPr lvl="0"/>
            <a:fld id="{1F5D0A08-3458-4A33-8B80-5BEBDCDBB677}" type="datetime1">
              <a:rPr lang="es-ES"/>
              <a:pPr lvl="0"/>
              <a:t>03/10/2020</a:t>
            </a:fld>
            <a:endParaRPr lang="es-ES"/>
          </a:p>
        </p:txBody>
      </p:sp>
      <p:sp>
        <p:nvSpPr>
          <p:cNvPr id="5" name="Marcador de pie de página 4">
            <a:extLst>
              <a:ext uri="{FF2B5EF4-FFF2-40B4-BE49-F238E27FC236}">
                <a16:creationId xmlns:a16="http://schemas.microsoft.com/office/drawing/2014/main" id="{8C900FA9-BB8F-4841-B95A-0D47E419908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F879150-16DA-402F-B8DB-56DF04A5F29E}"/>
              </a:ext>
            </a:extLst>
          </p:cNvPr>
          <p:cNvSpPr txBox="1">
            <a:spLocks noGrp="1"/>
          </p:cNvSpPr>
          <p:nvPr>
            <p:ph type="sldNum" sz="quarter" idx="8"/>
          </p:nvPr>
        </p:nvSpPr>
        <p:spPr/>
        <p:txBody>
          <a:bodyPr/>
          <a:lstStyle>
            <a:lvl1pPr>
              <a:defRPr/>
            </a:lvl1pPr>
          </a:lstStyle>
          <a:p>
            <a:pPr lvl="0"/>
            <a:fld id="{DBBC38E8-2AB7-47DD-A3AF-9E047DBF87B9}" type="slidenum">
              <a:t>‹Nº›</a:t>
            </a:fld>
            <a:endParaRPr lang="es-ES"/>
          </a:p>
        </p:txBody>
      </p:sp>
    </p:spTree>
    <p:extLst>
      <p:ext uri="{BB962C8B-B14F-4D97-AF65-F5344CB8AC3E}">
        <p14:creationId xmlns:p14="http://schemas.microsoft.com/office/powerpoint/2010/main" val="28570669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00AEB52-C12D-4E3B-8BDE-12E5F608F611}"/>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97A6E72-B7A9-46C9-82CF-0FD6C0E5D439}"/>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489AB1BF-6213-426D-83CC-8C80DB449248}"/>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7F8DF0FB-B472-4501-8ADE-13C2E2D71A1C}"/>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1569E76A-5D0C-4032-9E50-415782090D91}"/>
              </a:ext>
            </a:extLst>
          </p:cNvPr>
          <p:cNvSpPr txBox="1">
            <a:spLocks noGrp="1"/>
          </p:cNvSpPr>
          <p:nvPr>
            <p:ph type="sldNum" sz="quarter" idx="8"/>
          </p:nvPr>
        </p:nvSpPr>
        <p:spPr/>
        <p:txBody>
          <a:bodyPr/>
          <a:lstStyle>
            <a:lvl1pPr>
              <a:defRPr sz="1400"/>
            </a:lvl1pPr>
          </a:lstStyle>
          <a:p>
            <a:pPr lvl="0"/>
            <a:fld id="{38475991-43D9-4079-B301-F20D52DB67ED}" type="slidenum">
              <a:t>‹Nº›</a:t>
            </a:fld>
            <a:endParaRPr lang="es-ES"/>
          </a:p>
        </p:txBody>
      </p:sp>
    </p:spTree>
    <p:extLst>
      <p:ext uri="{BB962C8B-B14F-4D97-AF65-F5344CB8AC3E}">
        <p14:creationId xmlns:p14="http://schemas.microsoft.com/office/powerpoint/2010/main" val="421494820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54B192-1181-4F74-A6AF-5B4823527936}"/>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DF0F652-CD52-44E3-B91B-E643374E5E6D}"/>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63C10AC-FD5B-4A71-8EC9-8EB2B6536B48}"/>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903277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A48EF91-7A7B-4990-A3D8-CDC67EBD217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4A2D597-E53D-49F5-904A-95D2076A66F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F6F883F-BC75-4B92-8832-60287677A61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95E8E45-75C5-4C76-AC19-81CF48802070}" type="datetime1">
              <a:rPr lang="es-ES"/>
              <a:pPr lvl="0"/>
              <a:t>03/10/2020</a:t>
            </a:fld>
            <a:endParaRPr lang="es-ES"/>
          </a:p>
        </p:txBody>
      </p:sp>
      <p:sp>
        <p:nvSpPr>
          <p:cNvPr id="5" name="Marcador de pie de página 4">
            <a:extLst>
              <a:ext uri="{FF2B5EF4-FFF2-40B4-BE49-F238E27FC236}">
                <a16:creationId xmlns:a16="http://schemas.microsoft.com/office/drawing/2014/main" id="{5E4BB2BC-8A7A-4B72-A0ED-5E584D24EED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FFA175E-C9B6-41E7-A837-585EC5E351A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1AB8A4F-9663-4DB1-B17E-646D11C95A9B}"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B5FA992-09A9-457B-B5A8-43F07EC60E4F}"/>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2034AFE-77A8-4FA5-A3DB-2F661EE864C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452E035-1149-46D4-928A-343593CF7121}"/>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5F1BE98-671F-468D-8E10-8DA3C03C20F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8369583-6A88-4643-AF82-B93B6FB18F58}"/>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FF5EC05-2ABB-4B86-BC74-9AA7AB14A444}"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89A4A36-B3F7-49F2-A2E4-F6DD6AFD2EE5}"/>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90898705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hyperlink" Target="https://vk.com/mispps" TargetMode="External"/><Relationship Id="rId3" Type="http://schemas.openxmlformats.org/officeDocument/2006/relationships/image" Target="../media/image42.png"/><Relationship Id="rId7" Type="http://schemas.openxmlformats.org/officeDocument/2006/relationships/hyperlink" Target="https://www.facebook.com/mispps" TargetMode="External"/><Relationship Id="rId12" Type="http://schemas.openxmlformats.org/officeDocument/2006/relationships/image" Target="../media/image4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4.png"/><Relationship Id="rId11" Type="http://schemas.openxmlformats.org/officeDocument/2006/relationships/hyperlink" Target="https://plus.google.com/+Mispps/" TargetMode="External"/><Relationship Id="rId5" Type="http://schemas.openxmlformats.org/officeDocument/2006/relationships/image" Target="../media/image43.png"/><Relationship Id="rId10" Type="http://schemas.openxmlformats.org/officeDocument/2006/relationships/image" Target="../media/image4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27573FE-BEEC-4470-880F-17A0C03A66B2}"/>
              </a:ext>
            </a:extLst>
          </p:cNvPr>
          <p:cNvSpPr txBox="1"/>
          <p:nvPr/>
        </p:nvSpPr>
        <p:spPr>
          <a:xfrm>
            <a:off x="0" y="2601157"/>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TOKYO SKYTREE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TOKYO · JAPÓN</a:t>
            </a:r>
          </a:p>
        </p:txBody>
      </p:sp>
      <p:pic>
        <p:nvPicPr>
          <p:cNvPr id="3" name="09.Starduts-R.Clayderman">
            <a:extLst>
              <a:ext uri="{FF2B5EF4-FFF2-40B4-BE49-F238E27FC236}">
                <a16:creationId xmlns:a16="http://schemas.microsoft.com/office/drawing/2014/main" id="{6739109A-2550-4B2C-99FD-5092C685F7C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99360" y="567603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870450-945F-4684-9F93-6852E6CBB56F}"/>
              </a:ext>
            </a:extLst>
          </p:cNvPr>
          <p:cNvPicPr>
            <a:picLocks noChangeAspect="1"/>
          </p:cNvPicPr>
          <p:nvPr/>
        </p:nvPicPr>
        <p:blipFill>
          <a:blip r:embed="rId3"/>
          <a:stretch>
            <a:fillRect/>
          </a:stretch>
        </p:blipFill>
        <p:spPr>
          <a:xfrm>
            <a:off x="488271" y="0"/>
            <a:ext cx="11212500" cy="6888723"/>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EF5C616-B778-4CE5-8E45-5A5CFD0604F0}"/>
              </a:ext>
            </a:extLst>
          </p:cNvPr>
          <p:cNvSpPr txBox="1"/>
          <p:nvPr/>
        </p:nvSpPr>
        <p:spPr>
          <a:xfrm>
            <a:off x="1091949" y="1154100"/>
            <a:ext cx="9996257"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Tokyo Skytree​, antes conocida como la Nueva Torre de Tokio, es una torre de radiodifusión, restaurante y mirador construida en Sumida, Tokio, Japón. Es la estructura artificial más alta en Japón desde 2010. Con una altura de 634 m, fue completada el 29 de febrero de 2012 e inaugurada el 22 de mayo de 2012. El proyecto fue liderado por Tobu Railway y un grupo de seis emisoras terrestres, (encabezada por la cadena pública NHK. La estructura completa es el punto culminante de un desarrollo comercial masivo, ya que se encuentra equidistante entre las estaciones de Narihirabashi y Oshiage.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Uno de los propósitos principales de la Tokyo Skytree es ser una torre de televisión y radiodifusión. La torre de radiodifusión actual de Tokio, la Torre de Tokio, tenía una altura original de 333 m, aunque perdió su antena analógica el 14 de julio de 2012, quedándose en 315 m de altura, y ya no es lo suficientemente alta como para dar cobertura digital completa, ya que está rodeada de muchos edificios de gran altura. La Tokyo Skytree es la torre más alta del mundo, no considerando así a los edificios, superando a la Torre de televisión de Cantón (600 m), la estructura más alta en una isla, más alta que el Taipei 101 y la segunda estructura más alta del mundo después del Burj Khalifa.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sección transversal de la torre forma un triángulo equilátero en el suelo, poco a poco se redondea para convertirse en círculo a 320 m de altitud. La base de la torre tiene una estructura similar a un "trípode", pero desde una altura de unos 350 m, la estructura de la torre es cilíndrica para soportar vientos muy fuertes. La torre también tiene elementos de última generación para protegerse de los sismos, como un eje central de hormigón armado.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581229-0AE5-47C0-8753-692B912FD9FE}"/>
              </a:ext>
            </a:extLst>
          </p:cNvPr>
          <p:cNvPicPr>
            <a:picLocks noChangeAspect="1"/>
          </p:cNvPicPr>
          <p:nvPr/>
        </p:nvPicPr>
        <p:blipFill>
          <a:blip r:embed="rId3"/>
          <a:stretch>
            <a:fillRect/>
          </a:stretch>
        </p:blipFill>
        <p:spPr>
          <a:xfrm>
            <a:off x="807872" y="0"/>
            <a:ext cx="10546671" cy="687663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D51717-D37A-4F74-9C41-B7374384454B}"/>
              </a:ext>
            </a:extLst>
          </p:cNvPr>
          <p:cNvPicPr>
            <a:picLocks noChangeAspect="1"/>
          </p:cNvPicPr>
          <p:nvPr/>
        </p:nvPicPr>
        <p:blipFill>
          <a:blip r:embed="rId2"/>
          <a:stretch>
            <a:fillRect/>
          </a:stretch>
        </p:blipFill>
        <p:spPr>
          <a:xfrm>
            <a:off x="1222159" y="0"/>
            <a:ext cx="9617476" cy="7213107"/>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944918-9662-49A3-9B34-4CFB155E394A}"/>
              </a:ext>
            </a:extLst>
          </p:cNvPr>
          <p:cNvPicPr>
            <a:picLocks noChangeAspect="1"/>
          </p:cNvPicPr>
          <p:nvPr/>
        </p:nvPicPr>
        <p:blipFill>
          <a:blip r:embed="rId2"/>
          <a:stretch>
            <a:fillRect/>
          </a:stretch>
        </p:blipFill>
        <p:spPr>
          <a:xfrm>
            <a:off x="1482800" y="0"/>
            <a:ext cx="9117134" cy="684102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3A6528-4B0A-48FB-BB6B-1F035C5466CB}"/>
              </a:ext>
            </a:extLst>
          </p:cNvPr>
          <p:cNvPicPr>
            <a:picLocks noChangeAspect="1"/>
          </p:cNvPicPr>
          <p:nvPr/>
        </p:nvPicPr>
        <p:blipFill>
          <a:blip r:embed="rId2"/>
          <a:stretch>
            <a:fillRect/>
          </a:stretch>
        </p:blipFill>
        <p:spPr>
          <a:xfrm>
            <a:off x="1447796" y="0"/>
            <a:ext cx="9116622" cy="6837471"/>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CD4985-A827-4838-8899-47C46DA5D3CA}"/>
              </a:ext>
            </a:extLst>
          </p:cNvPr>
          <p:cNvPicPr>
            <a:picLocks noChangeAspect="1"/>
          </p:cNvPicPr>
          <p:nvPr/>
        </p:nvPicPr>
        <p:blipFill>
          <a:blip r:embed="rId2"/>
          <a:stretch>
            <a:fillRect/>
          </a:stretch>
        </p:blipFill>
        <p:spPr>
          <a:xfrm>
            <a:off x="1158535" y="0"/>
            <a:ext cx="9743242" cy="6832451"/>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83FC78-B798-4727-A05A-3B621F00F594}"/>
              </a:ext>
            </a:extLst>
          </p:cNvPr>
          <p:cNvPicPr>
            <a:picLocks noChangeAspect="1"/>
          </p:cNvPicPr>
          <p:nvPr/>
        </p:nvPicPr>
        <p:blipFill>
          <a:blip r:embed="rId2"/>
          <a:stretch>
            <a:fillRect/>
          </a:stretch>
        </p:blipFill>
        <p:spPr>
          <a:xfrm>
            <a:off x="909407" y="0"/>
            <a:ext cx="102972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C07D47-2F83-4C9E-8A73-DC06B06B2455}"/>
              </a:ext>
            </a:extLst>
          </p:cNvPr>
          <p:cNvPicPr>
            <a:picLocks noChangeAspect="1"/>
          </p:cNvPicPr>
          <p:nvPr/>
        </p:nvPicPr>
        <p:blipFill>
          <a:blip r:embed="rId2"/>
          <a:stretch>
            <a:fillRect/>
          </a:stretch>
        </p:blipFill>
        <p:spPr>
          <a:xfrm>
            <a:off x="942197"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1A6C01-2734-42E9-9112-51EBF3A0D1BB}"/>
              </a:ext>
            </a:extLst>
          </p:cNvPr>
          <p:cNvPicPr>
            <a:picLocks noChangeAspect="1"/>
          </p:cNvPicPr>
          <p:nvPr/>
        </p:nvPicPr>
        <p:blipFill>
          <a:blip r:embed="rId2"/>
          <a:stretch>
            <a:fillRect/>
          </a:stretch>
        </p:blipFill>
        <p:spPr>
          <a:xfrm>
            <a:off x="1242879" y="0"/>
            <a:ext cx="4702914" cy="7048871"/>
          </a:xfrm>
          <a:prstGeom prst="rect">
            <a:avLst/>
          </a:prstGeom>
          <a:noFill/>
          <a:ln cap="flat">
            <a:noFill/>
          </a:ln>
        </p:spPr>
      </p:pic>
      <p:pic>
        <p:nvPicPr>
          <p:cNvPr id="3" name="Imagen 4">
            <a:extLst>
              <a:ext uri="{FF2B5EF4-FFF2-40B4-BE49-F238E27FC236}">
                <a16:creationId xmlns:a16="http://schemas.microsoft.com/office/drawing/2014/main" id="{51D1738D-AB86-4D2E-899D-588B1334E00B}"/>
              </a:ext>
            </a:extLst>
          </p:cNvPr>
          <p:cNvPicPr>
            <a:picLocks noChangeAspect="1"/>
          </p:cNvPicPr>
          <p:nvPr/>
        </p:nvPicPr>
        <p:blipFill>
          <a:blip r:embed="rId3"/>
          <a:stretch>
            <a:fillRect/>
          </a:stretch>
        </p:blipFill>
        <p:spPr>
          <a:xfrm>
            <a:off x="6797914" y="0"/>
            <a:ext cx="4260134"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964B39-9604-4EF9-8695-6499D4A9A0D8}"/>
              </a:ext>
            </a:extLst>
          </p:cNvPr>
          <p:cNvPicPr>
            <a:picLocks noChangeAspect="1"/>
          </p:cNvPicPr>
          <p:nvPr/>
        </p:nvPicPr>
        <p:blipFill>
          <a:blip r:embed="rId2"/>
          <a:stretch>
            <a:fillRect/>
          </a:stretch>
        </p:blipFill>
        <p:spPr>
          <a:xfrm>
            <a:off x="143332" y="0"/>
            <a:ext cx="11795083"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6E87AA-EE59-4FC6-BFFF-DD5C6161F9A3}"/>
              </a:ext>
            </a:extLst>
          </p:cNvPr>
          <p:cNvPicPr>
            <a:picLocks noChangeAspect="1"/>
          </p:cNvPicPr>
          <p:nvPr/>
        </p:nvPicPr>
        <p:blipFill>
          <a:blip r:embed="rId2"/>
          <a:stretch>
            <a:fillRect/>
          </a:stretch>
        </p:blipFill>
        <p:spPr>
          <a:xfrm>
            <a:off x="1464493" y="8878"/>
            <a:ext cx="9038441" cy="6782543"/>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1973E7-10DC-4347-BD21-F055A3DA9CA4}"/>
              </a:ext>
            </a:extLst>
          </p:cNvPr>
          <p:cNvPicPr>
            <a:picLocks noChangeAspect="1"/>
          </p:cNvPicPr>
          <p:nvPr/>
        </p:nvPicPr>
        <p:blipFill>
          <a:blip r:embed="rId2"/>
          <a:stretch>
            <a:fillRect/>
          </a:stretch>
        </p:blipFill>
        <p:spPr>
          <a:xfrm>
            <a:off x="3205026" y="0"/>
            <a:ext cx="5148867" cy="6854991"/>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F3924B-CB11-4A05-BD07-5FFBAC81A069}"/>
              </a:ext>
            </a:extLst>
          </p:cNvPr>
          <p:cNvPicPr>
            <a:picLocks noChangeAspect="1"/>
          </p:cNvPicPr>
          <p:nvPr/>
        </p:nvPicPr>
        <p:blipFill>
          <a:blip r:embed="rId2"/>
          <a:stretch>
            <a:fillRect/>
          </a:stretch>
        </p:blipFill>
        <p:spPr>
          <a:xfrm>
            <a:off x="1594558" y="0"/>
            <a:ext cx="913292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94819E-3862-49A3-8679-E4E0F6795EBA}"/>
              </a:ext>
            </a:extLst>
          </p:cNvPr>
          <p:cNvPicPr>
            <a:picLocks noChangeAspect="1"/>
          </p:cNvPicPr>
          <p:nvPr/>
        </p:nvPicPr>
        <p:blipFill>
          <a:blip r:embed="rId2"/>
          <a:stretch>
            <a:fillRect/>
          </a:stretch>
        </p:blipFill>
        <p:spPr>
          <a:xfrm>
            <a:off x="0" y="80960"/>
            <a:ext cx="12191996" cy="6696078"/>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4E0186-B796-4383-BDFE-0FE87DA799A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AA1A11-635F-44AC-82A8-2AC2A25FE1B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17B92C-BA02-4ACA-BCB5-0611F697B0B5}"/>
              </a:ext>
            </a:extLst>
          </p:cNvPr>
          <p:cNvPicPr>
            <a:picLocks noChangeAspect="1"/>
          </p:cNvPicPr>
          <p:nvPr/>
        </p:nvPicPr>
        <p:blipFill>
          <a:blip r:embed="rId2"/>
          <a:stretch>
            <a:fillRect/>
          </a:stretch>
        </p:blipFill>
        <p:spPr>
          <a:xfrm>
            <a:off x="0" y="0"/>
            <a:ext cx="12191996" cy="6916594"/>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3C08B0-71A9-4BD3-BE1E-AF395F598B8F}"/>
              </a:ext>
            </a:extLst>
          </p:cNvPr>
          <p:cNvPicPr>
            <a:picLocks noChangeAspect="1"/>
          </p:cNvPicPr>
          <p:nvPr/>
        </p:nvPicPr>
        <p:blipFill>
          <a:blip r:embed="rId2"/>
          <a:stretch>
            <a:fillRect/>
          </a:stretch>
        </p:blipFill>
        <p:spPr>
          <a:xfrm>
            <a:off x="1225122" y="0"/>
            <a:ext cx="5149086" cy="6858000"/>
          </a:xfrm>
          <a:prstGeom prst="rect">
            <a:avLst/>
          </a:prstGeom>
          <a:noFill/>
          <a:ln cap="flat">
            <a:noFill/>
          </a:ln>
        </p:spPr>
      </p:pic>
      <p:pic>
        <p:nvPicPr>
          <p:cNvPr id="3" name="Imagen 4">
            <a:extLst>
              <a:ext uri="{FF2B5EF4-FFF2-40B4-BE49-F238E27FC236}">
                <a16:creationId xmlns:a16="http://schemas.microsoft.com/office/drawing/2014/main" id="{DC01407D-2C32-4526-9271-F0223D994DF9}"/>
              </a:ext>
            </a:extLst>
          </p:cNvPr>
          <p:cNvPicPr>
            <a:picLocks noChangeAspect="1"/>
          </p:cNvPicPr>
          <p:nvPr/>
        </p:nvPicPr>
        <p:blipFill>
          <a:blip r:embed="rId3"/>
          <a:stretch>
            <a:fillRect/>
          </a:stretch>
        </p:blipFill>
        <p:spPr>
          <a:xfrm>
            <a:off x="7031114" y="0"/>
            <a:ext cx="3877522" cy="6900245"/>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BF3235-A54E-4B74-BAD0-D0CBC1935DD9}"/>
              </a:ext>
            </a:extLst>
          </p:cNvPr>
          <p:cNvPicPr>
            <a:picLocks noChangeAspect="1"/>
          </p:cNvPicPr>
          <p:nvPr/>
        </p:nvPicPr>
        <p:blipFill>
          <a:blip r:embed="rId2"/>
          <a:stretch>
            <a:fillRect/>
          </a:stretch>
        </p:blipFill>
        <p:spPr>
          <a:xfrm>
            <a:off x="1813931" y="0"/>
            <a:ext cx="3856180" cy="6858000"/>
          </a:xfrm>
          <a:prstGeom prst="rect">
            <a:avLst/>
          </a:prstGeom>
          <a:noFill/>
          <a:ln cap="flat">
            <a:noFill/>
          </a:ln>
        </p:spPr>
      </p:pic>
      <p:pic>
        <p:nvPicPr>
          <p:cNvPr id="3" name="Imagen 4">
            <a:extLst>
              <a:ext uri="{FF2B5EF4-FFF2-40B4-BE49-F238E27FC236}">
                <a16:creationId xmlns:a16="http://schemas.microsoft.com/office/drawing/2014/main" id="{08CDFDB3-BD4B-48FA-BB7F-589FAF6DCACB}"/>
              </a:ext>
            </a:extLst>
          </p:cNvPr>
          <p:cNvPicPr>
            <a:picLocks noChangeAspect="1"/>
          </p:cNvPicPr>
          <p:nvPr/>
        </p:nvPicPr>
        <p:blipFill>
          <a:blip r:embed="rId3"/>
          <a:stretch>
            <a:fillRect/>
          </a:stretch>
        </p:blipFill>
        <p:spPr>
          <a:xfrm>
            <a:off x="6486378" y="0"/>
            <a:ext cx="385618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2CF187-CD00-41A5-B617-091B48353AD7}"/>
              </a:ext>
            </a:extLst>
          </p:cNvPr>
          <p:cNvPicPr>
            <a:picLocks noChangeAspect="1"/>
          </p:cNvPicPr>
          <p:nvPr/>
        </p:nvPicPr>
        <p:blipFill>
          <a:blip r:embed="rId2"/>
          <a:stretch>
            <a:fillRect/>
          </a:stretch>
        </p:blipFill>
        <p:spPr>
          <a:xfrm>
            <a:off x="1751789" y="0"/>
            <a:ext cx="3876653" cy="6894411"/>
          </a:xfrm>
          <a:prstGeom prst="rect">
            <a:avLst/>
          </a:prstGeom>
          <a:noFill/>
          <a:ln cap="flat">
            <a:noFill/>
          </a:ln>
        </p:spPr>
      </p:pic>
      <p:pic>
        <p:nvPicPr>
          <p:cNvPr id="3" name="Imagen 4">
            <a:extLst>
              <a:ext uri="{FF2B5EF4-FFF2-40B4-BE49-F238E27FC236}">
                <a16:creationId xmlns:a16="http://schemas.microsoft.com/office/drawing/2014/main" id="{A166033A-DBC6-4B1F-966E-46D8F9CB338A}"/>
              </a:ext>
            </a:extLst>
          </p:cNvPr>
          <p:cNvPicPr>
            <a:picLocks noChangeAspect="1"/>
          </p:cNvPicPr>
          <p:nvPr/>
        </p:nvPicPr>
        <p:blipFill>
          <a:blip r:embed="rId3"/>
          <a:stretch>
            <a:fillRect/>
          </a:stretch>
        </p:blipFill>
        <p:spPr>
          <a:xfrm>
            <a:off x="6590190" y="0"/>
            <a:ext cx="3876653" cy="6894411"/>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3AF7A5-EF56-4CD2-9586-E07B80C4AD95}"/>
              </a:ext>
            </a:extLst>
          </p:cNvPr>
          <p:cNvPicPr>
            <a:picLocks noChangeAspect="1"/>
          </p:cNvPicPr>
          <p:nvPr/>
        </p:nvPicPr>
        <p:blipFill>
          <a:blip r:embed="rId2"/>
          <a:stretch>
            <a:fillRect/>
          </a:stretch>
        </p:blipFill>
        <p:spPr>
          <a:xfrm>
            <a:off x="896642" y="0"/>
            <a:ext cx="10253706" cy="6919301"/>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BEC9BE-5ACF-4CDA-A930-60899AEE9CF6}"/>
              </a:ext>
            </a:extLst>
          </p:cNvPr>
          <p:cNvPicPr>
            <a:picLocks noChangeAspect="1"/>
          </p:cNvPicPr>
          <p:nvPr/>
        </p:nvPicPr>
        <p:blipFill>
          <a:blip r:embed="rId2"/>
          <a:stretch>
            <a:fillRect/>
          </a:stretch>
        </p:blipFill>
        <p:spPr>
          <a:xfrm>
            <a:off x="1331686" y="0"/>
            <a:ext cx="9528614"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68F7A7-E904-4BD6-BC59-9B29D0AD3674}"/>
              </a:ext>
            </a:extLst>
          </p:cNvPr>
          <p:cNvPicPr>
            <a:picLocks noChangeAspect="1"/>
          </p:cNvPicPr>
          <p:nvPr/>
        </p:nvPicPr>
        <p:blipFill>
          <a:blip r:embed="rId2"/>
          <a:stretch>
            <a:fillRect/>
          </a:stretch>
        </p:blipFill>
        <p:spPr>
          <a:xfrm>
            <a:off x="905521" y="37728"/>
            <a:ext cx="10191564" cy="6794376"/>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CB8ADE-1ED2-46DE-BFCE-912D7E502799}"/>
              </a:ext>
            </a:extLst>
          </p:cNvPr>
          <p:cNvPicPr>
            <a:picLocks noChangeAspect="1"/>
          </p:cNvPicPr>
          <p:nvPr/>
        </p:nvPicPr>
        <p:blipFill>
          <a:blip r:embed="rId2"/>
          <a:stretch>
            <a:fillRect/>
          </a:stretch>
        </p:blipFill>
        <p:spPr>
          <a:xfrm>
            <a:off x="897474" y="0"/>
            <a:ext cx="10490252" cy="7776834"/>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19F5D3-6B7A-4334-B245-6D53CEE0822C}"/>
              </a:ext>
            </a:extLst>
          </p:cNvPr>
          <p:cNvPicPr>
            <a:picLocks noChangeAspect="1"/>
          </p:cNvPicPr>
          <p:nvPr/>
        </p:nvPicPr>
        <p:blipFill>
          <a:blip r:embed="rId2"/>
          <a:stretch>
            <a:fillRect/>
          </a:stretch>
        </p:blipFill>
        <p:spPr>
          <a:xfrm>
            <a:off x="1172087" y="0"/>
            <a:ext cx="9811502" cy="6933456"/>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AE2A2A-2616-47D7-99F1-E16C52C013C7}"/>
              </a:ext>
            </a:extLst>
          </p:cNvPr>
          <p:cNvPicPr>
            <a:picLocks noChangeAspect="1"/>
          </p:cNvPicPr>
          <p:nvPr/>
        </p:nvPicPr>
        <p:blipFill>
          <a:blip r:embed="rId2"/>
          <a:stretch>
            <a:fillRect/>
          </a:stretch>
        </p:blipFill>
        <p:spPr>
          <a:xfrm>
            <a:off x="1393792" y="0"/>
            <a:ext cx="913292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0679C13A-921F-40DA-AF9F-34A2C14AA3C7}"/>
              </a:ext>
            </a:extLst>
          </p:cNvPr>
          <p:cNvPicPr>
            <a:picLocks noChangeAspect="1"/>
          </p:cNvPicPr>
          <p:nvPr/>
        </p:nvPicPr>
        <p:blipFill>
          <a:blip r:embed="rId2"/>
          <a:stretch>
            <a:fillRect/>
          </a:stretch>
        </p:blipFill>
        <p:spPr>
          <a:xfrm>
            <a:off x="-115406" y="0"/>
            <a:ext cx="12307412" cy="6888476"/>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AD0C3F-714A-43E6-A61C-C68E54CF137C}"/>
              </a:ext>
            </a:extLst>
          </p:cNvPr>
          <p:cNvPicPr>
            <a:picLocks noChangeAspect="1"/>
          </p:cNvPicPr>
          <p:nvPr/>
        </p:nvPicPr>
        <p:blipFill>
          <a:blip r:embed="rId2"/>
          <a:stretch>
            <a:fillRect/>
          </a:stretch>
        </p:blipFill>
        <p:spPr>
          <a:xfrm>
            <a:off x="714649" y="0"/>
            <a:ext cx="10778782"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DF90B6-3B98-4D9D-967C-DBD8FD7C839A}"/>
              </a:ext>
            </a:extLst>
          </p:cNvPr>
          <p:cNvPicPr>
            <a:picLocks noChangeAspect="1"/>
          </p:cNvPicPr>
          <p:nvPr/>
        </p:nvPicPr>
        <p:blipFill>
          <a:blip r:embed="rId2"/>
          <a:stretch>
            <a:fillRect/>
          </a:stretch>
        </p:blipFill>
        <p:spPr>
          <a:xfrm>
            <a:off x="3807140" y="0"/>
            <a:ext cx="4577715"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F6D664-FEF7-4E28-993E-81785B533EB9}"/>
              </a:ext>
            </a:extLst>
          </p:cNvPr>
          <p:cNvPicPr>
            <a:picLocks noChangeAspect="1"/>
          </p:cNvPicPr>
          <p:nvPr/>
        </p:nvPicPr>
        <p:blipFill>
          <a:blip r:embed="rId2"/>
          <a:stretch>
            <a:fillRect/>
          </a:stretch>
        </p:blipFill>
        <p:spPr>
          <a:xfrm>
            <a:off x="844558" y="0"/>
            <a:ext cx="10306824"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776C1A-6465-4052-95A6-EAB5D15EECC8}"/>
              </a:ext>
            </a:extLst>
          </p:cNvPr>
          <p:cNvPicPr>
            <a:picLocks noChangeAspect="1"/>
          </p:cNvPicPr>
          <p:nvPr/>
        </p:nvPicPr>
        <p:blipFill>
          <a:blip r:embed="rId2"/>
          <a:stretch>
            <a:fillRect/>
          </a:stretch>
        </p:blipFill>
        <p:spPr>
          <a:xfrm>
            <a:off x="941621" y="0"/>
            <a:ext cx="102870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30B52F-EAB7-4FEC-9183-E87CBCA94A6E}"/>
              </a:ext>
            </a:extLst>
          </p:cNvPr>
          <p:cNvPicPr>
            <a:picLocks noChangeAspect="1"/>
          </p:cNvPicPr>
          <p:nvPr/>
        </p:nvPicPr>
        <p:blipFill>
          <a:blip r:embed="rId2"/>
          <a:stretch>
            <a:fillRect/>
          </a:stretch>
        </p:blipFill>
        <p:spPr>
          <a:xfrm>
            <a:off x="466078" y="0"/>
            <a:ext cx="1119673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DE6B54-5C5A-4F13-8D75-06DDE7766625}"/>
              </a:ext>
            </a:extLst>
          </p:cNvPr>
          <p:cNvPicPr>
            <a:picLocks noChangeAspect="1"/>
          </p:cNvPicPr>
          <p:nvPr/>
        </p:nvPicPr>
        <p:blipFill>
          <a:blip r:embed="rId2"/>
          <a:stretch>
            <a:fillRect/>
          </a:stretch>
        </p:blipFill>
        <p:spPr>
          <a:xfrm>
            <a:off x="987085" y="0"/>
            <a:ext cx="10083454"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07693E-50D2-49AE-B5EF-B8D734A9D456}"/>
              </a:ext>
            </a:extLst>
          </p:cNvPr>
          <p:cNvPicPr>
            <a:picLocks noChangeAspect="1"/>
          </p:cNvPicPr>
          <p:nvPr/>
        </p:nvPicPr>
        <p:blipFill>
          <a:blip r:embed="rId2"/>
          <a:stretch>
            <a:fillRect/>
          </a:stretch>
        </p:blipFill>
        <p:spPr>
          <a:xfrm>
            <a:off x="1442109" y="0"/>
            <a:ext cx="9173196"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536E46-5821-43A8-B620-D08045D4C09C}"/>
              </a:ext>
            </a:extLst>
          </p:cNvPr>
          <p:cNvPicPr>
            <a:picLocks noChangeAspect="1"/>
          </p:cNvPicPr>
          <p:nvPr/>
        </p:nvPicPr>
        <p:blipFill>
          <a:blip r:embed="rId2"/>
          <a:stretch>
            <a:fillRect/>
          </a:stretch>
        </p:blipFill>
        <p:spPr>
          <a:xfrm>
            <a:off x="982111" y="0"/>
            <a:ext cx="10287000"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42D438E-3F38-4D4E-8319-FC7FBFC648A5}"/>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69701472-1355-4FC7-815B-6E9E542BA6D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6E70FBFF-9BBF-4029-9B33-ECF1CA8C75A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8256555-D083-45D4-88EE-D01A956BB61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3F2867E0-8388-48DD-94C6-85D9106A673B}"/>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1D823F9-3A0A-496D-AB1E-293D72B0C4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372406A-55E5-4426-9DBB-4286B3370F6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86C4F22C-89AC-4094-9454-39A5F44CFF56}"/>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71288FA-065B-417B-A75F-88C1B64F5F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AFD1C5F-BCCA-43F1-8786-FBFD78F6547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C91D075-559A-438F-AFB8-9DF9364307B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4467D0D-E5F4-4739-A771-BF4C8571061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1AB45E8-260A-47E4-9B0D-FDB7610EEAD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F57CC230-934A-44D0-A3DA-2C1F7102DAA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822896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385</Words>
  <Application>Microsoft Office PowerPoint</Application>
  <PresentationFormat>Panorámica</PresentationFormat>
  <Paragraphs>15</Paragraphs>
  <Slides>39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39</vt:i4>
      </vt:variant>
    </vt:vector>
  </HeadingPairs>
  <TitlesOfParts>
    <vt:vector size="4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2020-10-03T17:30:27Z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