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4"/>
  </p:notesMasterIdLst>
  <p:sldIdLst>
    <p:sldId id="257" r:id="rId4"/>
    <p:sldId id="258" r:id="rId5"/>
    <p:sldId id="256"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1" r:id="rId48"/>
    <p:sldId id="300" r:id="rId49"/>
    <p:sldId id="302" r:id="rId50"/>
    <p:sldId id="303" r:id="rId51"/>
    <p:sldId id="304" r:id="rId52"/>
    <p:sldId id="305" r:id="rId53"/>
    <p:sldId id="306" r:id="rId54"/>
    <p:sldId id="327" r:id="rId55"/>
    <p:sldId id="307" r:id="rId56"/>
    <p:sldId id="308" r:id="rId57"/>
    <p:sldId id="309" r:id="rId58"/>
    <p:sldId id="310" r:id="rId59"/>
    <p:sldId id="311" r:id="rId60"/>
    <p:sldId id="312" r:id="rId61"/>
    <p:sldId id="313" r:id="rId62"/>
    <p:sldId id="315" r:id="rId63"/>
    <p:sldId id="316" r:id="rId64"/>
    <p:sldId id="314" r:id="rId65"/>
    <p:sldId id="317" r:id="rId66"/>
    <p:sldId id="319" r:id="rId67"/>
    <p:sldId id="338" r:id="rId68"/>
    <p:sldId id="320" r:id="rId69"/>
    <p:sldId id="321" r:id="rId70"/>
    <p:sldId id="322" r:id="rId71"/>
    <p:sldId id="323" r:id="rId72"/>
    <p:sldId id="324" r:id="rId73"/>
    <p:sldId id="325" r:id="rId74"/>
    <p:sldId id="326" r:id="rId75"/>
    <p:sldId id="328" r:id="rId76"/>
    <p:sldId id="329" r:id="rId77"/>
    <p:sldId id="330" r:id="rId78"/>
    <p:sldId id="331" r:id="rId79"/>
    <p:sldId id="332" r:id="rId80"/>
    <p:sldId id="333" r:id="rId81"/>
    <p:sldId id="342" r:id="rId82"/>
    <p:sldId id="343" r:id="rId8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3BEACD3-EE5C-4288-9DCB-AA53210474D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083B9C4-F605-40FF-BB56-A8F519B346F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66FAAC0-342F-4B15-9F3F-AA386F4D1DAB}" type="datetime1">
              <a:rPr lang="es-ES"/>
              <a:pPr lvl="0"/>
              <a:t>17/09/2021</a:t>
            </a:fld>
            <a:endParaRPr lang="es-ES"/>
          </a:p>
        </p:txBody>
      </p:sp>
      <p:sp>
        <p:nvSpPr>
          <p:cNvPr id="4" name="Marcador de imagen de diapositiva 3">
            <a:extLst>
              <a:ext uri="{FF2B5EF4-FFF2-40B4-BE49-F238E27FC236}">
                <a16:creationId xmlns:a16="http://schemas.microsoft.com/office/drawing/2014/main" id="{0145FE60-90A3-40AE-8B78-2E340599792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D5E380C-898A-4D09-9E0F-1B6D166EFFB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BE03B30-8D93-4FFC-AA73-81034E8B83A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E5D9A34-0C89-4C5B-B3E3-9773A14A6FC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D9EEABA-324A-4F1D-8621-A6A4D8EDE49D}" type="slidenum">
              <a:t>‹Nº›</a:t>
            </a:fld>
            <a:endParaRPr lang="es-ES"/>
          </a:p>
        </p:txBody>
      </p:sp>
    </p:spTree>
    <p:extLst>
      <p:ext uri="{BB962C8B-B14F-4D97-AF65-F5344CB8AC3E}">
        <p14:creationId xmlns:p14="http://schemas.microsoft.com/office/powerpoint/2010/main" val="212340296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D6D2266-03F1-4DA6-B8F6-31E24B79A82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FFB865C-40AE-4FEA-AD55-BA01239B07E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E59EBD-3311-4141-96B7-C137DA39935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21F61EE-54A2-402E-A149-48EEF8066111}" type="slidenum">
              <a:t>1</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61F88EE-42F3-4981-AE24-C0A93FEBA42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1D52749-17E2-4815-ADBD-59BE76BEE27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55961C1-A160-474C-9DCB-084B89BA55D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8147CA-760B-4CE8-B826-4E0C08D6C4F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D82D5A-C3FB-4B6B-B78E-3463490F842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5BD77BE-D3A5-41F6-BA1A-BF81780819C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2BF629A-B528-4012-BAC9-1BC30688E06A}"/>
              </a:ext>
            </a:extLst>
          </p:cNvPr>
          <p:cNvSpPr txBox="1">
            <a:spLocks noGrp="1"/>
          </p:cNvSpPr>
          <p:nvPr>
            <p:ph type="dt" sz="half" idx="7"/>
          </p:nvPr>
        </p:nvSpPr>
        <p:spPr/>
        <p:txBody>
          <a:bodyPr/>
          <a:lstStyle>
            <a:lvl1pPr>
              <a:defRPr/>
            </a:lvl1pPr>
          </a:lstStyle>
          <a:p>
            <a:pPr lvl="0"/>
            <a:fld id="{ED716298-6E97-48C1-AA90-181EFDB9ED18}" type="datetime1">
              <a:rPr lang="es-ES"/>
              <a:pPr lvl="0"/>
              <a:t>17/09/2021</a:t>
            </a:fld>
            <a:endParaRPr lang="es-ES"/>
          </a:p>
        </p:txBody>
      </p:sp>
      <p:sp>
        <p:nvSpPr>
          <p:cNvPr id="5" name="Marcador de pie de página 4">
            <a:extLst>
              <a:ext uri="{FF2B5EF4-FFF2-40B4-BE49-F238E27FC236}">
                <a16:creationId xmlns:a16="http://schemas.microsoft.com/office/drawing/2014/main" id="{31F12126-AA67-434E-A3E4-FEC292E72ED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F976662-BA24-46C9-A983-79786B320A26}"/>
              </a:ext>
            </a:extLst>
          </p:cNvPr>
          <p:cNvSpPr txBox="1">
            <a:spLocks noGrp="1"/>
          </p:cNvSpPr>
          <p:nvPr>
            <p:ph type="sldNum" sz="quarter" idx="8"/>
          </p:nvPr>
        </p:nvSpPr>
        <p:spPr/>
        <p:txBody>
          <a:bodyPr/>
          <a:lstStyle>
            <a:lvl1pPr>
              <a:defRPr/>
            </a:lvl1pPr>
          </a:lstStyle>
          <a:p>
            <a:pPr lvl="0"/>
            <a:fld id="{8ECBFF72-8F88-4F04-9C93-F8E025BFBB97}" type="slidenum">
              <a:t>‹Nº›</a:t>
            </a:fld>
            <a:endParaRPr lang="es-ES"/>
          </a:p>
        </p:txBody>
      </p:sp>
    </p:spTree>
    <p:extLst>
      <p:ext uri="{BB962C8B-B14F-4D97-AF65-F5344CB8AC3E}">
        <p14:creationId xmlns:p14="http://schemas.microsoft.com/office/powerpoint/2010/main" val="155928279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FAB9E1-9DCA-4239-9D49-0518C94B9B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B00C0EB-B336-49F0-9E1E-CE43AA1E803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CBE75C7-C99D-4656-9FC4-4CD9C51A43EA}"/>
              </a:ext>
            </a:extLst>
          </p:cNvPr>
          <p:cNvSpPr txBox="1">
            <a:spLocks noGrp="1"/>
          </p:cNvSpPr>
          <p:nvPr>
            <p:ph type="dt" sz="half" idx="7"/>
          </p:nvPr>
        </p:nvSpPr>
        <p:spPr/>
        <p:txBody>
          <a:bodyPr/>
          <a:lstStyle>
            <a:lvl1pPr>
              <a:defRPr/>
            </a:lvl1pPr>
          </a:lstStyle>
          <a:p>
            <a:pPr lvl="0"/>
            <a:fld id="{E113BB57-F3D0-4958-B880-800CC9208E40}" type="datetime1">
              <a:rPr lang="es-ES"/>
              <a:pPr lvl="0"/>
              <a:t>17/09/2021</a:t>
            </a:fld>
            <a:endParaRPr lang="es-ES"/>
          </a:p>
        </p:txBody>
      </p:sp>
      <p:sp>
        <p:nvSpPr>
          <p:cNvPr id="5" name="Marcador de pie de página 4">
            <a:extLst>
              <a:ext uri="{FF2B5EF4-FFF2-40B4-BE49-F238E27FC236}">
                <a16:creationId xmlns:a16="http://schemas.microsoft.com/office/drawing/2014/main" id="{0160BA60-DBE1-49CE-B203-8AC00C0FF3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50C6060-1770-4519-90EA-374425A826F6}"/>
              </a:ext>
            </a:extLst>
          </p:cNvPr>
          <p:cNvSpPr txBox="1">
            <a:spLocks noGrp="1"/>
          </p:cNvSpPr>
          <p:nvPr>
            <p:ph type="sldNum" sz="quarter" idx="8"/>
          </p:nvPr>
        </p:nvSpPr>
        <p:spPr/>
        <p:txBody>
          <a:bodyPr/>
          <a:lstStyle>
            <a:lvl1pPr>
              <a:defRPr/>
            </a:lvl1pPr>
          </a:lstStyle>
          <a:p>
            <a:pPr lvl="0"/>
            <a:fld id="{CBC65178-A61B-46BB-96CD-02958D5B026A}" type="slidenum">
              <a:t>‹Nº›</a:t>
            </a:fld>
            <a:endParaRPr lang="es-ES"/>
          </a:p>
        </p:txBody>
      </p:sp>
    </p:spTree>
    <p:extLst>
      <p:ext uri="{BB962C8B-B14F-4D97-AF65-F5344CB8AC3E}">
        <p14:creationId xmlns:p14="http://schemas.microsoft.com/office/powerpoint/2010/main" val="755500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07F62D-A756-447A-997A-5A77C5CF94E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1F7D098-79AD-4A01-A964-19A02A9BD38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73F397A-51BD-46D2-8319-03F7EA0D6D53}"/>
              </a:ext>
            </a:extLst>
          </p:cNvPr>
          <p:cNvSpPr txBox="1">
            <a:spLocks noGrp="1"/>
          </p:cNvSpPr>
          <p:nvPr>
            <p:ph type="dt" sz="half" idx="7"/>
          </p:nvPr>
        </p:nvSpPr>
        <p:spPr/>
        <p:txBody>
          <a:bodyPr/>
          <a:lstStyle>
            <a:lvl1pPr>
              <a:defRPr/>
            </a:lvl1pPr>
          </a:lstStyle>
          <a:p>
            <a:pPr lvl="0"/>
            <a:fld id="{B24DAF4F-D61F-4046-8902-BE65E620C20C}" type="datetime1">
              <a:rPr lang="es-ES"/>
              <a:pPr lvl="0"/>
              <a:t>17/09/2021</a:t>
            </a:fld>
            <a:endParaRPr lang="es-ES"/>
          </a:p>
        </p:txBody>
      </p:sp>
      <p:sp>
        <p:nvSpPr>
          <p:cNvPr id="5" name="Marcador de pie de página 4">
            <a:extLst>
              <a:ext uri="{FF2B5EF4-FFF2-40B4-BE49-F238E27FC236}">
                <a16:creationId xmlns:a16="http://schemas.microsoft.com/office/drawing/2014/main" id="{9CCB75C0-EBA7-4808-A4A2-933C2BCAA1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213B9FE-2438-4CF5-873A-6468D602633B}"/>
              </a:ext>
            </a:extLst>
          </p:cNvPr>
          <p:cNvSpPr txBox="1">
            <a:spLocks noGrp="1"/>
          </p:cNvSpPr>
          <p:nvPr>
            <p:ph type="sldNum" sz="quarter" idx="8"/>
          </p:nvPr>
        </p:nvSpPr>
        <p:spPr/>
        <p:txBody>
          <a:bodyPr/>
          <a:lstStyle>
            <a:lvl1pPr>
              <a:defRPr/>
            </a:lvl1pPr>
          </a:lstStyle>
          <a:p>
            <a:pPr lvl="0"/>
            <a:fld id="{4FAED2B4-3CEE-434D-B296-455E3931E783}" type="slidenum">
              <a:t>‹Nº›</a:t>
            </a:fld>
            <a:endParaRPr lang="es-ES"/>
          </a:p>
        </p:txBody>
      </p:sp>
    </p:spTree>
    <p:extLst>
      <p:ext uri="{BB962C8B-B14F-4D97-AF65-F5344CB8AC3E}">
        <p14:creationId xmlns:p14="http://schemas.microsoft.com/office/powerpoint/2010/main" val="3778209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0A3C08-057A-460F-9935-817C1B7C77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B5C25F6-27C1-4538-A436-41A7BC612B9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21A096C-35CA-4C13-99FB-FC687C439F3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5533453-E1C6-4FCE-A58F-F5E9C8FFC1B7}"/>
              </a:ext>
            </a:extLst>
          </p:cNvPr>
          <p:cNvSpPr txBox="1">
            <a:spLocks noGrp="1"/>
          </p:cNvSpPr>
          <p:nvPr>
            <p:ph type="dt" sz="half" idx="7"/>
          </p:nvPr>
        </p:nvSpPr>
        <p:spPr/>
        <p:txBody>
          <a:bodyPr/>
          <a:lstStyle>
            <a:lvl1pPr>
              <a:defRPr/>
            </a:lvl1pPr>
          </a:lstStyle>
          <a:p>
            <a:pPr lvl="0"/>
            <a:fld id="{09A2D2E6-AD04-439A-A54C-EB2AAB986D90}" type="datetime1">
              <a:rPr lang="es-ES"/>
              <a:pPr lvl="0"/>
              <a:t>17/09/2021</a:t>
            </a:fld>
            <a:endParaRPr lang="es-ES"/>
          </a:p>
        </p:txBody>
      </p:sp>
      <p:sp>
        <p:nvSpPr>
          <p:cNvPr id="6" name="Marcador de pie de página 5">
            <a:extLst>
              <a:ext uri="{FF2B5EF4-FFF2-40B4-BE49-F238E27FC236}">
                <a16:creationId xmlns:a16="http://schemas.microsoft.com/office/drawing/2014/main" id="{2704F51C-5DC2-4165-95A7-F064F168A5E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69F9E3C-67CE-4E21-B049-9E75CC44BAEF}"/>
              </a:ext>
            </a:extLst>
          </p:cNvPr>
          <p:cNvSpPr txBox="1">
            <a:spLocks noGrp="1"/>
          </p:cNvSpPr>
          <p:nvPr>
            <p:ph type="sldNum" sz="quarter" idx="8"/>
          </p:nvPr>
        </p:nvSpPr>
        <p:spPr/>
        <p:txBody>
          <a:bodyPr/>
          <a:lstStyle>
            <a:lvl1pPr>
              <a:defRPr/>
            </a:lvl1pPr>
          </a:lstStyle>
          <a:p>
            <a:pPr lvl="0"/>
            <a:fld id="{31DB40E7-286E-45EC-981B-E328B0820B20}" type="slidenum">
              <a:t>‹Nº›</a:t>
            </a:fld>
            <a:endParaRPr lang="es-ES"/>
          </a:p>
        </p:txBody>
      </p:sp>
    </p:spTree>
    <p:extLst>
      <p:ext uri="{BB962C8B-B14F-4D97-AF65-F5344CB8AC3E}">
        <p14:creationId xmlns:p14="http://schemas.microsoft.com/office/powerpoint/2010/main" val="1042371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ECD3E8-4A93-4077-A7A1-6AD75C4DA08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6F1EF02-04C1-46FF-A3F0-93E987A0E04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99D4102-6656-4145-AFEC-5D061CA7011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2A7360C-EAD5-4706-B7A6-506D42A537B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33A5415-351D-486F-A893-C30085946DC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2F58A9D-946E-48D9-81B7-B74A78766BE4}"/>
              </a:ext>
            </a:extLst>
          </p:cNvPr>
          <p:cNvSpPr txBox="1">
            <a:spLocks noGrp="1"/>
          </p:cNvSpPr>
          <p:nvPr>
            <p:ph type="dt" sz="half" idx="7"/>
          </p:nvPr>
        </p:nvSpPr>
        <p:spPr/>
        <p:txBody>
          <a:bodyPr/>
          <a:lstStyle>
            <a:lvl1pPr>
              <a:defRPr/>
            </a:lvl1pPr>
          </a:lstStyle>
          <a:p>
            <a:pPr lvl="0"/>
            <a:fld id="{D51C0B57-39D3-448D-86FE-DEFE1B0990AB}" type="datetime1">
              <a:rPr lang="es-ES"/>
              <a:pPr lvl="0"/>
              <a:t>17/09/2021</a:t>
            </a:fld>
            <a:endParaRPr lang="es-ES"/>
          </a:p>
        </p:txBody>
      </p:sp>
      <p:sp>
        <p:nvSpPr>
          <p:cNvPr id="8" name="Marcador de pie de página 7">
            <a:extLst>
              <a:ext uri="{FF2B5EF4-FFF2-40B4-BE49-F238E27FC236}">
                <a16:creationId xmlns:a16="http://schemas.microsoft.com/office/drawing/2014/main" id="{23F6BD8D-94E8-45A2-80D8-B370EA67ED1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CD74309-EDE9-4698-9E0C-8796ED6ECF61}"/>
              </a:ext>
            </a:extLst>
          </p:cNvPr>
          <p:cNvSpPr txBox="1">
            <a:spLocks noGrp="1"/>
          </p:cNvSpPr>
          <p:nvPr>
            <p:ph type="sldNum" sz="quarter" idx="8"/>
          </p:nvPr>
        </p:nvSpPr>
        <p:spPr/>
        <p:txBody>
          <a:bodyPr/>
          <a:lstStyle>
            <a:lvl1pPr>
              <a:defRPr/>
            </a:lvl1pPr>
          </a:lstStyle>
          <a:p>
            <a:pPr lvl="0"/>
            <a:fld id="{64CD8C3E-6374-42CB-BB0E-FD9619BC7B53}" type="slidenum">
              <a:t>‹Nº›</a:t>
            </a:fld>
            <a:endParaRPr lang="es-ES"/>
          </a:p>
        </p:txBody>
      </p:sp>
    </p:spTree>
    <p:extLst>
      <p:ext uri="{BB962C8B-B14F-4D97-AF65-F5344CB8AC3E}">
        <p14:creationId xmlns:p14="http://schemas.microsoft.com/office/powerpoint/2010/main" val="1725763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E935F6-DF13-48FA-AD3C-84E35D84D46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7138B35-E88F-4B03-85BE-23F2F9B81FDB}"/>
              </a:ext>
            </a:extLst>
          </p:cNvPr>
          <p:cNvSpPr txBox="1">
            <a:spLocks noGrp="1"/>
          </p:cNvSpPr>
          <p:nvPr>
            <p:ph type="dt" sz="half" idx="7"/>
          </p:nvPr>
        </p:nvSpPr>
        <p:spPr/>
        <p:txBody>
          <a:bodyPr/>
          <a:lstStyle>
            <a:lvl1pPr>
              <a:defRPr/>
            </a:lvl1pPr>
          </a:lstStyle>
          <a:p>
            <a:pPr lvl="0"/>
            <a:fld id="{7A98D995-907C-41BD-B399-6D6511D09EB3}" type="datetime1">
              <a:rPr lang="es-ES"/>
              <a:pPr lvl="0"/>
              <a:t>17/09/2021</a:t>
            </a:fld>
            <a:endParaRPr lang="es-ES"/>
          </a:p>
        </p:txBody>
      </p:sp>
      <p:sp>
        <p:nvSpPr>
          <p:cNvPr id="4" name="Marcador de pie de página 3">
            <a:extLst>
              <a:ext uri="{FF2B5EF4-FFF2-40B4-BE49-F238E27FC236}">
                <a16:creationId xmlns:a16="http://schemas.microsoft.com/office/drawing/2014/main" id="{2131B744-8057-4070-B4A1-6759E5BB83E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616DA25-DB92-4E88-9CFA-EBCED5F14230}"/>
              </a:ext>
            </a:extLst>
          </p:cNvPr>
          <p:cNvSpPr txBox="1">
            <a:spLocks noGrp="1"/>
          </p:cNvSpPr>
          <p:nvPr>
            <p:ph type="sldNum" sz="quarter" idx="8"/>
          </p:nvPr>
        </p:nvSpPr>
        <p:spPr/>
        <p:txBody>
          <a:bodyPr/>
          <a:lstStyle>
            <a:lvl1pPr>
              <a:defRPr/>
            </a:lvl1pPr>
          </a:lstStyle>
          <a:p>
            <a:pPr lvl="0"/>
            <a:fld id="{AD95D017-485E-4F58-A008-10B01E58B2FB}" type="slidenum">
              <a:t>‹Nº›</a:t>
            </a:fld>
            <a:endParaRPr lang="es-ES"/>
          </a:p>
        </p:txBody>
      </p:sp>
    </p:spTree>
    <p:extLst>
      <p:ext uri="{BB962C8B-B14F-4D97-AF65-F5344CB8AC3E}">
        <p14:creationId xmlns:p14="http://schemas.microsoft.com/office/powerpoint/2010/main" val="3655920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0552DE9-655A-4C1D-8A91-9563ADB705B1}"/>
              </a:ext>
            </a:extLst>
          </p:cNvPr>
          <p:cNvSpPr txBox="1">
            <a:spLocks noGrp="1"/>
          </p:cNvSpPr>
          <p:nvPr>
            <p:ph type="dt" sz="half" idx="7"/>
          </p:nvPr>
        </p:nvSpPr>
        <p:spPr/>
        <p:txBody>
          <a:bodyPr/>
          <a:lstStyle>
            <a:lvl1pPr>
              <a:defRPr/>
            </a:lvl1pPr>
          </a:lstStyle>
          <a:p>
            <a:pPr lvl="0"/>
            <a:fld id="{3272881F-C97F-4BB6-9590-80CEB700DCEF}" type="datetime1">
              <a:rPr lang="es-ES"/>
              <a:pPr lvl="0"/>
              <a:t>17/09/2021</a:t>
            </a:fld>
            <a:endParaRPr lang="es-ES"/>
          </a:p>
        </p:txBody>
      </p:sp>
      <p:sp>
        <p:nvSpPr>
          <p:cNvPr id="3" name="Marcador de pie de página 2">
            <a:extLst>
              <a:ext uri="{FF2B5EF4-FFF2-40B4-BE49-F238E27FC236}">
                <a16:creationId xmlns:a16="http://schemas.microsoft.com/office/drawing/2014/main" id="{FD468354-E55E-4943-924F-3CAD3327DE7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EF474B3-C517-41DA-9F5D-6DE815D76A44}"/>
              </a:ext>
            </a:extLst>
          </p:cNvPr>
          <p:cNvSpPr txBox="1">
            <a:spLocks noGrp="1"/>
          </p:cNvSpPr>
          <p:nvPr>
            <p:ph type="sldNum" sz="quarter" idx="8"/>
          </p:nvPr>
        </p:nvSpPr>
        <p:spPr/>
        <p:txBody>
          <a:bodyPr/>
          <a:lstStyle>
            <a:lvl1pPr>
              <a:defRPr/>
            </a:lvl1pPr>
          </a:lstStyle>
          <a:p>
            <a:pPr lvl="0"/>
            <a:fld id="{87FAFE41-8FCC-4C2E-8721-689307742F2E}" type="slidenum">
              <a:t>‹Nº›</a:t>
            </a:fld>
            <a:endParaRPr lang="es-ES"/>
          </a:p>
        </p:txBody>
      </p:sp>
    </p:spTree>
    <p:extLst>
      <p:ext uri="{BB962C8B-B14F-4D97-AF65-F5344CB8AC3E}">
        <p14:creationId xmlns:p14="http://schemas.microsoft.com/office/powerpoint/2010/main" val="273650839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8F75CE-F9A2-4620-AE59-9E8C6C1CB8D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02E85C-483A-45EA-B7C2-9179234284B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E3B305E-C5E9-4D7F-96D8-E686E2DFCAD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09229CB-21A0-48A7-9867-450ED5CC49D2}"/>
              </a:ext>
            </a:extLst>
          </p:cNvPr>
          <p:cNvSpPr txBox="1">
            <a:spLocks noGrp="1"/>
          </p:cNvSpPr>
          <p:nvPr>
            <p:ph type="dt" sz="half" idx="7"/>
          </p:nvPr>
        </p:nvSpPr>
        <p:spPr/>
        <p:txBody>
          <a:bodyPr/>
          <a:lstStyle>
            <a:lvl1pPr>
              <a:defRPr/>
            </a:lvl1pPr>
          </a:lstStyle>
          <a:p>
            <a:pPr lvl="0"/>
            <a:fld id="{95A25BA9-6F23-4594-B57A-9E57E98E5043}" type="datetime1">
              <a:rPr lang="es-ES"/>
              <a:pPr lvl="0"/>
              <a:t>17/09/2021</a:t>
            </a:fld>
            <a:endParaRPr lang="es-ES"/>
          </a:p>
        </p:txBody>
      </p:sp>
      <p:sp>
        <p:nvSpPr>
          <p:cNvPr id="6" name="Marcador de pie de página 5">
            <a:extLst>
              <a:ext uri="{FF2B5EF4-FFF2-40B4-BE49-F238E27FC236}">
                <a16:creationId xmlns:a16="http://schemas.microsoft.com/office/drawing/2014/main" id="{CA1D1216-6DF7-430F-811A-36E02C82733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C34FAE-5A82-48B9-A96C-7023BB423B35}"/>
              </a:ext>
            </a:extLst>
          </p:cNvPr>
          <p:cNvSpPr txBox="1">
            <a:spLocks noGrp="1"/>
          </p:cNvSpPr>
          <p:nvPr>
            <p:ph type="sldNum" sz="quarter" idx="8"/>
          </p:nvPr>
        </p:nvSpPr>
        <p:spPr/>
        <p:txBody>
          <a:bodyPr/>
          <a:lstStyle>
            <a:lvl1pPr>
              <a:defRPr/>
            </a:lvl1pPr>
          </a:lstStyle>
          <a:p>
            <a:pPr lvl="0"/>
            <a:fld id="{45B76C10-1B65-488D-A30F-F28FDFBB4735}" type="slidenum">
              <a:t>‹Nº›</a:t>
            </a:fld>
            <a:endParaRPr lang="es-ES"/>
          </a:p>
        </p:txBody>
      </p:sp>
    </p:spTree>
    <p:extLst>
      <p:ext uri="{BB962C8B-B14F-4D97-AF65-F5344CB8AC3E}">
        <p14:creationId xmlns:p14="http://schemas.microsoft.com/office/powerpoint/2010/main" val="3892122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03F4CB-05C1-4DC0-8E98-AFD4CDCDE81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F1099CD-99C1-427F-A7BA-0D317871793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0B4244F-D25C-4C3A-8A25-62C6F219819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EA785B8-26EE-49D6-B044-3BA5C4F86D2F}"/>
              </a:ext>
            </a:extLst>
          </p:cNvPr>
          <p:cNvSpPr txBox="1">
            <a:spLocks noGrp="1"/>
          </p:cNvSpPr>
          <p:nvPr>
            <p:ph type="dt" sz="half" idx="7"/>
          </p:nvPr>
        </p:nvSpPr>
        <p:spPr/>
        <p:txBody>
          <a:bodyPr/>
          <a:lstStyle>
            <a:lvl1pPr>
              <a:defRPr/>
            </a:lvl1pPr>
          </a:lstStyle>
          <a:p>
            <a:pPr lvl="0"/>
            <a:fld id="{FD7AB320-C789-4B46-A5DC-D617D852EBE4}" type="datetime1">
              <a:rPr lang="es-ES"/>
              <a:pPr lvl="0"/>
              <a:t>17/09/2021</a:t>
            </a:fld>
            <a:endParaRPr lang="es-ES"/>
          </a:p>
        </p:txBody>
      </p:sp>
      <p:sp>
        <p:nvSpPr>
          <p:cNvPr id="6" name="Marcador de pie de página 5">
            <a:extLst>
              <a:ext uri="{FF2B5EF4-FFF2-40B4-BE49-F238E27FC236}">
                <a16:creationId xmlns:a16="http://schemas.microsoft.com/office/drawing/2014/main" id="{69C59DEF-F69E-4F58-9855-6B13A4C8A90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E8C82B-C7D3-4F4A-8CF4-9EAC5E6DDE3B}"/>
              </a:ext>
            </a:extLst>
          </p:cNvPr>
          <p:cNvSpPr txBox="1">
            <a:spLocks noGrp="1"/>
          </p:cNvSpPr>
          <p:nvPr>
            <p:ph type="sldNum" sz="quarter" idx="8"/>
          </p:nvPr>
        </p:nvSpPr>
        <p:spPr/>
        <p:txBody>
          <a:bodyPr/>
          <a:lstStyle>
            <a:lvl1pPr>
              <a:defRPr/>
            </a:lvl1pPr>
          </a:lstStyle>
          <a:p>
            <a:pPr lvl="0"/>
            <a:fld id="{C44651D7-019A-4F75-AC93-1E37140C9DC5}" type="slidenum">
              <a:t>‹Nº›</a:t>
            </a:fld>
            <a:endParaRPr lang="es-ES"/>
          </a:p>
        </p:txBody>
      </p:sp>
    </p:spTree>
    <p:extLst>
      <p:ext uri="{BB962C8B-B14F-4D97-AF65-F5344CB8AC3E}">
        <p14:creationId xmlns:p14="http://schemas.microsoft.com/office/powerpoint/2010/main" val="521362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42EFA1-CFC9-4D61-9BFF-BBC65CFC2E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9B8B92B-469B-417F-AFA8-8D63B413E07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B4FF708-E4F2-4CCD-A238-E1A52C87D5F9}"/>
              </a:ext>
            </a:extLst>
          </p:cNvPr>
          <p:cNvSpPr txBox="1">
            <a:spLocks noGrp="1"/>
          </p:cNvSpPr>
          <p:nvPr>
            <p:ph type="dt" sz="half" idx="7"/>
          </p:nvPr>
        </p:nvSpPr>
        <p:spPr/>
        <p:txBody>
          <a:bodyPr/>
          <a:lstStyle>
            <a:lvl1pPr>
              <a:defRPr/>
            </a:lvl1pPr>
          </a:lstStyle>
          <a:p>
            <a:pPr lvl="0"/>
            <a:fld id="{6B3009AC-D8BA-43D4-9336-7C77254EA847}" type="datetime1">
              <a:rPr lang="es-ES"/>
              <a:pPr lvl="0"/>
              <a:t>17/09/2021</a:t>
            </a:fld>
            <a:endParaRPr lang="es-ES"/>
          </a:p>
        </p:txBody>
      </p:sp>
      <p:sp>
        <p:nvSpPr>
          <p:cNvPr id="5" name="Marcador de pie de página 4">
            <a:extLst>
              <a:ext uri="{FF2B5EF4-FFF2-40B4-BE49-F238E27FC236}">
                <a16:creationId xmlns:a16="http://schemas.microsoft.com/office/drawing/2014/main" id="{8730B9A6-2078-4AB0-AEF6-09FE86CB91A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F98F2D-99FB-4F04-8085-C43D34DC4A44}"/>
              </a:ext>
            </a:extLst>
          </p:cNvPr>
          <p:cNvSpPr txBox="1">
            <a:spLocks noGrp="1"/>
          </p:cNvSpPr>
          <p:nvPr>
            <p:ph type="sldNum" sz="quarter" idx="8"/>
          </p:nvPr>
        </p:nvSpPr>
        <p:spPr/>
        <p:txBody>
          <a:bodyPr/>
          <a:lstStyle>
            <a:lvl1pPr>
              <a:defRPr/>
            </a:lvl1pPr>
          </a:lstStyle>
          <a:p>
            <a:pPr lvl="0"/>
            <a:fld id="{0F430875-C7B1-4EDC-9E8D-08F312FE4BD3}" type="slidenum">
              <a:t>‹Nº›</a:t>
            </a:fld>
            <a:endParaRPr lang="es-ES"/>
          </a:p>
        </p:txBody>
      </p:sp>
    </p:spTree>
    <p:extLst>
      <p:ext uri="{BB962C8B-B14F-4D97-AF65-F5344CB8AC3E}">
        <p14:creationId xmlns:p14="http://schemas.microsoft.com/office/powerpoint/2010/main" val="705875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FB5A348-4D0D-4AD0-8983-4F11B3002AA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4ADC595-AF5F-4A09-B11D-70BEBB05041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1D98B1-0DB1-4483-BB7F-0B1A570C1771}"/>
              </a:ext>
            </a:extLst>
          </p:cNvPr>
          <p:cNvSpPr txBox="1">
            <a:spLocks noGrp="1"/>
          </p:cNvSpPr>
          <p:nvPr>
            <p:ph type="dt" sz="half" idx="7"/>
          </p:nvPr>
        </p:nvSpPr>
        <p:spPr/>
        <p:txBody>
          <a:bodyPr/>
          <a:lstStyle>
            <a:lvl1pPr>
              <a:defRPr/>
            </a:lvl1pPr>
          </a:lstStyle>
          <a:p>
            <a:pPr lvl="0"/>
            <a:fld id="{B47A8855-CDB6-445D-AED8-FEB323894DCF}" type="datetime1">
              <a:rPr lang="es-ES"/>
              <a:pPr lvl="0"/>
              <a:t>17/09/2021</a:t>
            </a:fld>
            <a:endParaRPr lang="es-ES"/>
          </a:p>
        </p:txBody>
      </p:sp>
      <p:sp>
        <p:nvSpPr>
          <p:cNvPr id="5" name="Marcador de pie de página 4">
            <a:extLst>
              <a:ext uri="{FF2B5EF4-FFF2-40B4-BE49-F238E27FC236}">
                <a16:creationId xmlns:a16="http://schemas.microsoft.com/office/drawing/2014/main" id="{FD6A19A0-C89D-4101-BEC1-0E45044219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8F7B32-F60F-49D6-BFD6-65DE606B9F36}"/>
              </a:ext>
            </a:extLst>
          </p:cNvPr>
          <p:cNvSpPr txBox="1">
            <a:spLocks noGrp="1"/>
          </p:cNvSpPr>
          <p:nvPr>
            <p:ph type="sldNum" sz="quarter" idx="8"/>
          </p:nvPr>
        </p:nvSpPr>
        <p:spPr/>
        <p:txBody>
          <a:bodyPr/>
          <a:lstStyle>
            <a:lvl1pPr>
              <a:defRPr/>
            </a:lvl1pPr>
          </a:lstStyle>
          <a:p>
            <a:pPr lvl="0"/>
            <a:fld id="{FA52044D-7923-4BCA-963C-5679FD4976C6}" type="slidenum">
              <a:t>‹Nº›</a:t>
            </a:fld>
            <a:endParaRPr lang="es-ES"/>
          </a:p>
        </p:txBody>
      </p:sp>
    </p:spTree>
    <p:extLst>
      <p:ext uri="{BB962C8B-B14F-4D97-AF65-F5344CB8AC3E}">
        <p14:creationId xmlns:p14="http://schemas.microsoft.com/office/powerpoint/2010/main" val="3708438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E270E5-77C2-4493-9FD3-14E01A242AC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E78B594-5B8B-43D1-9854-62274C225C4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CCB6161-D776-49C4-A599-9426AC85DD62}"/>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F755EBC6-DFED-4F1A-A1AF-90C75DB4C326}"/>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2B10C2E8-D07C-49AD-8681-EC8C123C3E48}"/>
              </a:ext>
            </a:extLst>
          </p:cNvPr>
          <p:cNvSpPr txBox="1">
            <a:spLocks noGrp="1"/>
          </p:cNvSpPr>
          <p:nvPr>
            <p:ph type="sldNum" sz="quarter" idx="8"/>
          </p:nvPr>
        </p:nvSpPr>
        <p:spPr/>
        <p:txBody>
          <a:bodyPr/>
          <a:lstStyle>
            <a:lvl1pPr>
              <a:defRPr sz="1400"/>
            </a:lvl1pPr>
          </a:lstStyle>
          <a:p>
            <a:pPr lvl="0"/>
            <a:fld id="{F1942561-52B6-4EFB-967E-B22EE516447D}" type="slidenum">
              <a:t>‹Nº›</a:t>
            </a:fld>
            <a:endParaRPr lang="es-ES"/>
          </a:p>
        </p:txBody>
      </p:sp>
    </p:spTree>
    <p:extLst>
      <p:ext uri="{BB962C8B-B14F-4D97-AF65-F5344CB8AC3E}">
        <p14:creationId xmlns:p14="http://schemas.microsoft.com/office/powerpoint/2010/main" val="267778914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595266-7A45-4541-BF97-A3E23BD619B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5BCE1A3-D10E-4DB7-AF1C-6DB0ABDBDC2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4764144-4317-4BB4-BF85-824B9921802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40671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408E49-CB67-4E86-988F-EB1892F5040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0B8E46A-065A-44FE-B0E7-239E84463F4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F8F32CA-051E-4457-B12F-1F424CF485F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3B5298F-2CFA-4ACC-B39C-1570B38D8217}" type="datetime1">
              <a:rPr lang="es-ES"/>
              <a:pPr lvl="0"/>
              <a:t>17/09/2021</a:t>
            </a:fld>
            <a:endParaRPr lang="es-ES"/>
          </a:p>
        </p:txBody>
      </p:sp>
      <p:sp>
        <p:nvSpPr>
          <p:cNvPr id="5" name="Marcador de pie de página 4">
            <a:extLst>
              <a:ext uri="{FF2B5EF4-FFF2-40B4-BE49-F238E27FC236}">
                <a16:creationId xmlns:a16="http://schemas.microsoft.com/office/drawing/2014/main" id="{27EAE212-E5C5-4405-AF21-F7F24361C02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081495E-4413-43AE-9BC9-B01BFA103D4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D3B3AFF-6F62-4156-BF22-1F630935456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97FCFCF-A37F-485D-B7D2-928AE657443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9C0330F-B0CE-44A9-8B62-EE6A57E8BD4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17C9CC0-3DA5-4439-8A9C-069851D55C0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93954D2-075E-4B18-A11C-EAF4DD3F52E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65D2325-04FF-4F9F-ACA3-11312189D2F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9FFF54A-FD89-4483-9B3C-C550F43BD60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4B821C6-21B8-484A-88E5-683F8BE7D55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4152222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B3CCEDA-DFA8-4B4A-8543-83F329E52BE2}"/>
              </a:ext>
            </a:extLst>
          </p:cNvPr>
          <p:cNvSpPr txBox="1"/>
          <p:nvPr/>
        </p:nvSpPr>
        <p:spPr>
          <a:xfrm>
            <a:off x="-62142" y="2547893"/>
            <a:ext cx="12189043" cy="196977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8000" b="0" i="0" u="none" strike="noStrike" kern="1200" cap="none" spc="0" baseline="0">
                <a:solidFill>
                  <a:srgbClr val="FFFFFF"/>
                </a:solidFill>
                <a:uFillTx/>
                <a:latin typeface="Calibri" pitchFamily="34"/>
                <a:ea typeface="Calibri" pitchFamily="34"/>
              </a:rPr>
              <a:t>TIMANFAYA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LANZAROTE · ISLAS CANARIAS · ESPAÑA</a:t>
            </a:r>
            <a:endParaRPr lang="es-ES" sz="2800" b="0" i="0" u="none" strike="noStrike" kern="1200" cap="none" spc="0" baseline="0">
              <a:solidFill>
                <a:srgbClr val="FFFFFF"/>
              </a:solidFill>
              <a:uFillTx/>
              <a:latin typeface="Calibri"/>
            </a:endParaRPr>
          </a:p>
        </p:txBody>
      </p:sp>
      <p:pic>
        <p:nvPicPr>
          <p:cNvPr id="3" name="01 The Foraging">
            <a:extLst>
              <a:ext uri="{FF2B5EF4-FFF2-40B4-BE49-F238E27FC236}">
                <a16:creationId xmlns:a16="http://schemas.microsoft.com/office/drawing/2014/main" id="{03955C9F-A3B4-41B4-97A0-69A69F663C9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46604" y="525878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9CF5F41-DC9E-4BFD-8959-F8FC5C31E34D}"/>
              </a:ext>
            </a:extLst>
          </p:cNvPr>
          <p:cNvSpPr txBox="1"/>
          <p:nvPr/>
        </p:nvSpPr>
        <p:spPr>
          <a:xfrm>
            <a:off x="1038685" y="1242870"/>
            <a:ext cx="10138300"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parque nacional de Timanfaya es un espacio natural protegido español situado en los municipios de Yaiza y Tinajo, en la isla de Lanzarote, comunidad autónoma de las Islas Canarias. Ocupa una extensión de 51,07 km² del suroeste de la isla. Se trata de un parque de origen volcánico. Las últimas erupciones se produjeron en 1824. Cuenta con más de 25 volcanes, siendo algunos emblemáticos, tales como las Montañas del Fuego, Montaña Rajada o la Caldera del Corazoncillo. Aún presenta actividad volcánica, existiendo puntos de calor en la superficie que alcanzan los 100-120 C y 600 C a 13 metros de profundidad.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día 1 de septiembre de 1730, entre las nueve y las diez de la noche, la tierra se abrió en Timanfaya, y la isla se transformó por completo. Nueve pueblos quedaron enterrados (Tingafa, Mancha Blanca, Las Maretas, Santa Catalina, Jaretas, San Juan, Peña de Plomos, Testeina y Rodeos) y durante seis años la lava se extendió por la zona sur cubriendo un cuarto de la isla y llenando las vegas cercanas de cenizas volcánicas. En 1824 de nuevo comienzan las erupciones en Timanfaya, dando origen a los llamados Volcán de Tinguatón, Tao y del Fuego. Se produjeron terribles hambrunas y buena parte de la población se vio obligada a emigrar. Desde entonces el paisaje se ha transformado gracias a las técnicas agrícolas de cultivo sobre lapillis volcánicos que los lanzaroteños emplean para captar la humedad de los alisios.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actualidad Timanfaya es el segundo parque nacional en número de visitas de Canarias, tras el parque nacional del Teide en Tenerife, así como también es el cuarto de España, tras el del Teide, el de la Sierra de Guadarrama y el de los Picos de Europa.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D04030-BFF9-4A0C-9C5D-F901A99C8FE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21B830-39F3-4800-B83F-A6BDCF64125D}"/>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1D80C0-0435-4483-A295-399DE005D030}"/>
              </a:ext>
            </a:extLst>
          </p:cNvPr>
          <p:cNvPicPr>
            <a:picLocks noChangeAspect="1"/>
          </p:cNvPicPr>
          <p:nvPr/>
        </p:nvPicPr>
        <p:blipFill>
          <a:blip r:embed="rId2"/>
          <a:stretch>
            <a:fillRect/>
          </a:stretch>
        </p:blipFill>
        <p:spPr>
          <a:xfrm>
            <a:off x="0" y="0"/>
            <a:ext cx="12191996" cy="688263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9F14B9-4637-4E16-8C3C-F936B3658B05}"/>
              </a:ext>
            </a:extLst>
          </p:cNvPr>
          <p:cNvPicPr>
            <a:picLocks noChangeAspect="1"/>
          </p:cNvPicPr>
          <p:nvPr/>
        </p:nvPicPr>
        <p:blipFill>
          <a:blip r:embed="rId2"/>
          <a:stretch>
            <a:fillRect/>
          </a:stretch>
        </p:blipFill>
        <p:spPr>
          <a:xfrm>
            <a:off x="0" y="0"/>
            <a:ext cx="1217239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BAA948-0203-4A7B-9FC8-35B270E00DC5}"/>
              </a:ext>
            </a:extLst>
          </p:cNvPr>
          <p:cNvPicPr>
            <a:picLocks noChangeAspect="1"/>
          </p:cNvPicPr>
          <p:nvPr/>
        </p:nvPicPr>
        <p:blipFill>
          <a:blip r:embed="rId2"/>
          <a:stretch>
            <a:fillRect/>
          </a:stretch>
        </p:blipFill>
        <p:spPr>
          <a:xfrm>
            <a:off x="-3091705" y="639906"/>
            <a:ext cx="15313630" cy="561956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C978D8-4169-4944-90E0-6AE75E94BC86}"/>
              </a:ext>
            </a:extLst>
          </p:cNvPr>
          <p:cNvPicPr>
            <a:picLocks noChangeAspect="1"/>
          </p:cNvPicPr>
          <p:nvPr/>
        </p:nvPicPr>
        <p:blipFill>
          <a:blip r:embed="rId2"/>
          <a:stretch>
            <a:fillRect/>
          </a:stretch>
        </p:blipFill>
        <p:spPr>
          <a:xfrm>
            <a:off x="0" y="0"/>
            <a:ext cx="121418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4ECAC1-5597-4D5C-BE43-FBE4C7875E84}"/>
              </a:ext>
            </a:extLst>
          </p:cNvPr>
          <p:cNvPicPr>
            <a:picLocks noChangeAspect="1"/>
          </p:cNvPicPr>
          <p:nvPr/>
        </p:nvPicPr>
        <p:blipFill>
          <a:blip r:embed="rId2"/>
          <a:stretch>
            <a:fillRect/>
          </a:stretch>
        </p:blipFill>
        <p:spPr>
          <a:xfrm>
            <a:off x="-5175" y="-643079"/>
            <a:ext cx="12197181" cy="750773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11B2D8-8632-4BCC-B87C-2748BAD65AB8}"/>
              </a:ext>
            </a:extLst>
          </p:cNvPr>
          <p:cNvPicPr>
            <a:picLocks noChangeAspect="1"/>
          </p:cNvPicPr>
          <p:nvPr/>
        </p:nvPicPr>
        <p:blipFill>
          <a:blip r:embed="rId2"/>
          <a:stretch>
            <a:fillRect/>
          </a:stretch>
        </p:blipFill>
        <p:spPr>
          <a:xfrm>
            <a:off x="0" y="1190621"/>
            <a:ext cx="12191996" cy="447674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EFE5E4-A976-4B5F-ADA5-A4989C5C4975}"/>
              </a:ext>
            </a:extLst>
          </p:cNvPr>
          <p:cNvPicPr>
            <a:picLocks noChangeAspect="1"/>
          </p:cNvPicPr>
          <p:nvPr/>
        </p:nvPicPr>
        <p:blipFill>
          <a:blip r:embed="rId2"/>
          <a:stretch>
            <a:fillRect/>
          </a:stretch>
        </p:blipFill>
        <p:spPr>
          <a:xfrm>
            <a:off x="0" y="-62142"/>
            <a:ext cx="12191996" cy="692014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55EE0D-55F8-4F3B-B4F6-EC16C1C60EDC}"/>
              </a:ext>
            </a:extLst>
          </p:cNvPr>
          <p:cNvPicPr>
            <a:picLocks noChangeAspect="1"/>
          </p:cNvPicPr>
          <p:nvPr/>
        </p:nvPicPr>
        <p:blipFill>
          <a:blip r:embed="rId2"/>
          <a:stretch>
            <a:fillRect/>
          </a:stretch>
        </p:blipFill>
        <p:spPr>
          <a:xfrm>
            <a:off x="0" y="0"/>
            <a:ext cx="12191996" cy="682787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8546C3-FE5F-46AB-9350-93CAF464DF57}"/>
              </a:ext>
            </a:extLst>
          </p:cNvPr>
          <p:cNvPicPr>
            <a:picLocks noChangeAspect="1"/>
          </p:cNvPicPr>
          <p:nvPr/>
        </p:nvPicPr>
        <p:blipFill>
          <a:blip r:embed="rId2"/>
          <a:stretch>
            <a:fillRect/>
          </a:stretch>
        </p:blipFill>
        <p:spPr>
          <a:xfrm>
            <a:off x="0" y="0"/>
            <a:ext cx="12186419" cy="678254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2DF4E3-CDDD-4CF1-88E3-CCCE9E2265E4}"/>
              </a:ext>
            </a:extLst>
          </p:cNvPr>
          <p:cNvPicPr>
            <a:picLocks noChangeAspect="1"/>
          </p:cNvPicPr>
          <p:nvPr/>
        </p:nvPicPr>
        <p:blipFill>
          <a:blip r:embed="rId2"/>
          <a:stretch>
            <a:fillRect/>
          </a:stretch>
        </p:blipFill>
        <p:spPr>
          <a:xfrm>
            <a:off x="1561548" y="0"/>
            <a:ext cx="9143497" cy="693345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C3E1C5-BF20-4413-9B6A-BAACA55F16C7}"/>
              </a:ext>
            </a:extLst>
          </p:cNvPr>
          <p:cNvPicPr>
            <a:picLocks noChangeAspect="1"/>
          </p:cNvPicPr>
          <p:nvPr/>
        </p:nvPicPr>
        <p:blipFill>
          <a:blip r:embed="rId2"/>
          <a:stretch>
            <a:fillRect/>
          </a:stretch>
        </p:blipFill>
        <p:spPr>
          <a:xfrm>
            <a:off x="0" y="0"/>
            <a:ext cx="12191996" cy="678522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FDA3BD-6D38-4914-A13F-4643AD6FFABE}"/>
              </a:ext>
            </a:extLst>
          </p:cNvPr>
          <p:cNvPicPr>
            <a:picLocks noChangeAspect="1"/>
          </p:cNvPicPr>
          <p:nvPr/>
        </p:nvPicPr>
        <p:blipFill>
          <a:blip r:embed="rId2"/>
          <a:stretch>
            <a:fillRect/>
          </a:stretch>
        </p:blipFill>
        <p:spPr>
          <a:xfrm>
            <a:off x="0" y="-355107"/>
            <a:ext cx="12191996" cy="727747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32F49A-01B3-4C17-B7E6-8B0DD03DB4F4}"/>
              </a:ext>
            </a:extLst>
          </p:cNvPr>
          <p:cNvPicPr>
            <a:picLocks noChangeAspect="1"/>
          </p:cNvPicPr>
          <p:nvPr/>
        </p:nvPicPr>
        <p:blipFill>
          <a:blip r:embed="rId2"/>
          <a:stretch>
            <a:fillRect/>
          </a:stretch>
        </p:blipFill>
        <p:spPr>
          <a:xfrm>
            <a:off x="-46241" y="-1788017"/>
            <a:ext cx="12238238" cy="864601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6D0651-2AE9-4A22-857D-89872069AB85}"/>
              </a:ext>
            </a:extLst>
          </p:cNvPr>
          <p:cNvPicPr>
            <a:picLocks noChangeAspect="1"/>
          </p:cNvPicPr>
          <p:nvPr/>
        </p:nvPicPr>
        <p:blipFill>
          <a:blip r:embed="rId2"/>
          <a:stretch>
            <a:fillRect/>
          </a:stretch>
        </p:blipFill>
        <p:spPr>
          <a:xfrm>
            <a:off x="-38468" y="-1199226"/>
            <a:ext cx="12230474" cy="808533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6941E3-9F3D-46A2-A3DD-B5D48409D0C1}"/>
              </a:ext>
            </a:extLst>
          </p:cNvPr>
          <p:cNvPicPr>
            <a:picLocks noChangeAspect="1"/>
          </p:cNvPicPr>
          <p:nvPr/>
        </p:nvPicPr>
        <p:blipFill>
          <a:blip r:embed="rId2"/>
          <a:stretch>
            <a:fillRect/>
          </a:stretch>
        </p:blipFill>
        <p:spPr>
          <a:xfrm>
            <a:off x="633889" y="0"/>
            <a:ext cx="10886114" cy="817633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331878-E982-4CC5-8C76-694613A869E6}"/>
              </a:ext>
            </a:extLst>
          </p:cNvPr>
          <p:cNvPicPr>
            <a:picLocks noChangeAspect="1"/>
          </p:cNvPicPr>
          <p:nvPr/>
        </p:nvPicPr>
        <p:blipFill>
          <a:blip r:embed="rId2"/>
          <a:stretch>
            <a:fillRect/>
          </a:stretch>
        </p:blipFill>
        <p:spPr>
          <a:xfrm>
            <a:off x="0" y="-497150"/>
            <a:ext cx="12209672" cy="733295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5E8CFB-1396-43D5-8BB9-2DF92FCC9270}"/>
              </a:ext>
            </a:extLst>
          </p:cNvPr>
          <p:cNvPicPr>
            <a:picLocks noChangeAspect="1"/>
          </p:cNvPicPr>
          <p:nvPr/>
        </p:nvPicPr>
        <p:blipFill>
          <a:blip r:embed="rId2"/>
          <a:stretch>
            <a:fillRect/>
          </a:stretch>
        </p:blipFill>
        <p:spPr>
          <a:xfrm>
            <a:off x="0" y="0"/>
            <a:ext cx="1219792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D0679F-3791-4885-A39F-C6474B4F3D66}"/>
              </a:ext>
            </a:extLst>
          </p:cNvPr>
          <p:cNvPicPr>
            <a:picLocks noChangeAspect="1"/>
          </p:cNvPicPr>
          <p:nvPr/>
        </p:nvPicPr>
        <p:blipFill>
          <a:blip r:embed="rId2"/>
          <a:stretch>
            <a:fillRect/>
          </a:stretch>
        </p:blipFill>
        <p:spPr>
          <a:xfrm>
            <a:off x="0" y="12856"/>
            <a:ext cx="12225116" cy="684514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FB1BAF-02C4-4883-B96A-DB167529277E}"/>
              </a:ext>
            </a:extLst>
          </p:cNvPr>
          <p:cNvPicPr>
            <a:picLocks noChangeAspect="1"/>
          </p:cNvPicPr>
          <p:nvPr/>
        </p:nvPicPr>
        <p:blipFill>
          <a:blip r:embed="rId2"/>
          <a:stretch>
            <a:fillRect/>
          </a:stretch>
        </p:blipFill>
        <p:spPr>
          <a:xfrm>
            <a:off x="77769" y="-754599"/>
            <a:ext cx="12114227" cy="761259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DA1F83-242A-4E6A-BEB9-783694A8A363}"/>
              </a:ext>
            </a:extLst>
          </p:cNvPr>
          <p:cNvPicPr>
            <a:picLocks noChangeAspect="1"/>
          </p:cNvPicPr>
          <p:nvPr/>
        </p:nvPicPr>
        <p:blipFill>
          <a:blip r:embed="rId2"/>
          <a:stretch>
            <a:fillRect/>
          </a:stretch>
        </p:blipFill>
        <p:spPr>
          <a:xfrm>
            <a:off x="0" y="0"/>
            <a:ext cx="1218885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856F7A-C6EA-4669-B98E-330FB5156DDD}"/>
              </a:ext>
            </a:extLst>
          </p:cNvPr>
          <p:cNvPicPr>
            <a:picLocks noChangeAspect="1"/>
          </p:cNvPicPr>
          <p:nvPr/>
        </p:nvPicPr>
        <p:blipFill>
          <a:blip r:embed="rId2"/>
          <a:stretch>
            <a:fillRect/>
          </a:stretch>
        </p:blipFill>
        <p:spPr>
          <a:xfrm>
            <a:off x="-82305" y="0"/>
            <a:ext cx="1224806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1F1A92-73D7-4621-B0F2-05F652D4152E}"/>
              </a:ext>
            </a:extLst>
          </p:cNvPr>
          <p:cNvPicPr>
            <a:picLocks noChangeAspect="1"/>
          </p:cNvPicPr>
          <p:nvPr/>
        </p:nvPicPr>
        <p:blipFill>
          <a:blip r:embed="rId2"/>
          <a:stretch>
            <a:fillRect/>
          </a:stretch>
        </p:blipFill>
        <p:spPr>
          <a:xfrm>
            <a:off x="0" y="0"/>
            <a:ext cx="1225257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64F71D-92E6-4D22-B601-E98B595B464A}"/>
              </a:ext>
            </a:extLst>
          </p:cNvPr>
          <p:cNvPicPr>
            <a:picLocks noChangeAspect="1"/>
          </p:cNvPicPr>
          <p:nvPr/>
        </p:nvPicPr>
        <p:blipFill>
          <a:blip r:embed="rId2"/>
          <a:stretch>
            <a:fillRect/>
          </a:stretch>
        </p:blipFill>
        <p:spPr>
          <a:xfrm>
            <a:off x="0" y="-1873651"/>
            <a:ext cx="12191996" cy="873165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D90F01-2F7C-494A-B44D-52E3993BFD14}"/>
              </a:ext>
            </a:extLst>
          </p:cNvPr>
          <p:cNvPicPr>
            <a:picLocks noChangeAspect="1"/>
          </p:cNvPicPr>
          <p:nvPr/>
        </p:nvPicPr>
        <p:blipFill>
          <a:blip r:embed="rId2"/>
          <a:stretch>
            <a:fillRect/>
          </a:stretch>
        </p:blipFill>
        <p:spPr>
          <a:xfrm>
            <a:off x="0" y="-1091949"/>
            <a:ext cx="12191996" cy="812800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EFFA8-CD11-4588-9F9A-A3392B6D1E29}"/>
              </a:ext>
            </a:extLst>
          </p:cNvPr>
          <p:cNvPicPr>
            <a:picLocks noChangeAspect="1"/>
          </p:cNvPicPr>
          <p:nvPr/>
        </p:nvPicPr>
        <p:blipFill>
          <a:blip r:embed="rId2"/>
          <a:stretch>
            <a:fillRect/>
          </a:stretch>
        </p:blipFill>
        <p:spPr>
          <a:xfrm>
            <a:off x="0" y="-1225122"/>
            <a:ext cx="12191996" cy="811918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2D9314-4091-4D80-9B6B-DD34E602123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377AC2-4E1D-4666-B500-9618027E86D0}"/>
              </a:ext>
            </a:extLst>
          </p:cNvPr>
          <p:cNvPicPr>
            <a:picLocks noChangeAspect="1"/>
          </p:cNvPicPr>
          <p:nvPr/>
        </p:nvPicPr>
        <p:blipFill>
          <a:blip r:embed="rId2"/>
          <a:stretch>
            <a:fillRect/>
          </a:stretch>
        </p:blipFill>
        <p:spPr>
          <a:xfrm>
            <a:off x="0" y="0"/>
            <a:ext cx="12191996" cy="685792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D430EA-7CAD-453E-9468-2815F5BBE42B}"/>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5073A-1A65-4F6F-877F-C97F33CDC4CA}"/>
              </a:ext>
            </a:extLst>
          </p:cNvPr>
          <p:cNvPicPr>
            <a:picLocks noChangeAspect="1"/>
          </p:cNvPicPr>
          <p:nvPr/>
        </p:nvPicPr>
        <p:blipFill>
          <a:blip r:embed="rId2"/>
          <a:stretch>
            <a:fillRect/>
          </a:stretch>
        </p:blipFill>
        <p:spPr>
          <a:xfrm>
            <a:off x="2496" y="0"/>
            <a:ext cx="12122502"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3CFA8C-7396-44AA-A3B1-C6DB45446338}"/>
              </a:ext>
            </a:extLst>
          </p:cNvPr>
          <p:cNvPicPr>
            <a:picLocks noChangeAspect="1"/>
          </p:cNvPicPr>
          <p:nvPr/>
        </p:nvPicPr>
        <p:blipFill>
          <a:blip r:embed="rId2"/>
          <a:stretch>
            <a:fillRect/>
          </a:stretch>
        </p:blipFill>
        <p:spPr>
          <a:xfrm>
            <a:off x="0" y="0"/>
            <a:ext cx="1245116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EFB06B-A0A6-4218-8599-FA13003A08D9}"/>
              </a:ext>
            </a:extLst>
          </p:cNvPr>
          <p:cNvPicPr>
            <a:picLocks noChangeAspect="1"/>
          </p:cNvPicPr>
          <p:nvPr/>
        </p:nvPicPr>
        <p:blipFill>
          <a:blip r:embed="rId2"/>
          <a:stretch>
            <a:fillRect/>
          </a:stretch>
        </p:blipFill>
        <p:spPr>
          <a:xfrm>
            <a:off x="-45372" y="0"/>
            <a:ext cx="12237369" cy="684272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17E0AB-2A7A-4838-ACEB-59FF77BCCB24}"/>
              </a:ext>
            </a:extLst>
          </p:cNvPr>
          <p:cNvPicPr>
            <a:picLocks noChangeAspect="1"/>
          </p:cNvPicPr>
          <p:nvPr/>
        </p:nvPicPr>
        <p:blipFill>
          <a:blip r:embed="rId2"/>
          <a:stretch>
            <a:fillRect/>
          </a:stretch>
        </p:blipFill>
        <p:spPr>
          <a:xfrm>
            <a:off x="0" y="0"/>
            <a:ext cx="12191996" cy="6879771"/>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9F1826-0B44-40A4-9916-EB1A81C06193}"/>
              </a:ext>
            </a:extLst>
          </p:cNvPr>
          <p:cNvPicPr>
            <a:picLocks noChangeAspect="1"/>
          </p:cNvPicPr>
          <p:nvPr/>
        </p:nvPicPr>
        <p:blipFill>
          <a:blip r:embed="rId2"/>
          <a:stretch>
            <a:fillRect/>
          </a:stretch>
        </p:blipFill>
        <p:spPr>
          <a:xfrm>
            <a:off x="0" y="0"/>
            <a:ext cx="12118021" cy="6823828"/>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F4342A-AF94-4EE2-860E-114A58A3BF5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16F9B6-DC12-4CE8-A78B-B12A9BABE0E1}"/>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E64268-6FD6-49F5-B6DD-15273ADB58AA}"/>
              </a:ext>
            </a:extLst>
          </p:cNvPr>
          <p:cNvPicPr>
            <a:picLocks noChangeAspect="1"/>
          </p:cNvPicPr>
          <p:nvPr/>
        </p:nvPicPr>
        <p:blipFill>
          <a:blip r:embed="rId2"/>
          <a:stretch>
            <a:fillRect/>
          </a:stretch>
        </p:blipFill>
        <p:spPr>
          <a:xfrm>
            <a:off x="0" y="0"/>
            <a:ext cx="12191996" cy="740397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689957-EA6E-415B-A331-A54DA14B35D3}"/>
              </a:ext>
            </a:extLst>
          </p:cNvPr>
          <p:cNvPicPr>
            <a:picLocks noChangeAspect="1"/>
          </p:cNvPicPr>
          <p:nvPr/>
        </p:nvPicPr>
        <p:blipFill>
          <a:blip r:embed="rId2"/>
          <a:stretch>
            <a:fillRect/>
          </a:stretch>
        </p:blipFill>
        <p:spPr>
          <a:xfrm>
            <a:off x="0" y="0"/>
            <a:ext cx="12191996" cy="746612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BCDDEF-15C9-4BAB-B7D7-414305B48FEE}"/>
              </a:ext>
            </a:extLst>
          </p:cNvPr>
          <p:cNvPicPr>
            <a:picLocks noChangeAspect="1"/>
          </p:cNvPicPr>
          <p:nvPr/>
        </p:nvPicPr>
        <p:blipFill>
          <a:blip r:embed="rId2"/>
          <a:stretch>
            <a:fillRect/>
          </a:stretch>
        </p:blipFill>
        <p:spPr>
          <a:xfrm>
            <a:off x="0" y="0"/>
            <a:ext cx="12191996" cy="686376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51D23B-A147-4F80-8170-CD64AFE1426B}"/>
              </a:ext>
            </a:extLst>
          </p:cNvPr>
          <p:cNvPicPr>
            <a:picLocks noChangeAspect="1"/>
          </p:cNvPicPr>
          <p:nvPr/>
        </p:nvPicPr>
        <p:blipFill>
          <a:blip r:embed="rId2"/>
          <a:stretch>
            <a:fillRect/>
          </a:stretch>
        </p:blipFill>
        <p:spPr>
          <a:xfrm>
            <a:off x="29589" y="-26636"/>
            <a:ext cx="12162406" cy="681760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5C5803-3BB0-4528-9C5E-3FD7D5416B37}"/>
              </a:ext>
            </a:extLst>
          </p:cNvPr>
          <p:cNvPicPr>
            <a:picLocks noChangeAspect="1"/>
          </p:cNvPicPr>
          <p:nvPr/>
        </p:nvPicPr>
        <p:blipFill>
          <a:blip r:embed="rId2"/>
          <a:stretch>
            <a:fillRect/>
          </a:stretch>
        </p:blipFill>
        <p:spPr>
          <a:xfrm>
            <a:off x="0" y="0"/>
            <a:ext cx="12277813"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E25C3FD-BFF1-4E1B-8C1C-19BA35972C49}"/>
              </a:ext>
            </a:extLst>
          </p:cNvPr>
          <p:cNvSpPr txBox="1"/>
          <p:nvPr/>
        </p:nvSpPr>
        <p:spPr>
          <a:xfrm>
            <a:off x="1225122" y="2032985"/>
            <a:ext cx="9863093" cy="280077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EL ISLOTE DE HILARIO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ISLOTE DE HILARIO es un donde se pueden experimentar sensaciones muy curiosas. La temperatura del subsuelo de esta zona es tal que arde un trozo de madera a poco que se introduzca en la tierra, mientras que el agua fría que se vierte en las oquedades del suelo sale expulsada al poco de forma explosiva en forma de géiser. La temperatura en el Islote de Hilario a 2 metros bajo el suelo es de unos 400 grados centígrados, y unos 600 grados a 10 metros bajo el suelo.  No es de extrañar que a esta zona se la conozca como las Montañas de Fuego, un mar de conos volcánicos en pleno corazón del parque. Se pueden cocinar alimentos con el simple calor natural que desprende la tierra. En el iaslote se encuentra el Restaurante El Diablo, huella artística del célebre César Manrique. Construido en 1970, es un lugar perfecto para degustar la cocina tradicional canaria.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BC34B-007C-409D-AF90-F66E7C221532}"/>
              </a:ext>
            </a:extLst>
          </p:cNvPr>
          <p:cNvPicPr>
            <a:picLocks noChangeAspect="1"/>
          </p:cNvPicPr>
          <p:nvPr/>
        </p:nvPicPr>
        <p:blipFill>
          <a:blip r:embed="rId2"/>
          <a:stretch>
            <a:fillRect/>
          </a:stretch>
        </p:blipFill>
        <p:spPr>
          <a:xfrm>
            <a:off x="0" y="-740270"/>
            <a:ext cx="12155393" cy="8650269"/>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829530-36B6-4F22-A06C-64832AD3B32B}"/>
              </a:ext>
            </a:extLst>
          </p:cNvPr>
          <p:cNvPicPr>
            <a:picLocks noChangeAspect="1"/>
          </p:cNvPicPr>
          <p:nvPr/>
        </p:nvPicPr>
        <p:blipFill>
          <a:blip r:embed="rId2"/>
          <a:stretch>
            <a:fillRect/>
          </a:stretch>
        </p:blipFill>
        <p:spPr>
          <a:xfrm>
            <a:off x="0" y="1190621"/>
            <a:ext cx="12191996" cy="4476746"/>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58FF1F-5FAD-4A48-865E-E18BF486FC1E}"/>
              </a:ext>
            </a:extLst>
          </p:cNvPr>
          <p:cNvPicPr>
            <a:picLocks noChangeAspect="1"/>
          </p:cNvPicPr>
          <p:nvPr/>
        </p:nvPicPr>
        <p:blipFill>
          <a:blip r:embed="rId2"/>
          <a:stretch>
            <a:fillRect/>
          </a:stretch>
        </p:blipFill>
        <p:spPr>
          <a:xfrm>
            <a:off x="3047996" y="0"/>
            <a:ext cx="9144000" cy="6858000"/>
          </a:xfrm>
          <a:prstGeom prst="rect">
            <a:avLst/>
          </a:prstGeom>
          <a:noFill/>
          <a:ln cap="flat">
            <a:noFill/>
          </a:ln>
        </p:spPr>
      </p:pic>
      <p:pic>
        <p:nvPicPr>
          <p:cNvPr id="3" name="Imagen 4">
            <a:extLst>
              <a:ext uri="{FF2B5EF4-FFF2-40B4-BE49-F238E27FC236}">
                <a16:creationId xmlns:a16="http://schemas.microsoft.com/office/drawing/2014/main" id="{03432004-EB54-4CCD-A9B1-274CC97F400A}"/>
              </a:ext>
            </a:extLst>
          </p:cNvPr>
          <p:cNvPicPr>
            <a:picLocks noChangeAspect="1"/>
          </p:cNvPicPr>
          <p:nvPr/>
        </p:nvPicPr>
        <p:blipFill>
          <a:blip r:embed="rId3"/>
          <a:stretch>
            <a:fillRect/>
          </a:stretch>
        </p:blipFill>
        <p:spPr>
          <a:xfrm>
            <a:off x="26636" y="1591778"/>
            <a:ext cx="2903000" cy="386494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9B4074-9ED5-4C02-B8D4-84DC806BE2F6}"/>
              </a:ext>
            </a:extLst>
          </p:cNvPr>
          <p:cNvPicPr>
            <a:picLocks noChangeAspect="1"/>
          </p:cNvPicPr>
          <p:nvPr/>
        </p:nvPicPr>
        <p:blipFill>
          <a:blip r:embed="rId2"/>
          <a:stretch>
            <a:fillRect/>
          </a:stretch>
        </p:blipFill>
        <p:spPr>
          <a:xfrm>
            <a:off x="1544714" y="0"/>
            <a:ext cx="914400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5530D9-0980-44E6-8E39-235223357A6F}"/>
              </a:ext>
            </a:extLst>
          </p:cNvPr>
          <p:cNvPicPr>
            <a:picLocks noChangeAspect="1"/>
          </p:cNvPicPr>
          <p:nvPr/>
        </p:nvPicPr>
        <p:blipFill>
          <a:blip r:embed="rId2"/>
          <a:stretch>
            <a:fillRect/>
          </a:stretch>
        </p:blipFill>
        <p:spPr>
          <a:xfrm>
            <a:off x="1018897" y="0"/>
            <a:ext cx="10380543" cy="6924586"/>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B20A4-64EF-43A0-BBCC-DD914B45D8A2}"/>
              </a:ext>
            </a:extLst>
          </p:cNvPr>
          <p:cNvPicPr>
            <a:picLocks noChangeAspect="1"/>
          </p:cNvPicPr>
          <p:nvPr/>
        </p:nvPicPr>
        <p:blipFill>
          <a:blip r:embed="rId2"/>
          <a:stretch>
            <a:fillRect/>
          </a:stretch>
        </p:blipFill>
        <p:spPr>
          <a:xfrm>
            <a:off x="1090101" y="0"/>
            <a:ext cx="1028700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0E61485E-DF78-4A1F-A839-4AEE0FA332D9}"/>
              </a:ext>
            </a:extLst>
          </p:cNvPr>
          <p:cNvPicPr>
            <a:picLocks noChangeAspect="1"/>
          </p:cNvPicPr>
          <p:nvPr/>
        </p:nvPicPr>
        <p:blipFill>
          <a:blip r:embed="rId2"/>
          <a:stretch>
            <a:fillRect/>
          </a:stretch>
        </p:blipFill>
        <p:spPr>
          <a:xfrm>
            <a:off x="2920758" y="335575"/>
            <a:ext cx="6232120" cy="4677960"/>
          </a:xfrm>
          <a:prstGeom prst="rect">
            <a:avLst/>
          </a:prstGeom>
          <a:noFill/>
          <a:ln cap="flat">
            <a:noFill/>
          </a:ln>
        </p:spPr>
      </p:pic>
      <p:sp>
        <p:nvSpPr>
          <p:cNvPr id="3" name="CuadroTexto 4">
            <a:extLst>
              <a:ext uri="{FF2B5EF4-FFF2-40B4-BE49-F238E27FC236}">
                <a16:creationId xmlns:a16="http://schemas.microsoft.com/office/drawing/2014/main" id="{5A2F2923-3D72-4216-937D-FD305C1CBBE7}"/>
              </a:ext>
            </a:extLst>
          </p:cNvPr>
          <p:cNvSpPr txBox="1"/>
          <p:nvPr/>
        </p:nvSpPr>
        <p:spPr>
          <a:xfrm>
            <a:off x="1358286" y="5317720"/>
            <a:ext cx="9365943" cy="12003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Cuenta la leyenda que Hilario, un lanzaroteño que combatió en la guerra de Filipinas, a su regreso se instaló en estas tierras estériles como eremita, con la sola compañía de su camello. Aquí plantó una higuera que si bien cogió, nunca dio frutos. En el restaurante hay una higuera seca y los huesos de un camello en honor de Hilario.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A8428F-AE70-48A2-88A2-1DD665D78099}"/>
              </a:ext>
            </a:extLst>
          </p:cNvPr>
          <p:cNvPicPr>
            <a:picLocks noChangeAspect="1"/>
          </p:cNvPicPr>
          <p:nvPr/>
        </p:nvPicPr>
        <p:blipFill>
          <a:blip r:embed="rId2"/>
          <a:stretch>
            <a:fillRect/>
          </a:stretch>
        </p:blipFill>
        <p:spPr>
          <a:xfrm>
            <a:off x="1612315" y="0"/>
            <a:ext cx="913292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C51148-CA66-40C3-9EC7-8C1B892DCE55}"/>
              </a:ext>
            </a:extLst>
          </p:cNvPr>
          <p:cNvPicPr>
            <a:picLocks noChangeAspect="1"/>
          </p:cNvPicPr>
          <p:nvPr/>
        </p:nvPicPr>
        <p:blipFill>
          <a:blip r:embed="rId2"/>
          <a:stretch>
            <a:fillRect/>
          </a:stretch>
        </p:blipFill>
        <p:spPr>
          <a:xfrm>
            <a:off x="1408130" y="0"/>
            <a:ext cx="9245242" cy="6942335"/>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53BC2D-CCB5-4930-8AFA-BBF95038D54F}"/>
              </a:ext>
            </a:extLst>
          </p:cNvPr>
          <p:cNvPicPr>
            <a:picLocks noChangeAspect="1"/>
          </p:cNvPicPr>
          <p:nvPr/>
        </p:nvPicPr>
        <p:blipFill>
          <a:blip r:embed="rId2"/>
          <a:stretch>
            <a:fillRect/>
          </a:stretch>
        </p:blipFill>
        <p:spPr>
          <a:xfrm>
            <a:off x="939180" y="0"/>
            <a:ext cx="10287000"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BF81FD-F52A-4B79-9768-64B1B9AC7383}"/>
              </a:ext>
            </a:extLst>
          </p:cNvPr>
          <p:cNvPicPr>
            <a:picLocks noChangeAspect="1"/>
          </p:cNvPicPr>
          <p:nvPr/>
        </p:nvPicPr>
        <p:blipFill>
          <a:blip r:embed="rId2"/>
          <a:stretch>
            <a:fillRect/>
          </a:stretch>
        </p:blipFill>
        <p:spPr>
          <a:xfrm>
            <a:off x="62142" y="3145"/>
            <a:ext cx="12107570" cy="6854854"/>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61AE13-AB45-4564-AED2-4A328D4F5018}"/>
              </a:ext>
            </a:extLst>
          </p:cNvPr>
          <p:cNvPicPr>
            <a:picLocks noChangeAspect="1"/>
          </p:cNvPicPr>
          <p:nvPr/>
        </p:nvPicPr>
        <p:blipFill>
          <a:blip r:embed="rId2"/>
          <a:stretch>
            <a:fillRect/>
          </a:stretch>
        </p:blipFill>
        <p:spPr>
          <a:xfrm>
            <a:off x="0" y="63852"/>
            <a:ext cx="12091385" cy="6718682"/>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091EF-8151-4958-8FA6-190191622981}"/>
              </a:ext>
            </a:extLst>
          </p:cNvPr>
          <p:cNvPicPr>
            <a:picLocks noChangeAspect="1"/>
          </p:cNvPicPr>
          <p:nvPr/>
        </p:nvPicPr>
        <p:blipFill>
          <a:blip r:embed="rId2"/>
          <a:stretch>
            <a:fillRect/>
          </a:stretch>
        </p:blipFill>
        <p:spPr>
          <a:xfrm>
            <a:off x="0" y="1921876"/>
            <a:ext cx="5238753" cy="2943225"/>
          </a:xfrm>
          <a:prstGeom prst="rect">
            <a:avLst/>
          </a:prstGeom>
          <a:noFill/>
          <a:ln cap="flat">
            <a:noFill/>
          </a:ln>
        </p:spPr>
      </p:pic>
      <p:pic>
        <p:nvPicPr>
          <p:cNvPr id="3" name="Imagen 4">
            <a:extLst>
              <a:ext uri="{FF2B5EF4-FFF2-40B4-BE49-F238E27FC236}">
                <a16:creationId xmlns:a16="http://schemas.microsoft.com/office/drawing/2014/main" id="{4161B9EE-26C6-4A13-94BE-0BC36A977638}"/>
              </a:ext>
            </a:extLst>
          </p:cNvPr>
          <p:cNvPicPr>
            <a:picLocks noChangeAspect="1"/>
          </p:cNvPicPr>
          <p:nvPr/>
        </p:nvPicPr>
        <p:blipFill>
          <a:blip r:embed="rId3"/>
          <a:stretch>
            <a:fillRect/>
          </a:stretch>
        </p:blipFill>
        <p:spPr>
          <a:xfrm>
            <a:off x="5362571" y="822383"/>
            <a:ext cx="6829425" cy="5124453"/>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2030DB-10F7-492C-AC92-F1969BCB688B}"/>
              </a:ext>
            </a:extLst>
          </p:cNvPr>
          <p:cNvPicPr>
            <a:picLocks noChangeAspect="1"/>
          </p:cNvPicPr>
          <p:nvPr/>
        </p:nvPicPr>
        <p:blipFill>
          <a:blip r:embed="rId2"/>
          <a:stretch>
            <a:fillRect/>
          </a:stretch>
        </p:blipFill>
        <p:spPr>
          <a:xfrm>
            <a:off x="0" y="1188207"/>
            <a:ext cx="12191996" cy="4481574"/>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4597C99-9851-4762-A635-398A108F8CB3}"/>
              </a:ext>
            </a:extLst>
          </p:cNvPr>
          <p:cNvSpPr txBox="1"/>
          <p:nvPr/>
        </p:nvSpPr>
        <p:spPr>
          <a:xfrm>
            <a:off x="124285" y="3036164"/>
            <a:ext cx="1186056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PASEO EN CAMELLO POR EL PARQUE</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720CB9-6D9C-4CC0-B679-05AAE202C46A}"/>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1F9AA-4F92-4449-8E90-C8CC942ED73A}"/>
              </a:ext>
            </a:extLst>
          </p:cNvPr>
          <p:cNvPicPr>
            <a:picLocks noChangeAspect="1"/>
          </p:cNvPicPr>
          <p:nvPr/>
        </p:nvPicPr>
        <p:blipFill>
          <a:blip r:embed="rId2"/>
          <a:stretch>
            <a:fillRect/>
          </a:stretch>
        </p:blipFill>
        <p:spPr>
          <a:xfrm>
            <a:off x="150921" y="0"/>
            <a:ext cx="12041084"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85800C-75A5-4147-B314-ED28DF1D7D31}"/>
              </a:ext>
            </a:extLst>
          </p:cNvPr>
          <p:cNvPicPr>
            <a:picLocks noChangeAspect="1"/>
          </p:cNvPicPr>
          <p:nvPr/>
        </p:nvPicPr>
        <p:blipFill>
          <a:blip r:embed="rId2"/>
          <a:stretch>
            <a:fillRect/>
          </a:stretch>
        </p:blipFill>
        <p:spPr>
          <a:xfrm>
            <a:off x="0" y="0"/>
            <a:ext cx="12159526"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6D0D95-1E1F-470F-B9DC-BC1FD7A4713D}"/>
              </a:ext>
            </a:extLst>
          </p:cNvPr>
          <p:cNvPicPr>
            <a:picLocks noChangeAspect="1"/>
          </p:cNvPicPr>
          <p:nvPr/>
        </p:nvPicPr>
        <p:blipFill>
          <a:blip r:embed="rId2"/>
          <a:stretch>
            <a:fillRect/>
          </a:stretch>
        </p:blipFill>
        <p:spPr>
          <a:xfrm>
            <a:off x="0" y="0"/>
            <a:ext cx="12191996" cy="7477121"/>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09AACE-6B21-47A0-9286-F2332028CAA5}"/>
              </a:ext>
            </a:extLst>
          </p:cNvPr>
          <p:cNvSpPr txBox="1"/>
          <p:nvPr/>
        </p:nvSpPr>
        <p:spPr>
          <a:xfrm>
            <a:off x="0" y="3142692"/>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CENTRO DE VISITANTES</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99F8E8-22CC-4B1B-BFEE-A82D295C6E53}"/>
              </a:ext>
            </a:extLst>
          </p:cNvPr>
          <p:cNvPicPr>
            <a:picLocks noChangeAspect="1"/>
          </p:cNvPicPr>
          <p:nvPr/>
        </p:nvPicPr>
        <p:blipFill>
          <a:blip r:embed="rId2"/>
          <a:stretch>
            <a:fillRect/>
          </a:stretch>
        </p:blipFill>
        <p:spPr>
          <a:xfrm>
            <a:off x="0" y="0"/>
            <a:ext cx="12083585"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21C5D4-6986-4C17-A9EC-B5C19DA768DF}"/>
              </a:ext>
            </a:extLst>
          </p:cNvPr>
          <p:cNvPicPr>
            <a:picLocks noChangeAspect="1"/>
          </p:cNvPicPr>
          <p:nvPr/>
        </p:nvPicPr>
        <p:blipFill>
          <a:blip r:embed="rId2"/>
          <a:stretch>
            <a:fillRect/>
          </a:stretch>
        </p:blipFill>
        <p:spPr>
          <a:xfrm>
            <a:off x="-8878" y="-1240100"/>
            <a:ext cx="12236436" cy="8173556"/>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BE38DC-0A7D-4246-8798-CAF6AB1A38CE}"/>
              </a:ext>
            </a:extLst>
          </p:cNvPr>
          <p:cNvPicPr>
            <a:picLocks noChangeAspect="1"/>
          </p:cNvPicPr>
          <p:nvPr/>
        </p:nvPicPr>
        <p:blipFill>
          <a:blip r:embed="rId2"/>
          <a:stretch>
            <a:fillRect/>
          </a:stretch>
        </p:blipFill>
        <p:spPr>
          <a:xfrm>
            <a:off x="0" y="-6656"/>
            <a:ext cx="12191996" cy="6880192"/>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B70A92-8080-4ED0-9D74-16E6C5D9AF68}"/>
              </a:ext>
            </a:extLst>
          </p:cNvPr>
          <p:cNvPicPr>
            <a:picLocks noChangeAspect="1"/>
          </p:cNvPicPr>
          <p:nvPr/>
        </p:nvPicPr>
        <p:blipFill>
          <a:blip r:embed="rId2"/>
          <a:stretch>
            <a:fillRect/>
          </a:stretch>
        </p:blipFill>
        <p:spPr>
          <a:xfrm>
            <a:off x="0" y="-44394"/>
            <a:ext cx="12197510"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66E192-314D-42BA-BAD6-A0DC16A0BF75}"/>
              </a:ext>
            </a:extLst>
          </p:cNvPr>
          <p:cNvPicPr>
            <a:picLocks noChangeAspect="1"/>
          </p:cNvPicPr>
          <p:nvPr/>
        </p:nvPicPr>
        <p:blipFill>
          <a:blip r:embed="rId2"/>
          <a:stretch>
            <a:fillRect/>
          </a:stretch>
        </p:blipFill>
        <p:spPr>
          <a:xfrm>
            <a:off x="0" y="0"/>
            <a:ext cx="12197510"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B57DF7-3F4D-4E38-B740-410C4B6B1F58}"/>
              </a:ext>
            </a:extLst>
          </p:cNvPr>
          <p:cNvPicPr>
            <a:picLocks noChangeAspect="1"/>
          </p:cNvPicPr>
          <p:nvPr/>
        </p:nvPicPr>
        <p:blipFill>
          <a:blip r:embed="rId2"/>
          <a:stretch>
            <a:fillRect/>
          </a:stretch>
        </p:blipFill>
        <p:spPr>
          <a:xfrm>
            <a:off x="71021" y="0"/>
            <a:ext cx="12047512" cy="6773664"/>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55C088-3878-48BC-B508-00EA0A158A6D}"/>
              </a:ext>
            </a:extLst>
          </p:cNvPr>
          <p:cNvPicPr>
            <a:picLocks noChangeAspect="1"/>
          </p:cNvPicPr>
          <p:nvPr/>
        </p:nvPicPr>
        <p:blipFill>
          <a:blip r:embed="rId2"/>
          <a:stretch>
            <a:fillRect/>
          </a:stretch>
        </p:blipFill>
        <p:spPr>
          <a:xfrm>
            <a:off x="0" y="0"/>
            <a:ext cx="12174851"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64E3AB-93CD-418B-9243-E4C1F419DE4D}"/>
              </a:ext>
            </a:extLst>
          </p:cNvPr>
          <p:cNvPicPr>
            <a:picLocks noChangeAspect="1"/>
          </p:cNvPicPr>
          <p:nvPr/>
        </p:nvPicPr>
        <p:blipFill>
          <a:blip r:embed="rId2"/>
          <a:stretch>
            <a:fillRect/>
          </a:stretch>
        </p:blipFill>
        <p:spPr>
          <a:xfrm>
            <a:off x="0" y="0"/>
            <a:ext cx="12191996" cy="6856619"/>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346813-BE76-433A-B8DE-0D51E15A883D}"/>
              </a:ext>
            </a:extLst>
          </p:cNvPr>
          <p:cNvPicPr>
            <a:picLocks noChangeAspect="1"/>
          </p:cNvPicPr>
          <p:nvPr/>
        </p:nvPicPr>
        <p:blipFill>
          <a:blip r:embed="rId2"/>
          <a:stretch>
            <a:fillRect/>
          </a:stretch>
        </p:blipFill>
        <p:spPr>
          <a:xfrm>
            <a:off x="0" y="13962"/>
            <a:ext cx="12191996" cy="6856619"/>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ADADBE-818E-4406-A9E5-9B4751E73EB0}"/>
              </a:ext>
            </a:extLst>
          </p:cNvPr>
          <p:cNvPicPr>
            <a:picLocks noChangeAspect="1"/>
          </p:cNvPicPr>
          <p:nvPr/>
        </p:nvPicPr>
        <p:blipFill>
          <a:blip r:embed="rId2"/>
          <a:stretch>
            <a:fillRect/>
          </a:stretch>
        </p:blipFill>
        <p:spPr>
          <a:xfrm>
            <a:off x="0" y="0"/>
            <a:ext cx="12304449" cy="6819503"/>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CE8ECE-9896-4C02-8D5A-9849A8339635}"/>
              </a:ext>
            </a:extLst>
          </p:cNvPr>
          <p:cNvPicPr>
            <a:picLocks noChangeAspect="1"/>
          </p:cNvPicPr>
          <p:nvPr/>
        </p:nvPicPr>
        <p:blipFill>
          <a:blip r:embed="rId2"/>
          <a:stretch>
            <a:fillRect/>
          </a:stretch>
        </p:blipFill>
        <p:spPr>
          <a:xfrm>
            <a:off x="0" y="0"/>
            <a:ext cx="12191996" cy="6885742"/>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42A6A1-A5F3-4621-AB3D-0FE6775409EF}"/>
              </a:ext>
            </a:extLst>
          </p:cNvPr>
          <p:cNvPicPr>
            <a:picLocks noChangeAspect="1"/>
          </p:cNvPicPr>
          <p:nvPr/>
        </p:nvPicPr>
        <p:blipFill>
          <a:blip r:embed="rId2"/>
          <a:stretch>
            <a:fillRect/>
          </a:stretch>
        </p:blipFill>
        <p:spPr>
          <a:xfrm>
            <a:off x="-32598" y="0"/>
            <a:ext cx="12190625"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383943-CB07-493B-B859-AA71EE6E70F3}"/>
              </a:ext>
            </a:extLst>
          </p:cNvPr>
          <p:cNvPicPr>
            <a:picLocks noChangeAspect="1"/>
          </p:cNvPicPr>
          <p:nvPr/>
        </p:nvPicPr>
        <p:blipFill>
          <a:blip r:embed="rId2"/>
          <a:stretch>
            <a:fillRect/>
          </a:stretch>
        </p:blipFill>
        <p:spPr>
          <a:xfrm>
            <a:off x="0" y="0"/>
            <a:ext cx="12191996" cy="6821561"/>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name="Slide87">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9884A87-57C9-40DA-B5FC-EE0B7B5F3D66}"/>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D180E0B-6147-4B0E-9881-093E740474E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D3DBDC7-59CF-4D83-9A6E-2143F549F23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49B2670-9866-430F-8054-33EA28BAC76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0AF7196-B9FD-4BA3-8B21-AD55CED1C64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A9D5220-124F-4411-A604-6C22F5B5F6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AB9F7B8-6221-48C8-A102-FDE34AD56E2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9E5F501-F988-4E99-9CBE-BCF6AC79BEF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65C540F-4E9B-4888-99F3-941A8FAE69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69F6623-5AEA-42FC-B179-FD5F3F824D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36C9173-D430-41E8-8DB9-261A50D4F5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4BADD7D-DA19-4BB5-9FCE-EDF9DD37139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FB9A6B6-617D-4CB8-9BED-D73A9656C25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EF9FE5B-C95A-461F-BB02-0560B78D864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51135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620</Words>
  <Application>Microsoft Office PowerPoint</Application>
  <PresentationFormat>Panorámica</PresentationFormat>
  <Paragraphs>21</Paragraphs>
  <Slides>80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80</vt:i4>
      </vt:variant>
    </vt:vector>
  </HeadingPairs>
  <TitlesOfParts>
    <vt:vector size="8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2021-09-17T12:57:43Z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