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notesMasterIdLst>
    <p:notesMasterId r:id="rId61"/>
  </p:notesMasterIdLst>
  <p:sldIdLst>
    <p:sldId id="304" r:id="rId7"/>
    <p:sldId id="305" r:id="rId8"/>
    <p:sldId id="287" r:id="rId9"/>
    <p:sldId id="303" r:id="rId10"/>
    <p:sldId id="306" r:id="rId11"/>
    <p:sldId id="302" r:id="rId12"/>
    <p:sldId id="315" r:id="rId13"/>
    <p:sldId id="319" r:id="rId14"/>
    <p:sldId id="280" r:id="rId15"/>
    <p:sldId id="281" r:id="rId16"/>
    <p:sldId id="282" r:id="rId17"/>
    <p:sldId id="294" r:id="rId18"/>
    <p:sldId id="295" r:id="rId19"/>
    <p:sldId id="289" r:id="rId20"/>
    <p:sldId id="274" r:id="rId21"/>
    <p:sldId id="265" r:id="rId22"/>
    <p:sldId id="307" r:id="rId23"/>
    <p:sldId id="328" r:id="rId24"/>
    <p:sldId id="266" r:id="rId25"/>
    <p:sldId id="329" r:id="rId26"/>
    <p:sldId id="330" r:id="rId27"/>
    <p:sldId id="331" r:id="rId28"/>
    <p:sldId id="276" r:id="rId29"/>
    <p:sldId id="310" r:id="rId30"/>
    <p:sldId id="320" r:id="rId31"/>
    <p:sldId id="321" r:id="rId32"/>
    <p:sldId id="322" r:id="rId33"/>
    <p:sldId id="323" r:id="rId34"/>
    <p:sldId id="309" r:id="rId35"/>
    <p:sldId id="278" r:id="rId36"/>
    <p:sldId id="275" r:id="rId37"/>
    <p:sldId id="279" r:id="rId38"/>
    <p:sldId id="290" r:id="rId39"/>
    <p:sldId id="292" r:id="rId40"/>
    <p:sldId id="293" r:id="rId41"/>
    <p:sldId id="284" r:id="rId42"/>
    <p:sldId id="267" r:id="rId43"/>
    <p:sldId id="268" r:id="rId44"/>
    <p:sldId id="269" r:id="rId45"/>
    <p:sldId id="270" r:id="rId46"/>
    <p:sldId id="312" r:id="rId47"/>
    <p:sldId id="264" r:id="rId48"/>
    <p:sldId id="285" r:id="rId49"/>
    <p:sldId id="286" r:id="rId50"/>
    <p:sldId id="288" r:id="rId51"/>
    <p:sldId id="316" r:id="rId52"/>
    <p:sldId id="317" r:id="rId53"/>
    <p:sldId id="325" r:id="rId54"/>
    <p:sldId id="318" r:id="rId55"/>
    <p:sldId id="327" r:id="rId56"/>
    <p:sldId id="324" r:id="rId57"/>
    <p:sldId id="326" r:id="rId58"/>
    <p:sldId id="308" r:id="rId59"/>
    <p:sldId id="314" r:id="rId60"/>
  </p:sldIdLst>
  <p:sldSz cx="9144000" cy="5143500" type="screen16x9"/>
  <p:notesSz cx="6858000" cy="9144000"/>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192" algn="l" rtl="0" fontAlgn="base">
      <a:spcBef>
        <a:spcPct val="0"/>
      </a:spcBef>
      <a:spcAft>
        <a:spcPct val="0"/>
      </a:spcAft>
      <a:defRPr kern="1200">
        <a:solidFill>
          <a:schemeClr val="tx1"/>
        </a:solidFill>
        <a:latin typeface="Calibri" pitchFamily="34" charset="0"/>
        <a:ea typeface="+mn-ea"/>
        <a:cs typeface="Arial" charset="0"/>
      </a:defRPr>
    </a:lvl2pPr>
    <a:lvl3pPr marL="914384" algn="l" rtl="0" fontAlgn="base">
      <a:spcBef>
        <a:spcPct val="0"/>
      </a:spcBef>
      <a:spcAft>
        <a:spcPct val="0"/>
      </a:spcAft>
      <a:defRPr kern="1200">
        <a:solidFill>
          <a:schemeClr val="tx1"/>
        </a:solidFill>
        <a:latin typeface="Calibri" pitchFamily="34" charset="0"/>
        <a:ea typeface="+mn-ea"/>
        <a:cs typeface="Arial" charset="0"/>
      </a:defRPr>
    </a:lvl3pPr>
    <a:lvl4pPr marL="1371576" algn="l" rtl="0" fontAlgn="base">
      <a:spcBef>
        <a:spcPct val="0"/>
      </a:spcBef>
      <a:spcAft>
        <a:spcPct val="0"/>
      </a:spcAft>
      <a:defRPr kern="1200">
        <a:solidFill>
          <a:schemeClr val="tx1"/>
        </a:solidFill>
        <a:latin typeface="Calibri" pitchFamily="34" charset="0"/>
        <a:ea typeface="+mn-ea"/>
        <a:cs typeface="Arial" charset="0"/>
      </a:defRPr>
    </a:lvl4pPr>
    <a:lvl5pPr marL="1828768" algn="l" rtl="0" fontAlgn="base">
      <a:spcBef>
        <a:spcPct val="0"/>
      </a:spcBef>
      <a:spcAft>
        <a:spcPct val="0"/>
      </a:spcAft>
      <a:defRPr kern="1200">
        <a:solidFill>
          <a:schemeClr val="tx1"/>
        </a:solidFill>
        <a:latin typeface="Calibri" pitchFamily="34" charset="0"/>
        <a:ea typeface="+mn-ea"/>
        <a:cs typeface="Arial" charset="0"/>
      </a:defRPr>
    </a:lvl5pPr>
    <a:lvl6pPr marL="2285960" algn="l" defTabSz="914384" rtl="0" eaLnBrk="1" latinLnBrk="0" hangingPunct="1">
      <a:defRPr kern="1200">
        <a:solidFill>
          <a:schemeClr val="tx1"/>
        </a:solidFill>
        <a:latin typeface="Calibri" pitchFamily="34" charset="0"/>
        <a:ea typeface="+mn-ea"/>
        <a:cs typeface="Arial" charset="0"/>
      </a:defRPr>
    </a:lvl6pPr>
    <a:lvl7pPr marL="2743152" algn="l" defTabSz="914384" rtl="0" eaLnBrk="1" latinLnBrk="0" hangingPunct="1">
      <a:defRPr kern="1200">
        <a:solidFill>
          <a:schemeClr val="tx1"/>
        </a:solidFill>
        <a:latin typeface="Calibri" pitchFamily="34" charset="0"/>
        <a:ea typeface="+mn-ea"/>
        <a:cs typeface="Arial" charset="0"/>
      </a:defRPr>
    </a:lvl7pPr>
    <a:lvl8pPr marL="3200344" algn="l" defTabSz="914384" rtl="0" eaLnBrk="1" latinLnBrk="0" hangingPunct="1">
      <a:defRPr kern="1200">
        <a:solidFill>
          <a:schemeClr val="tx1"/>
        </a:solidFill>
        <a:latin typeface="Calibri" pitchFamily="34" charset="0"/>
        <a:ea typeface="+mn-ea"/>
        <a:cs typeface="Arial" charset="0"/>
      </a:defRPr>
    </a:lvl8pPr>
    <a:lvl9pPr marL="3657536" algn="l" defTabSz="914384"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Jjf6vxpg/4+CQF8yF6lqgw==" hashData="PRoCiBsXB18ccn8TOonx56n/QK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558"/>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5.xml"/><Relationship Id="rId61" Type="http://schemas.openxmlformats.org/officeDocument/2006/relationships/notesMaster" Target="notesMasters/notesMaster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439DD30-BDE9-4E13-9C21-2B500F8B10E9}" type="datetimeFigureOut">
              <a:rPr lang="fr-FR"/>
              <a:pPr>
                <a:defRPr/>
              </a:pPr>
              <a:t>13/11/2019</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D8ABE21-01E1-4231-AADA-08A815A627E7}" type="slidenum">
              <a:rPr lang="fr-FR"/>
              <a:pPr>
                <a:defRPr/>
              </a:pPr>
              <a:t>‹Nº›</a:t>
            </a:fld>
            <a:endParaRPr lang="fr-FR"/>
          </a:p>
        </p:txBody>
      </p:sp>
    </p:spTree>
    <p:extLst>
      <p:ext uri="{BB962C8B-B14F-4D97-AF65-F5344CB8AC3E}">
        <p14:creationId xmlns:p14="http://schemas.microsoft.com/office/powerpoint/2010/main" val="19509984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192" algn="l" rtl="0" eaLnBrk="0" fontAlgn="base" hangingPunct="0">
      <a:spcBef>
        <a:spcPct val="30000"/>
      </a:spcBef>
      <a:spcAft>
        <a:spcPct val="0"/>
      </a:spcAft>
      <a:defRPr sz="1200" kern="1200">
        <a:solidFill>
          <a:schemeClr val="tx1"/>
        </a:solidFill>
        <a:latin typeface="+mn-lt"/>
        <a:ea typeface="+mn-ea"/>
        <a:cs typeface="+mn-cs"/>
      </a:defRPr>
    </a:lvl2pPr>
    <a:lvl3pPr marL="914384" algn="l" rtl="0" eaLnBrk="0" fontAlgn="base" hangingPunct="0">
      <a:spcBef>
        <a:spcPct val="30000"/>
      </a:spcBef>
      <a:spcAft>
        <a:spcPct val="0"/>
      </a:spcAft>
      <a:defRPr sz="1200" kern="1200">
        <a:solidFill>
          <a:schemeClr val="tx1"/>
        </a:solidFill>
        <a:latin typeface="+mn-lt"/>
        <a:ea typeface="+mn-ea"/>
        <a:cs typeface="+mn-cs"/>
      </a:defRPr>
    </a:lvl3pPr>
    <a:lvl4pPr marL="1371576" algn="l" rtl="0" eaLnBrk="0" fontAlgn="base" hangingPunct="0">
      <a:spcBef>
        <a:spcPct val="30000"/>
      </a:spcBef>
      <a:spcAft>
        <a:spcPct val="0"/>
      </a:spcAft>
      <a:defRPr sz="1200" kern="1200">
        <a:solidFill>
          <a:schemeClr val="tx1"/>
        </a:solidFill>
        <a:latin typeface="+mn-lt"/>
        <a:ea typeface="+mn-ea"/>
        <a:cs typeface="+mn-cs"/>
      </a:defRPr>
    </a:lvl4pPr>
    <a:lvl5pPr marL="1828768" algn="l" rtl="0" eaLnBrk="0" fontAlgn="base" hangingPunct="0">
      <a:spcBef>
        <a:spcPct val="30000"/>
      </a:spcBef>
      <a:spcAft>
        <a:spcPct val="0"/>
      </a:spcAft>
      <a:defRPr sz="1200" kern="1200">
        <a:solidFill>
          <a:schemeClr val="tx1"/>
        </a:solidFill>
        <a:latin typeface="+mn-lt"/>
        <a:ea typeface="+mn-ea"/>
        <a:cs typeface="+mn-cs"/>
      </a:defRPr>
    </a:lvl5pPr>
    <a:lvl6pPr marL="2285960" algn="l" defTabSz="914384" rtl="0" eaLnBrk="1" latinLnBrk="0" hangingPunct="1">
      <a:defRPr sz="1200" kern="1200">
        <a:solidFill>
          <a:schemeClr val="tx1"/>
        </a:solidFill>
        <a:latin typeface="+mn-lt"/>
        <a:ea typeface="+mn-ea"/>
        <a:cs typeface="+mn-cs"/>
      </a:defRPr>
    </a:lvl6pPr>
    <a:lvl7pPr marL="2743152" algn="l" defTabSz="914384" rtl="0" eaLnBrk="1" latinLnBrk="0" hangingPunct="1">
      <a:defRPr sz="1200" kern="1200">
        <a:solidFill>
          <a:schemeClr val="tx1"/>
        </a:solidFill>
        <a:latin typeface="+mn-lt"/>
        <a:ea typeface="+mn-ea"/>
        <a:cs typeface="+mn-cs"/>
      </a:defRPr>
    </a:lvl7pPr>
    <a:lvl8pPr marL="3200344" algn="l" defTabSz="914384" rtl="0" eaLnBrk="1" latinLnBrk="0" hangingPunct="1">
      <a:defRPr sz="1200" kern="1200">
        <a:solidFill>
          <a:schemeClr val="tx1"/>
        </a:solidFill>
        <a:latin typeface="+mn-lt"/>
        <a:ea typeface="+mn-ea"/>
        <a:cs typeface="+mn-cs"/>
      </a:defRPr>
    </a:lvl8pPr>
    <a:lvl9pPr marL="3657536" algn="l" defTabSz="91438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5</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381000" y="685800"/>
            <a:ext cx="609600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defTabSz="914352"/>
            <a:fld id="{5F535CF0-E0B0-424D-83DC-9F5697A81977}" type="slidenum">
              <a:rPr lang="es-ES" altLang="es-ES" smtClean="0">
                <a:solidFill>
                  <a:prstClr val="black"/>
                </a:solidFill>
                <a:latin typeface="Calibri" pitchFamily="34" charset="0"/>
              </a:rPr>
              <a:pPr algn="r" defTabSz="914352"/>
              <a:t>5</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2" indent="0" algn="ctr">
              <a:buNone/>
              <a:defRPr>
                <a:solidFill>
                  <a:schemeClr val="tx1">
                    <a:tint val="75000"/>
                  </a:schemeClr>
                </a:solidFill>
              </a:defRPr>
            </a:lvl2pPr>
            <a:lvl3pPr marL="914384" indent="0" algn="ctr">
              <a:buNone/>
              <a:defRPr>
                <a:solidFill>
                  <a:schemeClr val="tx1">
                    <a:tint val="75000"/>
                  </a:schemeClr>
                </a:solidFill>
              </a:defRPr>
            </a:lvl3pPr>
            <a:lvl4pPr marL="1371576" indent="0" algn="ctr">
              <a:buNone/>
              <a:defRPr>
                <a:solidFill>
                  <a:schemeClr val="tx1">
                    <a:tint val="75000"/>
                  </a:schemeClr>
                </a:solidFill>
              </a:defRPr>
            </a:lvl4pPr>
            <a:lvl5pPr marL="1828768" indent="0" algn="ctr">
              <a:buNone/>
              <a:defRPr>
                <a:solidFill>
                  <a:schemeClr val="tx1">
                    <a:tint val="75000"/>
                  </a:schemeClr>
                </a:solidFill>
              </a:defRPr>
            </a:lvl5pPr>
            <a:lvl6pPr marL="2285960" indent="0" algn="ctr">
              <a:buNone/>
              <a:defRPr>
                <a:solidFill>
                  <a:schemeClr val="tx1">
                    <a:tint val="75000"/>
                  </a:schemeClr>
                </a:solidFill>
              </a:defRPr>
            </a:lvl6pPr>
            <a:lvl7pPr marL="2743152" indent="0" algn="ctr">
              <a:buNone/>
              <a:defRPr>
                <a:solidFill>
                  <a:schemeClr val="tx1">
                    <a:tint val="75000"/>
                  </a:schemeClr>
                </a:solidFill>
              </a:defRPr>
            </a:lvl7pPr>
            <a:lvl8pPr marL="3200344" indent="0" algn="ctr">
              <a:buNone/>
              <a:defRPr>
                <a:solidFill>
                  <a:schemeClr val="tx1">
                    <a:tint val="75000"/>
                  </a:schemeClr>
                </a:solidFill>
              </a:defRPr>
            </a:lvl8pPr>
            <a:lvl9pPr marL="3657536"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2D08AF37-072B-49E7-A52E-03E8463E46CA}" type="datetimeFigureOut">
              <a:rPr lang="fr-FR"/>
              <a:pPr>
                <a:defRPr/>
              </a:pPr>
              <a:t>13/11/2019</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9E916B9-5267-49FC-88BD-77CBBDD79A57}" type="slidenum">
              <a:rPr lang="fr-FR"/>
              <a:pPr>
                <a:defRPr/>
              </a:pPr>
              <a:t>‹Nº›</a:t>
            </a:fld>
            <a:endParaRPr lang="fr-FR"/>
          </a:p>
        </p:txBody>
      </p:sp>
    </p:spTree>
    <p:extLst>
      <p:ext uri="{BB962C8B-B14F-4D97-AF65-F5344CB8AC3E}">
        <p14:creationId xmlns:p14="http://schemas.microsoft.com/office/powerpoint/2010/main" val="1648838396"/>
      </p:ext>
    </p:extLst>
  </p:cSld>
  <p:clrMapOvr>
    <a:masterClrMapping/>
  </p:clrMapOvr>
  <p:transition spd="slow">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012DE4C-8805-418E-BAC6-70D6B16CC2DB}" type="datetimeFigureOut">
              <a:rPr lang="fr-FR"/>
              <a:pPr>
                <a:defRPr/>
              </a:pPr>
              <a:t>13/11/2019</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24B22C9-378A-4B62-A7F4-BAE292A3939E}" type="slidenum">
              <a:rPr lang="fr-FR"/>
              <a:pPr>
                <a:defRPr/>
              </a:pPr>
              <a:t>‹Nº›</a:t>
            </a:fld>
            <a:endParaRPr lang="fr-FR"/>
          </a:p>
        </p:txBody>
      </p:sp>
    </p:spTree>
    <p:extLst>
      <p:ext uri="{BB962C8B-B14F-4D97-AF65-F5344CB8AC3E}">
        <p14:creationId xmlns:p14="http://schemas.microsoft.com/office/powerpoint/2010/main" val="2049645812"/>
      </p:ext>
    </p:extLst>
  </p:cSld>
  <p:clrMapOvr>
    <a:masterClrMapping/>
  </p:clrMapOvr>
  <p:transition spd="slow">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192" indent="0">
              <a:buNone/>
              <a:defRPr sz="1800">
                <a:solidFill>
                  <a:schemeClr val="tx1">
                    <a:tint val="75000"/>
                  </a:schemeClr>
                </a:solidFill>
              </a:defRPr>
            </a:lvl2pPr>
            <a:lvl3pPr marL="914384" indent="0">
              <a:buNone/>
              <a:defRPr sz="1600">
                <a:solidFill>
                  <a:schemeClr val="tx1">
                    <a:tint val="75000"/>
                  </a:schemeClr>
                </a:solidFill>
              </a:defRPr>
            </a:lvl3pPr>
            <a:lvl4pPr marL="1371576" indent="0">
              <a:buNone/>
              <a:defRPr sz="1400">
                <a:solidFill>
                  <a:schemeClr val="tx1">
                    <a:tint val="75000"/>
                  </a:schemeClr>
                </a:solidFill>
              </a:defRPr>
            </a:lvl4pPr>
            <a:lvl5pPr marL="1828768" indent="0">
              <a:buNone/>
              <a:defRPr sz="1400">
                <a:solidFill>
                  <a:schemeClr val="tx1">
                    <a:tint val="75000"/>
                  </a:schemeClr>
                </a:solidFill>
              </a:defRPr>
            </a:lvl5pPr>
            <a:lvl6pPr marL="2285960" indent="0">
              <a:buNone/>
              <a:defRPr sz="1400">
                <a:solidFill>
                  <a:schemeClr val="tx1">
                    <a:tint val="75000"/>
                  </a:schemeClr>
                </a:solidFill>
              </a:defRPr>
            </a:lvl6pPr>
            <a:lvl7pPr marL="2743152" indent="0">
              <a:buNone/>
              <a:defRPr sz="1400">
                <a:solidFill>
                  <a:schemeClr val="tx1">
                    <a:tint val="75000"/>
                  </a:schemeClr>
                </a:solidFill>
              </a:defRPr>
            </a:lvl7pPr>
            <a:lvl8pPr marL="3200344" indent="0">
              <a:buNone/>
              <a:defRPr sz="1400">
                <a:solidFill>
                  <a:schemeClr val="tx1">
                    <a:tint val="75000"/>
                  </a:schemeClr>
                </a:solidFill>
              </a:defRPr>
            </a:lvl8pPr>
            <a:lvl9pPr marL="3657536"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3E64D0EB-CE19-4F8C-9271-C9F1D5DD9854}" type="datetimeFigureOut">
              <a:rPr lang="fr-FR"/>
              <a:pPr>
                <a:defRPr/>
              </a:pPr>
              <a:t>13/11/2019</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A03D71A-3995-4347-9F25-947D24488599}" type="slidenum">
              <a:rPr lang="fr-FR"/>
              <a:pPr>
                <a:defRPr/>
              </a:pPr>
              <a:t>‹Nº›</a:t>
            </a:fld>
            <a:endParaRPr lang="fr-FR"/>
          </a:p>
        </p:txBody>
      </p:sp>
    </p:spTree>
    <p:extLst>
      <p:ext uri="{BB962C8B-B14F-4D97-AF65-F5344CB8AC3E}">
        <p14:creationId xmlns:p14="http://schemas.microsoft.com/office/powerpoint/2010/main" val="1199480691"/>
      </p:ext>
    </p:extLst>
  </p:cSld>
  <p:clrMapOvr>
    <a:masterClrMapping/>
  </p:clrMapOvr>
  <p:transition spd="slow">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FC0168A7-D120-498F-88E1-23FCC8BA9CF2}" type="datetimeFigureOut">
              <a:rPr lang="fr-FR"/>
              <a:pPr>
                <a:defRPr/>
              </a:pPr>
              <a:t>13/11/2019</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481AA8B-87A6-404D-B777-1F7839D7659B}" type="slidenum">
              <a:rPr lang="fr-FR"/>
              <a:pPr>
                <a:defRPr/>
              </a:pPr>
              <a:t>‹Nº›</a:t>
            </a:fld>
            <a:endParaRPr lang="fr-FR"/>
          </a:p>
        </p:txBody>
      </p:sp>
    </p:spTree>
    <p:extLst>
      <p:ext uri="{BB962C8B-B14F-4D97-AF65-F5344CB8AC3E}">
        <p14:creationId xmlns:p14="http://schemas.microsoft.com/office/powerpoint/2010/main" val="4084670076"/>
      </p:ext>
    </p:extLst>
  </p:cSld>
  <p:clrMapOvr>
    <a:masterClrMapping/>
  </p:clrMapOvr>
  <p:transition spd="slow">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1" y="205979"/>
            <a:ext cx="8229600" cy="857250"/>
          </a:xfrm>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2" indent="0">
              <a:buNone/>
              <a:defRPr sz="2000" b="1"/>
            </a:lvl2pPr>
            <a:lvl3pPr marL="914384" indent="0">
              <a:buNone/>
              <a:defRPr sz="1800" b="1"/>
            </a:lvl3pPr>
            <a:lvl4pPr marL="1371576" indent="0">
              <a:buNone/>
              <a:defRPr sz="1600" b="1"/>
            </a:lvl4pPr>
            <a:lvl5pPr marL="1828768" indent="0">
              <a:buNone/>
              <a:defRPr sz="1600" b="1"/>
            </a:lvl5pPr>
            <a:lvl6pPr marL="2285960" indent="0">
              <a:buNone/>
              <a:defRPr sz="1600" b="1"/>
            </a:lvl6pPr>
            <a:lvl7pPr marL="2743152" indent="0">
              <a:buNone/>
              <a:defRPr sz="1600" b="1"/>
            </a:lvl7pPr>
            <a:lvl8pPr marL="3200344" indent="0">
              <a:buNone/>
              <a:defRPr sz="1600" b="1"/>
            </a:lvl8pPr>
            <a:lvl9pPr marL="3657536"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2" indent="0">
              <a:buNone/>
              <a:defRPr sz="2000" b="1"/>
            </a:lvl2pPr>
            <a:lvl3pPr marL="914384" indent="0">
              <a:buNone/>
              <a:defRPr sz="1800" b="1"/>
            </a:lvl3pPr>
            <a:lvl4pPr marL="1371576" indent="0">
              <a:buNone/>
              <a:defRPr sz="1600" b="1"/>
            </a:lvl4pPr>
            <a:lvl5pPr marL="1828768" indent="0">
              <a:buNone/>
              <a:defRPr sz="1600" b="1"/>
            </a:lvl5pPr>
            <a:lvl6pPr marL="2285960" indent="0">
              <a:buNone/>
              <a:defRPr sz="1600" b="1"/>
            </a:lvl6pPr>
            <a:lvl7pPr marL="2743152" indent="0">
              <a:buNone/>
              <a:defRPr sz="1600" b="1"/>
            </a:lvl7pPr>
            <a:lvl8pPr marL="3200344" indent="0">
              <a:buNone/>
              <a:defRPr sz="1600" b="1"/>
            </a:lvl8pPr>
            <a:lvl9pPr marL="3657536"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8B61A950-2590-4197-B87D-0A7B5262CA00}" type="datetimeFigureOut">
              <a:rPr lang="fr-FR"/>
              <a:pPr>
                <a:defRPr/>
              </a:pPr>
              <a:t>13/11/2019</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C3BD4113-D0CB-43C1-8891-48583E5DA860}" type="slidenum">
              <a:rPr lang="fr-FR"/>
              <a:pPr>
                <a:defRPr/>
              </a:pPr>
              <a:t>‹Nº›</a:t>
            </a:fld>
            <a:endParaRPr lang="fr-FR"/>
          </a:p>
        </p:txBody>
      </p:sp>
    </p:spTree>
    <p:extLst>
      <p:ext uri="{BB962C8B-B14F-4D97-AF65-F5344CB8AC3E}">
        <p14:creationId xmlns:p14="http://schemas.microsoft.com/office/powerpoint/2010/main" val="3433331903"/>
      </p:ext>
    </p:extLst>
  </p:cSld>
  <p:clrMapOvr>
    <a:masterClrMapping/>
  </p:clrMapOvr>
  <p:transition spd="slow">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6680912C-68E3-4D30-83D0-8D864623DAD4}" type="datetimeFigureOut">
              <a:rPr lang="fr-FR"/>
              <a:pPr>
                <a:defRPr/>
              </a:pPr>
              <a:t>13/11/2019</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32CDD5A-AA06-49F8-80F1-6ABE70859265}" type="slidenum">
              <a:rPr lang="fr-FR"/>
              <a:pPr>
                <a:defRPr/>
              </a:pPr>
              <a:t>‹Nº›</a:t>
            </a:fld>
            <a:endParaRPr lang="fr-FR"/>
          </a:p>
        </p:txBody>
      </p:sp>
    </p:spTree>
    <p:extLst>
      <p:ext uri="{BB962C8B-B14F-4D97-AF65-F5344CB8AC3E}">
        <p14:creationId xmlns:p14="http://schemas.microsoft.com/office/powerpoint/2010/main" val="1534618713"/>
      </p:ext>
    </p:extLst>
  </p:cSld>
  <p:clrMapOvr>
    <a:masterClrMapping/>
  </p:clrMapOvr>
  <p:transition spd="slow">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F746E802-6689-4916-BE8D-D54AE032016E}" type="datetimeFigureOut">
              <a:rPr lang="fr-FR"/>
              <a:pPr>
                <a:defRPr/>
              </a:pPr>
              <a:t>13/11/2019</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C9C54174-2F41-4A12-9687-DA2998849843}" type="slidenum">
              <a:rPr lang="fr-FR"/>
              <a:pPr>
                <a:defRPr/>
              </a:pPr>
              <a:t>‹Nº›</a:t>
            </a:fld>
            <a:endParaRPr lang="fr-FR"/>
          </a:p>
        </p:txBody>
      </p:sp>
    </p:spTree>
    <p:extLst>
      <p:ext uri="{BB962C8B-B14F-4D97-AF65-F5344CB8AC3E}">
        <p14:creationId xmlns:p14="http://schemas.microsoft.com/office/powerpoint/2010/main" val="2519526563"/>
      </p:ext>
    </p:extLst>
  </p:cSld>
  <p:clrMapOvr>
    <a:masterClrMapping/>
  </p:clrMapOvr>
  <p:transition spd="slow">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1"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192" indent="0">
              <a:buNone/>
              <a:defRPr sz="1200"/>
            </a:lvl2pPr>
            <a:lvl3pPr marL="914384" indent="0">
              <a:buNone/>
              <a:defRPr sz="1000"/>
            </a:lvl3pPr>
            <a:lvl4pPr marL="1371576" indent="0">
              <a:buNone/>
              <a:defRPr sz="900"/>
            </a:lvl4pPr>
            <a:lvl5pPr marL="1828768" indent="0">
              <a:buNone/>
              <a:defRPr sz="900"/>
            </a:lvl5pPr>
            <a:lvl6pPr marL="2285960" indent="0">
              <a:buNone/>
              <a:defRPr sz="900"/>
            </a:lvl6pPr>
            <a:lvl7pPr marL="2743152" indent="0">
              <a:buNone/>
              <a:defRPr sz="900"/>
            </a:lvl7pPr>
            <a:lvl8pPr marL="3200344" indent="0">
              <a:buNone/>
              <a:defRPr sz="900"/>
            </a:lvl8pPr>
            <a:lvl9pPr marL="3657536"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EF212138-4172-44C2-ACA8-440790FC10F7}" type="datetimeFigureOut">
              <a:rPr lang="fr-FR"/>
              <a:pPr>
                <a:defRPr/>
              </a:pPr>
              <a:t>13/11/2019</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6A1D446-73C2-4E10-A100-6AEDC38D7F41}" type="slidenum">
              <a:rPr lang="fr-FR"/>
              <a:pPr>
                <a:defRPr/>
              </a:pPr>
              <a:t>‹Nº›</a:t>
            </a:fld>
            <a:endParaRPr lang="fr-FR"/>
          </a:p>
        </p:txBody>
      </p:sp>
    </p:spTree>
    <p:extLst>
      <p:ext uri="{BB962C8B-B14F-4D97-AF65-F5344CB8AC3E}">
        <p14:creationId xmlns:p14="http://schemas.microsoft.com/office/powerpoint/2010/main" val="2364672859"/>
      </p:ext>
    </p:extLst>
  </p:cSld>
  <p:clrMapOvr>
    <a:masterClrMapping/>
  </p:clrMapOvr>
  <p:transition spd="slow">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459582"/>
            <a:ext cx="5486400" cy="3086100"/>
          </a:xfrm>
        </p:spPr>
        <p:txBody>
          <a:bodyPr rtlCol="0">
            <a:normAutofit/>
          </a:bodyPr>
          <a:lstStyle>
            <a:lvl1pPr marL="0" indent="0">
              <a:buNone/>
              <a:defRPr sz="3200"/>
            </a:lvl1pPr>
            <a:lvl2pPr marL="457192" indent="0">
              <a:buNone/>
              <a:defRPr sz="2800"/>
            </a:lvl2pPr>
            <a:lvl3pPr marL="914384" indent="0">
              <a:buNone/>
              <a:defRPr sz="2400"/>
            </a:lvl3pPr>
            <a:lvl4pPr marL="1371576" indent="0">
              <a:buNone/>
              <a:defRPr sz="2000"/>
            </a:lvl4pPr>
            <a:lvl5pPr marL="1828768" indent="0">
              <a:buNone/>
              <a:defRPr sz="2000"/>
            </a:lvl5pPr>
            <a:lvl6pPr marL="2285960" indent="0">
              <a:buNone/>
              <a:defRPr sz="2000"/>
            </a:lvl6pPr>
            <a:lvl7pPr marL="2743152" indent="0">
              <a:buNone/>
              <a:defRPr sz="2000"/>
            </a:lvl7pPr>
            <a:lvl8pPr marL="3200344" indent="0">
              <a:buNone/>
              <a:defRPr sz="2000"/>
            </a:lvl8pPr>
            <a:lvl9pPr marL="3657536"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2" indent="0">
              <a:buNone/>
              <a:defRPr sz="1200"/>
            </a:lvl2pPr>
            <a:lvl3pPr marL="914384" indent="0">
              <a:buNone/>
              <a:defRPr sz="1000"/>
            </a:lvl3pPr>
            <a:lvl4pPr marL="1371576" indent="0">
              <a:buNone/>
              <a:defRPr sz="900"/>
            </a:lvl4pPr>
            <a:lvl5pPr marL="1828768" indent="0">
              <a:buNone/>
              <a:defRPr sz="900"/>
            </a:lvl5pPr>
            <a:lvl6pPr marL="2285960" indent="0">
              <a:buNone/>
              <a:defRPr sz="900"/>
            </a:lvl6pPr>
            <a:lvl7pPr marL="2743152" indent="0">
              <a:buNone/>
              <a:defRPr sz="900"/>
            </a:lvl7pPr>
            <a:lvl8pPr marL="3200344" indent="0">
              <a:buNone/>
              <a:defRPr sz="900"/>
            </a:lvl8pPr>
            <a:lvl9pPr marL="3657536"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8E3B4AE3-D3AE-4C08-A36A-EB2C0E14BB8E}" type="datetimeFigureOut">
              <a:rPr lang="fr-FR"/>
              <a:pPr>
                <a:defRPr/>
              </a:pPr>
              <a:t>13/11/2019</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0196CC0-F82A-4021-B77C-D9A5B677F3F5}" type="slidenum">
              <a:rPr lang="fr-FR"/>
              <a:pPr>
                <a:defRPr/>
              </a:pPr>
              <a:t>‹Nº›</a:t>
            </a:fld>
            <a:endParaRPr lang="fr-FR"/>
          </a:p>
        </p:txBody>
      </p:sp>
    </p:spTree>
    <p:extLst>
      <p:ext uri="{BB962C8B-B14F-4D97-AF65-F5344CB8AC3E}">
        <p14:creationId xmlns:p14="http://schemas.microsoft.com/office/powerpoint/2010/main" val="2866064892"/>
      </p:ext>
    </p:extLst>
  </p:cSld>
  <p:clrMapOvr>
    <a:masterClrMapping/>
  </p:clrMapOvr>
  <p:transition spd="slow">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575E4E0F-7934-44CA-9347-1B4EDA1C204D}" type="datetimeFigureOut">
              <a:rPr lang="fr-FR"/>
              <a:pPr>
                <a:defRPr/>
              </a:pPr>
              <a:t>13/11/2019</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7515FE5-949C-4F32-925F-44238D7BB928}" type="slidenum">
              <a:rPr lang="fr-FR"/>
              <a:pPr>
                <a:defRPr/>
              </a:pPr>
              <a:t>‹Nº›</a:t>
            </a:fld>
            <a:endParaRPr lang="fr-FR"/>
          </a:p>
        </p:txBody>
      </p:sp>
    </p:spTree>
    <p:extLst>
      <p:ext uri="{BB962C8B-B14F-4D97-AF65-F5344CB8AC3E}">
        <p14:creationId xmlns:p14="http://schemas.microsoft.com/office/powerpoint/2010/main" val="2478915699"/>
      </p:ext>
    </p:extLst>
  </p:cSld>
  <p:clrMapOvr>
    <a:masterClrMapping/>
  </p:clrMapOvr>
  <p:transition spd="slow">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87CC07DC-5E29-4B18-BAFB-64BA3FBB9758}" type="datetimeFigureOut">
              <a:rPr lang="fr-FR"/>
              <a:pPr>
                <a:defRPr/>
              </a:pPr>
              <a:t>13/11/2019</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7DB9820-CCED-4DAE-B1AA-9786168A9826}" type="slidenum">
              <a:rPr lang="fr-FR"/>
              <a:pPr>
                <a:defRPr/>
              </a:pPr>
              <a:t>‹Nº›</a:t>
            </a:fld>
            <a:endParaRPr lang="fr-FR"/>
          </a:p>
        </p:txBody>
      </p:sp>
    </p:spTree>
    <p:extLst>
      <p:ext uri="{BB962C8B-B14F-4D97-AF65-F5344CB8AC3E}">
        <p14:creationId xmlns:p14="http://schemas.microsoft.com/office/powerpoint/2010/main" val="3972076497"/>
      </p:ext>
    </p:extLst>
  </p:cSld>
  <p:clrMapOvr>
    <a:masterClrMapping/>
  </p:clrMapOvr>
  <p:transition spd="slow">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1" y="1597822"/>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3" y="2914650"/>
            <a:ext cx="6400800" cy="1314450"/>
          </a:xfrm>
        </p:spPr>
        <p:txBody>
          <a:bodyPr/>
          <a:lstStyle>
            <a:lvl1pPr marL="0" indent="0" algn="ctr">
              <a:buNone/>
              <a:defRPr>
                <a:solidFill>
                  <a:schemeClr val="tx1">
                    <a:tint val="75000"/>
                  </a:schemeClr>
                </a:solidFill>
              </a:defRPr>
            </a:lvl1pPr>
            <a:lvl2pPr marL="377183" indent="0" algn="ctr">
              <a:buNone/>
              <a:defRPr>
                <a:solidFill>
                  <a:schemeClr val="tx1">
                    <a:tint val="75000"/>
                  </a:schemeClr>
                </a:solidFill>
              </a:defRPr>
            </a:lvl2pPr>
            <a:lvl3pPr marL="754367" indent="0" algn="ctr">
              <a:buNone/>
              <a:defRPr>
                <a:solidFill>
                  <a:schemeClr val="tx1">
                    <a:tint val="75000"/>
                  </a:schemeClr>
                </a:solidFill>
              </a:defRPr>
            </a:lvl3pPr>
            <a:lvl4pPr marL="1131550" indent="0" algn="ctr">
              <a:buNone/>
              <a:defRPr>
                <a:solidFill>
                  <a:schemeClr val="tx1">
                    <a:tint val="75000"/>
                  </a:schemeClr>
                </a:solidFill>
              </a:defRPr>
            </a:lvl4pPr>
            <a:lvl5pPr marL="1508734" indent="0" algn="ctr">
              <a:buNone/>
              <a:defRPr>
                <a:solidFill>
                  <a:schemeClr val="tx1">
                    <a:tint val="75000"/>
                  </a:schemeClr>
                </a:solidFill>
              </a:defRPr>
            </a:lvl5pPr>
            <a:lvl6pPr marL="1885917" indent="0" algn="ctr">
              <a:buNone/>
              <a:defRPr>
                <a:solidFill>
                  <a:schemeClr val="tx1">
                    <a:tint val="75000"/>
                  </a:schemeClr>
                </a:solidFill>
              </a:defRPr>
            </a:lvl6pPr>
            <a:lvl7pPr marL="2263100" indent="0" algn="ctr">
              <a:buNone/>
              <a:defRPr>
                <a:solidFill>
                  <a:schemeClr val="tx1">
                    <a:tint val="75000"/>
                  </a:schemeClr>
                </a:solidFill>
              </a:defRPr>
            </a:lvl7pPr>
            <a:lvl8pPr marL="2640284" indent="0" algn="ctr">
              <a:buNone/>
              <a:defRPr>
                <a:solidFill>
                  <a:schemeClr val="tx1">
                    <a:tint val="75000"/>
                  </a:schemeClr>
                </a:solidFill>
              </a:defRPr>
            </a:lvl8pPr>
            <a:lvl9pPr marL="3017467"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80120801"/>
      </p:ext>
    </p:extLst>
  </p:cSld>
  <p:clrMapOvr>
    <a:masterClrMapping/>
  </p:clrMapOvr>
  <p:transition spd="med" advTm="6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844172459"/>
      </p:ext>
    </p:extLst>
  </p:cSld>
  <p:clrMapOvr>
    <a:masterClrMapping/>
  </p:clrMapOvr>
  <p:transition spd="med" advTm="6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7"/>
            <a:ext cx="7772400" cy="1021557"/>
          </a:xfrm>
        </p:spPr>
        <p:txBody>
          <a:bodyPr anchor="t"/>
          <a:lstStyle>
            <a:lvl1pPr algn="l">
              <a:defRPr sz="33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7"/>
            <a:ext cx="7772400" cy="1125140"/>
          </a:xfrm>
        </p:spPr>
        <p:txBody>
          <a:bodyPr anchor="b"/>
          <a:lstStyle>
            <a:lvl1pPr marL="0" indent="0">
              <a:buNone/>
              <a:defRPr sz="1700">
                <a:solidFill>
                  <a:schemeClr val="tx1">
                    <a:tint val="75000"/>
                  </a:schemeClr>
                </a:solidFill>
              </a:defRPr>
            </a:lvl1pPr>
            <a:lvl2pPr marL="377183" indent="0">
              <a:buNone/>
              <a:defRPr sz="1500">
                <a:solidFill>
                  <a:schemeClr val="tx1">
                    <a:tint val="75000"/>
                  </a:schemeClr>
                </a:solidFill>
              </a:defRPr>
            </a:lvl2pPr>
            <a:lvl3pPr marL="754367" indent="0">
              <a:buNone/>
              <a:defRPr sz="1300">
                <a:solidFill>
                  <a:schemeClr val="tx1">
                    <a:tint val="75000"/>
                  </a:schemeClr>
                </a:solidFill>
              </a:defRPr>
            </a:lvl3pPr>
            <a:lvl4pPr marL="1131550" indent="0">
              <a:buNone/>
              <a:defRPr sz="1200">
                <a:solidFill>
                  <a:schemeClr val="tx1">
                    <a:tint val="75000"/>
                  </a:schemeClr>
                </a:solidFill>
              </a:defRPr>
            </a:lvl4pPr>
            <a:lvl5pPr marL="1508734" indent="0">
              <a:buNone/>
              <a:defRPr sz="1200">
                <a:solidFill>
                  <a:schemeClr val="tx1">
                    <a:tint val="75000"/>
                  </a:schemeClr>
                </a:solidFill>
              </a:defRPr>
            </a:lvl5pPr>
            <a:lvl6pPr marL="1885917" indent="0">
              <a:buNone/>
              <a:defRPr sz="1200">
                <a:solidFill>
                  <a:schemeClr val="tx1">
                    <a:tint val="75000"/>
                  </a:schemeClr>
                </a:solidFill>
              </a:defRPr>
            </a:lvl6pPr>
            <a:lvl7pPr marL="2263100" indent="0">
              <a:buNone/>
              <a:defRPr sz="1200">
                <a:solidFill>
                  <a:schemeClr val="tx1">
                    <a:tint val="75000"/>
                  </a:schemeClr>
                </a:solidFill>
              </a:defRPr>
            </a:lvl7pPr>
            <a:lvl8pPr marL="2640284" indent="0">
              <a:buNone/>
              <a:defRPr sz="1200">
                <a:solidFill>
                  <a:schemeClr val="tx1">
                    <a:tint val="75000"/>
                  </a:schemeClr>
                </a:solidFill>
              </a:defRPr>
            </a:lvl8pPr>
            <a:lvl9pPr marL="3017467" indent="0">
              <a:buNone/>
              <a:defRPr sz="12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89692880"/>
      </p:ext>
    </p:extLst>
  </p:cSld>
  <p:clrMapOvr>
    <a:masterClrMapping/>
  </p:clrMapOvr>
  <p:transition spd="med" advTm="6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3" y="1200153"/>
            <a:ext cx="4038601"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2" y="1200153"/>
            <a:ext cx="4038601"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3328029"/>
      </p:ext>
    </p:extLst>
  </p:cSld>
  <p:clrMapOvr>
    <a:masterClrMapping/>
  </p:clrMapOvr>
  <p:transition spd="med" advTm="6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6"/>
            <a:ext cx="4040188" cy="479821"/>
          </a:xfrm>
        </p:spPr>
        <p:txBody>
          <a:bodyPr anchor="b"/>
          <a:lstStyle>
            <a:lvl1pPr marL="0" indent="0">
              <a:buNone/>
              <a:defRPr sz="2000" b="1"/>
            </a:lvl1pPr>
            <a:lvl2pPr marL="377183" indent="0">
              <a:buNone/>
              <a:defRPr sz="1700" b="1"/>
            </a:lvl2pPr>
            <a:lvl3pPr marL="754367" indent="0">
              <a:buNone/>
              <a:defRPr sz="1500" b="1"/>
            </a:lvl3pPr>
            <a:lvl4pPr marL="1131550" indent="0">
              <a:buNone/>
              <a:defRPr sz="1300" b="1"/>
            </a:lvl4pPr>
            <a:lvl5pPr marL="1508734" indent="0">
              <a:buNone/>
              <a:defRPr sz="1300" b="1"/>
            </a:lvl5pPr>
            <a:lvl6pPr marL="1885917" indent="0">
              <a:buNone/>
              <a:defRPr sz="1300" b="1"/>
            </a:lvl6pPr>
            <a:lvl7pPr marL="2263100" indent="0">
              <a:buNone/>
              <a:defRPr sz="1300" b="1"/>
            </a:lvl7pPr>
            <a:lvl8pPr marL="2640284" indent="0">
              <a:buNone/>
              <a:defRPr sz="1300" b="1"/>
            </a:lvl8pPr>
            <a:lvl9pPr marL="3017467" indent="0">
              <a:buNone/>
              <a:defRPr sz="13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9"/>
            <a:ext cx="4040188"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151336"/>
            <a:ext cx="4041775" cy="479821"/>
          </a:xfrm>
        </p:spPr>
        <p:txBody>
          <a:bodyPr anchor="b"/>
          <a:lstStyle>
            <a:lvl1pPr marL="0" indent="0">
              <a:buNone/>
              <a:defRPr sz="2000" b="1"/>
            </a:lvl1pPr>
            <a:lvl2pPr marL="377183" indent="0">
              <a:buNone/>
              <a:defRPr sz="1700" b="1"/>
            </a:lvl2pPr>
            <a:lvl3pPr marL="754367" indent="0">
              <a:buNone/>
              <a:defRPr sz="1500" b="1"/>
            </a:lvl3pPr>
            <a:lvl4pPr marL="1131550" indent="0">
              <a:buNone/>
              <a:defRPr sz="1300" b="1"/>
            </a:lvl4pPr>
            <a:lvl5pPr marL="1508734" indent="0">
              <a:buNone/>
              <a:defRPr sz="1300" b="1"/>
            </a:lvl5pPr>
            <a:lvl6pPr marL="1885917" indent="0">
              <a:buNone/>
              <a:defRPr sz="1300" b="1"/>
            </a:lvl6pPr>
            <a:lvl7pPr marL="2263100" indent="0">
              <a:buNone/>
              <a:defRPr sz="1300" b="1"/>
            </a:lvl7pPr>
            <a:lvl8pPr marL="2640284" indent="0">
              <a:buNone/>
              <a:defRPr sz="1300" b="1"/>
            </a:lvl8pPr>
            <a:lvl9pPr marL="3017467" indent="0">
              <a:buNone/>
              <a:defRPr sz="13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631159"/>
            <a:ext cx="4041775"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30310639"/>
      </p:ext>
    </p:extLst>
  </p:cSld>
  <p:clrMapOvr>
    <a:masterClrMapping/>
  </p:clrMapOvr>
  <p:transition spd="med" advTm="6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77421880"/>
      </p:ext>
    </p:extLst>
  </p:cSld>
  <p:clrMapOvr>
    <a:masterClrMapping/>
  </p:clrMapOvr>
  <p:transition spd="med" advTm="6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2521212"/>
      </p:ext>
    </p:extLst>
  </p:cSld>
  <p:clrMapOvr>
    <a:masterClrMapping/>
  </p:clrMapOvr>
  <p:transition spd="med" advTm="6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04788"/>
            <a:ext cx="3008312" cy="871538"/>
          </a:xfrm>
        </p:spPr>
        <p:txBody>
          <a:bodyPr anchor="b"/>
          <a:lstStyle>
            <a:lvl1pPr algn="l">
              <a:defRPr sz="1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2" y="204791"/>
            <a:ext cx="5111750" cy="4389835"/>
          </a:xfrm>
        </p:spPr>
        <p:txBody>
          <a:bodyPr/>
          <a:lstStyle>
            <a:lvl1pPr>
              <a:defRPr sz="26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076327"/>
            <a:ext cx="3008312" cy="3518297"/>
          </a:xfrm>
        </p:spPr>
        <p:txBody>
          <a:bodyPr/>
          <a:lstStyle>
            <a:lvl1pPr marL="0" indent="0">
              <a:buNone/>
              <a:defRPr sz="1200"/>
            </a:lvl1pPr>
            <a:lvl2pPr marL="377183" indent="0">
              <a:buNone/>
              <a:defRPr sz="1000"/>
            </a:lvl2pPr>
            <a:lvl3pPr marL="754367" indent="0">
              <a:buNone/>
              <a:defRPr sz="800"/>
            </a:lvl3pPr>
            <a:lvl4pPr marL="1131550" indent="0">
              <a:buNone/>
              <a:defRPr sz="700"/>
            </a:lvl4pPr>
            <a:lvl5pPr marL="1508734" indent="0">
              <a:buNone/>
              <a:defRPr sz="700"/>
            </a:lvl5pPr>
            <a:lvl6pPr marL="1885917" indent="0">
              <a:buNone/>
              <a:defRPr sz="700"/>
            </a:lvl6pPr>
            <a:lvl7pPr marL="2263100" indent="0">
              <a:buNone/>
              <a:defRPr sz="700"/>
            </a:lvl7pPr>
            <a:lvl8pPr marL="2640284" indent="0">
              <a:buNone/>
              <a:defRPr sz="700"/>
            </a:lvl8pPr>
            <a:lvl9pPr marL="3017467" indent="0">
              <a:buNone/>
              <a:defRPr sz="7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23725900"/>
      </p:ext>
    </p:extLst>
  </p:cSld>
  <p:clrMapOvr>
    <a:masterClrMapping/>
  </p:clrMapOvr>
  <p:transition spd="med" advTm="6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3"/>
          </a:xfrm>
        </p:spPr>
        <p:txBody>
          <a:bodyPr anchor="b"/>
          <a:lstStyle>
            <a:lvl1pPr algn="l">
              <a:defRPr sz="1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2"/>
            <a:ext cx="5486400" cy="3086100"/>
          </a:xfrm>
        </p:spPr>
        <p:txBody>
          <a:bodyPr/>
          <a:lstStyle>
            <a:lvl1pPr marL="0" indent="0">
              <a:buNone/>
              <a:defRPr sz="2600"/>
            </a:lvl1pPr>
            <a:lvl2pPr marL="377183" indent="0">
              <a:buNone/>
              <a:defRPr sz="2300"/>
            </a:lvl2pPr>
            <a:lvl3pPr marL="754367" indent="0">
              <a:buNone/>
              <a:defRPr sz="2000"/>
            </a:lvl3pPr>
            <a:lvl4pPr marL="1131550" indent="0">
              <a:buNone/>
              <a:defRPr sz="1700"/>
            </a:lvl4pPr>
            <a:lvl5pPr marL="1508734" indent="0">
              <a:buNone/>
              <a:defRPr sz="1700"/>
            </a:lvl5pPr>
            <a:lvl6pPr marL="1885917" indent="0">
              <a:buNone/>
              <a:defRPr sz="1700"/>
            </a:lvl6pPr>
            <a:lvl7pPr marL="2263100" indent="0">
              <a:buNone/>
              <a:defRPr sz="1700"/>
            </a:lvl7pPr>
            <a:lvl8pPr marL="2640284" indent="0">
              <a:buNone/>
              <a:defRPr sz="1700"/>
            </a:lvl8pPr>
            <a:lvl9pPr marL="3017467" indent="0">
              <a:buNone/>
              <a:defRPr sz="17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200"/>
            </a:lvl1pPr>
            <a:lvl2pPr marL="377183" indent="0">
              <a:buNone/>
              <a:defRPr sz="1000"/>
            </a:lvl2pPr>
            <a:lvl3pPr marL="754367" indent="0">
              <a:buNone/>
              <a:defRPr sz="800"/>
            </a:lvl3pPr>
            <a:lvl4pPr marL="1131550" indent="0">
              <a:buNone/>
              <a:defRPr sz="700"/>
            </a:lvl4pPr>
            <a:lvl5pPr marL="1508734" indent="0">
              <a:buNone/>
              <a:defRPr sz="700"/>
            </a:lvl5pPr>
            <a:lvl6pPr marL="1885917" indent="0">
              <a:buNone/>
              <a:defRPr sz="700"/>
            </a:lvl6pPr>
            <a:lvl7pPr marL="2263100" indent="0">
              <a:buNone/>
              <a:defRPr sz="700"/>
            </a:lvl7pPr>
            <a:lvl8pPr marL="2640284" indent="0">
              <a:buNone/>
              <a:defRPr sz="700"/>
            </a:lvl8pPr>
            <a:lvl9pPr marL="3017467" indent="0">
              <a:buNone/>
              <a:defRPr sz="7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35531455"/>
      </p:ext>
    </p:extLst>
  </p:cSld>
  <p:clrMapOvr>
    <a:masterClrMapping/>
  </p:clrMapOvr>
  <p:transition spd="med" advTm="6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839871576"/>
      </p:ext>
    </p:extLst>
  </p:cSld>
  <p:clrMapOvr>
    <a:masterClrMapping/>
  </p:clrMapOvr>
  <p:transition spd="med" advTm="6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399"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3"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13/11/2019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734051777"/>
      </p:ext>
    </p:extLst>
  </p:cSld>
  <p:clrMapOvr>
    <a:masterClrMapping/>
  </p:clrMapOvr>
  <p:transition spd="med" advTm="6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2"/>
            <a:ext cx="7772400" cy="1102519"/>
          </a:xfrm>
        </p:spPr>
        <p:txBody>
          <a:bodyPr/>
          <a:lstStyle/>
          <a:p>
            <a:r>
              <a:rPr lang="es-ES"/>
              <a:t>Haga clic para modificar el estilo de título del patrón</a:t>
            </a:r>
          </a:p>
        </p:txBody>
      </p:sp>
      <p:sp>
        <p:nvSpPr>
          <p:cNvPr id="3" name="2 Subtítulo"/>
          <p:cNvSpPr>
            <a:spLocks noGrp="1"/>
          </p:cNvSpPr>
          <p:nvPr>
            <p:ph type="subTitle" idx="1"/>
          </p:nvPr>
        </p:nvSpPr>
        <p:spPr>
          <a:xfrm>
            <a:off x="1371603" y="2914650"/>
            <a:ext cx="6400800" cy="1314450"/>
          </a:xfrm>
        </p:spPr>
        <p:txBody>
          <a:bodyPr/>
          <a:lstStyle>
            <a:lvl1pPr marL="0" indent="0" algn="ctr">
              <a:buNone/>
              <a:defRPr/>
            </a:lvl1pPr>
            <a:lvl2pPr marL="377177" indent="0" algn="ctr">
              <a:buNone/>
              <a:defRPr/>
            </a:lvl2pPr>
            <a:lvl3pPr marL="754354" indent="0" algn="ctr">
              <a:buNone/>
              <a:defRPr/>
            </a:lvl3pPr>
            <a:lvl4pPr marL="1131530" indent="0" algn="ctr">
              <a:buNone/>
              <a:defRPr/>
            </a:lvl4pPr>
            <a:lvl5pPr marL="1508707" indent="0" algn="ctr">
              <a:buNone/>
              <a:defRPr/>
            </a:lvl5pPr>
            <a:lvl6pPr marL="1885884" indent="0" algn="ctr">
              <a:buNone/>
              <a:defRPr/>
            </a:lvl6pPr>
            <a:lvl7pPr marL="2263061" indent="0" algn="ctr">
              <a:buNone/>
              <a:defRPr/>
            </a:lvl7pPr>
            <a:lvl8pPr marL="2640238" indent="0" algn="ctr">
              <a:buNone/>
              <a:defRPr/>
            </a:lvl8pPr>
            <a:lvl9pPr marL="3017414"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854077284"/>
      </p:ext>
    </p:extLst>
  </p:cSld>
  <p:clrMapOvr>
    <a:masterClrMapping/>
  </p:clrMapOvr>
  <p:transition spd="slow" advTm="5000">
    <p:plus/>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45609834"/>
      </p:ext>
    </p:extLst>
  </p:cSld>
  <p:clrMapOvr>
    <a:masterClrMapping/>
  </p:clrMapOvr>
  <p:transition spd="slow" advTm="5000">
    <p:plus/>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3300" b="1" cap="all"/>
            </a:lvl1pPr>
          </a:lstStyle>
          <a:p>
            <a:r>
              <a:rPr lang="es-ES"/>
              <a:t>Haga clic para modificar el estilo de título del patrón</a:t>
            </a:r>
          </a:p>
        </p:txBody>
      </p:sp>
      <p:sp>
        <p:nvSpPr>
          <p:cNvPr id="3" name="2 Marcador de texto"/>
          <p:cNvSpPr>
            <a:spLocks noGrp="1"/>
          </p:cNvSpPr>
          <p:nvPr>
            <p:ph type="body" idx="1"/>
          </p:nvPr>
        </p:nvSpPr>
        <p:spPr>
          <a:xfrm>
            <a:off x="722313" y="2180037"/>
            <a:ext cx="7772400" cy="1125140"/>
          </a:xfrm>
        </p:spPr>
        <p:txBody>
          <a:bodyPr anchor="b"/>
          <a:lstStyle>
            <a:lvl1pPr marL="0" indent="0">
              <a:buNone/>
              <a:defRPr sz="1700"/>
            </a:lvl1pPr>
            <a:lvl2pPr marL="377177" indent="0">
              <a:buNone/>
              <a:defRPr sz="1500"/>
            </a:lvl2pPr>
            <a:lvl3pPr marL="754354" indent="0">
              <a:buNone/>
              <a:defRPr sz="1300"/>
            </a:lvl3pPr>
            <a:lvl4pPr marL="1131530" indent="0">
              <a:buNone/>
              <a:defRPr sz="1200"/>
            </a:lvl4pPr>
            <a:lvl5pPr marL="1508707" indent="0">
              <a:buNone/>
              <a:defRPr sz="1200"/>
            </a:lvl5pPr>
            <a:lvl6pPr marL="1885884" indent="0">
              <a:buNone/>
              <a:defRPr sz="1200"/>
            </a:lvl6pPr>
            <a:lvl7pPr marL="2263061" indent="0">
              <a:buNone/>
              <a:defRPr sz="1200"/>
            </a:lvl7pPr>
            <a:lvl8pPr marL="2640238" indent="0">
              <a:buNone/>
              <a:defRPr sz="1200"/>
            </a:lvl8pPr>
            <a:lvl9pPr marL="3017414" indent="0">
              <a:buNone/>
              <a:defRPr sz="12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990361074"/>
      </p:ext>
    </p:extLst>
  </p:cSld>
  <p:clrMapOvr>
    <a:masterClrMapping/>
  </p:clrMapOvr>
  <p:transition spd="slow" advTm="5000">
    <p:plus/>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213569932"/>
      </p:ext>
    </p:extLst>
  </p:cSld>
  <p:clrMapOvr>
    <a:masterClrMapping/>
  </p:clrMapOvr>
  <p:transition spd="slow" advTm="5000">
    <p:plus/>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151337"/>
            <a:ext cx="4040188" cy="479821"/>
          </a:xfrm>
        </p:spPr>
        <p:txBody>
          <a:bodyPr anchor="b"/>
          <a:lstStyle>
            <a:lvl1pPr marL="0" indent="0">
              <a:buNone/>
              <a:defRPr sz="2000" b="1"/>
            </a:lvl1pPr>
            <a:lvl2pPr marL="377177" indent="0">
              <a:buNone/>
              <a:defRPr sz="1700" b="1"/>
            </a:lvl2pPr>
            <a:lvl3pPr marL="754354" indent="0">
              <a:buNone/>
              <a:defRPr sz="1500" b="1"/>
            </a:lvl3pPr>
            <a:lvl4pPr marL="1131530" indent="0">
              <a:buNone/>
              <a:defRPr sz="1300" b="1"/>
            </a:lvl4pPr>
            <a:lvl5pPr marL="1508707" indent="0">
              <a:buNone/>
              <a:defRPr sz="1300" b="1"/>
            </a:lvl5pPr>
            <a:lvl6pPr marL="1885884" indent="0">
              <a:buNone/>
              <a:defRPr sz="1300" b="1"/>
            </a:lvl6pPr>
            <a:lvl7pPr marL="2263061" indent="0">
              <a:buNone/>
              <a:defRPr sz="1300" b="1"/>
            </a:lvl7pPr>
            <a:lvl8pPr marL="2640238" indent="0">
              <a:buNone/>
              <a:defRPr sz="1300" b="1"/>
            </a:lvl8pPr>
            <a:lvl9pPr marL="3017414" indent="0">
              <a:buNone/>
              <a:defRPr sz="13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631159"/>
            <a:ext cx="4040188"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9" y="1151337"/>
            <a:ext cx="4041775" cy="479821"/>
          </a:xfrm>
        </p:spPr>
        <p:txBody>
          <a:bodyPr anchor="b"/>
          <a:lstStyle>
            <a:lvl1pPr marL="0" indent="0">
              <a:buNone/>
              <a:defRPr sz="2000" b="1"/>
            </a:lvl1pPr>
            <a:lvl2pPr marL="377177" indent="0">
              <a:buNone/>
              <a:defRPr sz="1700" b="1"/>
            </a:lvl2pPr>
            <a:lvl3pPr marL="754354" indent="0">
              <a:buNone/>
              <a:defRPr sz="1500" b="1"/>
            </a:lvl3pPr>
            <a:lvl4pPr marL="1131530" indent="0">
              <a:buNone/>
              <a:defRPr sz="1300" b="1"/>
            </a:lvl4pPr>
            <a:lvl5pPr marL="1508707" indent="0">
              <a:buNone/>
              <a:defRPr sz="1300" b="1"/>
            </a:lvl5pPr>
            <a:lvl6pPr marL="1885884" indent="0">
              <a:buNone/>
              <a:defRPr sz="1300" b="1"/>
            </a:lvl6pPr>
            <a:lvl7pPr marL="2263061" indent="0">
              <a:buNone/>
              <a:defRPr sz="1300" b="1"/>
            </a:lvl7pPr>
            <a:lvl8pPr marL="2640238" indent="0">
              <a:buNone/>
              <a:defRPr sz="1300" b="1"/>
            </a:lvl8pPr>
            <a:lvl9pPr marL="3017414" indent="0">
              <a:buNone/>
              <a:defRPr sz="13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9" y="1631159"/>
            <a:ext cx="4041775"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60797338"/>
      </p:ext>
    </p:extLst>
  </p:cSld>
  <p:clrMapOvr>
    <a:masterClrMapping/>
  </p:clrMapOvr>
  <p:transition spd="slow" advTm="5000">
    <p:plus/>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967652639"/>
      </p:ext>
    </p:extLst>
  </p:cSld>
  <p:clrMapOvr>
    <a:masterClrMapping/>
  </p:clrMapOvr>
  <p:transition spd="slow" advTm="5000">
    <p:plus/>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89108268"/>
      </p:ext>
    </p:extLst>
  </p:cSld>
  <p:clrMapOvr>
    <a:masterClrMapping/>
  </p:clrMapOvr>
  <p:transition spd="slow" advTm="5000">
    <p:plus/>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8"/>
            <a:ext cx="3008313" cy="871538"/>
          </a:xfrm>
        </p:spPr>
        <p:txBody>
          <a:bodyPr anchor="b"/>
          <a:lstStyle>
            <a:lvl1pPr algn="l">
              <a:defRPr sz="1700" b="1"/>
            </a:lvl1pPr>
          </a:lstStyle>
          <a:p>
            <a:r>
              <a:rPr lang="es-ES"/>
              <a:t>Haga clic para modificar el estilo de título del patrón</a:t>
            </a:r>
          </a:p>
        </p:txBody>
      </p:sp>
      <p:sp>
        <p:nvSpPr>
          <p:cNvPr id="3" name="2 Marcador de contenido"/>
          <p:cNvSpPr>
            <a:spLocks noGrp="1"/>
          </p:cNvSpPr>
          <p:nvPr>
            <p:ph idx="1"/>
          </p:nvPr>
        </p:nvSpPr>
        <p:spPr>
          <a:xfrm>
            <a:off x="3575052" y="204791"/>
            <a:ext cx="5111750" cy="4389835"/>
          </a:xfrm>
        </p:spPr>
        <p:txBody>
          <a:bodyPr/>
          <a:lstStyle>
            <a:lvl1pPr>
              <a:defRPr sz="26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200"/>
            </a:lvl1pPr>
            <a:lvl2pPr marL="377177" indent="0">
              <a:buNone/>
              <a:defRPr sz="1000"/>
            </a:lvl2pPr>
            <a:lvl3pPr marL="754354" indent="0">
              <a:buNone/>
              <a:defRPr sz="800"/>
            </a:lvl3pPr>
            <a:lvl4pPr marL="1131530" indent="0">
              <a:buNone/>
              <a:defRPr sz="700"/>
            </a:lvl4pPr>
            <a:lvl5pPr marL="1508707" indent="0">
              <a:buNone/>
              <a:defRPr sz="700"/>
            </a:lvl5pPr>
            <a:lvl6pPr marL="1885884" indent="0">
              <a:buNone/>
              <a:defRPr sz="700"/>
            </a:lvl6pPr>
            <a:lvl7pPr marL="2263061" indent="0">
              <a:buNone/>
              <a:defRPr sz="700"/>
            </a:lvl7pPr>
            <a:lvl8pPr marL="2640238" indent="0">
              <a:buNone/>
              <a:defRPr sz="700"/>
            </a:lvl8pPr>
            <a:lvl9pPr marL="3017414" indent="0">
              <a:buNone/>
              <a:defRPr sz="7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188293949"/>
      </p:ext>
    </p:extLst>
  </p:cSld>
  <p:clrMapOvr>
    <a:masterClrMapping/>
  </p:clrMapOvr>
  <p:transition spd="slow" advTm="5000">
    <p:plus/>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3"/>
          </a:xfrm>
        </p:spPr>
        <p:txBody>
          <a:bodyPr anchor="b"/>
          <a:lstStyle>
            <a:lvl1pPr algn="l">
              <a:defRPr sz="17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459582"/>
            <a:ext cx="5486400" cy="3086100"/>
          </a:xfrm>
        </p:spPr>
        <p:txBody>
          <a:bodyPr/>
          <a:lstStyle>
            <a:lvl1pPr marL="0" indent="0">
              <a:buNone/>
              <a:defRPr sz="2600"/>
            </a:lvl1pPr>
            <a:lvl2pPr marL="377177" indent="0">
              <a:buNone/>
              <a:defRPr sz="2300"/>
            </a:lvl2pPr>
            <a:lvl3pPr marL="754354" indent="0">
              <a:buNone/>
              <a:defRPr sz="2000"/>
            </a:lvl3pPr>
            <a:lvl4pPr marL="1131530" indent="0">
              <a:buNone/>
              <a:defRPr sz="1700"/>
            </a:lvl4pPr>
            <a:lvl5pPr marL="1508707" indent="0">
              <a:buNone/>
              <a:defRPr sz="1700"/>
            </a:lvl5pPr>
            <a:lvl6pPr marL="1885884" indent="0">
              <a:buNone/>
              <a:defRPr sz="1700"/>
            </a:lvl6pPr>
            <a:lvl7pPr marL="2263061" indent="0">
              <a:buNone/>
              <a:defRPr sz="1700"/>
            </a:lvl7pPr>
            <a:lvl8pPr marL="2640238" indent="0">
              <a:buNone/>
              <a:defRPr sz="1700"/>
            </a:lvl8pPr>
            <a:lvl9pPr marL="3017414" indent="0">
              <a:buNone/>
              <a:defRPr sz="1700"/>
            </a:lvl9pPr>
          </a:lstStyle>
          <a:p>
            <a:pPr lvl="0"/>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200"/>
            </a:lvl1pPr>
            <a:lvl2pPr marL="377177" indent="0">
              <a:buNone/>
              <a:defRPr sz="1000"/>
            </a:lvl2pPr>
            <a:lvl3pPr marL="754354" indent="0">
              <a:buNone/>
              <a:defRPr sz="800"/>
            </a:lvl3pPr>
            <a:lvl4pPr marL="1131530" indent="0">
              <a:buNone/>
              <a:defRPr sz="700"/>
            </a:lvl4pPr>
            <a:lvl5pPr marL="1508707" indent="0">
              <a:buNone/>
              <a:defRPr sz="700"/>
            </a:lvl5pPr>
            <a:lvl6pPr marL="1885884" indent="0">
              <a:buNone/>
              <a:defRPr sz="700"/>
            </a:lvl6pPr>
            <a:lvl7pPr marL="2263061" indent="0">
              <a:buNone/>
              <a:defRPr sz="700"/>
            </a:lvl7pPr>
            <a:lvl8pPr marL="2640238" indent="0">
              <a:buNone/>
              <a:defRPr sz="700"/>
            </a:lvl8pPr>
            <a:lvl9pPr marL="3017414" indent="0">
              <a:buNone/>
              <a:defRPr sz="7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752752164"/>
      </p:ext>
    </p:extLst>
  </p:cSld>
  <p:clrMapOvr>
    <a:masterClrMapping/>
  </p:clrMapOvr>
  <p:transition spd="slow" advTm="5000">
    <p:plus/>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302707735"/>
      </p:ext>
    </p:extLst>
  </p:cSld>
  <p:clrMapOvr>
    <a:masterClrMapping/>
  </p:clrMapOvr>
  <p:transition spd="slow" advTm="5000">
    <p:plus/>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049125690"/>
      </p:ext>
    </p:extLst>
  </p:cSld>
  <p:clrMapOvr>
    <a:masterClrMapping/>
  </p:clrMapOvr>
  <p:transition spd="slow" advTm="5000">
    <p:plus/>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2"/>
            <a:ext cx="7772400" cy="1102519"/>
          </a:xfrm>
        </p:spPr>
        <p:txBody>
          <a:bodyPr/>
          <a:lstStyle/>
          <a:p>
            <a:r>
              <a:rPr lang="es-ES"/>
              <a:t>Haga clic para modificar el estilo de título del patrón</a:t>
            </a:r>
          </a:p>
        </p:txBody>
      </p:sp>
      <p:sp>
        <p:nvSpPr>
          <p:cNvPr id="3" name="2 Subtítulo"/>
          <p:cNvSpPr>
            <a:spLocks noGrp="1"/>
          </p:cNvSpPr>
          <p:nvPr>
            <p:ph type="subTitle" idx="1"/>
          </p:nvPr>
        </p:nvSpPr>
        <p:spPr>
          <a:xfrm>
            <a:off x="1371603" y="2914650"/>
            <a:ext cx="6400800" cy="1314450"/>
          </a:xfrm>
        </p:spPr>
        <p:txBody>
          <a:bodyPr/>
          <a:lstStyle>
            <a:lvl1pPr marL="0" indent="0" algn="ctr">
              <a:buNone/>
              <a:defRPr/>
            </a:lvl1pPr>
            <a:lvl2pPr marL="377170" indent="0" algn="ctr">
              <a:buNone/>
              <a:defRPr/>
            </a:lvl2pPr>
            <a:lvl3pPr marL="754340" indent="0" algn="ctr">
              <a:buNone/>
              <a:defRPr/>
            </a:lvl3pPr>
            <a:lvl4pPr marL="1131511" indent="0" algn="ctr">
              <a:buNone/>
              <a:defRPr/>
            </a:lvl4pPr>
            <a:lvl5pPr marL="1508681" indent="0" algn="ctr">
              <a:buNone/>
              <a:defRPr/>
            </a:lvl5pPr>
            <a:lvl6pPr marL="1885851" indent="0" algn="ctr">
              <a:buNone/>
              <a:defRPr/>
            </a:lvl6pPr>
            <a:lvl7pPr marL="2263021" indent="0" algn="ctr">
              <a:buNone/>
              <a:defRPr/>
            </a:lvl7pPr>
            <a:lvl8pPr marL="2640191" indent="0" algn="ctr">
              <a:buNone/>
              <a:defRPr/>
            </a:lvl8pPr>
            <a:lvl9pPr marL="3017362"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3572888161"/>
      </p:ext>
    </p:extLst>
  </p:cSld>
  <p:clrMapOvr>
    <a:masterClrMapping/>
  </p:clrMapOvr>
  <p:transition spd="slow" advTm="5000">
    <p:plus/>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2554171999"/>
      </p:ext>
    </p:extLst>
  </p:cSld>
  <p:clrMapOvr>
    <a:masterClrMapping/>
  </p:clrMapOvr>
  <p:transition spd="slow" advTm="5000">
    <p:plus/>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7"/>
            <a:ext cx="7772400" cy="1021557"/>
          </a:xfrm>
        </p:spPr>
        <p:txBody>
          <a:bodyPr anchor="t"/>
          <a:lstStyle>
            <a:lvl1pPr algn="l">
              <a:defRPr sz="3300" b="1" cap="all"/>
            </a:lvl1pPr>
          </a:lstStyle>
          <a:p>
            <a:r>
              <a:rPr lang="es-ES"/>
              <a:t>Haga clic para modificar el estilo de título del patrón</a:t>
            </a:r>
          </a:p>
        </p:txBody>
      </p:sp>
      <p:sp>
        <p:nvSpPr>
          <p:cNvPr id="3" name="2 Marcador de texto"/>
          <p:cNvSpPr>
            <a:spLocks noGrp="1"/>
          </p:cNvSpPr>
          <p:nvPr>
            <p:ph type="body" idx="1"/>
          </p:nvPr>
        </p:nvSpPr>
        <p:spPr>
          <a:xfrm>
            <a:off x="722313" y="2180037"/>
            <a:ext cx="7772400" cy="1125140"/>
          </a:xfrm>
        </p:spPr>
        <p:txBody>
          <a:bodyPr anchor="b"/>
          <a:lstStyle>
            <a:lvl1pPr marL="0" indent="0">
              <a:buNone/>
              <a:defRPr sz="1700"/>
            </a:lvl1pPr>
            <a:lvl2pPr marL="377170" indent="0">
              <a:buNone/>
              <a:defRPr sz="1500"/>
            </a:lvl2pPr>
            <a:lvl3pPr marL="754340" indent="0">
              <a:buNone/>
              <a:defRPr sz="1300"/>
            </a:lvl3pPr>
            <a:lvl4pPr marL="1131511" indent="0">
              <a:buNone/>
              <a:defRPr sz="1200"/>
            </a:lvl4pPr>
            <a:lvl5pPr marL="1508681" indent="0">
              <a:buNone/>
              <a:defRPr sz="1200"/>
            </a:lvl5pPr>
            <a:lvl6pPr marL="1885851" indent="0">
              <a:buNone/>
              <a:defRPr sz="1200"/>
            </a:lvl6pPr>
            <a:lvl7pPr marL="2263021" indent="0">
              <a:buNone/>
              <a:defRPr sz="1200"/>
            </a:lvl7pPr>
            <a:lvl8pPr marL="2640191" indent="0">
              <a:buNone/>
              <a:defRPr sz="1200"/>
            </a:lvl8pPr>
            <a:lvl9pPr marL="3017362" indent="0">
              <a:buNone/>
              <a:defRPr sz="12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1340777914"/>
      </p:ext>
    </p:extLst>
  </p:cSld>
  <p:clrMapOvr>
    <a:masterClrMapping/>
  </p:clrMapOvr>
  <p:transition spd="slow" advTm="5000">
    <p:plus/>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305162749"/>
      </p:ext>
    </p:extLst>
  </p:cSld>
  <p:clrMapOvr>
    <a:masterClrMapping/>
  </p:clrMapOvr>
  <p:transition spd="slow" advTm="5000">
    <p:plus/>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151338"/>
            <a:ext cx="4040188" cy="479821"/>
          </a:xfrm>
        </p:spPr>
        <p:txBody>
          <a:bodyPr anchor="b"/>
          <a:lstStyle>
            <a:lvl1pPr marL="0" indent="0">
              <a:buNone/>
              <a:defRPr sz="2000" b="1"/>
            </a:lvl1pPr>
            <a:lvl2pPr marL="377170" indent="0">
              <a:buNone/>
              <a:defRPr sz="1700" b="1"/>
            </a:lvl2pPr>
            <a:lvl3pPr marL="754340" indent="0">
              <a:buNone/>
              <a:defRPr sz="1500" b="1"/>
            </a:lvl3pPr>
            <a:lvl4pPr marL="1131511" indent="0">
              <a:buNone/>
              <a:defRPr sz="1300" b="1"/>
            </a:lvl4pPr>
            <a:lvl5pPr marL="1508681" indent="0">
              <a:buNone/>
              <a:defRPr sz="1300" b="1"/>
            </a:lvl5pPr>
            <a:lvl6pPr marL="1885851" indent="0">
              <a:buNone/>
              <a:defRPr sz="1300" b="1"/>
            </a:lvl6pPr>
            <a:lvl7pPr marL="2263021" indent="0">
              <a:buNone/>
              <a:defRPr sz="1300" b="1"/>
            </a:lvl7pPr>
            <a:lvl8pPr marL="2640191" indent="0">
              <a:buNone/>
              <a:defRPr sz="1300" b="1"/>
            </a:lvl8pPr>
            <a:lvl9pPr marL="3017362" indent="0">
              <a:buNone/>
              <a:defRPr sz="13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631159"/>
            <a:ext cx="4040188"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31" y="1151338"/>
            <a:ext cx="4041775" cy="479821"/>
          </a:xfrm>
        </p:spPr>
        <p:txBody>
          <a:bodyPr anchor="b"/>
          <a:lstStyle>
            <a:lvl1pPr marL="0" indent="0">
              <a:buNone/>
              <a:defRPr sz="2000" b="1"/>
            </a:lvl1pPr>
            <a:lvl2pPr marL="377170" indent="0">
              <a:buNone/>
              <a:defRPr sz="1700" b="1"/>
            </a:lvl2pPr>
            <a:lvl3pPr marL="754340" indent="0">
              <a:buNone/>
              <a:defRPr sz="1500" b="1"/>
            </a:lvl3pPr>
            <a:lvl4pPr marL="1131511" indent="0">
              <a:buNone/>
              <a:defRPr sz="1300" b="1"/>
            </a:lvl4pPr>
            <a:lvl5pPr marL="1508681" indent="0">
              <a:buNone/>
              <a:defRPr sz="1300" b="1"/>
            </a:lvl5pPr>
            <a:lvl6pPr marL="1885851" indent="0">
              <a:buNone/>
              <a:defRPr sz="1300" b="1"/>
            </a:lvl6pPr>
            <a:lvl7pPr marL="2263021" indent="0">
              <a:buNone/>
              <a:defRPr sz="1300" b="1"/>
            </a:lvl7pPr>
            <a:lvl8pPr marL="2640191" indent="0">
              <a:buNone/>
              <a:defRPr sz="1300" b="1"/>
            </a:lvl8pPr>
            <a:lvl9pPr marL="3017362" indent="0">
              <a:buNone/>
              <a:defRPr sz="13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31" y="1631159"/>
            <a:ext cx="4041775"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378362148"/>
      </p:ext>
    </p:extLst>
  </p:cSld>
  <p:clrMapOvr>
    <a:masterClrMapping/>
  </p:clrMapOvr>
  <p:transition spd="slow" advTm="5000">
    <p:plus/>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2494159504"/>
      </p:ext>
    </p:extLst>
  </p:cSld>
  <p:clrMapOvr>
    <a:masterClrMapping/>
  </p:clrMapOvr>
  <p:transition spd="slow" advTm="5000">
    <p:plus/>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11812547"/>
      </p:ext>
    </p:extLst>
  </p:cSld>
  <p:clrMapOvr>
    <a:masterClrMapping/>
  </p:clrMapOvr>
  <p:transition spd="slow" advTm="5000">
    <p:plus/>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8"/>
            <a:ext cx="3008313" cy="871538"/>
          </a:xfrm>
        </p:spPr>
        <p:txBody>
          <a:bodyPr anchor="b"/>
          <a:lstStyle>
            <a:lvl1pPr algn="l">
              <a:defRPr sz="1700" b="1"/>
            </a:lvl1pPr>
          </a:lstStyle>
          <a:p>
            <a:r>
              <a:rPr lang="es-ES"/>
              <a:t>Haga clic para modificar el estilo de título del patrón</a:t>
            </a:r>
          </a:p>
        </p:txBody>
      </p:sp>
      <p:sp>
        <p:nvSpPr>
          <p:cNvPr id="3" name="2 Marcador de contenido"/>
          <p:cNvSpPr>
            <a:spLocks noGrp="1"/>
          </p:cNvSpPr>
          <p:nvPr>
            <p:ph idx="1"/>
          </p:nvPr>
        </p:nvSpPr>
        <p:spPr>
          <a:xfrm>
            <a:off x="3575052" y="204793"/>
            <a:ext cx="5111750" cy="4389835"/>
          </a:xfrm>
        </p:spPr>
        <p:txBody>
          <a:bodyPr/>
          <a:lstStyle>
            <a:lvl1pPr>
              <a:defRPr sz="26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1" y="1076327"/>
            <a:ext cx="3008313" cy="3518297"/>
          </a:xfrm>
        </p:spPr>
        <p:txBody>
          <a:bodyPr/>
          <a:lstStyle>
            <a:lvl1pPr marL="0" indent="0">
              <a:buNone/>
              <a:defRPr sz="1200"/>
            </a:lvl1pPr>
            <a:lvl2pPr marL="377170" indent="0">
              <a:buNone/>
              <a:defRPr sz="1000"/>
            </a:lvl2pPr>
            <a:lvl3pPr marL="754340" indent="0">
              <a:buNone/>
              <a:defRPr sz="800"/>
            </a:lvl3pPr>
            <a:lvl4pPr marL="1131511" indent="0">
              <a:buNone/>
              <a:defRPr sz="700"/>
            </a:lvl4pPr>
            <a:lvl5pPr marL="1508681" indent="0">
              <a:buNone/>
              <a:defRPr sz="700"/>
            </a:lvl5pPr>
            <a:lvl6pPr marL="1885851" indent="0">
              <a:buNone/>
              <a:defRPr sz="700"/>
            </a:lvl6pPr>
            <a:lvl7pPr marL="2263021" indent="0">
              <a:buNone/>
              <a:defRPr sz="700"/>
            </a:lvl7pPr>
            <a:lvl8pPr marL="2640191" indent="0">
              <a:buNone/>
              <a:defRPr sz="700"/>
            </a:lvl8pPr>
            <a:lvl9pPr marL="3017362" indent="0">
              <a:buNone/>
              <a:defRPr sz="7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1798985665"/>
      </p:ext>
    </p:extLst>
  </p:cSld>
  <p:clrMapOvr>
    <a:masterClrMapping/>
  </p:clrMapOvr>
  <p:transition spd="slow" advTm="5000">
    <p:plus/>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3"/>
          </a:xfrm>
        </p:spPr>
        <p:txBody>
          <a:bodyPr anchor="b"/>
          <a:lstStyle>
            <a:lvl1pPr algn="l">
              <a:defRPr sz="17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459582"/>
            <a:ext cx="5486400" cy="3086100"/>
          </a:xfrm>
        </p:spPr>
        <p:txBody>
          <a:bodyPr/>
          <a:lstStyle>
            <a:lvl1pPr marL="0" indent="0">
              <a:buNone/>
              <a:defRPr sz="2600"/>
            </a:lvl1pPr>
            <a:lvl2pPr marL="377170" indent="0">
              <a:buNone/>
              <a:defRPr sz="2300"/>
            </a:lvl2pPr>
            <a:lvl3pPr marL="754340" indent="0">
              <a:buNone/>
              <a:defRPr sz="2000"/>
            </a:lvl3pPr>
            <a:lvl4pPr marL="1131511" indent="0">
              <a:buNone/>
              <a:defRPr sz="1700"/>
            </a:lvl4pPr>
            <a:lvl5pPr marL="1508681" indent="0">
              <a:buNone/>
              <a:defRPr sz="1700"/>
            </a:lvl5pPr>
            <a:lvl6pPr marL="1885851" indent="0">
              <a:buNone/>
              <a:defRPr sz="1700"/>
            </a:lvl6pPr>
            <a:lvl7pPr marL="2263021" indent="0">
              <a:buNone/>
              <a:defRPr sz="1700"/>
            </a:lvl7pPr>
            <a:lvl8pPr marL="2640191" indent="0">
              <a:buNone/>
              <a:defRPr sz="1700"/>
            </a:lvl8pPr>
            <a:lvl9pPr marL="3017362" indent="0">
              <a:buNone/>
              <a:defRPr sz="1700"/>
            </a:lvl9pPr>
          </a:lstStyle>
          <a:p>
            <a:pPr lvl="0"/>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200"/>
            </a:lvl1pPr>
            <a:lvl2pPr marL="377170" indent="0">
              <a:buNone/>
              <a:defRPr sz="1000"/>
            </a:lvl2pPr>
            <a:lvl3pPr marL="754340" indent="0">
              <a:buNone/>
              <a:defRPr sz="800"/>
            </a:lvl3pPr>
            <a:lvl4pPr marL="1131511" indent="0">
              <a:buNone/>
              <a:defRPr sz="700"/>
            </a:lvl4pPr>
            <a:lvl5pPr marL="1508681" indent="0">
              <a:buNone/>
              <a:defRPr sz="700"/>
            </a:lvl5pPr>
            <a:lvl6pPr marL="1885851" indent="0">
              <a:buNone/>
              <a:defRPr sz="700"/>
            </a:lvl6pPr>
            <a:lvl7pPr marL="2263021" indent="0">
              <a:buNone/>
              <a:defRPr sz="700"/>
            </a:lvl7pPr>
            <a:lvl8pPr marL="2640191" indent="0">
              <a:buNone/>
              <a:defRPr sz="700"/>
            </a:lvl8pPr>
            <a:lvl9pPr marL="3017362" indent="0">
              <a:buNone/>
              <a:defRPr sz="7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227752224"/>
      </p:ext>
    </p:extLst>
  </p:cSld>
  <p:clrMapOvr>
    <a:masterClrMapping/>
  </p:clrMapOvr>
  <p:transition spd="slow" advTm="5000">
    <p:plus/>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2713059422"/>
      </p:ext>
    </p:extLst>
  </p:cSld>
  <p:clrMapOvr>
    <a:masterClrMapping/>
  </p:clrMapOvr>
  <p:transition spd="slow" advTm="5000">
    <p:plus/>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1336546537"/>
      </p:ext>
    </p:extLst>
  </p:cSld>
  <p:clrMapOvr>
    <a:masterClrMapping/>
  </p:clrMapOvr>
  <p:transition spd="slow" advTm="5000">
    <p:plus/>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2"/>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3" y="2914650"/>
            <a:ext cx="6400800" cy="1314450"/>
          </a:xfrm>
        </p:spPr>
        <p:txBody>
          <a:bodyPr/>
          <a:lstStyle>
            <a:lvl1pPr marL="0" indent="0" algn="ctr">
              <a:buNone/>
              <a:defRPr/>
            </a:lvl1pPr>
            <a:lvl2pPr marL="377170" indent="0" algn="ctr">
              <a:buNone/>
              <a:defRPr/>
            </a:lvl2pPr>
            <a:lvl3pPr marL="754340" indent="0" algn="ctr">
              <a:buNone/>
              <a:defRPr/>
            </a:lvl3pPr>
            <a:lvl4pPr marL="1131511" indent="0" algn="ctr">
              <a:buNone/>
              <a:defRPr/>
            </a:lvl4pPr>
            <a:lvl5pPr marL="1508681" indent="0" algn="ctr">
              <a:buNone/>
              <a:defRPr/>
            </a:lvl5pPr>
            <a:lvl6pPr marL="1885851" indent="0" algn="ctr">
              <a:buNone/>
              <a:defRPr/>
            </a:lvl6pPr>
            <a:lvl7pPr marL="2263021" indent="0" algn="ctr">
              <a:buNone/>
              <a:defRPr/>
            </a:lvl7pPr>
            <a:lvl8pPr marL="2640191" indent="0" algn="ctr">
              <a:buNone/>
              <a:defRPr/>
            </a:lvl8pPr>
            <a:lvl9pPr marL="3017362" indent="0" algn="ctr">
              <a:buNone/>
              <a:defRPr/>
            </a:lvl9pPr>
          </a:lstStyle>
          <a:p>
            <a:r>
              <a:rPr lang="es-ES" smtClean="0"/>
              <a:t>Haga clic para modificar el estilo de subtítulo del patrón</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D87BD92D-CEDF-4FC8-8B73-694E41006B4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194613364"/>
      </p:ext>
    </p:extLst>
  </p:cSld>
  <p:clrMapOvr>
    <a:masterClrMapping/>
  </p:clrMapOvr>
  <p:transition spd="slow" advTm="5000">
    <p:plus/>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36099E44-3420-4C6B-BB6E-4F33B98207C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820058450"/>
      </p:ext>
    </p:extLst>
  </p:cSld>
  <p:clrMapOvr>
    <a:masterClrMapping/>
  </p:clrMapOvr>
  <p:transition spd="slow" advTm="5000">
    <p:plus/>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7"/>
            <a:ext cx="7772400" cy="1021557"/>
          </a:xfrm>
        </p:spPr>
        <p:txBody>
          <a:bodyPr anchor="t"/>
          <a:lstStyle>
            <a:lvl1pPr algn="l">
              <a:defRPr sz="33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7"/>
            <a:ext cx="7772400" cy="1125140"/>
          </a:xfrm>
        </p:spPr>
        <p:txBody>
          <a:bodyPr anchor="b"/>
          <a:lstStyle>
            <a:lvl1pPr marL="0" indent="0">
              <a:buNone/>
              <a:defRPr sz="1700"/>
            </a:lvl1pPr>
            <a:lvl2pPr marL="377170" indent="0">
              <a:buNone/>
              <a:defRPr sz="1500"/>
            </a:lvl2pPr>
            <a:lvl3pPr marL="754340" indent="0">
              <a:buNone/>
              <a:defRPr sz="1300"/>
            </a:lvl3pPr>
            <a:lvl4pPr marL="1131511" indent="0">
              <a:buNone/>
              <a:defRPr sz="1200"/>
            </a:lvl4pPr>
            <a:lvl5pPr marL="1508681" indent="0">
              <a:buNone/>
              <a:defRPr sz="1200"/>
            </a:lvl5pPr>
            <a:lvl6pPr marL="1885851" indent="0">
              <a:buNone/>
              <a:defRPr sz="1200"/>
            </a:lvl6pPr>
            <a:lvl7pPr marL="2263021" indent="0">
              <a:buNone/>
              <a:defRPr sz="1200"/>
            </a:lvl7pPr>
            <a:lvl8pPr marL="2640191" indent="0">
              <a:buNone/>
              <a:defRPr sz="1200"/>
            </a:lvl8pPr>
            <a:lvl9pPr marL="3017362" indent="0">
              <a:buNone/>
              <a:defRPr sz="1200"/>
            </a:lvl9pPr>
          </a:lstStyle>
          <a:p>
            <a:pPr lvl="0"/>
            <a:r>
              <a:rPr lang="es-ES" smtClean="0"/>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EB8F42A8-A241-4001-9926-B46DFB400B8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81169976"/>
      </p:ext>
    </p:extLst>
  </p:cSld>
  <p:clrMapOvr>
    <a:masterClrMapping/>
  </p:clrMapOvr>
  <p:transition spd="slow" advTm="5000">
    <p:plus/>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3"/>
            <a:ext cx="4038600" cy="3394472"/>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8CA0E95-649D-4580-A9D7-00A805DD772A}"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622897011"/>
      </p:ext>
    </p:extLst>
  </p:cSld>
  <p:clrMapOvr>
    <a:masterClrMapping/>
  </p:clrMapOvr>
  <p:transition spd="slow" advTm="5000">
    <p:plus/>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8"/>
            <a:ext cx="4040188" cy="479821"/>
          </a:xfrm>
        </p:spPr>
        <p:txBody>
          <a:bodyPr anchor="b"/>
          <a:lstStyle>
            <a:lvl1pPr marL="0" indent="0">
              <a:buNone/>
              <a:defRPr sz="2000" b="1"/>
            </a:lvl1pPr>
            <a:lvl2pPr marL="377170" indent="0">
              <a:buNone/>
              <a:defRPr sz="1700" b="1"/>
            </a:lvl2pPr>
            <a:lvl3pPr marL="754340" indent="0">
              <a:buNone/>
              <a:defRPr sz="1500" b="1"/>
            </a:lvl3pPr>
            <a:lvl4pPr marL="1131511" indent="0">
              <a:buNone/>
              <a:defRPr sz="1300" b="1"/>
            </a:lvl4pPr>
            <a:lvl5pPr marL="1508681" indent="0">
              <a:buNone/>
              <a:defRPr sz="1300" b="1"/>
            </a:lvl5pPr>
            <a:lvl6pPr marL="1885851" indent="0">
              <a:buNone/>
              <a:defRPr sz="1300" b="1"/>
            </a:lvl6pPr>
            <a:lvl7pPr marL="2263021" indent="0">
              <a:buNone/>
              <a:defRPr sz="1300" b="1"/>
            </a:lvl7pPr>
            <a:lvl8pPr marL="2640191" indent="0">
              <a:buNone/>
              <a:defRPr sz="1300" b="1"/>
            </a:lvl8pPr>
            <a:lvl9pPr marL="3017362" indent="0">
              <a:buNone/>
              <a:defRPr sz="13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9"/>
            <a:ext cx="4040188"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1" y="1151338"/>
            <a:ext cx="4041775" cy="479821"/>
          </a:xfrm>
        </p:spPr>
        <p:txBody>
          <a:bodyPr anchor="b"/>
          <a:lstStyle>
            <a:lvl1pPr marL="0" indent="0">
              <a:buNone/>
              <a:defRPr sz="2000" b="1"/>
            </a:lvl1pPr>
            <a:lvl2pPr marL="377170" indent="0">
              <a:buNone/>
              <a:defRPr sz="1700" b="1"/>
            </a:lvl2pPr>
            <a:lvl3pPr marL="754340" indent="0">
              <a:buNone/>
              <a:defRPr sz="1500" b="1"/>
            </a:lvl3pPr>
            <a:lvl4pPr marL="1131511" indent="0">
              <a:buNone/>
              <a:defRPr sz="1300" b="1"/>
            </a:lvl4pPr>
            <a:lvl5pPr marL="1508681" indent="0">
              <a:buNone/>
              <a:defRPr sz="1300" b="1"/>
            </a:lvl5pPr>
            <a:lvl6pPr marL="1885851" indent="0">
              <a:buNone/>
              <a:defRPr sz="1300" b="1"/>
            </a:lvl6pPr>
            <a:lvl7pPr marL="2263021" indent="0">
              <a:buNone/>
              <a:defRPr sz="1300" b="1"/>
            </a:lvl7pPr>
            <a:lvl8pPr marL="2640191" indent="0">
              <a:buNone/>
              <a:defRPr sz="1300" b="1"/>
            </a:lvl8pPr>
            <a:lvl9pPr marL="3017362" indent="0">
              <a:buNone/>
              <a:defRPr sz="13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1" y="1631159"/>
            <a:ext cx="4041775" cy="296346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85731E7C-C388-4F42-A698-04F2BFCD864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0807067"/>
      </p:ext>
    </p:extLst>
  </p:cSld>
  <p:clrMapOvr>
    <a:masterClrMapping/>
  </p:clrMapOvr>
  <p:transition spd="slow" advTm="5000">
    <p:plus/>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E84C72E0-4C8D-42A7-82B9-65B4617CF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689694209"/>
      </p:ext>
    </p:extLst>
  </p:cSld>
  <p:clrMapOvr>
    <a:masterClrMapping/>
  </p:clrMapOvr>
  <p:transition spd="slow" advTm="5000">
    <p:plus/>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18449115"/>
      </p:ext>
    </p:extLst>
  </p:cSld>
  <p:clrMapOvr>
    <a:masterClrMapping/>
  </p:clrMapOvr>
  <p:transition spd="slow" advTm="5000">
    <p:plus/>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8"/>
            <a:ext cx="3008313" cy="871538"/>
          </a:xfrm>
        </p:spPr>
        <p:txBody>
          <a:bodyPr anchor="b"/>
          <a:lstStyle>
            <a:lvl1pPr algn="l">
              <a:defRPr sz="1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2" y="204793"/>
            <a:ext cx="5111750" cy="4389835"/>
          </a:xfrm>
        </p:spPr>
        <p:txBody>
          <a:bodyPr/>
          <a:lstStyle>
            <a:lvl1pPr>
              <a:defRPr sz="26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7"/>
            <a:ext cx="3008313" cy="3518297"/>
          </a:xfrm>
        </p:spPr>
        <p:txBody>
          <a:bodyPr/>
          <a:lstStyle>
            <a:lvl1pPr marL="0" indent="0">
              <a:buNone/>
              <a:defRPr sz="1200"/>
            </a:lvl1pPr>
            <a:lvl2pPr marL="377170" indent="0">
              <a:buNone/>
              <a:defRPr sz="1000"/>
            </a:lvl2pPr>
            <a:lvl3pPr marL="754340" indent="0">
              <a:buNone/>
              <a:defRPr sz="800"/>
            </a:lvl3pPr>
            <a:lvl4pPr marL="1131511" indent="0">
              <a:buNone/>
              <a:defRPr sz="700"/>
            </a:lvl4pPr>
            <a:lvl5pPr marL="1508681" indent="0">
              <a:buNone/>
              <a:defRPr sz="700"/>
            </a:lvl5pPr>
            <a:lvl6pPr marL="1885851" indent="0">
              <a:buNone/>
              <a:defRPr sz="700"/>
            </a:lvl6pPr>
            <a:lvl7pPr marL="2263021" indent="0">
              <a:buNone/>
              <a:defRPr sz="700"/>
            </a:lvl7pPr>
            <a:lvl8pPr marL="2640191" indent="0">
              <a:buNone/>
              <a:defRPr sz="700"/>
            </a:lvl8pPr>
            <a:lvl9pPr marL="3017362" indent="0">
              <a:buNone/>
              <a:defRPr sz="7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249C6FA2-EFDC-4FAD-BC44-918DD9BB1DE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653622845"/>
      </p:ext>
    </p:extLst>
  </p:cSld>
  <p:clrMapOvr>
    <a:masterClrMapping/>
  </p:clrMapOvr>
  <p:transition spd="slow" advTm="5000">
    <p:plus/>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3"/>
          </a:xfrm>
        </p:spPr>
        <p:txBody>
          <a:bodyPr anchor="b"/>
          <a:lstStyle>
            <a:lvl1pPr algn="l">
              <a:defRPr sz="1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2"/>
            <a:ext cx="5486400" cy="3086100"/>
          </a:xfrm>
        </p:spPr>
        <p:txBody>
          <a:bodyPr/>
          <a:lstStyle>
            <a:lvl1pPr marL="0" indent="0">
              <a:buNone/>
              <a:defRPr sz="2600"/>
            </a:lvl1pPr>
            <a:lvl2pPr marL="377170" indent="0">
              <a:buNone/>
              <a:defRPr sz="2300"/>
            </a:lvl2pPr>
            <a:lvl3pPr marL="754340" indent="0">
              <a:buNone/>
              <a:defRPr sz="2000"/>
            </a:lvl3pPr>
            <a:lvl4pPr marL="1131511" indent="0">
              <a:buNone/>
              <a:defRPr sz="1700"/>
            </a:lvl4pPr>
            <a:lvl5pPr marL="1508681" indent="0">
              <a:buNone/>
              <a:defRPr sz="1700"/>
            </a:lvl5pPr>
            <a:lvl6pPr marL="1885851" indent="0">
              <a:buNone/>
              <a:defRPr sz="1700"/>
            </a:lvl6pPr>
            <a:lvl7pPr marL="2263021" indent="0">
              <a:buNone/>
              <a:defRPr sz="1700"/>
            </a:lvl7pPr>
            <a:lvl8pPr marL="2640191" indent="0">
              <a:buNone/>
              <a:defRPr sz="1700"/>
            </a:lvl8pPr>
            <a:lvl9pPr marL="3017362" indent="0">
              <a:buNone/>
              <a:defRPr sz="17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200"/>
            </a:lvl1pPr>
            <a:lvl2pPr marL="377170" indent="0">
              <a:buNone/>
              <a:defRPr sz="1000"/>
            </a:lvl2pPr>
            <a:lvl3pPr marL="754340" indent="0">
              <a:buNone/>
              <a:defRPr sz="800"/>
            </a:lvl3pPr>
            <a:lvl4pPr marL="1131511" indent="0">
              <a:buNone/>
              <a:defRPr sz="700"/>
            </a:lvl4pPr>
            <a:lvl5pPr marL="1508681" indent="0">
              <a:buNone/>
              <a:defRPr sz="700"/>
            </a:lvl5pPr>
            <a:lvl6pPr marL="1885851" indent="0">
              <a:buNone/>
              <a:defRPr sz="700"/>
            </a:lvl6pPr>
            <a:lvl7pPr marL="2263021" indent="0">
              <a:buNone/>
              <a:defRPr sz="700"/>
            </a:lvl7pPr>
            <a:lvl8pPr marL="2640191" indent="0">
              <a:buNone/>
              <a:defRPr sz="700"/>
            </a:lvl8pPr>
            <a:lvl9pPr marL="3017362" indent="0">
              <a:buNone/>
              <a:defRPr sz="7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718D88DC-390A-430B-B634-BFFC42A44F5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91734623"/>
      </p:ext>
    </p:extLst>
  </p:cSld>
  <p:clrMapOvr>
    <a:masterClrMapping/>
  </p:clrMapOvr>
  <p:transition spd="slow" advTm="5000">
    <p:plus/>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7240C3B-B508-4B67-AF6B-E42A0032654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482677627"/>
      </p:ext>
    </p:extLst>
  </p:cSld>
  <p:clrMapOvr>
    <a:masterClrMapping/>
  </p:clrMapOvr>
  <p:transition spd="slow" advTm="5000">
    <p:plus/>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CA8F649A-2AA1-4C59-BA55-1595EE04E2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268021520"/>
      </p:ext>
    </p:extLst>
  </p:cSld>
  <p:clrMapOvr>
    <a:masterClrMapping/>
  </p:clrMapOvr>
  <p:transition spd="slow" advTm="5000">
    <p:plus/>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56280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1"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457201" y="1200151"/>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1" y="4767264"/>
            <a:ext cx="2133600" cy="274637"/>
          </a:xfrm>
          <a:prstGeom prst="rect">
            <a:avLst/>
          </a:prstGeom>
        </p:spPr>
        <p:txBody>
          <a:bodyPr vert="horz" lIns="91438" tIns="45719" rIns="91438" bIns="45719"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4EF0116-B7E3-4B09-9F6B-EF10EC45BBD4}" type="datetimeFigureOut">
              <a:rPr lang="fr-FR"/>
              <a:pPr>
                <a:defRPr/>
              </a:pPr>
              <a:t>13/11/2019</a:t>
            </a:fld>
            <a:endParaRPr lang="fr-FR"/>
          </a:p>
        </p:txBody>
      </p:sp>
      <p:sp>
        <p:nvSpPr>
          <p:cNvPr id="5" name="Espace réservé du pied de page 4"/>
          <p:cNvSpPr>
            <a:spLocks noGrp="1"/>
          </p:cNvSpPr>
          <p:nvPr>
            <p:ph type="ftr" sz="quarter" idx="3"/>
          </p:nvPr>
        </p:nvSpPr>
        <p:spPr>
          <a:xfrm>
            <a:off x="3124200" y="4767264"/>
            <a:ext cx="2895600" cy="274637"/>
          </a:xfrm>
          <a:prstGeom prst="rect">
            <a:avLst/>
          </a:prstGeom>
        </p:spPr>
        <p:txBody>
          <a:bodyPr vert="horz" lIns="91438" tIns="45719" rIns="91438" bIns="45719"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1" y="4767264"/>
            <a:ext cx="2133600" cy="274637"/>
          </a:xfrm>
          <a:prstGeom prst="rect">
            <a:avLst/>
          </a:prstGeom>
        </p:spPr>
        <p:txBody>
          <a:bodyPr vert="horz" lIns="91438" tIns="45719" rIns="91438" bIns="45719"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1034592-6ED5-4968-B6F5-D5952E9E2180}"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ircl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192" algn="ctr" rtl="0" eaLnBrk="1" fontAlgn="base" hangingPunct="1">
        <a:spcBef>
          <a:spcPct val="0"/>
        </a:spcBef>
        <a:spcAft>
          <a:spcPct val="0"/>
        </a:spcAft>
        <a:defRPr sz="4400">
          <a:solidFill>
            <a:schemeClr val="tx1"/>
          </a:solidFill>
          <a:latin typeface="Calibri" pitchFamily="34" charset="0"/>
        </a:defRPr>
      </a:lvl6pPr>
      <a:lvl7pPr marL="914384" algn="ctr" rtl="0" eaLnBrk="1" fontAlgn="base" hangingPunct="1">
        <a:spcBef>
          <a:spcPct val="0"/>
        </a:spcBef>
        <a:spcAft>
          <a:spcPct val="0"/>
        </a:spcAft>
        <a:defRPr sz="4400">
          <a:solidFill>
            <a:schemeClr val="tx1"/>
          </a:solidFill>
          <a:latin typeface="Calibri" pitchFamily="34" charset="0"/>
        </a:defRPr>
      </a:lvl7pPr>
      <a:lvl8pPr marL="1371576" algn="ctr" rtl="0" eaLnBrk="1" fontAlgn="base" hangingPunct="1">
        <a:spcBef>
          <a:spcPct val="0"/>
        </a:spcBef>
        <a:spcAft>
          <a:spcPct val="0"/>
        </a:spcAft>
        <a:defRPr sz="4400">
          <a:solidFill>
            <a:schemeClr val="tx1"/>
          </a:solidFill>
          <a:latin typeface="Calibri" pitchFamily="34" charset="0"/>
        </a:defRPr>
      </a:lvl8pPr>
      <a:lvl9pPr marL="1828768" algn="ctr" rtl="0" eaLnBrk="1" fontAlgn="base" hangingPunct="1">
        <a:spcBef>
          <a:spcPct val="0"/>
        </a:spcBef>
        <a:spcAft>
          <a:spcPct val="0"/>
        </a:spcAft>
        <a:defRPr sz="4400">
          <a:solidFill>
            <a:schemeClr val="tx1"/>
          </a:solidFill>
          <a:latin typeface="Calibri" pitchFamily="34" charset="0"/>
        </a:defRPr>
      </a:lvl9pPr>
    </p:titleStyle>
    <p:bodyStyle>
      <a:lvl1pPr marL="342894" indent="-342894"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37" indent="-285745"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2980" indent="-228596"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172" indent="-228596"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364" indent="-228596"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556" indent="-228596" algn="l" defTabSz="914384"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48" indent="-228596" algn="l" defTabSz="914384"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40" indent="-228596" algn="l" defTabSz="914384"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32" indent="-228596" algn="l" defTabSz="914384"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384" rtl="0" eaLnBrk="1" latinLnBrk="0" hangingPunct="1">
        <a:defRPr sz="1800" kern="1200">
          <a:solidFill>
            <a:schemeClr val="tx1"/>
          </a:solidFill>
          <a:latin typeface="+mn-lt"/>
          <a:ea typeface="+mn-ea"/>
          <a:cs typeface="+mn-cs"/>
        </a:defRPr>
      </a:lvl1pPr>
      <a:lvl2pPr marL="457192" algn="l" defTabSz="914384" rtl="0" eaLnBrk="1" latinLnBrk="0" hangingPunct="1">
        <a:defRPr sz="1800" kern="1200">
          <a:solidFill>
            <a:schemeClr val="tx1"/>
          </a:solidFill>
          <a:latin typeface="+mn-lt"/>
          <a:ea typeface="+mn-ea"/>
          <a:cs typeface="+mn-cs"/>
        </a:defRPr>
      </a:lvl2pPr>
      <a:lvl3pPr marL="914384" algn="l" defTabSz="914384" rtl="0" eaLnBrk="1" latinLnBrk="0" hangingPunct="1">
        <a:defRPr sz="1800" kern="1200">
          <a:solidFill>
            <a:schemeClr val="tx1"/>
          </a:solidFill>
          <a:latin typeface="+mn-lt"/>
          <a:ea typeface="+mn-ea"/>
          <a:cs typeface="+mn-cs"/>
        </a:defRPr>
      </a:lvl3pPr>
      <a:lvl4pPr marL="1371576" algn="l" defTabSz="914384" rtl="0" eaLnBrk="1" latinLnBrk="0" hangingPunct="1">
        <a:defRPr sz="1800" kern="1200">
          <a:solidFill>
            <a:schemeClr val="tx1"/>
          </a:solidFill>
          <a:latin typeface="+mn-lt"/>
          <a:ea typeface="+mn-ea"/>
          <a:cs typeface="+mn-cs"/>
        </a:defRPr>
      </a:lvl4pPr>
      <a:lvl5pPr marL="1828768" algn="l" defTabSz="914384" rtl="0" eaLnBrk="1" latinLnBrk="0" hangingPunct="1">
        <a:defRPr sz="1800" kern="1200">
          <a:solidFill>
            <a:schemeClr val="tx1"/>
          </a:solidFill>
          <a:latin typeface="+mn-lt"/>
          <a:ea typeface="+mn-ea"/>
          <a:cs typeface="+mn-cs"/>
        </a:defRPr>
      </a:lvl5pPr>
      <a:lvl6pPr marL="2285960" algn="l" defTabSz="914384" rtl="0" eaLnBrk="1" latinLnBrk="0" hangingPunct="1">
        <a:defRPr sz="1800" kern="1200">
          <a:solidFill>
            <a:schemeClr val="tx1"/>
          </a:solidFill>
          <a:latin typeface="+mn-lt"/>
          <a:ea typeface="+mn-ea"/>
          <a:cs typeface="+mn-cs"/>
        </a:defRPr>
      </a:lvl6pPr>
      <a:lvl7pPr marL="2743152" algn="l" defTabSz="914384" rtl="0" eaLnBrk="1" latinLnBrk="0" hangingPunct="1">
        <a:defRPr sz="1800" kern="1200">
          <a:solidFill>
            <a:schemeClr val="tx1"/>
          </a:solidFill>
          <a:latin typeface="+mn-lt"/>
          <a:ea typeface="+mn-ea"/>
          <a:cs typeface="+mn-cs"/>
        </a:defRPr>
      </a:lvl7pPr>
      <a:lvl8pPr marL="3200344" algn="l" defTabSz="914384" rtl="0" eaLnBrk="1" latinLnBrk="0" hangingPunct="1">
        <a:defRPr sz="1800" kern="1200">
          <a:solidFill>
            <a:schemeClr val="tx1"/>
          </a:solidFill>
          <a:latin typeface="+mn-lt"/>
          <a:ea typeface="+mn-ea"/>
          <a:cs typeface="+mn-cs"/>
        </a:defRPr>
      </a:lvl8pPr>
      <a:lvl9pPr marL="3657536" algn="l" defTabSz="91438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3" y="205979"/>
            <a:ext cx="8229600" cy="857250"/>
          </a:xfrm>
          <a:prstGeom prst="rect">
            <a:avLst/>
          </a:prstGeom>
        </p:spPr>
        <p:txBody>
          <a:bodyPr vert="horz" lIns="75436" tIns="37718" rIns="75436" bIns="37718"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3" y="1200153"/>
            <a:ext cx="8229600" cy="3394472"/>
          </a:xfrm>
          <a:prstGeom prst="rect">
            <a:avLst/>
          </a:prstGeom>
        </p:spPr>
        <p:txBody>
          <a:bodyPr vert="horz" lIns="75436" tIns="37718" rIns="75436" bIns="37718"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3" y="4767265"/>
            <a:ext cx="2133600" cy="273844"/>
          </a:xfrm>
          <a:prstGeom prst="rect">
            <a:avLst/>
          </a:prstGeom>
        </p:spPr>
        <p:txBody>
          <a:bodyPr vert="horz" lIns="75436" tIns="37718" rIns="75436" bIns="37718" rtlCol="0" anchor="ctr"/>
          <a:lstStyle>
            <a:lvl1pPr algn="l">
              <a:defRPr sz="1000">
                <a:solidFill>
                  <a:schemeClr val="tx1">
                    <a:tint val="75000"/>
                  </a:schemeClr>
                </a:solidFill>
              </a:defRPr>
            </a:lvl1pPr>
          </a:lstStyle>
          <a:p>
            <a:pPr defTabSz="754367" fontAlgn="auto">
              <a:spcBef>
                <a:spcPts val="0"/>
              </a:spcBef>
              <a:spcAft>
                <a:spcPts val="0"/>
              </a:spcAft>
            </a:pPr>
            <a:fld id="{BB91F669-8C91-4B83-A28A-AF421F9F89CE}" type="datetimeFigureOut">
              <a:rPr lang="es-ES" smtClean="0">
                <a:solidFill>
                  <a:prstClr val="black">
                    <a:tint val="75000"/>
                  </a:prstClr>
                </a:solidFill>
                <a:latin typeface="Calibri"/>
                <a:cs typeface="+mn-cs"/>
              </a:rPr>
              <a:pPr defTabSz="754367" fontAlgn="auto">
                <a:spcBef>
                  <a:spcPts val="0"/>
                </a:spcBef>
                <a:spcAft>
                  <a:spcPts val="0"/>
                </a:spcAft>
              </a:pPr>
              <a:t>13/11/2019</a:t>
            </a:fld>
            <a:endParaRPr lang="es-ES">
              <a:solidFill>
                <a:prstClr val="black">
                  <a:tint val="75000"/>
                </a:prstClr>
              </a:solidFill>
              <a:latin typeface="Calibri"/>
              <a:cs typeface="+mn-cs"/>
            </a:endParaRPr>
          </a:p>
        </p:txBody>
      </p:sp>
      <p:sp>
        <p:nvSpPr>
          <p:cNvPr id="5" name="4 Marcador de pie de página"/>
          <p:cNvSpPr>
            <a:spLocks noGrp="1"/>
          </p:cNvSpPr>
          <p:nvPr>
            <p:ph type="ftr" sz="quarter" idx="3"/>
          </p:nvPr>
        </p:nvSpPr>
        <p:spPr>
          <a:xfrm>
            <a:off x="3124201" y="4767265"/>
            <a:ext cx="2895600" cy="273844"/>
          </a:xfrm>
          <a:prstGeom prst="rect">
            <a:avLst/>
          </a:prstGeom>
        </p:spPr>
        <p:txBody>
          <a:bodyPr vert="horz" lIns="75436" tIns="37718" rIns="75436" bIns="37718" rtlCol="0" anchor="ctr"/>
          <a:lstStyle>
            <a:lvl1pPr algn="ctr">
              <a:defRPr sz="1000">
                <a:solidFill>
                  <a:schemeClr val="tx1">
                    <a:tint val="75000"/>
                  </a:schemeClr>
                </a:solidFill>
              </a:defRPr>
            </a:lvl1pPr>
          </a:lstStyle>
          <a:p>
            <a:pPr defTabSz="754367" fontAlgn="auto">
              <a:spcBef>
                <a:spcPts val="0"/>
              </a:spcBef>
              <a:spcAft>
                <a:spcPts val="0"/>
              </a:spcAft>
            </a:pPr>
            <a:endParaRPr lang="es-ES">
              <a:solidFill>
                <a:prstClr val="black">
                  <a:tint val="75000"/>
                </a:prstClr>
              </a:solidFill>
              <a:latin typeface="Calibri"/>
              <a:cs typeface="+mn-cs"/>
            </a:endParaRPr>
          </a:p>
        </p:txBody>
      </p:sp>
      <p:sp>
        <p:nvSpPr>
          <p:cNvPr id="6" name="5 Marcador de número de diapositiva"/>
          <p:cNvSpPr>
            <a:spLocks noGrp="1"/>
          </p:cNvSpPr>
          <p:nvPr>
            <p:ph type="sldNum" sz="quarter" idx="4"/>
          </p:nvPr>
        </p:nvSpPr>
        <p:spPr>
          <a:xfrm>
            <a:off x="6553203" y="4767265"/>
            <a:ext cx="2133600" cy="273844"/>
          </a:xfrm>
          <a:prstGeom prst="rect">
            <a:avLst/>
          </a:prstGeom>
        </p:spPr>
        <p:txBody>
          <a:bodyPr vert="horz" lIns="75436" tIns="37718" rIns="75436" bIns="37718" rtlCol="0" anchor="ctr"/>
          <a:lstStyle>
            <a:lvl1pPr algn="r">
              <a:defRPr sz="1000">
                <a:solidFill>
                  <a:schemeClr val="tx1">
                    <a:tint val="75000"/>
                  </a:schemeClr>
                </a:solidFill>
              </a:defRPr>
            </a:lvl1pPr>
          </a:lstStyle>
          <a:p>
            <a:pPr defTabSz="754367" fontAlgn="auto">
              <a:spcBef>
                <a:spcPts val="0"/>
              </a:spcBef>
              <a:spcAft>
                <a:spcPts val="0"/>
              </a:spcAft>
            </a:pPr>
            <a:fld id="{BAC42E35-15C1-42A3-8D05-C29657880B2D}" type="slidenum">
              <a:rPr lang="es-ES" smtClean="0">
                <a:solidFill>
                  <a:prstClr val="black">
                    <a:tint val="75000"/>
                  </a:prstClr>
                </a:solidFill>
                <a:latin typeface="Calibri"/>
                <a:cs typeface="+mn-cs"/>
              </a:rPr>
              <a:pPr defTabSz="754367" fontAlgn="auto">
                <a:spcBef>
                  <a:spcPts val="0"/>
                </a:spcBef>
                <a:spcAft>
                  <a:spcPts val="0"/>
                </a:spcAft>
              </a:pPr>
              <a:t>‹Nº›</a:t>
            </a:fld>
            <a:endParaRPr lang="es-ES">
              <a:solidFill>
                <a:prstClr val="black">
                  <a:tint val="75000"/>
                </a:prstClr>
              </a:solidFill>
              <a:latin typeface="Calibri"/>
              <a:cs typeface="+mn-cs"/>
            </a:endParaRPr>
          </a:p>
        </p:txBody>
      </p:sp>
    </p:spTree>
    <p:extLst>
      <p:ext uri="{BB962C8B-B14F-4D97-AF65-F5344CB8AC3E}">
        <p14:creationId xmlns:p14="http://schemas.microsoft.com/office/powerpoint/2010/main" val="1569883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random/>
  </p:transition>
  <p:txStyles>
    <p:titleStyle>
      <a:lvl1pPr algn="ctr" defTabSz="754367" rtl="0" eaLnBrk="1" latinLnBrk="0" hangingPunct="1">
        <a:spcBef>
          <a:spcPct val="0"/>
        </a:spcBef>
        <a:buNone/>
        <a:defRPr sz="3600" kern="1200">
          <a:solidFill>
            <a:schemeClr val="tx1"/>
          </a:solidFill>
          <a:latin typeface="+mj-lt"/>
          <a:ea typeface="+mj-ea"/>
          <a:cs typeface="+mj-cs"/>
        </a:defRPr>
      </a:lvl1pPr>
    </p:titleStyle>
    <p:bodyStyle>
      <a:lvl1pPr marL="282888" indent="-282888" algn="l" defTabSz="754367" rtl="0" eaLnBrk="1" latinLnBrk="0" hangingPunct="1">
        <a:spcBef>
          <a:spcPct val="20000"/>
        </a:spcBef>
        <a:buFont typeface="Arial" pitchFamily="34" charset="0"/>
        <a:buChar char="•"/>
        <a:defRPr sz="2600" kern="1200">
          <a:solidFill>
            <a:schemeClr val="tx1"/>
          </a:solidFill>
          <a:latin typeface="+mn-lt"/>
          <a:ea typeface="+mn-ea"/>
          <a:cs typeface="+mn-cs"/>
        </a:defRPr>
      </a:lvl1pPr>
      <a:lvl2pPr marL="612923" indent="-235740" algn="l" defTabSz="754367" rtl="0" eaLnBrk="1" latinLnBrk="0" hangingPunct="1">
        <a:spcBef>
          <a:spcPct val="20000"/>
        </a:spcBef>
        <a:buFont typeface="Arial" pitchFamily="34" charset="0"/>
        <a:buChar char="–"/>
        <a:defRPr sz="2300" kern="1200">
          <a:solidFill>
            <a:schemeClr val="tx1"/>
          </a:solidFill>
          <a:latin typeface="+mn-lt"/>
          <a:ea typeface="+mn-ea"/>
          <a:cs typeface="+mn-cs"/>
        </a:defRPr>
      </a:lvl2pPr>
      <a:lvl3pPr marL="942959" indent="-188592" algn="l" defTabSz="754367"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20142"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4pPr>
      <a:lvl5pPr marL="1697325"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5pPr>
      <a:lvl6pPr marL="2074509"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6pPr>
      <a:lvl7pPr marL="2451692"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7pPr>
      <a:lvl8pPr marL="2828876"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8pPr>
      <a:lvl9pPr marL="3206059" indent="-188592" algn="l" defTabSz="754367" rtl="0" eaLnBrk="1" latinLnBrk="0" hangingPunct="1">
        <a:spcBef>
          <a:spcPct val="20000"/>
        </a:spcBef>
        <a:buFont typeface="Arial" pitchFamily="34" charset="0"/>
        <a:buChar char="•"/>
        <a:defRPr sz="1700" kern="1200">
          <a:solidFill>
            <a:schemeClr val="tx1"/>
          </a:solidFill>
          <a:latin typeface="+mn-lt"/>
          <a:ea typeface="+mn-ea"/>
          <a:cs typeface="+mn-cs"/>
        </a:defRPr>
      </a:lvl9pPr>
    </p:bodyStyle>
    <p:otherStyle>
      <a:defPPr>
        <a:defRPr lang="es-ES"/>
      </a:defPPr>
      <a:lvl1pPr marL="0" algn="l" defTabSz="754367" rtl="0" eaLnBrk="1" latinLnBrk="0" hangingPunct="1">
        <a:defRPr sz="1500" kern="1200">
          <a:solidFill>
            <a:schemeClr val="tx1"/>
          </a:solidFill>
          <a:latin typeface="+mn-lt"/>
          <a:ea typeface="+mn-ea"/>
          <a:cs typeface="+mn-cs"/>
        </a:defRPr>
      </a:lvl1pPr>
      <a:lvl2pPr marL="377183" algn="l" defTabSz="754367" rtl="0" eaLnBrk="1" latinLnBrk="0" hangingPunct="1">
        <a:defRPr sz="1500" kern="1200">
          <a:solidFill>
            <a:schemeClr val="tx1"/>
          </a:solidFill>
          <a:latin typeface="+mn-lt"/>
          <a:ea typeface="+mn-ea"/>
          <a:cs typeface="+mn-cs"/>
        </a:defRPr>
      </a:lvl2pPr>
      <a:lvl3pPr marL="754367" algn="l" defTabSz="754367" rtl="0" eaLnBrk="1" latinLnBrk="0" hangingPunct="1">
        <a:defRPr sz="1500" kern="1200">
          <a:solidFill>
            <a:schemeClr val="tx1"/>
          </a:solidFill>
          <a:latin typeface="+mn-lt"/>
          <a:ea typeface="+mn-ea"/>
          <a:cs typeface="+mn-cs"/>
        </a:defRPr>
      </a:lvl3pPr>
      <a:lvl4pPr marL="1131550" algn="l" defTabSz="754367" rtl="0" eaLnBrk="1" latinLnBrk="0" hangingPunct="1">
        <a:defRPr sz="1500" kern="1200">
          <a:solidFill>
            <a:schemeClr val="tx1"/>
          </a:solidFill>
          <a:latin typeface="+mn-lt"/>
          <a:ea typeface="+mn-ea"/>
          <a:cs typeface="+mn-cs"/>
        </a:defRPr>
      </a:lvl4pPr>
      <a:lvl5pPr marL="1508734" algn="l" defTabSz="754367" rtl="0" eaLnBrk="1" latinLnBrk="0" hangingPunct="1">
        <a:defRPr sz="1500" kern="1200">
          <a:solidFill>
            <a:schemeClr val="tx1"/>
          </a:solidFill>
          <a:latin typeface="+mn-lt"/>
          <a:ea typeface="+mn-ea"/>
          <a:cs typeface="+mn-cs"/>
        </a:defRPr>
      </a:lvl5pPr>
      <a:lvl6pPr marL="1885917" algn="l" defTabSz="754367" rtl="0" eaLnBrk="1" latinLnBrk="0" hangingPunct="1">
        <a:defRPr sz="1500" kern="1200">
          <a:solidFill>
            <a:schemeClr val="tx1"/>
          </a:solidFill>
          <a:latin typeface="+mn-lt"/>
          <a:ea typeface="+mn-ea"/>
          <a:cs typeface="+mn-cs"/>
        </a:defRPr>
      </a:lvl6pPr>
      <a:lvl7pPr marL="2263100" algn="l" defTabSz="754367" rtl="0" eaLnBrk="1" latinLnBrk="0" hangingPunct="1">
        <a:defRPr sz="1500" kern="1200">
          <a:solidFill>
            <a:schemeClr val="tx1"/>
          </a:solidFill>
          <a:latin typeface="+mn-lt"/>
          <a:ea typeface="+mn-ea"/>
          <a:cs typeface="+mn-cs"/>
        </a:defRPr>
      </a:lvl7pPr>
      <a:lvl8pPr marL="2640284" algn="l" defTabSz="754367" rtl="0" eaLnBrk="1" latinLnBrk="0" hangingPunct="1">
        <a:defRPr sz="1500" kern="1200">
          <a:solidFill>
            <a:schemeClr val="tx1"/>
          </a:solidFill>
          <a:latin typeface="+mn-lt"/>
          <a:ea typeface="+mn-ea"/>
          <a:cs typeface="+mn-cs"/>
        </a:defRPr>
      </a:lvl8pPr>
      <a:lvl9pPr marL="3017467" algn="l" defTabSz="754367" rtl="0" eaLnBrk="1" latinLnBrk="0" hangingPunct="1">
        <a:defRPr sz="15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3"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5" tIns="37717" rIns="75435" bIns="37717"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457203" y="1200153"/>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5" tIns="37717" rIns="75435" bIns="37717"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457203"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5" tIns="37717" rIns="75435" bIns="37717" numCol="1" anchor="t" anchorCtr="0" compatLnSpc="1">
            <a:prstTxWarp prst="textNoShape">
              <a:avLst/>
            </a:prstTxWarp>
          </a:bodyPr>
          <a:lstStyle>
            <a:lvl1pPr eaLnBrk="1" hangingPunct="1">
              <a:defRPr sz="1200">
                <a:latin typeface="Arial" charset="0"/>
                <a:cs typeface="Arial" charset="0"/>
              </a:defRPr>
            </a:lvl1pPr>
          </a:lstStyle>
          <a:p>
            <a:pPr defTabSz="754354">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5" tIns="37717" rIns="75435" bIns="37717" numCol="1" anchor="t" anchorCtr="0" compatLnSpc="1">
            <a:prstTxWarp prst="textNoShape">
              <a:avLst/>
            </a:prstTxWarp>
          </a:bodyPr>
          <a:lstStyle>
            <a:lvl1pPr algn="ctr" eaLnBrk="1" hangingPunct="1">
              <a:defRPr sz="1200">
                <a:latin typeface="Arial" charset="0"/>
                <a:cs typeface="Arial" charset="0"/>
              </a:defRPr>
            </a:lvl1pPr>
          </a:lstStyle>
          <a:p>
            <a:pPr defTabSz="754354">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6553203"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5" tIns="37717" rIns="75435" bIns="37717" numCol="1" anchor="t" anchorCtr="0" compatLnSpc="1">
            <a:prstTxWarp prst="textNoShape">
              <a:avLst/>
            </a:prstTxWarp>
          </a:bodyPr>
          <a:lstStyle>
            <a:lvl1pPr algn="r" eaLnBrk="1" hangingPunct="1">
              <a:defRPr sz="1200"/>
            </a:lvl1pPr>
          </a:lstStyle>
          <a:p>
            <a:pPr defTabSz="754354"/>
            <a:fld id="{B4E73D2B-2A45-4097-8011-B0866F2604C9}" type="slidenum">
              <a:rPr lang="es-ES" altLang="es-ES" smtClean="0">
                <a:solidFill>
                  <a:srgbClr val="000000"/>
                </a:solidFill>
                <a:latin typeface="Arial"/>
                <a:cs typeface="Arial"/>
              </a:rPr>
              <a:pPr defTabSz="754354"/>
              <a:t>‹Nº›</a:t>
            </a:fld>
            <a:endParaRPr lang="es-ES" altLang="es-ES" smtClean="0">
              <a:solidFill>
                <a:srgbClr val="000000"/>
              </a:solidFill>
              <a:latin typeface="Arial"/>
              <a:cs typeface="Arial"/>
            </a:endParaRPr>
          </a:p>
        </p:txBody>
      </p:sp>
    </p:spTree>
    <p:extLst>
      <p:ext uri="{BB962C8B-B14F-4D97-AF65-F5344CB8AC3E}">
        <p14:creationId xmlns:p14="http://schemas.microsoft.com/office/powerpoint/2010/main" val="38154988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plus/>
  </p:transition>
  <p:txStyles>
    <p:titleStyle>
      <a:lvl1pPr algn="ctr" rtl="0" eaLnBrk="0" fontAlgn="base" hangingPunct="0">
        <a:spcBef>
          <a:spcPct val="0"/>
        </a:spcBef>
        <a:spcAft>
          <a:spcPct val="0"/>
        </a:spcAft>
        <a:defRPr sz="3600">
          <a:solidFill>
            <a:schemeClr val="tx2"/>
          </a:solidFill>
          <a:latin typeface="+mj-lt"/>
          <a:ea typeface="+mj-ea"/>
          <a:cs typeface="+mj-cs"/>
        </a:defRPr>
      </a:lvl1pPr>
      <a:lvl2pPr algn="ctr" rtl="0" eaLnBrk="0" fontAlgn="base" hangingPunct="0">
        <a:spcBef>
          <a:spcPct val="0"/>
        </a:spcBef>
        <a:spcAft>
          <a:spcPct val="0"/>
        </a:spcAft>
        <a:defRPr sz="3600">
          <a:solidFill>
            <a:schemeClr val="tx2"/>
          </a:solidFill>
          <a:latin typeface="Arial" charset="0"/>
          <a:cs typeface="Arial" charset="0"/>
        </a:defRPr>
      </a:lvl2pPr>
      <a:lvl3pPr algn="ctr" rtl="0" eaLnBrk="0" fontAlgn="base" hangingPunct="0">
        <a:spcBef>
          <a:spcPct val="0"/>
        </a:spcBef>
        <a:spcAft>
          <a:spcPct val="0"/>
        </a:spcAft>
        <a:defRPr sz="3600">
          <a:solidFill>
            <a:schemeClr val="tx2"/>
          </a:solidFill>
          <a:latin typeface="Arial" charset="0"/>
          <a:cs typeface="Arial" charset="0"/>
        </a:defRPr>
      </a:lvl3pPr>
      <a:lvl4pPr algn="ctr" rtl="0" eaLnBrk="0" fontAlgn="base" hangingPunct="0">
        <a:spcBef>
          <a:spcPct val="0"/>
        </a:spcBef>
        <a:spcAft>
          <a:spcPct val="0"/>
        </a:spcAft>
        <a:defRPr sz="3600">
          <a:solidFill>
            <a:schemeClr val="tx2"/>
          </a:solidFill>
          <a:latin typeface="Arial" charset="0"/>
          <a:cs typeface="Arial" charset="0"/>
        </a:defRPr>
      </a:lvl4pPr>
      <a:lvl5pPr algn="ctr" rtl="0" eaLnBrk="0" fontAlgn="base" hangingPunct="0">
        <a:spcBef>
          <a:spcPct val="0"/>
        </a:spcBef>
        <a:spcAft>
          <a:spcPct val="0"/>
        </a:spcAft>
        <a:defRPr sz="3600">
          <a:solidFill>
            <a:schemeClr val="tx2"/>
          </a:solidFill>
          <a:latin typeface="Arial" charset="0"/>
          <a:cs typeface="Arial" charset="0"/>
        </a:defRPr>
      </a:lvl5pPr>
      <a:lvl6pPr marL="377177" algn="ctr" rtl="0" fontAlgn="base">
        <a:spcBef>
          <a:spcPct val="0"/>
        </a:spcBef>
        <a:spcAft>
          <a:spcPct val="0"/>
        </a:spcAft>
        <a:defRPr sz="3600">
          <a:solidFill>
            <a:schemeClr val="tx2"/>
          </a:solidFill>
          <a:latin typeface="Arial" charset="0"/>
          <a:cs typeface="Arial" charset="0"/>
        </a:defRPr>
      </a:lvl6pPr>
      <a:lvl7pPr marL="754354" algn="ctr" rtl="0" fontAlgn="base">
        <a:spcBef>
          <a:spcPct val="0"/>
        </a:spcBef>
        <a:spcAft>
          <a:spcPct val="0"/>
        </a:spcAft>
        <a:defRPr sz="3600">
          <a:solidFill>
            <a:schemeClr val="tx2"/>
          </a:solidFill>
          <a:latin typeface="Arial" charset="0"/>
          <a:cs typeface="Arial" charset="0"/>
        </a:defRPr>
      </a:lvl7pPr>
      <a:lvl8pPr marL="1131530" algn="ctr" rtl="0" fontAlgn="base">
        <a:spcBef>
          <a:spcPct val="0"/>
        </a:spcBef>
        <a:spcAft>
          <a:spcPct val="0"/>
        </a:spcAft>
        <a:defRPr sz="3600">
          <a:solidFill>
            <a:schemeClr val="tx2"/>
          </a:solidFill>
          <a:latin typeface="Arial" charset="0"/>
          <a:cs typeface="Arial" charset="0"/>
        </a:defRPr>
      </a:lvl8pPr>
      <a:lvl9pPr marL="1508707" algn="ctr" rtl="0" fontAlgn="base">
        <a:spcBef>
          <a:spcPct val="0"/>
        </a:spcBef>
        <a:spcAft>
          <a:spcPct val="0"/>
        </a:spcAft>
        <a:defRPr sz="3600">
          <a:solidFill>
            <a:schemeClr val="tx2"/>
          </a:solidFill>
          <a:latin typeface="Arial" charset="0"/>
          <a:cs typeface="Arial" charset="0"/>
        </a:defRPr>
      </a:lvl9pPr>
    </p:titleStyle>
    <p:bodyStyle>
      <a:lvl1pPr marL="282883" indent="-282883" algn="l" rtl="0" eaLnBrk="0" fontAlgn="base" hangingPunct="0">
        <a:spcBef>
          <a:spcPct val="20000"/>
        </a:spcBef>
        <a:spcAft>
          <a:spcPct val="0"/>
        </a:spcAft>
        <a:buChar char="•"/>
        <a:defRPr sz="2600">
          <a:solidFill>
            <a:schemeClr val="tx1"/>
          </a:solidFill>
          <a:latin typeface="+mn-lt"/>
          <a:ea typeface="+mn-ea"/>
          <a:cs typeface="+mn-cs"/>
        </a:defRPr>
      </a:lvl1pPr>
      <a:lvl2pPr marL="612912" indent="-235736" algn="l" rtl="0" eaLnBrk="0" fontAlgn="base" hangingPunct="0">
        <a:spcBef>
          <a:spcPct val="20000"/>
        </a:spcBef>
        <a:spcAft>
          <a:spcPct val="0"/>
        </a:spcAft>
        <a:buChar char="–"/>
        <a:defRPr sz="2300">
          <a:solidFill>
            <a:schemeClr val="tx1"/>
          </a:solidFill>
          <a:latin typeface="+mn-lt"/>
          <a:cs typeface="+mn-cs"/>
        </a:defRPr>
      </a:lvl2pPr>
      <a:lvl3pPr marL="942943" indent="-188588" algn="l" rtl="0" eaLnBrk="0" fontAlgn="base" hangingPunct="0">
        <a:spcBef>
          <a:spcPct val="20000"/>
        </a:spcBef>
        <a:spcAft>
          <a:spcPct val="0"/>
        </a:spcAft>
        <a:buChar char="•"/>
        <a:defRPr sz="2000">
          <a:solidFill>
            <a:schemeClr val="tx1"/>
          </a:solidFill>
          <a:latin typeface="+mn-lt"/>
          <a:cs typeface="+mn-cs"/>
        </a:defRPr>
      </a:lvl3pPr>
      <a:lvl4pPr marL="1320119" indent="-188588" algn="l" rtl="0" eaLnBrk="0" fontAlgn="base" hangingPunct="0">
        <a:spcBef>
          <a:spcPct val="20000"/>
        </a:spcBef>
        <a:spcAft>
          <a:spcPct val="0"/>
        </a:spcAft>
        <a:buChar char="–"/>
        <a:defRPr sz="1700">
          <a:solidFill>
            <a:schemeClr val="tx1"/>
          </a:solidFill>
          <a:latin typeface="+mn-lt"/>
          <a:cs typeface="+mn-cs"/>
        </a:defRPr>
      </a:lvl4pPr>
      <a:lvl5pPr marL="1697296" indent="-188588" algn="l" rtl="0" eaLnBrk="0" fontAlgn="base" hangingPunct="0">
        <a:spcBef>
          <a:spcPct val="20000"/>
        </a:spcBef>
        <a:spcAft>
          <a:spcPct val="0"/>
        </a:spcAft>
        <a:buChar char="»"/>
        <a:defRPr sz="1700">
          <a:solidFill>
            <a:schemeClr val="tx1"/>
          </a:solidFill>
          <a:latin typeface="+mn-lt"/>
          <a:cs typeface="+mn-cs"/>
        </a:defRPr>
      </a:lvl5pPr>
      <a:lvl6pPr marL="2074472" indent="-188588" algn="l" rtl="0" fontAlgn="base">
        <a:spcBef>
          <a:spcPct val="20000"/>
        </a:spcBef>
        <a:spcAft>
          <a:spcPct val="0"/>
        </a:spcAft>
        <a:buChar char="»"/>
        <a:defRPr sz="1700">
          <a:solidFill>
            <a:schemeClr val="tx1"/>
          </a:solidFill>
          <a:latin typeface="+mn-lt"/>
          <a:cs typeface="+mn-cs"/>
        </a:defRPr>
      </a:lvl6pPr>
      <a:lvl7pPr marL="2451649" indent="-188588" algn="l" rtl="0" fontAlgn="base">
        <a:spcBef>
          <a:spcPct val="20000"/>
        </a:spcBef>
        <a:spcAft>
          <a:spcPct val="0"/>
        </a:spcAft>
        <a:buChar char="»"/>
        <a:defRPr sz="1700">
          <a:solidFill>
            <a:schemeClr val="tx1"/>
          </a:solidFill>
          <a:latin typeface="+mn-lt"/>
          <a:cs typeface="+mn-cs"/>
        </a:defRPr>
      </a:lvl7pPr>
      <a:lvl8pPr marL="2828827" indent="-188588" algn="l" rtl="0" fontAlgn="base">
        <a:spcBef>
          <a:spcPct val="20000"/>
        </a:spcBef>
        <a:spcAft>
          <a:spcPct val="0"/>
        </a:spcAft>
        <a:buChar char="»"/>
        <a:defRPr sz="1700">
          <a:solidFill>
            <a:schemeClr val="tx1"/>
          </a:solidFill>
          <a:latin typeface="+mn-lt"/>
          <a:cs typeface="+mn-cs"/>
        </a:defRPr>
      </a:lvl8pPr>
      <a:lvl9pPr marL="3206003" indent="-188588" algn="l" rtl="0" fontAlgn="base">
        <a:spcBef>
          <a:spcPct val="20000"/>
        </a:spcBef>
        <a:spcAft>
          <a:spcPct val="0"/>
        </a:spcAft>
        <a:buChar char="»"/>
        <a:defRPr sz="1700">
          <a:solidFill>
            <a:schemeClr val="tx1"/>
          </a:solidFill>
          <a:latin typeface="+mn-lt"/>
          <a:cs typeface="+mn-cs"/>
        </a:defRPr>
      </a:lvl9pPr>
    </p:bodyStyle>
    <p:otherStyle>
      <a:defPPr>
        <a:defRPr lang="es-ES"/>
      </a:defPPr>
      <a:lvl1pPr marL="0" algn="l" defTabSz="754354" rtl="0" eaLnBrk="1" latinLnBrk="0" hangingPunct="1">
        <a:defRPr sz="1500" kern="1200">
          <a:solidFill>
            <a:schemeClr val="tx1"/>
          </a:solidFill>
          <a:latin typeface="+mn-lt"/>
          <a:ea typeface="+mn-ea"/>
          <a:cs typeface="+mn-cs"/>
        </a:defRPr>
      </a:lvl1pPr>
      <a:lvl2pPr marL="377177" algn="l" defTabSz="754354" rtl="0" eaLnBrk="1" latinLnBrk="0" hangingPunct="1">
        <a:defRPr sz="1500" kern="1200">
          <a:solidFill>
            <a:schemeClr val="tx1"/>
          </a:solidFill>
          <a:latin typeface="+mn-lt"/>
          <a:ea typeface="+mn-ea"/>
          <a:cs typeface="+mn-cs"/>
        </a:defRPr>
      </a:lvl2pPr>
      <a:lvl3pPr marL="754354" algn="l" defTabSz="754354" rtl="0" eaLnBrk="1" latinLnBrk="0" hangingPunct="1">
        <a:defRPr sz="1500" kern="1200">
          <a:solidFill>
            <a:schemeClr val="tx1"/>
          </a:solidFill>
          <a:latin typeface="+mn-lt"/>
          <a:ea typeface="+mn-ea"/>
          <a:cs typeface="+mn-cs"/>
        </a:defRPr>
      </a:lvl3pPr>
      <a:lvl4pPr marL="1131530" algn="l" defTabSz="754354" rtl="0" eaLnBrk="1" latinLnBrk="0" hangingPunct="1">
        <a:defRPr sz="1500" kern="1200">
          <a:solidFill>
            <a:schemeClr val="tx1"/>
          </a:solidFill>
          <a:latin typeface="+mn-lt"/>
          <a:ea typeface="+mn-ea"/>
          <a:cs typeface="+mn-cs"/>
        </a:defRPr>
      </a:lvl4pPr>
      <a:lvl5pPr marL="1508707" algn="l" defTabSz="754354" rtl="0" eaLnBrk="1" latinLnBrk="0" hangingPunct="1">
        <a:defRPr sz="1500" kern="1200">
          <a:solidFill>
            <a:schemeClr val="tx1"/>
          </a:solidFill>
          <a:latin typeface="+mn-lt"/>
          <a:ea typeface="+mn-ea"/>
          <a:cs typeface="+mn-cs"/>
        </a:defRPr>
      </a:lvl5pPr>
      <a:lvl6pPr marL="1885884" algn="l" defTabSz="754354" rtl="0" eaLnBrk="1" latinLnBrk="0" hangingPunct="1">
        <a:defRPr sz="1500" kern="1200">
          <a:solidFill>
            <a:schemeClr val="tx1"/>
          </a:solidFill>
          <a:latin typeface="+mn-lt"/>
          <a:ea typeface="+mn-ea"/>
          <a:cs typeface="+mn-cs"/>
        </a:defRPr>
      </a:lvl6pPr>
      <a:lvl7pPr marL="2263061" algn="l" defTabSz="754354" rtl="0" eaLnBrk="1" latinLnBrk="0" hangingPunct="1">
        <a:defRPr sz="1500" kern="1200">
          <a:solidFill>
            <a:schemeClr val="tx1"/>
          </a:solidFill>
          <a:latin typeface="+mn-lt"/>
          <a:ea typeface="+mn-ea"/>
          <a:cs typeface="+mn-cs"/>
        </a:defRPr>
      </a:lvl7pPr>
      <a:lvl8pPr marL="2640238" algn="l" defTabSz="754354" rtl="0" eaLnBrk="1" latinLnBrk="0" hangingPunct="1">
        <a:defRPr sz="1500" kern="1200">
          <a:solidFill>
            <a:schemeClr val="tx1"/>
          </a:solidFill>
          <a:latin typeface="+mn-lt"/>
          <a:ea typeface="+mn-ea"/>
          <a:cs typeface="+mn-cs"/>
        </a:defRPr>
      </a:lvl8pPr>
      <a:lvl9pPr marL="3017414" algn="l" defTabSz="754354" rtl="0" eaLnBrk="1" latinLnBrk="0" hangingPunct="1">
        <a:defRPr sz="15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3"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5434" tIns="37717" rIns="75434" bIns="37717"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457203" y="1200153"/>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5434" tIns="37717" rIns="75434" bIns="37717"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457203" y="4767265"/>
            <a:ext cx="2133600" cy="273844"/>
          </a:xfrm>
          <a:prstGeom prst="rect">
            <a:avLst/>
          </a:prstGeom>
        </p:spPr>
        <p:txBody>
          <a:bodyPr vert="horz" lIns="75434" tIns="37717" rIns="75434" bIns="37717" rtlCol="0" anchor="ctr"/>
          <a:lstStyle>
            <a:lvl1pPr algn="l" eaLnBrk="1" fontAlgn="auto" hangingPunct="1">
              <a:spcBef>
                <a:spcPts val="0"/>
              </a:spcBef>
              <a:spcAft>
                <a:spcPts val="0"/>
              </a:spcAft>
              <a:defRPr sz="1000">
                <a:solidFill>
                  <a:schemeClr val="tx1">
                    <a:tint val="75000"/>
                  </a:schemeClr>
                </a:solidFill>
                <a:latin typeface="+mn-lt"/>
                <a:cs typeface="+mn-cs"/>
              </a:defRPr>
            </a:lvl1pPr>
          </a:lstStyle>
          <a:p>
            <a:pPr defTabSz="754340">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3124200" y="4767265"/>
            <a:ext cx="2895600" cy="273844"/>
          </a:xfrm>
          <a:prstGeom prst="rect">
            <a:avLst/>
          </a:prstGeom>
        </p:spPr>
        <p:txBody>
          <a:bodyPr vert="horz" lIns="75434" tIns="37717" rIns="75434" bIns="37717" rtlCol="0" anchor="ctr"/>
          <a:lstStyle>
            <a:lvl1pPr algn="ctr" eaLnBrk="1" fontAlgn="auto" hangingPunct="1">
              <a:spcBef>
                <a:spcPts val="0"/>
              </a:spcBef>
              <a:spcAft>
                <a:spcPts val="0"/>
              </a:spcAft>
              <a:defRPr sz="1000">
                <a:solidFill>
                  <a:schemeClr val="tx1">
                    <a:tint val="75000"/>
                  </a:schemeClr>
                </a:solidFill>
                <a:latin typeface="+mn-lt"/>
                <a:cs typeface="+mn-cs"/>
              </a:defRPr>
            </a:lvl1pPr>
          </a:lstStyle>
          <a:p>
            <a:pPr defTabSz="754340">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6553203" y="4767265"/>
            <a:ext cx="2133600" cy="273844"/>
          </a:xfrm>
          <a:prstGeom prst="rect">
            <a:avLst/>
          </a:prstGeom>
        </p:spPr>
        <p:txBody>
          <a:bodyPr vert="horz" wrap="square" lIns="75434" tIns="37717" rIns="75434" bIns="37717" numCol="1" anchor="ctr" anchorCtr="0" compatLnSpc="1">
            <a:prstTxWarp prst="textNoShape">
              <a:avLst/>
            </a:prstTxWarp>
          </a:bodyPr>
          <a:lstStyle>
            <a:lvl1pPr algn="r" eaLnBrk="1" hangingPunct="1">
              <a:defRPr sz="1000">
                <a:solidFill>
                  <a:srgbClr val="FFFFFF"/>
                </a:solidFill>
                <a:latin typeface="Calibri" pitchFamily="34" charset="0"/>
              </a:defRPr>
            </a:lvl1pPr>
          </a:lstStyle>
          <a:p>
            <a:pPr defTabSz="754340"/>
            <a:fld id="{D407E5D4-8196-4536-A88E-6B2657F9C7B3}" type="slidenum">
              <a:rPr lang="es-ES" altLang="es-ES" smtClean="0">
                <a:cs typeface="Arial"/>
              </a:rPr>
              <a:pPr defTabSz="754340"/>
              <a:t>‹Nº›</a:t>
            </a:fld>
            <a:endParaRPr lang="es-ES" altLang="es-ES" smtClean="0">
              <a:cs typeface="Arial"/>
            </a:endParaRPr>
          </a:p>
        </p:txBody>
      </p:sp>
    </p:spTree>
    <p:extLst>
      <p:ext uri="{BB962C8B-B14F-4D97-AF65-F5344CB8AC3E}">
        <p14:creationId xmlns:p14="http://schemas.microsoft.com/office/powerpoint/2010/main" val="114848026"/>
      </p:ext>
    </p:extLst>
  </p:cSld>
  <p:clrMap bg1="dk2" tx1="lt1" bg2="dk1"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5000">
    <p:plus/>
  </p:transition>
  <p:txStyles>
    <p:titleStyle>
      <a:lvl1pPr algn="ctr" rtl="0" eaLnBrk="0" fontAlgn="base" hangingPunct="0">
        <a:spcBef>
          <a:spcPct val="0"/>
        </a:spcBef>
        <a:spcAft>
          <a:spcPct val="0"/>
        </a:spcAft>
        <a:defRPr sz="3600">
          <a:solidFill>
            <a:schemeClr val="tx1"/>
          </a:solidFill>
          <a:latin typeface="+mj-lt"/>
          <a:ea typeface="+mj-ea"/>
          <a:cs typeface="+mj-cs"/>
        </a:defRPr>
      </a:lvl1pPr>
      <a:lvl2pPr algn="ctr" rtl="0" eaLnBrk="0" fontAlgn="base" hangingPunct="0">
        <a:spcBef>
          <a:spcPct val="0"/>
        </a:spcBef>
        <a:spcAft>
          <a:spcPct val="0"/>
        </a:spcAft>
        <a:defRPr sz="3600">
          <a:solidFill>
            <a:schemeClr val="tx1"/>
          </a:solidFill>
          <a:latin typeface="Calibri" pitchFamily="34" charset="0"/>
          <a:cs typeface="Arial" charset="0"/>
        </a:defRPr>
      </a:lvl2pPr>
      <a:lvl3pPr algn="ctr" rtl="0" eaLnBrk="0" fontAlgn="base" hangingPunct="0">
        <a:spcBef>
          <a:spcPct val="0"/>
        </a:spcBef>
        <a:spcAft>
          <a:spcPct val="0"/>
        </a:spcAft>
        <a:defRPr sz="3600">
          <a:solidFill>
            <a:schemeClr val="tx1"/>
          </a:solidFill>
          <a:latin typeface="Calibri" pitchFamily="34" charset="0"/>
          <a:cs typeface="Arial" charset="0"/>
        </a:defRPr>
      </a:lvl3pPr>
      <a:lvl4pPr algn="ctr" rtl="0" eaLnBrk="0" fontAlgn="base" hangingPunct="0">
        <a:spcBef>
          <a:spcPct val="0"/>
        </a:spcBef>
        <a:spcAft>
          <a:spcPct val="0"/>
        </a:spcAft>
        <a:defRPr sz="3600">
          <a:solidFill>
            <a:schemeClr val="tx1"/>
          </a:solidFill>
          <a:latin typeface="Calibri" pitchFamily="34" charset="0"/>
          <a:cs typeface="Arial" charset="0"/>
        </a:defRPr>
      </a:lvl4pPr>
      <a:lvl5pPr algn="ctr" rtl="0" eaLnBrk="0" fontAlgn="base" hangingPunct="0">
        <a:spcBef>
          <a:spcPct val="0"/>
        </a:spcBef>
        <a:spcAft>
          <a:spcPct val="0"/>
        </a:spcAft>
        <a:defRPr sz="3600">
          <a:solidFill>
            <a:schemeClr val="tx1"/>
          </a:solidFill>
          <a:latin typeface="Calibri" pitchFamily="34" charset="0"/>
          <a:cs typeface="Arial" charset="0"/>
        </a:defRPr>
      </a:lvl5pPr>
      <a:lvl6pPr marL="377170" algn="ctr" rtl="0" fontAlgn="base">
        <a:spcBef>
          <a:spcPct val="0"/>
        </a:spcBef>
        <a:spcAft>
          <a:spcPct val="0"/>
        </a:spcAft>
        <a:defRPr sz="3600">
          <a:solidFill>
            <a:schemeClr val="tx1"/>
          </a:solidFill>
          <a:latin typeface="Calibri" pitchFamily="34" charset="0"/>
          <a:cs typeface="Arial" charset="0"/>
        </a:defRPr>
      </a:lvl6pPr>
      <a:lvl7pPr marL="754340" algn="ctr" rtl="0" fontAlgn="base">
        <a:spcBef>
          <a:spcPct val="0"/>
        </a:spcBef>
        <a:spcAft>
          <a:spcPct val="0"/>
        </a:spcAft>
        <a:defRPr sz="3600">
          <a:solidFill>
            <a:schemeClr val="tx1"/>
          </a:solidFill>
          <a:latin typeface="Calibri" pitchFamily="34" charset="0"/>
          <a:cs typeface="Arial" charset="0"/>
        </a:defRPr>
      </a:lvl7pPr>
      <a:lvl8pPr marL="1131511" algn="ctr" rtl="0" fontAlgn="base">
        <a:spcBef>
          <a:spcPct val="0"/>
        </a:spcBef>
        <a:spcAft>
          <a:spcPct val="0"/>
        </a:spcAft>
        <a:defRPr sz="3600">
          <a:solidFill>
            <a:schemeClr val="tx1"/>
          </a:solidFill>
          <a:latin typeface="Calibri" pitchFamily="34" charset="0"/>
          <a:cs typeface="Arial" charset="0"/>
        </a:defRPr>
      </a:lvl8pPr>
      <a:lvl9pPr marL="1508681" algn="ctr" rtl="0" fontAlgn="base">
        <a:spcBef>
          <a:spcPct val="0"/>
        </a:spcBef>
        <a:spcAft>
          <a:spcPct val="0"/>
        </a:spcAft>
        <a:defRPr sz="3600">
          <a:solidFill>
            <a:schemeClr val="tx1"/>
          </a:solidFill>
          <a:latin typeface="Calibri" pitchFamily="34" charset="0"/>
          <a:cs typeface="Arial" charset="0"/>
        </a:defRPr>
      </a:lvl9pPr>
    </p:titleStyle>
    <p:bodyStyle>
      <a:lvl1pPr marL="282878" indent="-282878" algn="l" rtl="0" eaLnBrk="0" fontAlgn="base" hangingPunct="0">
        <a:spcBef>
          <a:spcPct val="20000"/>
        </a:spcBef>
        <a:spcAft>
          <a:spcPct val="0"/>
        </a:spcAft>
        <a:buFont typeface="Arial" charset="0"/>
        <a:buChar char="•"/>
        <a:defRPr sz="2600">
          <a:solidFill>
            <a:schemeClr val="tx1"/>
          </a:solidFill>
          <a:latin typeface="+mn-lt"/>
          <a:ea typeface="+mn-ea"/>
          <a:cs typeface="+mn-cs"/>
        </a:defRPr>
      </a:lvl1pPr>
      <a:lvl2pPr marL="612902" indent="-235732" algn="l" rtl="0" eaLnBrk="0" fontAlgn="base" hangingPunct="0">
        <a:spcBef>
          <a:spcPct val="20000"/>
        </a:spcBef>
        <a:spcAft>
          <a:spcPct val="0"/>
        </a:spcAft>
        <a:buFont typeface="Arial" charset="0"/>
        <a:buChar char="–"/>
        <a:defRPr sz="2300">
          <a:solidFill>
            <a:schemeClr val="tx1"/>
          </a:solidFill>
          <a:latin typeface="+mn-lt"/>
          <a:cs typeface="+mn-cs"/>
        </a:defRPr>
      </a:lvl2pPr>
      <a:lvl3pPr marL="942926" indent="-188585" algn="l" rtl="0" eaLnBrk="0" fontAlgn="base" hangingPunct="0">
        <a:spcBef>
          <a:spcPct val="20000"/>
        </a:spcBef>
        <a:spcAft>
          <a:spcPct val="0"/>
        </a:spcAft>
        <a:buFont typeface="Arial" charset="0"/>
        <a:buChar char="•"/>
        <a:defRPr sz="2000">
          <a:solidFill>
            <a:schemeClr val="tx1"/>
          </a:solidFill>
          <a:latin typeface="+mn-lt"/>
          <a:cs typeface="+mn-cs"/>
        </a:defRPr>
      </a:lvl3pPr>
      <a:lvl4pPr marL="1320096" indent="-188585" algn="l" rtl="0" eaLnBrk="0" fontAlgn="base" hangingPunct="0">
        <a:spcBef>
          <a:spcPct val="20000"/>
        </a:spcBef>
        <a:spcAft>
          <a:spcPct val="0"/>
        </a:spcAft>
        <a:buFont typeface="Arial" charset="0"/>
        <a:buChar char="–"/>
        <a:defRPr sz="1700">
          <a:solidFill>
            <a:schemeClr val="tx1"/>
          </a:solidFill>
          <a:latin typeface="+mn-lt"/>
          <a:cs typeface="+mn-cs"/>
        </a:defRPr>
      </a:lvl4pPr>
      <a:lvl5pPr marL="1697266" indent="-188585" algn="l" rtl="0" eaLnBrk="0" fontAlgn="base" hangingPunct="0">
        <a:spcBef>
          <a:spcPct val="20000"/>
        </a:spcBef>
        <a:spcAft>
          <a:spcPct val="0"/>
        </a:spcAft>
        <a:buFont typeface="Arial" charset="0"/>
        <a:buChar char="»"/>
        <a:defRPr sz="1700">
          <a:solidFill>
            <a:schemeClr val="tx1"/>
          </a:solidFill>
          <a:latin typeface="+mn-lt"/>
          <a:cs typeface="+mn-cs"/>
        </a:defRPr>
      </a:lvl5pPr>
      <a:lvl6pPr marL="2074436" indent="-188585" algn="l" rtl="0" fontAlgn="base">
        <a:spcBef>
          <a:spcPct val="20000"/>
        </a:spcBef>
        <a:spcAft>
          <a:spcPct val="0"/>
        </a:spcAft>
        <a:buFont typeface="Arial" charset="0"/>
        <a:buChar char="»"/>
        <a:defRPr sz="1700">
          <a:solidFill>
            <a:schemeClr val="tx1"/>
          </a:solidFill>
          <a:latin typeface="+mn-lt"/>
          <a:cs typeface="+mn-cs"/>
        </a:defRPr>
      </a:lvl6pPr>
      <a:lvl7pPr marL="2451606" indent="-188585" algn="l" rtl="0" fontAlgn="base">
        <a:spcBef>
          <a:spcPct val="20000"/>
        </a:spcBef>
        <a:spcAft>
          <a:spcPct val="0"/>
        </a:spcAft>
        <a:buFont typeface="Arial" charset="0"/>
        <a:buChar char="»"/>
        <a:defRPr sz="1700">
          <a:solidFill>
            <a:schemeClr val="tx1"/>
          </a:solidFill>
          <a:latin typeface="+mn-lt"/>
          <a:cs typeface="+mn-cs"/>
        </a:defRPr>
      </a:lvl7pPr>
      <a:lvl8pPr marL="2828777" indent="-188585" algn="l" rtl="0" fontAlgn="base">
        <a:spcBef>
          <a:spcPct val="20000"/>
        </a:spcBef>
        <a:spcAft>
          <a:spcPct val="0"/>
        </a:spcAft>
        <a:buFont typeface="Arial" charset="0"/>
        <a:buChar char="»"/>
        <a:defRPr sz="1700">
          <a:solidFill>
            <a:schemeClr val="tx1"/>
          </a:solidFill>
          <a:latin typeface="+mn-lt"/>
          <a:cs typeface="+mn-cs"/>
        </a:defRPr>
      </a:lvl8pPr>
      <a:lvl9pPr marL="3205947" indent="-188585" algn="l" rtl="0" fontAlgn="base">
        <a:spcBef>
          <a:spcPct val="20000"/>
        </a:spcBef>
        <a:spcAft>
          <a:spcPct val="0"/>
        </a:spcAft>
        <a:buFont typeface="Arial" charset="0"/>
        <a:buChar char="»"/>
        <a:defRPr sz="1700">
          <a:solidFill>
            <a:schemeClr val="tx1"/>
          </a:solidFill>
          <a:latin typeface="+mn-lt"/>
          <a:cs typeface="+mn-cs"/>
        </a:defRPr>
      </a:lvl9pPr>
    </p:bodyStyle>
    <p:otherStyle>
      <a:defPPr>
        <a:defRPr lang="es-ES"/>
      </a:defPPr>
      <a:lvl1pPr marL="0" algn="l" defTabSz="754340" rtl="0" eaLnBrk="1" latinLnBrk="0" hangingPunct="1">
        <a:defRPr sz="1500" kern="1200">
          <a:solidFill>
            <a:schemeClr val="tx1"/>
          </a:solidFill>
          <a:latin typeface="+mn-lt"/>
          <a:ea typeface="+mn-ea"/>
          <a:cs typeface="+mn-cs"/>
        </a:defRPr>
      </a:lvl1pPr>
      <a:lvl2pPr marL="377170" algn="l" defTabSz="754340" rtl="0" eaLnBrk="1" latinLnBrk="0" hangingPunct="1">
        <a:defRPr sz="1500" kern="1200">
          <a:solidFill>
            <a:schemeClr val="tx1"/>
          </a:solidFill>
          <a:latin typeface="+mn-lt"/>
          <a:ea typeface="+mn-ea"/>
          <a:cs typeface="+mn-cs"/>
        </a:defRPr>
      </a:lvl2pPr>
      <a:lvl3pPr marL="754340" algn="l" defTabSz="754340" rtl="0" eaLnBrk="1" latinLnBrk="0" hangingPunct="1">
        <a:defRPr sz="1500" kern="1200">
          <a:solidFill>
            <a:schemeClr val="tx1"/>
          </a:solidFill>
          <a:latin typeface="+mn-lt"/>
          <a:ea typeface="+mn-ea"/>
          <a:cs typeface="+mn-cs"/>
        </a:defRPr>
      </a:lvl3pPr>
      <a:lvl4pPr marL="1131511" algn="l" defTabSz="754340" rtl="0" eaLnBrk="1" latinLnBrk="0" hangingPunct="1">
        <a:defRPr sz="1500" kern="1200">
          <a:solidFill>
            <a:schemeClr val="tx1"/>
          </a:solidFill>
          <a:latin typeface="+mn-lt"/>
          <a:ea typeface="+mn-ea"/>
          <a:cs typeface="+mn-cs"/>
        </a:defRPr>
      </a:lvl4pPr>
      <a:lvl5pPr marL="1508681" algn="l" defTabSz="754340" rtl="0" eaLnBrk="1" latinLnBrk="0" hangingPunct="1">
        <a:defRPr sz="1500" kern="1200">
          <a:solidFill>
            <a:schemeClr val="tx1"/>
          </a:solidFill>
          <a:latin typeface="+mn-lt"/>
          <a:ea typeface="+mn-ea"/>
          <a:cs typeface="+mn-cs"/>
        </a:defRPr>
      </a:lvl5pPr>
      <a:lvl6pPr marL="1885851" algn="l" defTabSz="754340" rtl="0" eaLnBrk="1" latinLnBrk="0" hangingPunct="1">
        <a:defRPr sz="1500" kern="1200">
          <a:solidFill>
            <a:schemeClr val="tx1"/>
          </a:solidFill>
          <a:latin typeface="+mn-lt"/>
          <a:ea typeface="+mn-ea"/>
          <a:cs typeface="+mn-cs"/>
        </a:defRPr>
      </a:lvl6pPr>
      <a:lvl7pPr marL="2263021" algn="l" defTabSz="754340" rtl="0" eaLnBrk="1" latinLnBrk="0" hangingPunct="1">
        <a:defRPr sz="1500" kern="1200">
          <a:solidFill>
            <a:schemeClr val="tx1"/>
          </a:solidFill>
          <a:latin typeface="+mn-lt"/>
          <a:ea typeface="+mn-ea"/>
          <a:cs typeface="+mn-cs"/>
        </a:defRPr>
      </a:lvl7pPr>
      <a:lvl8pPr marL="2640191" algn="l" defTabSz="754340" rtl="0" eaLnBrk="1" latinLnBrk="0" hangingPunct="1">
        <a:defRPr sz="1500" kern="1200">
          <a:solidFill>
            <a:schemeClr val="tx1"/>
          </a:solidFill>
          <a:latin typeface="+mn-lt"/>
          <a:ea typeface="+mn-ea"/>
          <a:cs typeface="+mn-cs"/>
        </a:defRPr>
      </a:lvl8pPr>
      <a:lvl9pPr marL="3017362" algn="l" defTabSz="754340" rtl="0" eaLnBrk="1" latinLnBrk="0" hangingPunct="1">
        <a:defRPr sz="15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3"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4" tIns="37717" rIns="75434" bIns="37717"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457203" y="1200153"/>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4" tIns="37717" rIns="75434" bIns="37717"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a:extLst>
              <a:ext uri="{FF2B5EF4-FFF2-40B4-BE49-F238E27FC236}"/>
            </a:extLst>
          </p:cNvPr>
          <p:cNvSpPr>
            <a:spLocks noGrp="1" noChangeArrowheads="1"/>
          </p:cNvSpPr>
          <p:nvPr>
            <p:ph type="dt" sz="half" idx="2"/>
          </p:nvPr>
        </p:nvSpPr>
        <p:spPr bwMode="auto">
          <a:xfrm>
            <a:off x="457203"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4" tIns="37717" rIns="75434" bIns="37717" numCol="1" anchor="t" anchorCtr="0" compatLnSpc="1">
            <a:prstTxWarp prst="textNoShape">
              <a:avLst/>
            </a:prstTxWarp>
          </a:bodyPr>
          <a:lstStyle>
            <a:lvl1pPr eaLnBrk="1" hangingPunct="1">
              <a:defRPr sz="1200">
                <a:latin typeface="Arial" charset="0"/>
                <a:cs typeface="Arial" charset="0"/>
              </a:defRPr>
            </a:lvl1pPr>
          </a:lstStyle>
          <a:p>
            <a:pPr defTabSz="754340">
              <a:defRPr/>
            </a:pPr>
            <a:endParaRPr lang="es-ES">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4" tIns="37717" rIns="75434" bIns="37717" numCol="1" anchor="t" anchorCtr="0" compatLnSpc="1">
            <a:prstTxWarp prst="textNoShape">
              <a:avLst/>
            </a:prstTxWarp>
          </a:bodyPr>
          <a:lstStyle>
            <a:lvl1pPr algn="ctr" eaLnBrk="1" hangingPunct="1">
              <a:defRPr sz="1200">
                <a:latin typeface="Arial" charset="0"/>
                <a:cs typeface="Arial" charset="0"/>
              </a:defRPr>
            </a:lvl1pPr>
          </a:lstStyle>
          <a:p>
            <a:pPr defTabSz="754340">
              <a:defRPr/>
            </a:pPr>
            <a:endParaRPr lang="es-ES">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6553203"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34" tIns="37717" rIns="75434" bIns="37717" numCol="1" anchor="t" anchorCtr="0" compatLnSpc="1">
            <a:prstTxWarp prst="textNoShape">
              <a:avLst/>
            </a:prstTxWarp>
          </a:bodyPr>
          <a:lstStyle>
            <a:lvl1pPr algn="r" eaLnBrk="1" hangingPunct="1">
              <a:defRPr sz="1200"/>
            </a:lvl1pPr>
          </a:lstStyle>
          <a:p>
            <a:pPr defTabSz="754340"/>
            <a:fld id="{A5D99AF0-0DFD-4823-B310-B51FCA2DC87B}" type="slidenum">
              <a:rPr lang="es-ES" altLang="es-ES" smtClean="0">
                <a:solidFill>
                  <a:srgbClr val="000000"/>
                </a:solidFill>
                <a:latin typeface="Arial"/>
                <a:cs typeface="Arial"/>
              </a:rPr>
              <a:pPr defTabSz="754340"/>
              <a:t>‹Nº›</a:t>
            </a:fld>
            <a:endParaRPr lang="es-ES" altLang="es-ES" smtClean="0">
              <a:solidFill>
                <a:srgbClr val="000000"/>
              </a:solidFill>
              <a:latin typeface="Arial"/>
              <a:cs typeface="Arial"/>
            </a:endParaRPr>
          </a:p>
        </p:txBody>
      </p:sp>
    </p:spTree>
    <p:extLst>
      <p:ext uri="{BB962C8B-B14F-4D97-AF65-F5344CB8AC3E}">
        <p14:creationId xmlns:p14="http://schemas.microsoft.com/office/powerpoint/2010/main" val="50266994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5000">
    <p:plus/>
  </p:transition>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Arial" charset="0"/>
          <a:cs typeface="Arial" charset="0"/>
        </a:defRPr>
      </a:lvl2pPr>
      <a:lvl3pPr algn="ctr" rtl="0" eaLnBrk="1" fontAlgn="base" hangingPunct="1">
        <a:spcBef>
          <a:spcPct val="0"/>
        </a:spcBef>
        <a:spcAft>
          <a:spcPct val="0"/>
        </a:spcAft>
        <a:defRPr sz="3600">
          <a:solidFill>
            <a:schemeClr val="tx2"/>
          </a:solidFill>
          <a:latin typeface="Arial" charset="0"/>
          <a:cs typeface="Arial" charset="0"/>
        </a:defRPr>
      </a:lvl3pPr>
      <a:lvl4pPr algn="ctr" rtl="0" eaLnBrk="1" fontAlgn="base" hangingPunct="1">
        <a:spcBef>
          <a:spcPct val="0"/>
        </a:spcBef>
        <a:spcAft>
          <a:spcPct val="0"/>
        </a:spcAft>
        <a:defRPr sz="3600">
          <a:solidFill>
            <a:schemeClr val="tx2"/>
          </a:solidFill>
          <a:latin typeface="Arial" charset="0"/>
          <a:cs typeface="Arial" charset="0"/>
        </a:defRPr>
      </a:lvl4pPr>
      <a:lvl5pPr algn="ctr" rtl="0" eaLnBrk="1" fontAlgn="base" hangingPunct="1">
        <a:spcBef>
          <a:spcPct val="0"/>
        </a:spcBef>
        <a:spcAft>
          <a:spcPct val="0"/>
        </a:spcAft>
        <a:defRPr sz="3600">
          <a:solidFill>
            <a:schemeClr val="tx2"/>
          </a:solidFill>
          <a:latin typeface="Arial" charset="0"/>
          <a:cs typeface="Arial" charset="0"/>
        </a:defRPr>
      </a:lvl5pPr>
      <a:lvl6pPr marL="377170" algn="ctr" rtl="0" eaLnBrk="1" fontAlgn="base" hangingPunct="1">
        <a:spcBef>
          <a:spcPct val="0"/>
        </a:spcBef>
        <a:spcAft>
          <a:spcPct val="0"/>
        </a:spcAft>
        <a:defRPr sz="3600">
          <a:solidFill>
            <a:schemeClr val="tx2"/>
          </a:solidFill>
          <a:latin typeface="Arial" charset="0"/>
          <a:cs typeface="Arial" charset="0"/>
        </a:defRPr>
      </a:lvl6pPr>
      <a:lvl7pPr marL="754340" algn="ctr" rtl="0" eaLnBrk="1" fontAlgn="base" hangingPunct="1">
        <a:spcBef>
          <a:spcPct val="0"/>
        </a:spcBef>
        <a:spcAft>
          <a:spcPct val="0"/>
        </a:spcAft>
        <a:defRPr sz="3600">
          <a:solidFill>
            <a:schemeClr val="tx2"/>
          </a:solidFill>
          <a:latin typeface="Arial" charset="0"/>
          <a:cs typeface="Arial" charset="0"/>
        </a:defRPr>
      </a:lvl7pPr>
      <a:lvl8pPr marL="1131511" algn="ctr" rtl="0" eaLnBrk="1" fontAlgn="base" hangingPunct="1">
        <a:spcBef>
          <a:spcPct val="0"/>
        </a:spcBef>
        <a:spcAft>
          <a:spcPct val="0"/>
        </a:spcAft>
        <a:defRPr sz="3600">
          <a:solidFill>
            <a:schemeClr val="tx2"/>
          </a:solidFill>
          <a:latin typeface="Arial" charset="0"/>
          <a:cs typeface="Arial" charset="0"/>
        </a:defRPr>
      </a:lvl8pPr>
      <a:lvl9pPr marL="1508681" algn="ctr" rtl="0" eaLnBrk="1" fontAlgn="base" hangingPunct="1">
        <a:spcBef>
          <a:spcPct val="0"/>
        </a:spcBef>
        <a:spcAft>
          <a:spcPct val="0"/>
        </a:spcAft>
        <a:defRPr sz="3600">
          <a:solidFill>
            <a:schemeClr val="tx2"/>
          </a:solidFill>
          <a:latin typeface="Arial" charset="0"/>
          <a:cs typeface="Arial" charset="0"/>
        </a:defRPr>
      </a:lvl9pPr>
    </p:titleStyle>
    <p:bodyStyle>
      <a:lvl1pPr marL="282878" indent="-282878" algn="l" rtl="0" eaLnBrk="1" fontAlgn="base" hangingPunct="1">
        <a:spcBef>
          <a:spcPct val="20000"/>
        </a:spcBef>
        <a:spcAft>
          <a:spcPct val="0"/>
        </a:spcAft>
        <a:buChar char="•"/>
        <a:defRPr sz="2600">
          <a:solidFill>
            <a:schemeClr val="tx1"/>
          </a:solidFill>
          <a:latin typeface="+mn-lt"/>
          <a:ea typeface="+mn-ea"/>
          <a:cs typeface="+mn-cs"/>
        </a:defRPr>
      </a:lvl1pPr>
      <a:lvl2pPr marL="612902" indent="-235732" algn="l" rtl="0" eaLnBrk="1" fontAlgn="base" hangingPunct="1">
        <a:spcBef>
          <a:spcPct val="20000"/>
        </a:spcBef>
        <a:spcAft>
          <a:spcPct val="0"/>
        </a:spcAft>
        <a:buChar char="–"/>
        <a:defRPr sz="2300">
          <a:solidFill>
            <a:schemeClr val="tx1"/>
          </a:solidFill>
          <a:latin typeface="+mn-lt"/>
          <a:cs typeface="+mn-cs"/>
        </a:defRPr>
      </a:lvl2pPr>
      <a:lvl3pPr marL="942926" indent="-188585" algn="l" rtl="0" eaLnBrk="1" fontAlgn="base" hangingPunct="1">
        <a:spcBef>
          <a:spcPct val="20000"/>
        </a:spcBef>
        <a:spcAft>
          <a:spcPct val="0"/>
        </a:spcAft>
        <a:buChar char="•"/>
        <a:defRPr sz="2000">
          <a:solidFill>
            <a:schemeClr val="tx1"/>
          </a:solidFill>
          <a:latin typeface="+mn-lt"/>
          <a:cs typeface="+mn-cs"/>
        </a:defRPr>
      </a:lvl3pPr>
      <a:lvl4pPr marL="1320096" indent="-188585" algn="l" rtl="0" eaLnBrk="1" fontAlgn="base" hangingPunct="1">
        <a:spcBef>
          <a:spcPct val="20000"/>
        </a:spcBef>
        <a:spcAft>
          <a:spcPct val="0"/>
        </a:spcAft>
        <a:buChar char="–"/>
        <a:defRPr sz="1700">
          <a:solidFill>
            <a:schemeClr val="tx1"/>
          </a:solidFill>
          <a:latin typeface="+mn-lt"/>
          <a:cs typeface="+mn-cs"/>
        </a:defRPr>
      </a:lvl4pPr>
      <a:lvl5pPr marL="1697266" indent="-188585" algn="l" rtl="0" eaLnBrk="1" fontAlgn="base" hangingPunct="1">
        <a:spcBef>
          <a:spcPct val="20000"/>
        </a:spcBef>
        <a:spcAft>
          <a:spcPct val="0"/>
        </a:spcAft>
        <a:buChar char="»"/>
        <a:defRPr sz="1700">
          <a:solidFill>
            <a:schemeClr val="tx1"/>
          </a:solidFill>
          <a:latin typeface="+mn-lt"/>
          <a:cs typeface="+mn-cs"/>
        </a:defRPr>
      </a:lvl5pPr>
      <a:lvl6pPr marL="2074436" indent="-188585" algn="l" rtl="0" eaLnBrk="1" fontAlgn="base" hangingPunct="1">
        <a:spcBef>
          <a:spcPct val="20000"/>
        </a:spcBef>
        <a:spcAft>
          <a:spcPct val="0"/>
        </a:spcAft>
        <a:buChar char="»"/>
        <a:defRPr sz="1700">
          <a:solidFill>
            <a:schemeClr val="tx1"/>
          </a:solidFill>
          <a:latin typeface="+mn-lt"/>
          <a:cs typeface="+mn-cs"/>
        </a:defRPr>
      </a:lvl6pPr>
      <a:lvl7pPr marL="2451606" indent="-188585" algn="l" rtl="0" eaLnBrk="1" fontAlgn="base" hangingPunct="1">
        <a:spcBef>
          <a:spcPct val="20000"/>
        </a:spcBef>
        <a:spcAft>
          <a:spcPct val="0"/>
        </a:spcAft>
        <a:buChar char="»"/>
        <a:defRPr sz="1700">
          <a:solidFill>
            <a:schemeClr val="tx1"/>
          </a:solidFill>
          <a:latin typeface="+mn-lt"/>
          <a:cs typeface="+mn-cs"/>
        </a:defRPr>
      </a:lvl7pPr>
      <a:lvl8pPr marL="2828777" indent="-188585" algn="l" rtl="0" eaLnBrk="1" fontAlgn="base" hangingPunct="1">
        <a:spcBef>
          <a:spcPct val="20000"/>
        </a:spcBef>
        <a:spcAft>
          <a:spcPct val="0"/>
        </a:spcAft>
        <a:buChar char="»"/>
        <a:defRPr sz="1700">
          <a:solidFill>
            <a:schemeClr val="tx1"/>
          </a:solidFill>
          <a:latin typeface="+mn-lt"/>
          <a:cs typeface="+mn-cs"/>
        </a:defRPr>
      </a:lvl8pPr>
      <a:lvl9pPr marL="3205947" indent="-188585" algn="l" rtl="0" eaLnBrk="1" fontAlgn="base" hangingPunct="1">
        <a:spcBef>
          <a:spcPct val="20000"/>
        </a:spcBef>
        <a:spcAft>
          <a:spcPct val="0"/>
        </a:spcAft>
        <a:buChar char="»"/>
        <a:defRPr sz="1700">
          <a:solidFill>
            <a:schemeClr val="tx1"/>
          </a:solidFill>
          <a:latin typeface="+mn-lt"/>
          <a:cs typeface="+mn-cs"/>
        </a:defRPr>
      </a:lvl9pPr>
    </p:bodyStyle>
    <p:otherStyle>
      <a:defPPr>
        <a:defRPr lang="es-ES"/>
      </a:defPPr>
      <a:lvl1pPr marL="0" algn="l" defTabSz="754340" rtl="0" eaLnBrk="1" latinLnBrk="0" hangingPunct="1">
        <a:defRPr sz="1500" kern="1200">
          <a:solidFill>
            <a:schemeClr val="tx1"/>
          </a:solidFill>
          <a:latin typeface="+mn-lt"/>
          <a:ea typeface="+mn-ea"/>
          <a:cs typeface="+mn-cs"/>
        </a:defRPr>
      </a:lvl1pPr>
      <a:lvl2pPr marL="377170" algn="l" defTabSz="754340" rtl="0" eaLnBrk="1" latinLnBrk="0" hangingPunct="1">
        <a:defRPr sz="1500" kern="1200">
          <a:solidFill>
            <a:schemeClr val="tx1"/>
          </a:solidFill>
          <a:latin typeface="+mn-lt"/>
          <a:ea typeface="+mn-ea"/>
          <a:cs typeface="+mn-cs"/>
        </a:defRPr>
      </a:lvl2pPr>
      <a:lvl3pPr marL="754340" algn="l" defTabSz="754340" rtl="0" eaLnBrk="1" latinLnBrk="0" hangingPunct="1">
        <a:defRPr sz="1500" kern="1200">
          <a:solidFill>
            <a:schemeClr val="tx1"/>
          </a:solidFill>
          <a:latin typeface="+mn-lt"/>
          <a:ea typeface="+mn-ea"/>
          <a:cs typeface="+mn-cs"/>
        </a:defRPr>
      </a:lvl3pPr>
      <a:lvl4pPr marL="1131511" algn="l" defTabSz="754340" rtl="0" eaLnBrk="1" latinLnBrk="0" hangingPunct="1">
        <a:defRPr sz="1500" kern="1200">
          <a:solidFill>
            <a:schemeClr val="tx1"/>
          </a:solidFill>
          <a:latin typeface="+mn-lt"/>
          <a:ea typeface="+mn-ea"/>
          <a:cs typeface="+mn-cs"/>
        </a:defRPr>
      </a:lvl4pPr>
      <a:lvl5pPr marL="1508681" algn="l" defTabSz="754340" rtl="0" eaLnBrk="1" latinLnBrk="0" hangingPunct="1">
        <a:defRPr sz="1500" kern="1200">
          <a:solidFill>
            <a:schemeClr val="tx1"/>
          </a:solidFill>
          <a:latin typeface="+mn-lt"/>
          <a:ea typeface="+mn-ea"/>
          <a:cs typeface="+mn-cs"/>
        </a:defRPr>
      </a:lvl5pPr>
      <a:lvl6pPr marL="1885851" algn="l" defTabSz="754340" rtl="0" eaLnBrk="1" latinLnBrk="0" hangingPunct="1">
        <a:defRPr sz="1500" kern="1200">
          <a:solidFill>
            <a:schemeClr val="tx1"/>
          </a:solidFill>
          <a:latin typeface="+mn-lt"/>
          <a:ea typeface="+mn-ea"/>
          <a:cs typeface="+mn-cs"/>
        </a:defRPr>
      </a:lvl6pPr>
      <a:lvl7pPr marL="2263021" algn="l" defTabSz="754340" rtl="0" eaLnBrk="1" latinLnBrk="0" hangingPunct="1">
        <a:defRPr sz="1500" kern="1200">
          <a:solidFill>
            <a:schemeClr val="tx1"/>
          </a:solidFill>
          <a:latin typeface="+mn-lt"/>
          <a:ea typeface="+mn-ea"/>
          <a:cs typeface="+mn-cs"/>
        </a:defRPr>
      </a:lvl7pPr>
      <a:lvl8pPr marL="2640191" algn="l" defTabSz="754340" rtl="0" eaLnBrk="1" latinLnBrk="0" hangingPunct="1">
        <a:defRPr sz="1500" kern="1200">
          <a:solidFill>
            <a:schemeClr val="tx1"/>
          </a:solidFill>
          <a:latin typeface="+mn-lt"/>
          <a:ea typeface="+mn-ea"/>
          <a:cs typeface="+mn-cs"/>
        </a:defRPr>
      </a:lvl8pPr>
      <a:lvl9pPr marL="3017362" algn="l" defTabSz="754340" rtl="0" eaLnBrk="1" latinLnBrk="0" hangingPunct="1">
        <a:defRPr sz="15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70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4.gif"/><Relationship Id="rId1" Type="http://schemas.openxmlformats.org/officeDocument/2006/relationships/slideLayout" Target="../slideLayouts/slideLayout18.xml"/><Relationship Id="rId5" Type="http://schemas.openxmlformats.org/officeDocument/2006/relationships/image" Target="../media/image4.gif"/><Relationship Id="rId4" Type="http://schemas.openxmlformats.org/officeDocument/2006/relationships/image" Target="../media/image55.jpeg"/></Relationships>
</file>

<file path=ppt/slides/_rels/slide5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657" y="43889"/>
            <a:ext cx="9144001" cy="51435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2536948" y="2536950"/>
            <a:ext cx="51435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537448" y="2536950"/>
            <a:ext cx="51435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5087484"/>
            <a:ext cx="9144000" cy="56016"/>
          </a:xfrm>
          <a:prstGeom prst="rect">
            <a:avLst/>
          </a:prstGeom>
          <a:noFill/>
          <a:ln w="9525">
            <a:noFill/>
            <a:miter lim="800000"/>
            <a:headEnd/>
            <a:tailEnd/>
          </a:ln>
        </p:spPr>
      </p:pic>
      <p:sp>
        <p:nvSpPr>
          <p:cNvPr id="155665" name="Rectangle 17"/>
          <p:cNvSpPr>
            <a:spLocks noChangeArrowheads="1"/>
          </p:cNvSpPr>
          <p:nvPr/>
        </p:nvSpPr>
        <p:spPr bwMode="auto">
          <a:xfrm>
            <a:off x="357166" y="4393428"/>
            <a:ext cx="109172" cy="305137"/>
          </a:xfrm>
          <a:prstGeom prst="rect">
            <a:avLst/>
          </a:prstGeom>
          <a:noFill/>
          <a:ln w="9525">
            <a:solidFill>
              <a:srgbClr val="E31C07"/>
            </a:solidFill>
            <a:miter lim="800000"/>
            <a:headEnd/>
            <a:tailEnd/>
          </a:ln>
          <a:effectLst/>
        </p:spPr>
        <p:txBody>
          <a:bodyPr wrap="none" lIns="27864" tIns="13933" rIns="27864" bIns="13933">
            <a:spAutoFit/>
          </a:bodyPr>
          <a:lstStyle/>
          <a:p>
            <a:pPr defTabSz="673398" fontAlgn="auto">
              <a:spcBef>
                <a:spcPts val="0"/>
              </a:spcBef>
              <a:spcAft>
                <a:spcPts val="0"/>
              </a:spcAft>
            </a:pPr>
            <a:r>
              <a:rPr lang="fr-CA" dirty="0">
                <a:solidFill>
                  <a:prstClr val="black"/>
                </a:solidFill>
                <a:latin typeface="Calibri"/>
                <a:cs typeface="+mn-cs"/>
              </a:rPr>
              <a:t> </a:t>
            </a:r>
            <a:endParaRPr lang="es-ES" b="1" i="1" dirty="0">
              <a:solidFill>
                <a:prstClr val="black"/>
              </a:solidFill>
              <a:latin typeface="Calibri"/>
              <a:cs typeface="+mn-cs"/>
            </a:endParaRPr>
          </a:p>
        </p:txBody>
      </p:sp>
      <p:pic>
        <p:nvPicPr>
          <p:cNvPr id="155650" name="Picture 2" descr="CARA"/>
          <p:cNvPicPr>
            <a:picLocks noChangeAspect="1" noChangeArrowheads="1"/>
          </p:cNvPicPr>
          <p:nvPr/>
        </p:nvPicPr>
        <p:blipFill>
          <a:blip r:embed="rId5" cstate="email"/>
          <a:srcRect/>
          <a:stretch>
            <a:fillRect/>
          </a:stretch>
        </p:blipFill>
        <p:spPr bwMode="auto">
          <a:xfrm>
            <a:off x="357162" y="4286266"/>
            <a:ext cx="586242" cy="575239"/>
          </a:xfrm>
          <a:prstGeom prst="rect">
            <a:avLst/>
          </a:prstGeom>
          <a:noFill/>
          <a:ln w="38100">
            <a:solidFill>
              <a:srgbClr val="1CDEF8"/>
            </a:solidFill>
            <a:miter lim="800000"/>
            <a:headEnd/>
            <a:tailEnd/>
          </a:ln>
        </p:spPr>
      </p:pic>
      <p:sp>
        <p:nvSpPr>
          <p:cNvPr id="19" name="18 Rectángulo"/>
          <p:cNvSpPr/>
          <p:nvPr/>
        </p:nvSpPr>
        <p:spPr>
          <a:xfrm>
            <a:off x="1980358" y="3429015"/>
            <a:ext cx="2692225" cy="883313"/>
          </a:xfrm>
          <a:prstGeom prst="rect">
            <a:avLst/>
          </a:prstGeom>
        </p:spPr>
        <p:txBody>
          <a:bodyPr wrap="square" lIns="67047" tIns="33525" rIns="67047" bIns="33525">
            <a:spAutoFit/>
          </a:bodyPr>
          <a:lstStyle/>
          <a:p>
            <a:pPr algn="ctr" defTabSz="754354" fontAlgn="auto">
              <a:spcBef>
                <a:spcPts val="0"/>
              </a:spcBef>
              <a:spcAft>
                <a:spcPts val="0"/>
              </a:spcAft>
            </a:pPr>
            <a:endParaRPr lang="es-ES" sz="53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1720884" y="844993"/>
            <a:ext cx="5615668" cy="2929980"/>
          </a:xfrm>
          <a:prstGeom prst="rect">
            <a:avLst/>
          </a:prstGeom>
        </p:spPr>
        <p:txBody>
          <a:bodyPr wrap="none" lIns="67047" tIns="33525" rIns="67047" bIns="33525" fromWordArt="1">
            <a:prstTxWarp prst="textPlain">
              <a:avLst>
                <a:gd name="adj" fmla="val 50000"/>
              </a:avLst>
            </a:prstTxWarp>
          </a:bodyPr>
          <a:lstStyle/>
          <a:p>
            <a:pPr algn="ctr" defTabSz="754354" fontAlgn="auto">
              <a:spcBef>
                <a:spcPts val="0"/>
              </a:spcBef>
              <a:spcAft>
                <a:spcPts val="0"/>
              </a:spcAft>
            </a:pPr>
            <a:r>
              <a:rPr lang="es-ES" sz="5400" b="1" kern="10" dirty="0" smtClean="0">
                <a:ln w="19050">
                  <a:solidFill>
                    <a:srgbClr val="0000FF"/>
                  </a:solidFill>
                  <a:round/>
                  <a:headEnd/>
                  <a:tailEnd/>
                </a:ln>
                <a:solidFill>
                  <a:srgbClr val="FFFF00"/>
                </a:solidFill>
                <a:latin typeface="Arial" pitchFamily="34" charset="0"/>
                <a:cs typeface="Arial" pitchFamily="34" charset="0"/>
              </a:rPr>
              <a:t>TIÉBÉLÉ</a:t>
            </a:r>
          </a:p>
          <a:p>
            <a:pPr algn="ctr" defTabSz="754354" fontAlgn="auto">
              <a:spcBef>
                <a:spcPts val="0"/>
              </a:spcBef>
              <a:spcAft>
                <a:spcPts val="0"/>
              </a:spcAft>
            </a:pPr>
            <a:r>
              <a:rPr lang="es-ES" sz="2600" b="1" kern="10" dirty="0" smtClean="0">
                <a:ln w="19050">
                  <a:solidFill>
                    <a:srgbClr val="0000FF"/>
                  </a:solidFill>
                  <a:round/>
                  <a:headEnd/>
                  <a:tailEnd/>
                </a:ln>
                <a:solidFill>
                  <a:srgbClr val="FFFF00"/>
                </a:solidFill>
                <a:latin typeface="Arial" pitchFamily="34" charset="0"/>
                <a:cs typeface="Arial" pitchFamily="34" charset="0"/>
              </a:rPr>
              <a:t>(Burkina Faso)</a:t>
            </a:r>
            <a:endParaRPr lang="es-ES" sz="2600" b="1" kern="10" dirty="0">
              <a:ln w="19050">
                <a:solidFill>
                  <a:srgbClr val="0000FF"/>
                </a:solidFill>
                <a:round/>
                <a:headEnd/>
                <a:tailEnd/>
              </a:ln>
              <a:solidFill>
                <a:srgbClr val="FFFF00"/>
              </a:solidFill>
              <a:latin typeface="Arial" pitchFamily="34" charset="0"/>
              <a:cs typeface="Arial" pitchFamily="34"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4208526"/>
            <a:ext cx="2008836" cy="700548"/>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467549" y="573531"/>
            <a:ext cx="1025525" cy="542925"/>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179514" y="141482"/>
            <a:ext cx="781050" cy="800100"/>
          </a:xfrm>
          <a:prstGeom prst="rect">
            <a:avLst/>
          </a:prstGeom>
          <a:noFill/>
          <a:ln w="9525">
            <a:noFill/>
            <a:miter lim="800000"/>
            <a:headEnd/>
            <a:tailEnd/>
          </a:ln>
        </p:spPr>
      </p:pic>
      <p:pic>
        <p:nvPicPr>
          <p:cNvPr id="593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5195" y="3543198"/>
            <a:ext cx="3048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758757"/>
      </p:ext>
    </p:extLst>
  </p:cSld>
  <p:clrMapOvr>
    <a:masterClrMapping/>
  </p:clrMapOvr>
  <p:transition spd="med" advTm="11000">
    <p:random/>
    <p:sndAc>
      <p:stSnd loop="1">
        <p:snd r:embed="rId2" name="proverbi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87057" name="WordArt 17"/>
          <p:cNvSpPr>
            <a:spLocks noChangeArrowheads="1" noChangeShapeType="1" noTextEdit="1"/>
          </p:cNvSpPr>
          <p:nvPr/>
        </p:nvSpPr>
        <p:spPr bwMode="auto">
          <a:xfrm>
            <a:off x="1908175" y="3381379"/>
            <a:ext cx="5486400" cy="800100"/>
          </a:xfrm>
          <a:prstGeom prst="rect">
            <a:avLst/>
          </a:prstGeom>
        </p:spPr>
        <p:txBody>
          <a:bodyPr wrap="none" lIns="75434" tIns="37717" rIns="75434" bIns="37717" fromWordArt="1">
            <a:prstTxWarp prst="textPlain">
              <a:avLst>
                <a:gd name="adj" fmla="val 50000"/>
              </a:avLst>
            </a:prstTxWarp>
          </a:bodyPr>
          <a:lstStyle/>
          <a:p>
            <a:pPr algn="ctr" defTabSz="754340" eaLnBrk="0" hangingPunct="0"/>
            <a:r>
              <a:rPr lang="es-ES" sz="30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cs typeface="Arial"/>
              </a:rPr>
              <a:t>( </a:t>
            </a:r>
            <a:r>
              <a:rPr lang="es-ES" sz="30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cs typeface="Arial"/>
              </a:rPr>
              <a:t>BURKINA FASO)</a:t>
            </a:r>
            <a:endParaRPr lang="es-ES" sz="30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cs typeface="Arial"/>
            </a:endParaRPr>
          </a:p>
        </p:txBody>
      </p:sp>
      <p:sp>
        <p:nvSpPr>
          <p:cNvPr id="87053" name="WordArt 13"/>
          <p:cNvSpPr>
            <a:spLocks noChangeArrowheads="1" noChangeShapeType="1" noTextEdit="1"/>
          </p:cNvSpPr>
          <p:nvPr/>
        </p:nvSpPr>
        <p:spPr bwMode="auto">
          <a:xfrm>
            <a:off x="1922463" y="1415538"/>
            <a:ext cx="5472112" cy="971550"/>
          </a:xfrm>
          <a:prstGeom prst="rect">
            <a:avLst/>
          </a:prstGeom>
        </p:spPr>
        <p:txBody>
          <a:bodyPr wrap="none" lIns="75434" tIns="37717" rIns="75434" bIns="37717" fromWordArt="1">
            <a:prstTxWarp prst="textCanDown">
              <a:avLst>
                <a:gd name="adj" fmla="val 14287"/>
              </a:avLst>
            </a:prstTxWarp>
          </a:bodyPr>
          <a:lstStyle/>
          <a:p>
            <a:pPr algn="ctr" defTabSz="754340" eaLnBrk="0" hangingPunct="0"/>
            <a:r>
              <a:rPr lang="es-ES" sz="30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Rockwell Extra Bold"/>
                <a:cs typeface="Arial"/>
              </a:rPr>
              <a:t> </a:t>
            </a:r>
            <a:r>
              <a:rPr lang="es-ES" sz="30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cs typeface="Arial"/>
              </a:rPr>
              <a:t>TIÉBÉLÉ</a:t>
            </a:r>
            <a:endParaRPr lang="es-ES" sz="30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cs typeface="Arial"/>
            </a:endParaRPr>
          </a:p>
        </p:txBody>
      </p:sp>
    </p:spTree>
    <p:extLst>
      <p:ext uri="{BB962C8B-B14F-4D97-AF65-F5344CB8AC3E}">
        <p14:creationId xmlns:p14="http://schemas.microsoft.com/office/powerpoint/2010/main" val="2858514531"/>
      </p:ext>
    </p:extLst>
  </p:cSld>
  <p:clrMapOvr>
    <a:masterClrMapping/>
  </p:clrMapOvr>
  <p:transition spd="slow" advTm="1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childTnLst>
                          </p:cTn>
                        </p:par>
                        <p:par>
                          <p:cTn id="16" fill="hold" nodeType="afterGroup">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87057"/>
                                        </p:tgtEl>
                                        <p:attrNameLst>
                                          <p:attrName>style.visibility</p:attrName>
                                        </p:attrNameLst>
                                      </p:cBhvr>
                                      <p:to>
                                        <p:strVal val="visible"/>
                                      </p:to>
                                    </p:set>
                                    <p:animEffect transition="in" filter="fade">
                                      <p:cBhvr>
                                        <p:cTn id="19" dur="5000"/>
                                        <p:tgtEl>
                                          <p:spTgt spid="87057"/>
                                        </p:tgtEl>
                                      </p:cBhvr>
                                    </p:animEffect>
                                    <p:anim calcmode="lin" valueType="num">
                                      <p:cBhvr>
                                        <p:cTn id="20" dur="5000" fill="hold"/>
                                        <p:tgtEl>
                                          <p:spTgt spid="87057"/>
                                        </p:tgtEl>
                                        <p:attrNameLst>
                                          <p:attrName>ppt_x</p:attrName>
                                        </p:attrNameLst>
                                      </p:cBhvr>
                                      <p:tavLst>
                                        <p:tav tm="0">
                                          <p:val>
                                            <p:strVal val="#ppt_x"/>
                                          </p:val>
                                        </p:tav>
                                        <p:tav tm="100000">
                                          <p:val>
                                            <p:strVal val="#ppt_x"/>
                                          </p:val>
                                        </p:tav>
                                      </p:tavLst>
                                    </p:anim>
                                    <p:anim calcmode="lin" valueType="num">
                                      <p:cBhvr>
                                        <p:cTn id="21" dur="5000" fill="hold"/>
                                        <p:tgtEl>
                                          <p:spTgt spid="87057"/>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3000"/>
                            </p:stCondLst>
                            <p:childTnLst>
                              <p:par>
                                <p:cTn id="23" presetID="22" presetClass="emph" presetSubtype="0" repeatCount="indefinite" fill="hold" grpId="1" nodeType="afterEffect">
                                  <p:stCondLst>
                                    <p:cond delay="0"/>
                                  </p:stCondLst>
                                  <p:childTnLst>
                                    <p:animClr clrSpc="hsl" dir="cw">
                                      <p:cBhvr override="childStyle">
                                        <p:cTn id="24" dur="500" fill="hold"/>
                                        <p:tgtEl>
                                          <p:spTgt spid="87057"/>
                                        </p:tgtEl>
                                        <p:attrNameLst>
                                          <p:attrName>style.color</p:attrName>
                                        </p:attrNameLst>
                                      </p:cBhvr>
                                      <p:by>
                                        <p:hsl h="-7200000" s="0" l="0"/>
                                      </p:by>
                                    </p:animClr>
                                    <p:animClr clrSpc="hsl" dir="cw">
                                      <p:cBhvr>
                                        <p:cTn id="25" dur="500" fill="hold"/>
                                        <p:tgtEl>
                                          <p:spTgt spid="87057"/>
                                        </p:tgtEl>
                                        <p:attrNameLst>
                                          <p:attrName>fillcolor</p:attrName>
                                        </p:attrNameLst>
                                      </p:cBhvr>
                                      <p:by>
                                        <p:hsl h="-7200000" s="0" l="0"/>
                                      </p:by>
                                    </p:animClr>
                                    <p:animClr clrSpc="hsl" dir="cw">
                                      <p:cBhvr>
                                        <p:cTn id="26" dur="500" fill="hold"/>
                                        <p:tgtEl>
                                          <p:spTgt spid="87057"/>
                                        </p:tgtEl>
                                        <p:attrNameLst>
                                          <p:attrName>stroke.color</p:attrName>
                                        </p:attrNameLst>
                                      </p:cBhvr>
                                      <p:by>
                                        <p:hsl h="-7200000" s="0" l="0"/>
                                      </p:by>
                                    </p:animClr>
                                    <p:set>
                                      <p:cBhvr>
                                        <p:cTn id="27" dur="500" fill="hold"/>
                                        <p:tgtEl>
                                          <p:spTgt spid="8705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7" grpId="0" animBg="1"/>
      <p:bldP spid="87057" grpId="1" animBg="1"/>
      <p:bldP spid="87053" grpId="0" animBg="1"/>
      <p:bldP spid="8705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endParaRPr lang="fr-FR" altLang="fr-FR" smtClean="0"/>
          </a:p>
        </p:txBody>
      </p:sp>
      <p:sp>
        <p:nvSpPr>
          <p:cNvPr id="25603" name="Espace réservé du contenu 2"/>
          <p:cNvSpPr>
            <a:spLocks noGrp="1"/>
          </p:cNvSpPr>
          <p:nvPr>
            <p:ph idx="1"/>
          </p:nvPr>
        </p:nvSpPr>
        <p:spPr/>
        <p:txBody>
          <a:bodyPr/>
          <a:lstStyle/>
          <a:p>
            <a:endParaRPr lang="fr-FR" altLang="fr-FR" smtClean="0"/>
          </a:p>
        </p:txBody>
      </p:sp>
      <p:pic>
        <p:nvPicPr>
          <p:cNvPr id="25604"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452438"/>
            <a:ext cx="9345613" cy="616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Tiébél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856" y="0"/>
            <a:ext cx="12276856" cy="5236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799048"/>
      </p:ext>
    </p:extLst>
  </p:cSld>
  <p:clrMapOvr>
    <a:masterClrMapping/>
  </p:clrMapOvr>
  <p:transition spd="slow" advTm="7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5837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115616" y="987574"/>
            <a:ext cx="6768752" cy="3769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5433" tIns="37717" rIns="75433" bIns="37717">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defTabSz="754327"/>
            <a:r>
              <a:rPr lang="es-ES" altLang="es-ES" sz="3000" b="1" dirty="0" smtClean="0">
                <a:solidFill>
                  <a:srgbClr val="0000FF"/>
                </a:solidFill>
                <a:latin typeface="Arial" pitchFamily="34" charset="0"/>
                <a:cs typeface="Arial" pitchFamily="34" charset="0"/>
              </a:rPr>
              <a:t>Tiébélé </a:t>
            </a:r>
            <a:r>
              <a:rPr lang="es-ES" altLang="es-ES" sz="3000" b="1" dirty="0">
                <a:solidFill>
                  <a:srgbClr val="0000FF"/>
                </a:solidFill>
                <a:latin typeface="Arial" pitchFamily="34" charset="0"/>
                <a:cs typeface="Arial" pitchFamily="34" charset="0"/>
              </a:rPr>
              <a:t>es una comuna rural y la capital del departamento de Tiébélé en la provincia de Nahouri en la región central del sur de Burkina Faso . Ubicada cerca de la frontera con Ghana , es una localidad ubicada en Kassena.</a:t>
            </a:r>
          </a:p>
          <a:p>
            <a:pPr algn="ctr" defTabSz="754327"/>
            <a:endParaRPr lang="es-ES" altLang="es-ES" sz="3000" b="1" dirty="0">
              <a:solidFill>
                <a:srgbClr val="0000FF"/>
              </a:solidFill>
              <a:latin typeface="Belwe Bd BT" pitchFamily="18" charset="0"/>
            </a:endParaRPr>
          </a:p>
        </p:txBody>
      </p:sp>
    </p:spTree>
    <p:extLst>
      <p:ext uri="{BB962C8B-B14F-4D97-AF65-F5344CB8AC3E}">
        <p14:creationId xmlns:p14="http://schemas.microsoft.com/office/powerpoint/2010/main" val="4254638827"/>
      </p:ext>
    </p:extLst>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50" name="Picture 6" descr="https://upload.wikimedia.org/wikipedia/commons/thumb/a/ac/Tiebele_village_in_Burkina_Faso_02.jpg/800px-Tiebele_village_in_Burkina_Faso_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993821"/>
      </p:ext>
    </p:extLst>
  </p:cSld>
  <p:clrMapOvr>
    <a:masterClrMapping/>
  </p:clrMapOvr>
  <p:transition spd="slow" advTm="8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546"/>
            <a:ext cx="9144000" cy="5369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097508"/>
      </p:ext>
    </p:extLst>
  </p:cSld>
  <p:clrMapOvr>
    <a:masterClrMapping/>
  </p:clrMapOvr>
  <p:transition spd="slow" advTm="8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 y="-15734"/>
            <a:ext cx="9139320" cy="515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789789"/>
      </p:ext>
    </p:extLst>
  </p:cSld>
  <p:clrMapOvr>
    <a:masterClrMapping/>
  </p:clrMapOvr>
  <p:transition spd="slow" advTm="7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endParaRPr lang="fr-FR" altLang="fr-FR" smtClean="0"/>
          </a:p>
        </p:txBody>
      </p:sp>
      <p:sp>
        <p:nvSpPr>
          <p:cNvPr id="18435" name="Espace réservé du contenu 2"/>
          <p:cNvSpPr>
            <a:spLocks noGrp="1"/>
          </p:cNvSpPr>
          <p:nvPr>
            <p:ph idx="1"/>
          </p:nvPr>
        </p:nvSpPr>
        <p:spPr/>
        <p:txBody>
          <a:bodyPr/>
          <a:lstStyle/>
          <a:p>
            <a:endParaRPr lang="fr-FR" altLang="fr-FR" smtClean="0"/>
          </a:p>
        </p:txBody>
      </p:sp>
      <p:pic>
        <p:nvPicPr>
          <p:cNvPr id="18436" name="Picture 2" descr="https://sain-et-naturel.com/wp-content/uploads/2016/01/Le-Village-africain-o25C325B9-chaque-Maison-est-une-25C52593uvre-dArt-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957262"/>
            <a:ext cx="9444038" cy="630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endParaRPr lang="fr-FR" altLang="fr-FR" smtClean="0"/>
          </a:p>
        </p:txBody>
      </p:sp>
      <p:sp>
        <p:nvSpPr>
          <p:cNvPr id="19459" name="Espace réservé du contenu 2"/>
          <p:cNvSpPr>
            <a:spLocks noGrp="1"/>
          </p:cNvSpPr>
          <p:nvPr>
            <p:ph idx="1"/>
          </p:nvPr>
        </p:nvSpPr>
        <p:spPr/>
        <p:txBody>
          <a:bodyPr/>
          <a:lstStyle/>
          <a:p>
            <a:endParaRPr lang="fr-FR" altLang="fr-FR" smtClean="0"/>
          </a:p>
        </p:txBody>
      </p:sp>
      <p:pic>
        <p:nvPicPr>
          <p:cNvPr id="19460" name="Picture 4"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2" y="1"/>
            <a:ext cx="9186863" cy="537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p:txBody>
          <a:bodyPr/>
          <a:lstStyle/>
          <a:p>
            <a:endParaRPr lang="fr-FR" altLang="fr-FR" smtClean="0"/>
          </a:p>
        </p:txBody>
      </p:sp>
      <p:sp>
        <p:nvSpPr>
          <p:cNvPr id="20483" name="Espace réservé du contenu 2"/>
          <p:cNvSpPr>
            <a:spLocks noGrp="1"/>
          </p:cNvSpPr>
          <p:nvPr>
            <p:ph idx="1"/>
          </p:nvPr>
        </p:nvSpPr>
        <p:spPr/>
        <p:txBody>
          <a:bodyPr/>
          <a:lstStyle/>
          <a:p>
            <a:endParaRPr lang="fr-FR" altLang="fr-FR" smtClean="0"/>
          </a:p>
        </p:txBody>
      </p:sp>
      <p:pic>
        <p:nvPicPr>
          <p:cNvPr id="2048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236538"/>
            <a:ext cx="9163050" cy="6073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endParaRPr lang="fr-FR" altLang="fr-FR" smtClean="0"/>
          </a:p>
        </p:txBody>
      </p:sp>
      <p:sp>
        <p:nvSpPr>
          <p:cNvPr id="29699" name="Espace réservé du contenu 2"/>
          <p:cNvSpPr>
            <a:spLocks noGrp="1"/>
          </p:cNvSpPr>
          <p:nvPr>
            <p:ph idx="1"/>
          </p:nvPr>
        </p:nvSpPr>
        <p:spPr/>
        <p:txBody>
          <a:bodyPr/>
          <a:lstStyle/>
          <a:p>
            <a:endParaRPr lang="fr-FR" altLang="fr-FR" smtClean="0"/>
          </a:p>
        </p:txBody>
      </p:sp>
      <p:pic>
        <p:nvPicPr>
          <p:cNvPr id="29700"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1881187"/>
            <a:ext cx="9377363" cy="718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p:cNvSpPr>
            <a:spLocks noGrp="1"/>
          </p:cNvSpPr>
          <p:nvPr>
            <p:ph type="title"/>
          </p:nvPr>
        </p:nvSpPr>
        <p:spPr/>
        <p:txBody>
          <a:bodyPr/>
          <a:lstStyle/>
          <a:p>
            <a:endParaRPr lang="fr-FR" altLang="fr-FR" smtClean="0"/>
          </a:p>
        </p:txBody>
      </p:sp>
      <p:sp>
        <p:nvSpPr>
          <p:cNvPr id="30723" name="Espace réservé du contenu 2"/>
          <p:cNvSpPr>
            <a:spLocks noGrp="1"/>
          </p:cNvSpPr>
          <p:nvPr>
            <p:ph idx="1"/>
          </p:nvPr>
        </p:nvSpPr>
        <p:spPr/>
        <p:txBody>
          <a:bodyPr/>
          <a:lstStyle/>
          <a:p>
            <a:endParaRPr lang="fr-FR" altLang="fr-FR" smtClean="0"/>
          </a:p>
        </p:txBody>
      </p:sp>
      <p:pic>
        <p:nvPicPr>
          <p:cNvPr id="30724"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596899"/>
            <a:ext cx="9577388" cy="694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endParaRPr lang="fr-FR" altLang="fr-FR" smtClean="0"/>
          </a:p>
        </p:txBody>
      </p:sp>
      <p:sp>
        <p:nvSpPr>
          <p:cNvPr id="24579" name="Espace réservé du contenu 2"/>
          <p:cNvSpPr>
            <a:spLocks noGrp="1"/>
          </p:cNvSpPr>
          <p:nvPr>
            <p:ph idx="1"/>
          </p:nvPr>
        </p:nvSpPr>
        <p:spPr/>
        <p:txBody>
          <a:bodyPr/>
          <a:lstStyle/>
          <a:p>
            <a:endParaRPr lang="fr-FR" altLang="fr-FR" smtClean="0"/>
          </a:p>
        </p:txBody>
      </p:sp>
      <p:pic>
        <p:nvPicPr>
          <p:cNvPr id="24580"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812800"/>
            <a:ext cx="9271000" cy="615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endParaRPr lang="fr-FR" altLang="fr-FR" smtClean="0"/>
          </a:p>
        </p:txBody>
      </p:sp>
      <p:sp>
        <p:nvSpPr>
          <p:cNvPr id="13315" name="Espace réservé du contenu 2"/>
          <p:cNvSpPr>
            <a:spLocks noGrp="1"/>
          </p:cNvSpPr>
          <p:nvPr>
            <p:ph idx="1"/>
          </p:nvPr>
        </p:nvSpPr>
        <p:spPr/>
        <p:txBody>
          <a:bodyPr/>
          <a:lstStyle/>
          <a:p>
            <a:endParaRPr lang="fr-FR" altLang="fr-FR" smtClean="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4" y="-165100"/>
            <a:ext cx="9324975" cy="6216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Tm="7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endParaRPr lang="fr-FR" altLang="fr-FR" smtClean="0"/>
          </a:p>
        </p:txBody>
      </p:sp>
      <p:sp>
        <p:nvSpPr>
          <p:cNvPr id="11267" name="Espace réservé du contenu 2"/>
          <p:cNvSpPr>
            <a:spLocks noGrp="1"/>
          </p:cNvSpPr>
          <p:nvPr>
            <p:ph idx="1"/>
          </p:nvPr>
        </p:nvSpPr>
        <p:spPr/>
        <p:txBody>
          <a:bodyPr/>
          <a:lstStyle/>
          <a:p>
            <a:endParaRPr lang="fr-FR" altLang="fr-FR" smtClean="0"/>
          </a:p>
        </p:txBody>
      </p:sp>
      <p:pic>
        <p:nvPicPr>
          <p:cNvPr id="11268" name="Picture 2" descr="https://sain-et-naturel.com/wp-content/uploads/2016/01/Le-Village-africain-o25C325B9-chaque-Maison-est-une-25C52593uvre-dArt-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884237"/>
            <a:ext cx="9444038" cy="629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19341" y="543014"/>
            <a:ext cx="6768752" cy="4600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433" tIns="37717" rIns="75433" bIns="3771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defTabSz="754327"/>
            <a:endParaRPr lang="es-ES" altLang="es-ES" sz="1500" dirty="0">
              <a:solidFill>
                <a:srgbClr val="0000FF"/>
              </a:solidFill>
              <a:latin typeface="Rockwell Extra Bold" pitchFamily="18" charset="0"/>
            </a:endParaRPr>
          </a:p>
          <a:p>
            <a:pPr algn="ctr" defTabSz="754327"/>
            <a:endParaRPr lang="es-ES" altLang="es-ES" sz="2400" b="1" dirty="0">
              <a:solidFill>
                <a:srgbClr val="0000FF"/>
              </a:solidFill>
              <a:latin typeface="Arial" pitchFamily="34" charset="0"/>
              <a:cs typeface="Arial" pitchFamily="34" charset="0"/>
            </a:endParaRPr>
          </a:p>
          <a:p>
            <a:pPr algn="ctr" defTabSz="754327"/>
            <a:r>
              <a:rPr lang="es-ES" altLang="es-ES" sz="2400" b="1" dirty="0">
                <a:solidFill>
                  <a:srgbClr val="0000FF"/>
                </a:solidFill>
                <a:latin typeface="Arial" pitchFamily="34" charset="0"/>
                <a:cs typeface="Arial" pitchFamily="34" charset="0"/>
              </a:rPr>
              <a:t>En Burkina Faso, uno de los países más pobres del mundo, se ubica Tiébélé, un poblado que conquista el corazón de quien lo visita. Esta pequeña villa de tan solo 1,2 hectáreas está totalmente pintada a mano y conserva intactas las formas geométricas y símbolos del folclor local que durante siglos han plasmado los miembros de la comunidad, la tribu de los Kassena.</a:t>
            </a:r>
          </a:p>
          <a:p>
            <a:pPr algn="ctr" defTabSz="754327"/>
            <a:endParaRPr lang="es-ES" altLang="es-ES" sz="2400" b="1" dirty="0">
              <a:solidFill>
                <a:srgbClr val="0000FF"/>
              </a:solidFill>
              <a:latin typeface="Arial" pitchFamily="34" charset="0"/>
              <a:cs typeface="Arial" pitchFamily="34" charset="0"/>
            </a:endParaRPr>
          </a:p>
          <a:p>
            <a:pPr defTabSz="754327"/>
            <a:endParaRPr lang="es-ES" altLang="es-ES" sz="1500" dirty="0">
              <a:solidFill>
                <a:srgbClr val="0000FF"/>
              </a:solidFill>
              <a:latin typeface="Rockwell Extra Bold" pitchFamily="18" charset="0"/>
            </a:endParaRPr>
          </a:p>
        </p:txBody>
      </p:sp>
    </p:spTree>
    <p:extLst>
      <p:ext uri="{BB962C8B-B14F-4D97-AF65-F5344CB8AC3E}">
        <p14:creationId xmlns:p14="http://schemas.microsoft.com/office/powerpoint/2010/main" val="909895190"/>
      </p:ext>
    </p:extLst>
  </p:cSld>
  <p:clrMapOvr>
    <a:masterClrMapping/>
  </p:clrMapOvr>
  <p:transition spd="slow" advTm="19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41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962321"/>
      </p:ext>
    </p:extLst>
  </p:cSld>
  <p:clrMapOvr>
    <a:masterClrMapping/>
  </p:clrMapOvr>
  <p:transition spd="slow" advTm="5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endParaRPr lang="fr-FR" altLang="fr-FR" smtClean="0"/>
          </a:p>
        </p:txBody>
      </p:sp>
      <p:sp>
        <p:nvSpPr>
          <p:cNvPr id="12291" name="Espace réservé du contenu 2"/>
          <p:cNvSpPr>
            <a:spLocks noGrp="1"/>
          </p:cNvSpPr>
          <p:nvPr>
            <p:ph idx="1"/>
          </p:nvPr>
        </p:nvSpPr>
        <p:spPr/>
        <p:txBody>
          <a:bodyPr/>
          <a:lstStyle/>
          <a:p>
            <a:endParaRPr lang="fr-FR" altLang="fr-FR" smtClean="0"/>
          </a:p>
        </p:txBody>
      </p:sp>
      <p:pic>
        <p:nvPicPr>
          <p:cNvPr id="12292" name="Picture 2" descr="https://sain-et-naturel.com/wp-content/uploads/2016/01/Le-Village-africain-o25C325B9-chaque-Maison-est-une-25C52593uvre-dArt-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1028700"/>
            <a:ext cx="9390063"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2626"/>
            <a:ext cx="9144000" cy="7056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596074"/>
      </p:ext>
    </p:extLst>
  </p:cSld>
  <p:clrMapOvr>
    <a:masterClrMapping/>
  </p:clrMapOvr>
  <p:transition spd="slow"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7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923795"/>
      </p:ext>
    </p:extLst>
  </p:cSld>
  <p:clrMapOvr>
    <a:masterClrMapping/>
  </p:clrMapOvr>
  <p:transition spd="slow" advTm="7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5" y="-963114"/>
            <a:ext cx="9144000" cy="6096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571190"/>
      </p:ext>
    </p:extLst>
  </p:cSld>
  <p:clrMapOvr>
    <a:masterClrMapping/>
  </p:clrMapOvr>
  <p:transition spd="slow" advTm="7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nvPr>
        </p:nvSpPr>
        <p:spPr/>
        <p:txBody>
          <a:bodyPr/>
          <a:lstStyle/>
          <a:p>
            <a:endParaRPr lang="fr-FR" altLang="fr-FR" smtClean="0"/>
          </a:p>
        </p:txBody>
      </p:sp>
      <p:sp>
        <p:nvSpPr>
          <p:cNvPr id="14339" name="Espace réservé du contenu 2"/>
          <p:cNvSpPr>
            <a:spLocks noGrp="1"/>
          </p:cNvSpPr>
          <p:nvPr>
            <p:ph idx="1"/>
          </p:nvPr>
        </p:nvSpPr>
        <p:spPr/>
        <p:txBody>
          <a:bodyPr/>
          <a:lstStyle/>
          <a:p>
            <a:endParaRPr lang="fr-FR" altLang="fr-FR" smtClean="0"/>
          </a:p>
        </p:txBody>
      </p:sp>
      <p:pic>
        <p:nvPicPr>
          <p:cNvPr id="14340" name="Picture 2" descr="https://sain-et-naturel.com/wp-content/uploads/2016/01/Le-Village-africain-o25C325B9-chaque-Maison-est-une-25C52593uvre-dArt-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884238"/>
            <a:ext cx="9351963" cy="615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https://upload.wikimedia.org/wikipedia/commons/3/35/Ti%C3%A9b%C3%A9l%C3%A9_Habitat_Kass%C3%A8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52407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23528" y="309886"/>
            <a:ext cx="2952328" cy="537836"/>
          </a:xfrm>
          <a:prstGeom prst="rect">
            <a:avLst/>
          </a:prstGeom>
          <a:solidFill>
            <a:schemeClr val="tx1">
              <a:lumMod val="75000"/>
              <a:lumOff val="25000"/>
            </a:schemeClr>
          </a:solidFill>
          <a:ln>
            <a:noFill/>
          </a:ln>
          <a:effectLst/>
          <a:extLst/>
        </p:spPr>
        <p:txBody>
          <a:bodyPr wrap="square" lIns="75433" tIns="37717" rIns="75433" bIns="3771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defTabSz="754327"/>
            <a:r>
              <a:rPr lang="es-ES" altLang="es-ES" sz="1500" b="1" dirty="0" smtClean="0">
                <a:solidFill>
                  <a:srgbClr val="0000FF"/>
                </a:solidFill>
                <a:latin typeface="Arial" pitchFamily="34" charset="0"/>
                <a:cs typeface="Arial" pitchFamily="34" charset="0"/>
              </a:rPr>
              <a:t>Hábitat </a:t>
            </a:r>
            <a:r>
              <a:rPr lang="es-ES" altLang="es-ES" sz="1500" b="1" dirty="0">
                <a:solidFill>
                  <a:srgbClr val="0000FF"/>
                </a:solidFill>
                <a:latin typeface="Arial" pitchFamily="34" charset="0"/>
                <a:cs typeface="Arial" pitchFamily="34" charset="0"/>
              </a:rPr>
              <a:t>de Kassena decorado en Tiébélé ( Burkina Faso </a:t>
            </a:r>
            <a:r>
              <a:rPr lang="es-ES" altLang="es-ES" sz="1500" b="1" dirty="0" smtClean="0">
                <a:solidFill>
                  <a:srgbClr val="0000FF"/>
                </a:solidFill>
                <a:latin typeface="Arial" pitchFamily="34" charset="0"/>
                <a:cs typeface="Arial" pitchFamily="34" charset="0"/>
              </a:rPr>
              <a:t>)</a:t>
            </a:r>
            <a:endParaRPr lang="es-ES" altLang="es-ES" sz="1500" b="1"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332410288"/>
      </p:ext>
    </p:extLst>
  </p:cSld>
  <p:clrMapOvr>
    <a:masterClrMapping/>
  </p:clrMapOvr>
  <p:transition spd="slow" advTm="8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8" y="0"/>
            <a:ext cx="9257597"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922606"/>
      </p:ext>
    </p:extLst>
  </p:cSld>
  <p:clrMapOvr>
    <a:masterClrMapping/>
  </p:clrMapOvr>
  <p:transition spd="slow" advTm="6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62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063014"/>
      </p:ext>
    </p:extLst>
  </p:cSld>
  <p:clrMapOvr>
    <a:masterClrMapping/>
  </p:clrMapOvr>
  <p:transition spd="slow" advTm="7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8650"/>
            <a:ext cx="9144000"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431589"/>
      </p:ext>
    </p:extLst>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 y="-656"/>
            <a:ext cx="9148680" cy="5117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014411"/>
      </p:ext>
    </p:extLst>
  </p:cSld>
  <p:clrMapOvr>
    <a:masterClrMapping/>
  </p:clrMapOvr>
  <p:transition spd="slow" advTm="7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59632" y="771550"/>
            <a:ext cx="7200800" cy="4461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433" tIns="37717" rIns="75433" bIns="3771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defTabSz="754327"/>
            <a:r>
              <a:rPr lang="es-ES" altLang="es-ES" sz="2400" b="1" dirty="0" smtClean="0">
                <a:solidFill>
                  <a:srgbClr val="0000FF"/>
                </a:solidFill>
                <a:latin typeface="Arial" pitchFamily="34" charset="0"/>
                <a:cs typeface="Arial" pitchFamily="34" charset="0"/>
              </a:rPr>
              <a:t>Con </a:t>
            </a:r>
            <a:r>
              <a:rPr lang="es-ES" altLang="es-ES" sz="2400" b="1" dirty="0">
                <a:solidFill>
                  <a:srgbClr val="0000FF"/>
                </a:solidFill>
                <a:latin typeface="Arial" pitchFamily="34" charset="0"/>
                <a:cs typeface="Arial" pitchFamily="34" charset="0"/>
              </a:rPr>
              <a:t>una disposición circular, podemos intuir en función de cada construcción de barro, a quién pertenece la vivienda. Cuanto más importante es la familia, más llena de adornos está su fachada y menos ventanas y puertas tiene por cuestiones de seguridad. Las encargadas de estas pinturas son las mujeres que suelen repasarlas y renovarlas cada año, en torno a los meses de febrero y marzo, coincidiendo con el fin de la cosecha.</a:t>
            </a:r>
          </a:p>
          <a:p>
            <a:pPr defTabSz="754327"/>
            <a:endParaRPr lang="es-ES" altLang="es-ES" sz="1500" dirty="0" smtClean="0">
              <a:solidFill>
                <a:srgbClr val="0000FF"/>
              </a:solidFill>
              <a:latin typeface="Rockwell Extra Bold" pitchFamily="18" charset="0"/>
            </a:endParaRPr>
          </a:p>
          <a:p>
            <a:pPr defTabSz="754327"/>
            <a:endParaRPr lang="es-ES" altLang="es-ES" sz="1500" dirty="0">
              <a:solidFill>
                <a:srgbClr val="0000FF"/>
              </a:solidFill>
              <a:latin typeface="Rockwell Extra Bold" pitchFamily="18" charset="0"/>
            </a:endParaRPr>
          </a:p>
          <a:p>
            <a:pPr defTabSz="754327"/>
            <a:endParaRPr lang="es-ES" altLang="es-ES" sz="1500" dirty="0">
              <a:solidFill>
                <a:srgbClr val="0000FF"/>
              </a:solidFill>
              <a:latin typeface="Rockwell Extra Bold" pitchFamily="18" charset="0"/>
            </a:endParaRPr>
          </a:p>
        </p:txBody>
      </p:sp>
    </p:spTree>
    <p:extLst>
      <p:ext uri="{BB962C8B-B14F-4D97-AF65-F5344CB8AC3E}">
        <p14:creationId xmlns:p14="http://schemas.microsoft.com/office/powerpoint/2010/main" val="4045796010"/>
      </p:ext>
    </p:extLst>
  </p:cSld>
  <p:clrMapOvr>
    <a:masterClrMapping/>
  </p:clrMapOvr>
  <p:transition spd="slow" advTm="12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endParaRPr lang="fr-FR" altLang="fr-FR" smtClean="0"/>
          </a:p>
        </p:txBody>
      </p:sp>
      <p:sp>
        <p:nvSpPr>
          <p:cNvPr id="15363" name="Espace réservé du contenu 2"/>
          <p:cNvSpPr>
            <a:spLocks noGrp="1"/>
          </p:cNvSpPr>
          <p:nvPr>
            <p:ph idx="1"/>
          </p:nvPr>
        </p:nvSpPr>
        <p:spPr/>
        <p:txBody>
          <a:bodyPr/>
          <a:lstStyle/>
          <a:p>
            <a:endParaRPr lang="fr-FR" altLang="fr-FR" smtClean="0"/>
          </a:p>
        </p:txBody>
      </p:sp>
      <p:pic>
        <p:nvPicPr>
          <p:cNvPr id="15364" name="Picture 2" descr="https://sain-et-naturel.com/wp-content/uploads/2016/01/Le-Village-africain-o25C325B9-chaque-Maison-est-une-25C52593uvre-dArt-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4" y="-1028700"/>
            <a:ext cx="939165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p:txBody>
          <a:bodyPr/>
          <a:lstStyle/>
          <a:p>
            <a:endParaRPr lang="fr-FR" altLang="fr-FR" smtClean="0"/>
          </a:p>
        </p:txBody>
      </p:sp>
      <p:sp>
        <p:nvSpPr>
          <p:cNvPr id="16387" name="Espace réservé du contenu 2"/>
          <p:cNvSpPr>
            <a:spLocks noGrp="1"/>
          </p:cNvSpPr>
          <p:nvPr>
            <p:ph idx="1"/>
          </p:nvPr>
        </p:nvSpPr>
        <p:spPr/>
        <p:txBody>
          <a:bodyPr/>
          <a:lstStyle/>
          <a:p>
            <a:endParaRPr lang="fr-FR" altLang="fr-FR" smtClean="0"/>
          </a:p>
        </p:txBody>
      </p:sp>
      <p:pic>
        <p:nvPicPr>
          <p:cNvPr id="16388" name="Picture 2" descr="https://sain-et-naturel.com/wp-content/uploads/2016/01/Le-Village-africain-o25C325B9-chaque-Maison-est-une-25C52593uvre-dArt-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84238"/>
            <a:ext cx="9229725" cy="615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p:txBody>
          <a:bodyPr/>
          <a:lstStyle/>
          <a:p>
            <a:endParaRPr lang="fr-FR" altLang="fr-FR" smtClean="0"/>
          </a:p>
        </p:txBody>
      </p:sp>
      <p:sp>
        <p:nvSpPr>
          <p:cNvPr id="17411" name="Espace réservé du contenu 2"/>
          <p:cNvSpPr>
            <a:spLocks noGrp="1"/>
          </p:cNvSpPr>
          <p:nvPr>
            <p:ph idx="1"/>
          </p:nvPr>
        </p:nvSpPr>
        <p:spPr/>
        <p:txBody>
          <a:bodyPr/>
          <a:lstStyle/>
          <a:p>
            <a:endParaRPr lang="fr-FR" altLang="fr-FR" smtClean="0"/>
          </a:p>
        </p:txBody>
      </p:sp>
      <p:pic>
        <p:nvPicPr>
          <p:cNvPr id="17412" name="Picture 2" descr="https://sain-et-naturel.com/wp-content/uploads/2016/01/Le-Village-africain-o25C325B9-chaque-Maison-est-une-25C52593uvre-dArt-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741363"/>
            <a:ext cx="9390063" cy="6264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endParaRPr lang="fr-FR" altLang="fr-FR" smtClean="0"/>
          </a:p>
        </p:txBody>
      </p:sp>
      <p:sp>
        <p:nvSpPr>
          <p:cNvPr id="26627" name="Espace réservé du contenu 2"/>
          <p:cNvSpPr>
            <a:spLocks noGrp="1"/>
          </p:cNvSpPr>
          <p:nvPr>
            <p:ph idx="1"/>
          </p:nvPr>
        </p:nvSpPr>
        <p:spPr/>
        <p:txBody>
          <a:bodyPr/>
          <a:lstStyle/>
          <a:p>
            <a:endParaRPr lang="fr-FR" altLang="fr-FR" smtClean="0"/>
          </a:p>
        </p:txBody>
      </p:sp>
      <p:pic>
        <p:nvPicPr>
          <p:cNvPr id="26628" name="Picture 4"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49" y="-1028700"/>
            <a:ext cx="9648825" cy="641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p:cNvSpPr>
            <a:spLocks noGrp="1"/>
          </p:cNvSpPr>
          <p:nvPr>
            <p:ph type="title"/>
          </p:nvPr>
        </p:nvSpPr>
        <p:spPr/>
        <p:txBody>
          <a:bodyPr/>
          <a:lstStyle/>
          <a:p>
            <a:endParaRPr lang="fr-FR" altLang="fr-FR" smtClean="0"/>
          </a:p>
        </p:txBody>
      </p:sp>
      <p:sp>
        <p:nvSpPr>
          <p:cNvPr id="27651" name="Espace réservé du contenu 2"/>
          <p:cNvSpPr>
            <a:spLocks noGrp="1"/>
          </p:cNvSpPr>
          <p:nvPr>
            <p:ph idx="1"/>
          </p:nvPr>
        </p:nvSpPr>
        <p:spPr/>
        <p:txBody>
          <a:bodyPr/>
          <a:lstStyle/>
          <a:p>
            <a:endParaRPr lang="fr-FR" altLang="fr-FR" smtClean="0"/>
          </a:p>
        </p:txBody>
      </p:sp>
      <p:pic>
        <p:nvPicPr>
          <p:cNvPr id="276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4" y="-523875"/>
            <a:ext cx="9324975" cy="69929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p:txBody>
          <a:bodyPr/>
          <a:lstStyle/>
          <a:p>
            <a:endParaRPr lang="fr-FR" altLang="fr-FR" smtClean="0"/>
          </a:p>
        </p:txBody>
      </p:sp>
      <p:sp>
        <p:nvSpPr>
          <p:cNvPr id="28675" name="Espace réservé du contenu 2"/>
          <p:cNvSpPr>
            <a:spLocks noGrp="1"/>
          </p:cNvSpPr>
          <p:nvPr>
            <p:ph idx="1"/>
          </p:nvPr>
        </p:nvSpPr>
        <p:spPr/>
        <p:txBody>
          <a:bodyPr/>
          <a:lstStyle/>
          <a:p>
            <a:endParaRPr lang="fr-FR" altLang="fr-FR" smtClean="0"/>
          </a:p>
        </p:txBody>
      </p:sp>
      <p:pic>
        <p:nvPicPr>
          <p:cNvPr id="28676"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00" y="-741362"/>
            <a:ext cx="9372600" cy="630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endParaRPr lang="fr-FR" altLang="fr-FR" smtClean="0"/>
          </a:p>
        </p:txBody>
      </p:sp>
      <p:sp>
        <p:nvSpPr>
          <p:cNvPr id="5123" name="Espace réservé du contenu 2"/>
          <p:cNvSpPr>
            <a:spLocks noGrp="1"/>
          </p:cNvSpPr>
          <p:nvPr>
            <p:ph idx="1"/>
          </p:nvPr>
        </p:nvSpPr>
        <p:spPr/>
        <p:txBody>
          <a:bodyPr/>
          <a:lstStyle/>
          <a:p>
            <a:endParaRPr lang="fr-FR" altLang="fr-FR" smtClean="0"/>
          </a:p>
        </p:txBody>
      </p:sp>
      <p:pic>
        <p:nvPicPr>
          <p:cNvPr id="5124"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0999"/>
            <a:ext cx="9144000"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p:cNvSpPr>
            <a:spLocks noGrp="1"/>
          </p:cNvSpPr>
          <p:nvPr>
            <p:ph type="title"/>
          </p:nvPr>
        </p:nvSpPr>
        <p:spPr/>
        <p:txBody>
          <a:bodyPr/>
          <a:lstStyle/>
          <a:p>
            <a:endParaRPr lang="fr-FR" altLang="fr-FR" smtClean="0"/>
          </a:p>
        </p:txBody>
      </p:sp>
      <p:sp>
        <p:nvSpPr>
          <p:cNvPr id="6147" name="Espace réservé du contenu 2"/>
          <p:cNvSpPr>
            <a:spLocks noGrp="1"/>
          </p:cNvSpPr>
          <p:nvPr>
            <p:ph idx="1"/>
          </p:nvPr>
        </p:nvSpPr>
        <p:spPr/>
        <p:txBody>
          <a:bodyPr/>
          <a:lstStyle/>
          <a:p>
            <a:endParaRPr lang="fr-FR" altLang="fr-FR" smtClean="0"/>
          </a:p>
        </p:txBody>
      </p:sp>
      <p:pic>
        <p:nvPicPr>
          <p:cNvPr id="6148" name="Picture 2" descr="https://sain-et-naturel.com/wp-content/uploads/2016/01/Le-Village-africain-o25C325B9-chaque-Maison-est-une-25C52593uvre-dArt-01-800x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1587"/>
            <a:ext cx="10472738" cy="523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endParaRPr lang="fr-FR" altLang="fr-FR" smtClean="0"/>
          </a:p>
        </p:txBody>
      </p:sp>
      <p:sp>
        <p:nvSpPr>
          <p:cNvPr id="7171" name="Espace réservé du contenu 2"/>
          <p:cNvSpPr>
            <a:spLocks noGrp="1"/>
          </p:cNvSpPr>
          <p:nvPr>
            <p:ph idx="1"/>
          </p:nvPr>
        </p:nvSpPr>
        <p:spPr/>
        <p:txBody>
          <a:bodyPr/>
          <a:lstStyle/>
          <a:p>
            <a:endParaRPr lang="fr-FR" altLang="fr-FR" smtClean="0"/>
          </a:p>
        </p:txBody>
      </p:sp>
      <p:pic>
        <p:nvPicPr>
          <p:cNvPr id="7172" name="Picture 2" descr="https://sain-et-naturel.com/wp-content/uploads/2016/01/Le-Village-africain-o25C325B9-chaque-Maison-est-une-25C52593uvre-dArt-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49" y="-1244599"/>
            <a:ext cx="9367838" cy="665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endParaRPr lang="fr-FR" altLang="fr-FR" smtClean="0"/>
          </a:p>
        </p:txBody>
      </p:sp>
      <p:sp>
        <p:nvSpPr>
          <p:cNvPr id="8195" name="Espace réservé du contenu 2"/>
          <p:cNvSpPr>
            <a:spLocks noGrp="1"/>
          </p:cNvSpPr>
          <p:nvPr>
            <p:ph idx="1"/>
          </p:nvPr>
        </p:nvSpPr>
        <p:spPr/>
        <p:txBody>
          <a:bodyPr/>
          <a:lstStyle/>
          <a:p>
            <a:endParaRPr lang="fr-FR" altLang="fr-FR" smtClean="0"/>
          </a:p>
        </p:txBody>
      </p:sp>
      <p:pic>
        <p:nvPicPr>
          <p:cNvPr id="8196" name="Picture 2" descr="Le Village africain oÃ¹ chaque Maison est une Åuvre d'Art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957262"/>
            <a:ext cx="9444038" cy="630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endParaRPr lang="fr-FR" altLang="fr-FR" smtClean="0"/>
          </a:p>
        </p:txBody>
      </p:sp>
      <p:sp>
        <p:nvSpPr>
          <p:cNvPr id="9219" name="Espace réservé du contenu 2"/>
          <p:cNvSpPr>
            <a:spLocks noGrp="1"/>
          </p:cNvSpPr>
          <p:nvPr>
            <p:ph idx="1"/>
          </p:nvPr>
        </p:nvSpPr>
        <p:spPr/>
        <p:txBody>
          <a:bodyPr/>
          <a:lstStyle/>
          <a:p>
            <a:endParaRPr lang="fr-FR" altLang="fr-FR" smtClean="0"/>
          </a:p>
        </p:txBody>
      </p:sp>
      <p:pic>
        <p:nvPicPr>
          <p:cNvPr id="9220" name="Picture 2" descr="https://sain-et-naturel.com/wp-content/uploads/2016/01/Le-Village-africain-o25C325B9-chaque-Maison-est-une-25C52593uvre-dArt-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49" y="-165099"/>
            <a:ext cx="9445625" cy="630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59632" y="989290"/>
            <a:ext cx="6768752" cy="415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433" tIns="37717" rIns="75433" bIns="3771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defTabSz="754327"/>
            <a:r>
              <a:rPr lang="es-ES" altLang="es-ES" sz="2800" b="1" dirty="0">
                <a:solidFill>
                  <a:srgbClr val="0000FF"/>
                </a:solidFill>
                <a:latin typeface="Arial" pitchFamily="34" charset="0"/>
                <a:cs typeface="Arial" pitchFamily="34" charset="0"/>
              </a:rPr>
              <a:t>E</a:t>
            </a:r>
            <a:r>
              <a:rPr lang="es-ES" altLang="es-ES" sz="2800" b="1" dirty="0" smtClean="0">
                <a:solidFill>
                  <a:srgbClr val="0000FF"/>
                </a:solidFill>
                <a:latin typeface="Arial" pitchFamily="34" charset="0"/>
                <a:cs typeface="Arial" pitchFamily="34" charset="0"/>
              </a:rPr>
              <a:t>l </a:t>
            </a:r>
            <a:r>
              <a:rPr lang="es-ES" altLang="es-ES" sz="2800" b="1" dirty="0">
                <a:solidFill>
                  <a:srgbClr val="0000FF"/>
                </a:solidFill>
                <a:latin typeface="Arial" pitchFamily="34" charset="0"/>
                <a:cs typeface="Arial" pitchFamily="34" charset="0"/>
              </a:rPr>
              <a:t>significado de Burkina Faso es “tierra de hombres honorables” en el lenguaje Moreé, hablado por los Mossi que conforman más de la mitad de la población. El Moreé es una de las 71 lenguas que se hablan además del Francés, idioma oficial.</a:t>
            </a:r>
          </a:p>
          <a:p>
            <a:pPr algn="ctr" defTabSz="754327"/>
            <a:endParaRPr lang="es-ES" altLang="es-ES" sz="2400" b="1" dirty="0">
              <a:solidFill>
                <a:srgbClr val="0000FF"/>
              </a:solidFill>
              <a:latin typeface="Arial" pitchFamily="34" charset="0"/>
              <a:cs typeface="Arial" pitchFamily="34" charset="0"/>
            </a:endParaRPr>
          </a:p>
          <a:p>
            <a:pPr algn="ctr" defTabSz="754327"/>
            <a:endParaRPr lang="es-ES" altLang="es-ES" sz="1500" dirty="0" smtClean="0">
              <a:solidFill>
                <a:srgbClr val="0000FF"/>
              </a:solidFill>
              <a:latin typeface="Rockwell Extra Bold" pitchFamily="18" charset="0"/>
            </a:endParaRPr>
          </a:p>
          <a:p>
            <a:pPr defTabSz="754327"/>
            <a:endParaRPr lang="es-ES" altLang="es-ES" sz="1500" dirty="0">
              <a:solidFill>
                <a:srgbClr val="0000FF"/>
              </a:solidFill>
              <a:latin typeface="Rockwell Extra Bold" pitchFamily="18" charset="0"/>
            </a:endParaRPr>
          </a:p>
          <a:p>
            <a:pPr defTabSz="754327"/>
            <a:endParaRPr lang="es-ES" altLang="es-ES" sz="1500" dirty="0">
              <a:solidFill>
                <a:srgbClr val="0000FF"/>
              </a:solidFill>
              <a:latin typeface="Rockwell Extra Bold" pitchFamily="18" charset="0"/>
            </a:endParaRPr>
          </a:p>
        </p:txBody>
      </p:sp>
    </p:spTree>
    <p:extLst>
      <p:ext uri="{BB962C8B-B14F-4D97-AF65-F5344CB8AC3E}">
        <p14:creationId xmlns:p14="http://schemas.microsoft.com/office/powerpoint/2010/main" val="3129578650"/>
      </p:ext>
    </p:extLst>
  </p:cSld>
  <p:clrMapOvr>
    <a:masterClrMapping/>
  </p:clrMapOvr>
  <p:transition spd="slow" advTm="6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endParaRPr lang="fr-FR" altLang="fr-FR" smtClean="0"/>
          </a:p>
        </p:txBody>
      </p:sp>
      <p:sp>
        <p:nvSpPr>
          <p:cNvPr id="10243" name="Espace réservé du contenu 2"/>
          <p:cNvSpPr>
            <a:spLocks noGrp="1"/>
          </p:cNvSpPr>
          <p:nvPr>
            <p:ph idx="1"/>
          </p:nvPr>
        </p:nvSpPr>
        <p:spPr/>
        <p:txBody>
          <a:bodyPr/>
          <a:lstStyle/>
          <a:p>
            <a:endParaRPr lang="fr-FR" altLang="fr-FR" smtClean="0"/>
          </a:p>
        </p:txBody>
      </p:sp>
      <p:pic>
        <p:nvPicPr>
          <p:cNvPr id="102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537"/>
            <a:ext cx="9150350" cy="7239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endParaRPr lang="fr-FR" altLang="fr-FR" smtClean="0"/>
          </a:p>
        </p:txBody>
      </p:sp>
      <p:sp>
        <p:nvSpPr>
          <p:cNvPr id="21507" name="Espace réservé du contenu 2"/>
          <p:cNvSpPr>
            <a:spLocks noGrp="1"/>
          </p:cNvSpPr>
          <p:nvPr>
            <p:ph idx="1"/>
          </p:nvPr>
        </p:nvSpPr>
        <p:spPr/>
        <p:txBody>
          <a:bodyPr/>
          <a:lstStyle/>
          <a:p>
            <a:endParaRPr lang="fr-FR" altLang="fr-FR" smtClean="0"/>
          </a:p>
        </p:txBody>
      </p:sp>
      <p:pic>
        <p:nvPicPr>
          <p:cNvPr id="21508"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884237"/>
            <a:ext cx="916305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endParaRPr lang="fr-FR" altLang="fr-FR" smtClean="0"/>
          </a:p>
        </p:txBody>
      </p:sp>
      <p:sp>
        <p:nvSpPr>
          <p:cNvPr id="22531" name="Espace réservé du contenu 2"/>
          <p:cNvSpPr>
            <a:spLocks noGrp="1"/>
          </p:cNvSpPr>
          <p:nvPr>
            <p:ph idx="1"/>
          </p:nvPr>
        </p:nvSpPr>
        <p:spPr/>
        <p:txBody>
          <a:bodyPr/>
          <a:lstStyle/>
          <a:p>
            <a:endParaRPr lang="fr-FR" altLang="fr-FR" smtClean="0"/>
          </a:p>
        </p:txBody>
      </p:sp>
      <p:pic>
        <p:nvPicPr>
          <p:cNvPr id="22532"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380999"/>
            <a:ext cx="9347200" cy="625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p:txBody>
          <a:bodyPr/>
          <a:lstStyle/>
          <a:p>
            <a:endParaRPr lang="fr-FR" altLang="fr-FR" smtClean="0"/>
          </a:p>
        </p:txBody>
      </p:sp>
      <p:sp>
        <p:nvSpPr>
          <p:cNvPr id="23555" name="Espace réservé du contenu 2"/>
          <p:cNvSpPr>
            <a:spLocks noGrp="1"/>
          </p:cNvSpPr>
          <p:nvPr>
            <p:ph idx="1"/>
          </p:nvPr>
        </p:nvSpPr>
        <p:spPr/>
        <p:txBody>
          <a:bodyPr/>
          <a:lstStyle/>
          <a:p>
            <a:endParaRPr lang="fr-FR" altLang="fr-FR" smtClean="0"/>
          </a:p>
        </p:txBody>
      </p:sp>
      <p:pic>
        <p:nvPicPr>
          <p:cNvPr id="23556" name="Picture 2" descr="RÃ©sultat de recherche d'images pour &quot;tiebelÃ© burkina fas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1316038"/>
            <a:ext cx="9267825" cy="69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746342"/>
      </p:ext>
    </p:extLst>
  </p:cSld>
  <p:clrMapOvr>
    <a:masterClrMapping/>
  </p:clrMapOvr>
  <p:transition spd="slow" advTm="6000">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31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37352"/>
      </p:ext>
    </p:extLst>
  </p:cSld>
  <p:clrMapOvr>
    <a:masterClrMapping/>
  </p:clrMapOvr>
  <p:transition spd="slow" advTm="6000">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68771" cy="5308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6739369"/>
      </p:ext>
    </p:extLst>
  </p:cSld>
  <p:clrMapOvr>
    <a:masterClrMapping/>
  </p:clrMapOvr>
  <p:transition spd="slow" advTm="6000">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20" y="-264"/>
            <a:ext cx="9125280" cy="5301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542372"/>
      </p:ext>
    </p:extLst>
  </p:cSld>
  <p:clrMapOvr>
    <a:masterClrMapping/>
  </p:clrMapOvr>
  <p:transition spd="slow" advTm="6000">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546"/>
            <a:ext cx="9252520" cy="5260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59491"/>
      </p:ext>
    </p:extLst>
  </p:cSld>
  <p:clrMapOvr>
    <a:masterClrMapping/>
  </p:clrMapOvr>
  <p:transition spd="slow" advTm="6000">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7424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848488"/>
      </p:ext>
    </p:extLst>
  </p:cSld>
  <p:clrMapOvr>
    <a:masterClrMapping/>
  </p:clrMapOvr>
  <p:transition spd="slow" advTm="6000">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esultado de imagen de tiébélé vil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490"/>
            <a:ext cx="9144000" cy="5178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59491"/>
      </p:ext>
    </p:extLst>
  </p:cSld>
  <p:clrMapOvr>
    <a:masterClrMapping/>
  </p:clrMapOvr>
  <p:transition spd="slow" advTm="6000">
    <p:circl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69605" y="9723"/>
            <a:ext cx="9144001" cy="51435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2536947" y="2536960"/>
            <a:ext cx="51435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537449" y="2536960"/>
            <a:ext cx="51435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31150" y="5056316"/>
            <a:ext cx="9144000" cy="5601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7" y="4352950"/>
            <a:ext cx="602552" cy="513385"/>
          </a:xfrm>
          <a:prstGeom prst="rect">
            <a:avLst/>
          </a:prstGeom>
          <a:noFill/>
          <a:ln w="38100">
            <a:solidFill>
              <a:srgbClr val="1CDEF8"/>
            </a:solidFill>
            <a:miter lim="800000"/>
            <a:headEnd/>
            <a:tailEnd/>
          </a:ln>
        </p:spPr>
      </p:pic>
      <p:sp>
        <p:nvSpPr>
          <p:cNvPr id="19" name="18 Rectángulo"/>
          <p:cNvSpPr/>
          <p:nvPr/>
        </p:nvSpPr>
        <p:spPr>
          <a:xfrm>
            <a:off x="1980357" y="3429015"/>
            <a:ext cx="2692224" cy="834234"/>
          </a:xfrm>
          <a:prstGeom prst="rect">
            <a:avLst/>
          </a:prstGeom>
        </p:spPr>
        <p:txBody>
          <a:bodyPr wrap="square" lIns="64162" tIns="32083" rIns="64162" bIns="32083">
            <a:spAutoFit/>
          </a:bodyPr>
          <a:lstStyle/>
          <a:p>
            <a:pPr algn="ctr" defTabSz="754327" fontAlgn="auto">
              <a:spcBef>
                <a:spcPts val="0"/>
              </a:spcBef>
              <a:spcAft>
                <a:spcPts val="0"/>
              </a:spcAft>
            </a:pPr>
            <a:endParaRPr lang="es-ES" sz="50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644215" y="375925"/>
            <a:ext cx="2801252" cy="2360099"/>
          </a:xfrm>
          <a:prstGeom prst="rect">
            <a:avLst/>
          </a:prstGeom>
        </p:spPr>
        <p:txBody>
          <a:bodyPr wrap="none" lIns="64162" tIns="32083" rIns="64162" bIns="32083" fromWordArt="1">
            <a:prstTxWarp prst="textPlain">
              <a:avLst>
                <a:gd name="adj" fmla="val 46223"/>
              </a:avLst>
            </a:prstTxWarp>
          </a:bodyPr>
          <a:lstStyle/>
          <a:p>
            <a:pPr algn="ctr" defTabSz="754327" fontAlgn="auto">
              <a:spcBef>
                <a:spcPts val="0"/>
              </a:spcBef>
              <a:spcAft>
                <a:spcPts val="0"/>
              </a:spcAft>
            </a:pPr>
            <a:r>
              <a:rPr lang="es-ES" sz="2600" b="1" kern="10" dirty="0">
                <a:ln w="19050">
                  <a:solidFill>
                    <a:srgbClr val="0000FF"/>
                  </a:solidFill>
                  <a:round/>
                  <a:headEnd/>
                  <a:tailEnd/>
                </a:ln>
                <a:solidFill>
                  <a:srgbClr val="FFFF00"/>
                </a:solidFill>
                <a:latin typeface="Aharoni" pitchFamily="2" charset="-79"/>
                <a:cs typeface="Aharoni" pitchFamily="2" charset="-79"/>
              </a:rPr>
              <a:t>UN FUERTE </a:t>
            </a:r>
          </a:p>
          <a:p>
            <a:pPr algn="ctr" defTabSz="754327" fontAlgn="auto">
              <a:spcBef>
                <a:spcPts val="0"/>
              </a:spcBef>
              <a:spcAft>
                <a:spcPts val="0"/>
              </a:spcAft>
            </a:pPr>
            <a:r>
              <a:rPr lang="es-ES" sz="2600" b="1" kern="10" dirty="0">
                <a:ln w="19050">
                  <a:solidFill>
                    <a:srgbClr val="0000FF"/>
                  </a:solidFill>
                  <a:round/>
                  <a:headEnd/>
                  <a:tailEnd/>
                </a:ln>
                <a:solidFill>
                  <a:srgbClr val="FFFF00"/>
                </a:solidFill>
                <a:latin typeface="Aharoni" pitchFamily="2" charset="-79"/>
                <a:cs typeface="Aharoni" pitchFamily="2" charset="-79"/>
              </a:rPr>
              <a:t>ABRAZO,</a:t>
            </a:r>
          </a:p>
          <a:p>
            <a:pPr algn="ctr" defTabSz="754327" fontAlgn="auto">
              <a:spcBef>
                <a:spcPts val="0"/>
              </a:spcBef>
              <a:spcAft>
                <a:spcPts val="0"/>
              </a:spcAft>
            </a:pPr>
            <a:r>
              <a:rPr lang="es-ES" sz="2600" b="1" kern="10" dirty="0">
                <a:ln w="19050">
                  <a:solidFill>
                    <a:srgbClr val="0000FF"/>
                  </a:solidFill>
                  <a:round/>
                  <a:headEnd/>
                  <a:tailEnd/>
                </a:ln>
                <a:solidFill>
                  <a:srgbClr val="FFFF00"/>
                </a:solidFill>
                <a:latin typeface="Aharoni" pitchFamily="2" charset="-79"/>
                <a:cs typeface="Aharoni" pitchFamily="2" charset="-79"/>
              </a:rPr>
              <a:t>QUE TENGAS</a:t>
            </a:r>
          </a:p>
          <a:p>
            <a:pPr algn="ctr" defTabSz="754327" fontAlgn="auto">
              <a:spcBef>
                <a:spcPts val="0"/>
              </a:spcBef>
              <a:spcAft>
                <a:spcPts val="0"/>
              </a:spcAft>
            </a:pPr>
            <a:r>
              <a:rPr lang="es-ES" sz="2600" b="1" kern="10" dirty="0">
                <a:ln w="19050">
                  <a:solidFill>
                    <a:srgbClr val="0000FF"/>
                  </a:solidFill>
                  <a:round/>
                  <a:headEnd/>
                  <a:tailEnd/>
                </a:ln>
                <a:solidFill>
                  <a:srgbClr val="FFFF00"/>
                </a:solidFill>
                <a:latin typeface="Aharoni" pitchFamily="2" charset="-79"/>
                <a:cs typeface="Aharoni" pitchFamily="2" charset="-79"/>
              </a:rPr>
              <a:t> UN BUEN DIA</a:t>
            </a:r>
          </a:p>
          <a:p>
            <a:pPr algn="ctr" defTabSz="754327" fontAlgn="auto">
              <a:spcBef>
                <a:spcPts val="0"/>
              </a:spcBef>
              <a:spcAft>
                <a:spcPts val="0"/>
              </a:spcAft>
            </a:pP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cs typeface="+mn-cs"/>
            </a:endParaRPr>
          </a:p>
        </p:txBody>
      </p:sp>
      <p:sp>
        <p:nvSpPr>
          <p:cNvPr id="12" name="Text Box 3"/>
          <p:cNvSpPr txBox="1">
            <a:spLocks noChangeArrowheads="1"/>
          </p:cNvSpPr>
          <p:nvPr/>
        </p:nvSpPr>
        <p:spPr bwMode="auto">
          <a:xfrm>
            <a:off x="5325527" y="3"/>
            <a:ext cx="3498199" cy="4428438"/>
          </a:xfrm>
          <a:prstGeom prst="rect">
            <a:avLst/>
          </a:prstGeom>
          <a:noFill/>
          <a:ln w="38100">
            <a:noFill/>
            <a:miter lim="800000"/>
            <a:headEnd/>
            <a:tailEnd/>
          </a:ln>
          <a:effectLst/>
        </p:spPr>
        <p:txBody>
          <a:bodyPr wrap="square" lIns="80305" tIns="40154" rIns="80305" bIns="40154">
            <a:spAutoFit/>
          </a:bodyPr>
          <a:lstStyle/>
          <a:p>
            <a:pPr algn="ctr" defTabSz="802996" eaLnBrk="0" fontAlgn="auto" hangingPunct="0">
              <a:spcBef>
                <a:spcPct val="50000"/>
              </a:spcBef>
              <a:spcAft>
                <a:spcPts val="0"/>
              </a:spcAft>
            </a:pPr>
            <a:endParaRPr lang="fr-FR" sz="31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endParaRPr>
          </a:p>
          <a:p>
            <a:pPr algn="ctr" defTabSz="802996" eaLnBrk="0" fontAlgn="auto" hangingPunct="0">
              <a:spcBef>
                <a:spcPct val="50000"/>
              </a:spcBef>
              <a:spcAft>
                <a:spcPts val="0"/>
              </a:spcAft>
            </a:pPr>
            <a:r>
              <a:rPr lang="fr-FR" sz="31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Hoy</a:t>
            </a:r>
            <a:r>
              <a:rPr lang="fr-FR" sz="31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 es </a:t>
            </a:r>
            <a:fld id="{547A8F08-4E97-4815-9C23-5989351D5EDB}" type="datetime2">
              <a:rPr lang="es-ES_tradnl" sz="31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pPr algn="ctr" defTabSz="802996" eaLnBrk="0" fontAlgn="auto" hangingPunct="0">
                <a:spcBef>
                  <a:spcPct val="50000"/>
                </a:spcBef>
                <a:spcAft>
                  <a:spcPts val="0"/>
                </a:spcAft>
              </a:pPr>
              <a:t>miércoles, 13 de noviembre de 2019</a:t>
            </a:fld>
            <a:endParaRPr lang="es-ES" sz="31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endParaRPr>
          </a:p>
          <a:p>
            <a:pPr algn="ctr" defTabSz="802996" eaLnBrk="0" fontAlgn="auto" hangingPunct="0">
              <a:spcBef>
                <a:spcPct val="50000"/>
              </a:spcBef>
              <a:spcAft>
                <a:spcPts val="0"/>
              </a:spcAft>
            </a:pPr>
            <a:r>
              <a:rPr lang="fr-FR" sz="28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Ahora</a:t>
            </a:r>
            <a:r>
              <a:rPr lang="fr-FR" sz="2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 </a:t>
            </a:r>
            <a:r>
              <a:rPr lang="fr-FR" sz="28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mismo</a:t>
            </a:r>
            <a:r>
              <a:rPr lang="fr-FR" sz="2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 son las </a:t>
            </a:r>
            <a:fld id="{D4F074C5-9B07-4D47-A00C-C4AC33E005FE}" type="datetime10">
              <a:rPr lang="fr-FR" sz="28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pPr algn="ctr" defTabSz="802996" eaLnBrk="0" fontAlgn="auto" hangingPunct="0">
                <a:spcBef>
                  <a:spcPct val="50000"/>
                </a:spcBef>
                <a:spcAft>
                  <a:spcPts val="0"/>
                </a:spcAft>
              </a:pPr>
              <a:t>12:06</a:t>
            </a:fld>
            <a:r>
              <a:rPr lang="fr-FR" sz="2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 </a:t>
            </a:r>
            <a:r>
              <a:rPr lang="fr-FR" sz="28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horas</a:t>
            </a:r>
            <a:r>
              <a:rPr lang="fr-FR" sz="2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rPr>
              <a:t>.</a:t>
            </a:r>
          </a:p>
          <a:p>
            <a:pPr algn="ctr" defTabSz="802996" eaLnBrk="0" fontAlgn="auto" hangingPunct="0">
              <a:spcBef>
                <a:spcPct val="50000"/>
              </a:spcBef>
              <a:spcAft>
                <a:spcPts val="0"/>
              </a:spcAft>
            </a:pPr>
            <a:endParaRPr lang="fr-FR" sz="28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4208526"/>
            <a:ext cx="2008836" cy="700548"/>
          </a:xfrm>
          <a:prstGeom prst="rect">
            <a:avLst/>
          </a:prstGeom>
          <a:noFill/>
        </p:spPr>
      </p:pic>
    </p:spTree>
    <p:extLst>
      <p:ext uri="{BB962C8B-B14F-4D97-AF65-F5344CB8AC3E}">
        <p14:creationId xmlns:p14="http://schemas.microsoft.com/office/powerpoint/2010/main" val="1208995608"/>
      </p:ext>
    </p:extLst>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resentación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ETRAS COL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tizia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Presentación15</Template>
  <TotalTime>0</TotalTime>
  <Words>300</Words>
  <Application>Microsoft Office PowerPoint</Application>
  <PresentationFormat>Presentación en pantalla (16:9)</PresentationFormat>
  <Paragraphs>26</Paragraphs>
  <Slides>54</Slides>
  <Notes>1</Notes>
  <HiddenSlides>0</HiddenSlides>
  <MMClips>0</MMClips>
  <ScaleCrop>false</ScaleCrop>
  <HeadingPairs>
    <vt:vector size="4" baseType="variant">
      <vt:variant>
        <vt:lpstr>Tema</vt:lpstr>
      </vt:variant>
      <vt:variant>
        <vt:i4>6</vt:i4>
      </vt:variant>
      <vt:variant>
        <vt:lpstr>Títulos de diapositiva</vt:lpstr>
      </vt:variant>
      <vt:variant>
        <vt:i4>54</vt:i4>
      </vt:variant>
    </vt:vector>
  </HeadingPairs>
  <TitlesOfParts>
    <vt:vector size="60" baseType="lpstr">
      <vt:lpstr>Presentación15</vt:lpstr>
      <vt:lpstr>LETRAS COLOR</vt:lpstr>
      <vt:lpstr>¡¡ REVISTA MUSICAL !!!</vt:lpstr>
      <vt:lpstr>TIZIANO</vt:lpstr>
      <vt:lpstr>3_tiziano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2019-11-13T11:06:44Z</dcterms:created>
  <dcterms:modified xsi:type="dcterms:W3CDTF">2019-11-13T11:07:31Z</dcterms:modified>
</cp:coreProperties>
</file>