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4"/>
  </p:notesMasterIdLst>
  <p:sldIdLst>
    <p:sldId id="256" r:id="rId4"/>
    <p:sldId id="257" r:id="rId5"/>
    <p:sldId id="258" r:id="rId6"/>
    <p:sldId id="261" r:id="rId7"/>
    <p:sldId id="260" r:id="rId8"/>
    <p:sldId id="259"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327" r:id="rId42"/>
    <p:sldId id="328"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1EA7EB3-8FE1-4C54-B9C3-58A1E6129A9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887D0D0-EC81-465F-A193-6CD63B727D7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CF92F88-72DB-4350-8BBC-701935FCFACA}" type="datetime1">
              <a:rPr lang="es-ES"/>
              <a:pPr lvl="0"/>
              <a:t>05/02/2021</a:t>
            </a:fld>
            <a:endParaRPr lang="es-ES"/>
          </a:p>
        </p:txBody>
      </p:sp>
      <p:sp>
        <p:nvSpPr>
          <p:cNvPr id="4" name="Marcador de imagen de diapositiva 3">
            <a:extLst>
              <a:ext uri="{FF2B5EF4-FFF2-40B4-BE49-F238E27FC236}">
                <a16:creationId xmlns:a16="http://schemas.microsoft.com/office/drawing/2014/main" id="{8C5E47C0-79D7-4E1E-A301-286768E9C29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ABC40C2-E095-447A-B7E0-1E575315ED3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96D02D7-D053-41DB-9470-58ED1E91E0B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68E4E62-C81F-468B-811A-7D7E424DB66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74D1164-EA2A-4935-B876-6287329A73AE}" type="slidenum">
              <a:t>‹Nº›</a:t>
            </a:fld>
            <a:endParaRPr lang="es-ES"/>
          </a:p>
        </p:txBody>
      </p:sp>
    </p:spTree>
    <p:extLst>
      <p:ext uri="{BB962C8B-B14F-4D97-AF65-F5344CB8AC3E}">
        <p14:creationId xmlns:p14="http://schemas.microsoft.com/office/powerpoint/2010/main" val="117677131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4B9F1BB-D3F4-49CE-8EFE-BCEFAFBFA0E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87F775-AB8E-4088-A86C-EAA3BE79D26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D8A439A-3B52-4F68-9F51-0893315828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9ED6757-B6BF-4234-ABEC-19630C1DA85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7EF9BC-E203-475D-8E24-FFBD00F66E5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9DC2C14-AC19-4C04-B142-5471129824B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48C88B-F45A-4513-8F60-C27140EC56B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BC4BF7-6370-4091-95FC-7FBB0876B754}"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1FFEB8-41C7-4D0B-9067-7FF044BB4B0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41F1164-0986-49FA-A68B-1B7205C25ED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D007A15-9100-4C7F-AFE2-083CDB70EC49}"/>
              </a:ext>
            </a:extLst>
          </p:cNvPr>
          <p:cNvSpPr txBox="1">
            <a:spLocks noGrp="1"/>
          </p:cNvSpPr>
          <p:nvPr>
            <p:ph type="dt" sz="half" idx="7"/>
          </p:nvPr>
        </p:nvSpPr>
        <p:spPr/>
        <p:txBody>
          <a:bodyPr/>
          <a:lstStyle>
            <a:lvl1pPr>
              <a:defRPr/>
            </a:lvl1pPr>
          </a:lstStyle>
          <a:p>
            <a:pPr lvl="0"/>
            <a:fld id="{A3CDF937-6E15-43B1-B45F-E3D7368D84DD}" type="datetime1">
              <a:rPr lang="es-ES"/>
              <a:pPr lvl="0"/>
              <a:t>05/02/2021</a:t>
            </a:fld>
            <a:endParaRPr lang="es-ES"/>
          </a:p>
        </p:txBody>
      </p:sp>
      <p:sp>
        <p:nvSpPr>
          <p:cNvPr id="5" name="Marcador de pie de página 4">
            <a:extLst>
              <a:ext uri="{FF2B5EF4-FFF2-40B4-BE49-F238E27FC236}">
                <a16:creationId xmlns:a16="http://schemas.microsoft.com/office/drawing/2014/main" id="{65544D8E-7D92-4981-9139-44F67C66BA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6AE630-E706-4F8F-919E-DE53F1676211}"/>
              </a:ext>
            </a:extLst>
          </p:cNvPr>
          <p:cNvSpPr txBox="1">
            <a:spLocks noGrp="1"/>
          </p:cNvSpPr>
          <p:nvPr>
            <p:ph type="sldNum" sz="quarter" idx="8"/>
          </p:nvPr>
        </p:nvSpPr>
        <p:spPr/>
        <p:txBody>
          <a:bodyPr/>
          <a:lstStyle>
            <a:lvl1pPr>
              <a:defRPr/>
            </a:lvl1pPr>
          </a:lstStyle>
          <a:p>
            <a:pPr lvl="0"/>
            <a:fld id="{9AB51B26-1D5F-4257-ADCE-247B49230CCF}" type="slidenum">
              <a:t>‹Nº›</a:t>
            </a:fld>
            <a:endParaRPr lang="es-ES"/>
          </a:p>
        </p:txBody>
      </p:sp>
    </p:spTree>
    <p:extLst>
      <p:ext uri="{BB962C8B-B14F-4D97-AF65-F5344CB8AC3E}">
        <p14:creationId xmlns:p14="http://schemas.microsoft.com/office/powerpoint/2010/main" val="3475731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0F4856-FB30-4DDD-8F4B-DCA31F89D0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1CA38FF-933E-48E1-85F2-E579DBE402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F93AB7-E5F7-4C29-B2B1-738C83A131BF}"/>
              </a:ext>
            </a:extLst>
          </p:cNvPr>
          <p:cNvSpPr txBox="1">
            <a:spLocks noGrp="1"/>
          </p:cNvSpPr>
          <p:nvPr>
            <p:ph type="dt" sz="half" idx="7"/>
          </p:nvPr>
        </p:nvSpPr>
        <p:spPr/>
        <p:txBody>
          <a:bodyPr/>
          <a:lstStyle>
            <a:lvl1pPr>
              <a:defRPr/>
            </a:lvl1pPr>
          </a:lstStyle>
          <a:p>
            <a:pPr lvl="0"/>
            <a:fld id="{1A882739-50D3-4F91-AC71-69AEEE296A9B}" type="datetime1">
              <a:rPr lang="es-ES"/>
              <a:pPr lvl="0"/>
              <a:t>05/02/2021</a:t>
            </a:fld>
            <a:endParaRPr lang="es-ES"/>
          </a:p>
        </p:txBody>
      </p:sp>
      <p:sp>
        <p:nvSpPr>
          <p:cNvPr id="5" name="Marcador de pie de página 4">
            <a:extLst>
              <a:ext uri="{FF2B5EF4-FFF2-40B4-BE49-F238E27FC236}">
                <a16:creationId xmlns:a16="http://schemas.microsoft.com/office/drawing/2014/main" id="{67998B6D-1247-46EB-B3D0-0B6B075489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89A70B-1C47-48B8-AC82-B29B93DA5271}"/>
              </a:ext>
            </a:extLst>
          </p:cNvPr>
          <p:cNvSpPr txBox="1">
            <a:spLocks noGrp="1"/>
          </p:cNvSpPr>
          <p:nvPr>
            <p:ph type="sldNum" sz="quarter" idx="8"/>
          </p:nvPr>
        </p:nvSpPr>
        <p:spPr/>
        <p:txBody>
          <a:bodyPr/>
          <a:lstStyle>
            <a:lvl1pPr>
              <a:defRPr/>
            </a:lvl1pPr>
          </a:lstStyle>
          <a:p>
            <a:pPr lvl="0"/>
            <a:fld id="{FA27F759-4058-46E2-B662-E530351FC972}" type="slidenum">
              <a:t>‹Nº›</a:t>
            </a:fld>
            <a:endParaRPr lang="es-ES"/>
          </a:p>
        </p:txBody>
      </p:sp>
    </p:spTree>
    <p:extLst>
      <p:ext uri="{BB962C8B-B14F-4D97-AF65-F5344CB8AC3E}">
        <p14:creationId xmlns:p14="http://schemas.microsoft.com/office/powerpoint/2010/main" val="4186089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3E565A-6E40-44C0-B2EF-34F264D4080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9027963-77DA-4E58-BD50-6A07C419F14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965FB76-2753-40CF-8369-16FD399B50A1}"/>
              </a:ext>
            </a:extLst>
          </p:cNvPr>
          <p:cNvSpPr txBox="1">
            <a:spLocks noGrp="1"/>
          </p:cNvSpPr>
          <p:nvPr>
            <p:ph type="dt" sz="half" idx="7"/>
          </p:nvPr>
        </p:nvSpPr>
        <p:spPr/>
        <p:txBody>
          <a:bodyPr/>
          <a:lstStyle>
            <a:lvl1pPr>
              <a:defRPr/>
            </a:lvl1pPr>
          </a:lstStyle>
          <a:p>
            <a:pPr lvl="0"/>
            <a:fld id="{FF8DE56D-8499-4CF4-A50C-8B976289F020}" type="datetime1">
              <a:rPr lang="es-ES"/>
              <a:pPr lvl="0"/>
              <a:t>05/02/2021</a:t>
            </a:fld>
            <a:endParaRPr lang="es-ES"/>
          </a:p>
        </p:txBody>
      </p:sp>
      <p:sp>
        <p:nvSpPr>
          <p:cNvPr id="5" name="Marcador de pie de página 4">
            <a:extLst>
              <a:ext uri="{FF2B5EF4-FFF2-40B4-BE49-F238E27FC236}">
                <a16:creationId xmlns:a16="http://schemas.microsoft.com/office/drawing/2014/main" id="{8F9F1418-8B7F-4DCE-BCA2-685445FB953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99AE29D-EACA-4DFD-B0F5-0A63172E6F4A}"/>
              </a:ext>
            </a:extLst>
          </p:cNvPr>
          <p:cNvSpPr txBox="1">
            <a:spLocks noGrp="1"/>
          </p:cNvSpPr>
          <p:nvPr>
            <p:ph type="sldNum" sz="quarter" idx="8"/>
          </p:nvPr>
        </p:nvSpPr>
        <p:spPr/>
        <p:txBody>
          <a:bodyPr/>
          <a:lstStyle>
            <a:lvl1pPr>
              <a:defRPr/>
            </a:lvl1pPr>
          </a:lstStyle>
          <a:p>
            <a:pPr lvl="0"/>
            <a:fld id="{B741D983-AF2A-474F-888D-8CC0651A6164}" type="slidenum">
              <a:t>‹Nº›</a:t>
            </a:fld>
            <a:endParaRPr lang="es-ES"/>
          </a:p>
        </p:txBody>
      </p:sp>
    </p:spTree>
    <p:extLst>
      <p:ext uri="{BB962C8B-B14F-4D97-AF65-F5344CB8AC3E}">
        <p14:creationId xmlns:p14="http://schemas.microsoft.com/office/powerpoint/2010/main" val="751951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04B85-4D91-4DE7-BFC4-593D1778BD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E611A1-9A4B-4FD7-8F99-911FBF3F7C1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6C27CE0-41BB-4230-B7CC-93D92DC9263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9AF5D66-BC54-44AF-B917-55642D9F4CC8}"/>
              </a:ext>
            </a:extLst>
          </p:cNvPr>
          <p:cNvSpPr txBox="1">
            <a:spLocks noGrp="1"/>
          </p:cNvSpPr>
          <p:nvPr>
            <p:ph type="dt" sz="half" idx="7"/>
          </p:nvPr>
        </p:nvSpPr>
        <p:spPr/>
        <p:txBody>
          <a:bodyPr/>
          <a:lstStyle>
            <a:lvl1pPr>
              <a:defRPr/>
            </a:lvl1pPr>
          </a:lstStyle>
          <a:p>
            <a:pPr lvl="0"/>
            <a:fld id="{455F57FB-8280-4724-8AEC-E5A9EDAA4A87}" type="datetime1">
              <a:rPr lang="es-ES"/>
              <a:pPr lvl="0"/>
              <a:t>05/02/2021</a:t>
            </a:fld>
            <a:endParaRPr lang="es-ES"/>
          </a:p>
        </p:txBody>
      </p:sp>
      <p:sp>
        <p:nvSpPr>
          <p:cNvPr id="6" name="Marcador de pie de página 5">
            <a:extLst>
              <a:ext uri="{FF2B5EF4-FFF2-40B4-BE49-F238E27FC236}">
                <a16:creationId xmlns:a16="http://schemas.microsoft.com/office/drawing/2014/main" id="{19CCC429-0D5D-4BCA-8306-6762AC27C2A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558441-203F-44B5-9740-4FC97058DC83}"/>
              </a:ext>
            </a:extLst>
          </p:cNvPr>
          <p:cNvSpPr txBox="1">
            <a:spLocks noGrp="1"/>
          </p:cNvSpPr>
          <p:nvPr>
            <p:ph type="sldNum" sz="quarter" idx="8"/>
          </p:nvPr>
        </p:nvSpPr>
        <p:spPr/>
        <p:txBody>
          <a:bodyPr/>
          <a:lstStyle>
            <a:lvl1pPr>
              <a:defRPr/>
            </a:lvl1pPr>
          </a:lstStyle>
          <a:p>
            <a:pPr lvl="0"/>
            <a:fld id="{0BE13A2C-315E-4412-9A3F-71F8604349FD}" type="slidenum">
              <a:t>‹Nº›</a:t>
            </a:fld>
            <a:endParaRPr lang="es-ES"/>
          </a:p>
        </p:txBody>
      </p:sp>
    </p:spTree>
    <p:extLst>
      <p:ext uri="{BB962C8B-B14F-4D97-AF65-F5344CB8AC3E}">
        <p14:creationId xmlns:p14="http://schemas.microsoft.com/office/powerpoint/2010/main" val="4102909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B4B30C-EE0F-40A7-8CC0-D807A975089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4DB3F45-1A9C-4C0F-AC5D-289968D19E5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2633FCD-E72A-40AC-B99C-42ACBBF1891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CBE6092-117F-4533-B5A8-80B0E74419A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9F40A71-0B57-4BF1-BA46-95ED6911101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87CA31D-58E0-434F-A708-6077613B621B}"/>
              </a:ext>
            </a:extLst>
          </p:cNvPr>
          <p:cNvSpPr txBox="1">
            <a:spLocks noGrp="1"/>
          </p:cNvSpPr>
          <p:nvPr>
            <p:ph type="dt" sz="half" idx="7"/>
          </p:nvPr>
        </p:nvSpPr>
        <p:spPr/>
        <p:txBody>
          <a:bodyPr/>
          <a:lstStyle>
            <a:lvl1pPr>
              <a:defRPr/>
            </a:lvl1pPr>
          </a:lstStyle>
          <a:p>
            <a:pPr lvl="0"/>
            <a:fld id="{48E7C1F3-7345-4847-9455-E4A541A198F5}" type="datetime1">
              <a:rPr lang="es-ES"/>
              <a:pPr lvl="0"/>
              <a:t>05/02/2021</a:t>
            </a:fld>
            <a:endParaRPr lang="es-ES"/>
          </a:p>
        </p:txBody>
      </p:sp>
      <p:sp>
        <p:nvSpPr>
          <p:cNvPr id="8" name="Marcador de pie de página 7">
            <a:extLst>
              <a:ext uri="{FF2B5EF4-FFF2-40B4-BE49-F238E27FC236}">
                <a16:creationId xmlns:a16="http://schemas.microsoft.com/office/drawing/2014/main" id="{38C07D6F-51CC-4832-9E94-0DF7AE47C42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4B6BBF8-E3D0-4F76-A3CB-0E3F9A58E0F6}"/>
              </a:ext>
            </a:extLst>
          </p:cNvPr>
          <p:cNvSpPr txBox="1">
            <a:spLocks noGrp="1"/>
          </p:cNvSpPr>
          <p:nvPr>
            <p:ph type="sldNum" sz="quarter" idx="8"/>
          </p:nvPr>
        </p:nvSpPr>
        <p:spPr/>
        <p:txBody>
          <a:bodyPr/>
          <a:lstStyle>
            <a:lvl1pPr>
              <a:defRPr/>
            </a:lvl1pPr>
          </a:lstStyle>
          <a:p>
            <a:pPr lvl="0"/>
            <a:fld id="{56971C69-350F-489D-ABC6-F31ADB5064DB}" type="slidenum">
              <a:t>‹Nº›</a:t>
            </a:fld>
            <a:endParaRPr lang="es-ES"/>
          </a:p>
        </p:txBody>
      </p:sp>
    </p:spTree>
    <p:extLst>
      <p:ext uri="{BB962C8B-B14F-4D97-AF65-F5344CB8AC3E}">
        <p14:creationId xmlns:p14="http://schemas.microsoft.com/office/powerpoint/2010/main" val="3838710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AD2E62-EB89-4C43-8E4E-7F2CA973AAF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03055A8-2360-42AA-82AC-AC4F9616742E}"/>
              </a:ext>
            </a:extLst>
          </p:cNvPr>
          <p:cNvSpPr txBox="1">
            <a:spLocks noGrp="1"/>
          </p:cNvSpPr>
          <p:nvPr>
            <p:ph type="dt" sz="half" idx="7"/>
          </p:nvPr>
        </p:nvSpPr>
        <p:spPr/>
        <p:txBody>
          <a:bodyPr/>
          <a:lstStyle>
            <a:lvl1pPr>
              <a:defRPr/>
            </a:lvl1pPr>
          </a:lstStyle>
          <a:p>
            <a:pPr lvl="0"/>
            <a:fld id="{F67898E3-8015-4F6F-8065-52356FA26621}" type="datetime1">
              <a:rPr lang="es-ES"/>
              <a:pPr lvl="0"/>
              <a:t>05/02/2021</a:t>
            </a:fld>
            <a:endParaRPr lang="es-ES"/>
          </a:p>
        </p:txBody>
      </p:sp>
      <p:sp>
        <p:nvSpPr>
          <p:cNvPr id="4" name="Marcador de pie de página 3">
            <a:extLst>
              <a:ext uri="{FF2B5EF4-FFF2-40B4-BE49-F238E27FC236}">
                <a16:creationId xmlns:a16="http://schemas.microsoft.com/office/drawing/2014/main" id="{8184C39F-BC09-4519-BCCE-09F85E67AF3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F8A6068-EAA1-4326-AFC8-F341CB0AAFDF}"/>
              </a:ext>
            </a:extLst>
          </p:cNvPr>
          <p:cNvSpPr txBox="1">
            <a:spLocks noGrp="1"/>
          </p:cNvSpPr>
          <p:nvPr>
            <p:ph type="sldNum" sz="quarter" idx="8"/>
          </p:nvPr>
        </p:nvSpPr>
        <p:spPr/>
        <p:txBody>
          <a:bodyPr/>
          <a:lstStyle>
            <a:lvl1pPr>
              <a:defRPr/>
            </a:lvl1pPr>
          </a:lstStyle>
          <a:p>
            <a:pPr lvl="0"/>
            <a:fld id="{E2C647B3-CFF6-407F-B503-43CE3C98FA6C}" type="slidenum">
              <a:t>‹Nº›</a:t>
            </a:fld>
            <a:endParaRPr lang="es-ES"/>
          </a:p>
        </p:txBody>
      </p:sp>
    </p:spTree>
    <p:extLst>
      <p:ext uri="{BB962C8B-B14F-4D97-AF65-F5344CB8AC3E}">
        <p14:creationId xmlns:p14="http://schemas.microsoft.com/office/powerpoint/2010/main" val="4163854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9604C46-FB27-4962-9F5D-A0CC0CF72782}"/>
              </a:ext>
            </a:extLst>
          </p:cNvPr>
          <p:cNvSpPr txBox="1">
            <a:spLocks noGrp="1"/>
          </p:cNvSpPr>
          <p:nvPr>
            <p:ph type="dt" sz="half" idx="7"/>
          </p:nvPr>
        </p:nvSpPr>
        <p:spPr/>
        <p:txBody>
          <a:bodyPr/>
          <a:lstStyle>
            <a:lvl1pPr>
              <a:defRPr/>
            </a:lvl1pPr>
          </a:lstStyle>
          <a:p>
            <a:pPr lvl="0"/>
            <a:fld id="{7F00E2F1-FF8D-4992-8CC0-708AF449B6C1}" type="datetime1">
              <a:rPr lang="es-ES"/>
              <a:pPr lvl="0"/>
              <a:t>05/02/2021</a:t>
            </a:fld>
            <a:endParaRPr lang="es-ES"/>
          </a:p>
        </p:txBody>
      </p:sp>
      <p:sp>
        <p:nvSpPr>
          <p:cNvPr id="3" name="Marcador de pie de página 2">
            <a:extLst>
              <a:ext uri="{FF2B5EF4-FFF2-40B4-BE49-F238E27FC236}">
                <a16:creationId xmlns:a16="http://schemas.microsoft.com/office/drawing/2014/main" id="{CE56133E-91EA-4E4D-B19F-8A6DFEE3A58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5F39317-FC82-408F-87BE-BC27C0A888C5}"/>
              </a:ext>
            </a:extLst>
          </p:cNvPr>
          <p:cNvSpPr txBox="1">
            <a:spLocks noGrp="1"/>
          </p:cNvSpPr>
          <p:nvPr>
            <p:ph type="sldNum" sz="quarter" idx="8"/>
          </p:nvPr>
        </p:nvSpPr>
        <p:spPr/>
        <p:txBody>
          <a:bodyPr/>
          <a:lstStyle>
            <a:lvl1pPr>
              <a:defRPr/>
            </a:lvl1pPr>
          </a:lstStyle>
          <a:p>
            <a:pPr lvl="0"/>
            <a:fld id="{4E295ED1-F28F-465B-BB6F-317E8D170B6E}" type="slidenum">
              <a:t>‹Nº›</a:t>
            </a:fld>
            <a:endParaRPr lang="es-ES"/>
          </a:p>
        </p:txBody>
      </p:sp>
    </p:spTree>
    <p:extLst>
      <p:ext uri="{BB962C8B-B14F-4D97-AF65-F5344CB8AC3E}">
        <p14:creationId xmlns:p14="http://schemas.microsoft.com/office/powerpoint/2010/main" val="293880308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6BA15A-2F7C-4649-8979-8ED27C016A4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76E61A6-1A3D-4742-B652-49386F876DB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CA99B5D-1D78-4974-9C0D-006AA681FC3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229C5FB-423C-4FB7-A064-F81FB0E83000}"/>
              </a:ext>
            </a:extLst>
          </p:cNvPr>
          <p:cNvSpPr txBox="1">
            <a:spLocks noGrp="1"/>
          </p:cNvSpPr>
          <p:nvPr>
            <p:ph type="dt" sz="half" idx="7"/>
          </p:nvPr>
        </p:nvSpPr>
        <p:spPr/>
        <p:txBody>
          <a:bodyPr/>
          <a:lstStyle>
            <a:lvl1pPr>
              <a:defRPr/>
            </a:lvl1pPr>
          </a:lstStyle>
          <a:p>
            <a:pPr lvl="0"/>
            <a:fld id="{28A67928-0A61-4DC2-88A5-3A4AC7863998}" type="datetime1">
              <a:rPr lang="es-ES"/>
              <a:pPr lvl="0"/>
              <a:t>05/02/2021</a:t>
            </a:fld>
            <a:endParaRPr lang="es-ES"/>
          </a:p>
        </p:txBody>
      </p:sp>
      <p:sp>
        <p:nvSpPr>
          <p:cNvPr id="6" name="Marcador de pie de página 5">
            <a:extLst>
              <a:ext uri="{FF2B5EF4-FFF2-40B4-BE49-F238E27FC236}">
                <a16:creationId xmlns:a16="http://schemas.microsoft.com/office/drawing/2014/main" id="{A8F39B23-BFF6-4C6D-B507-F2B51F1D59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0F83666-A07F-468F-9F0B-DF704FFAD970}"/>
              </a:ext>
            </a:extLst>
          </p:cNvPr>
          <p:cNvSpPr txBox="1">
            <a:spLocks noGrp="1"/>
          </p:cNvSpPr>
          <p:nvPr>
            <p:ph type="sldNum" sz="quarter" idx="8"/>
          </p:nvPr>
        </p:nvSpPr>
        <p:spPr/>
        <p:txBody>
          <a:bodyPr/>
          <a:lstStyle>
            <a:lvl1pPr>
              <a:defRPr/>
            </a:lvl1pPr>
          </a:lstStyle>
          <a:p>
            <a:pPr lvl="0"/>
            <a:fld id="{261229F3-CE82-40DB-B10D-8D1A4DF1CEDE}" type="slidenum">
              <a:t>‹Nº›</a:t>
            </a:fld>
            <a:endParaRPr lang="es-ES"/>
          </a:p>
        </p:txBody>
      </p:sp>
    </p:spTree>
    <p:extLst>
      <p:ext uri="{BB962C8B-B14F-4D97-AF65-F5344CB8AC3E}">
        <p14:creationId xmlns:p14="http://schemas.microsoft.com/office/powerpoint/2010/main" val="2214904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05EA9F-AAF3-400B-8A1A-0131F824780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30B6A1B-9226-4ABC-B7AB-EC0E1FC8124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0890246-0178-4913-81D2-BC7B1EECC79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0301FD5-B3E3-4418-B632-77C2FA45DA28}"/>
              </a:ext>
            </a:extLst>
          </p:cNvPr>
          <p:cNvSpPr txBox="1">
            <a:spLocks noGrp="1"/>
          </p:cNvSpPr>
          <p:nvPr>
            <p:ph type="dt" sz="half" idx="7"/>
          </p:nvPr>
        </p:nvSpPr>
        <p:spPr/>
        <p:txBody>
          <a:bodyPr/>
          <a:lstStyle>
            <a:lvl1pPr>
              <a:defRPr/>
            </a:lvl1pPr>
          </a:lstStyle>
          <a:p>
            <a:pPr lvl="0"/>
            <a:fld id="{D649B3CE-B6FD-48C4-8935-2226C1D66232}" type="datetime1">
              <a:rPr lang="es-ES"/>
              <a:pPr lvl="0"/>
              <a:t>05/02/2021</a:t>
            </a:fld>
            <a:endParaRPr lang="es-ES"/>
          </a:p>
        </p:txBody>
      </p:sp>
      <p:sp>
        <p:nvSpPr>
          <p:cNvPr id="6" name="Marcador de pie de página 5">
            <a:extLst>
              <a:ext uri="{FF2B5EF4-FFF2-40B4-BE49-F238E27FC236}">
                <a16:creationId xmlns:a16="http://schemas.microsoft.com/office/drawing/2014/main" id="{F9D7C4DB-75C3-4292-9F10-7ED33B25CB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0D3B7F-DB01-42EA-A5DC-679E44FCAAE3}"/>
              </a:ext>
            </a:extLst>
          </p:cNvPr>
          <p:cNvSpPr txBox="1">
            <a:spLocks noGrp="1"/>
          </p:cNvSpPr>
          <p:nvPr>
            <p:ph type="sldNum" sz="quarter" idx="8"/>
          </p:nvPr>
        </p:nvSpPr>
        <p:spPr/>
        <p:txBody>
          <a:bodyPr/>
          <a:lstStyle>
            <a:lvl1pPr>
              <a:defRPr/>
            </a:lvl1pPr>
          </a:lstStyle>
          <a:p>
            <a:pPr lvl="0"/>
            <a:fld id="{FC115FCC-020A-44D2-B1FD-42D917AAC2BC}" type="slidenum">
              <a:t>‹Nº›</a:t>
            </a:fld>
            <a:endParaRPr lang="es-ES"/>
          </a:p>
        </p:txBody>
      </p:sp>
    </p:spTree>
    <p:extLst>
      <p:ext uri="{BB962C8B-B14F-4D97-AF65-F5344CB8AC3E}">
        <p14:creationId xmlns:p14="http://schemas.microsoft.com/office/powerpoint/2010/main" val="651398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0F2FC-12CD-464D-BF38-1EE7FD947A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03B6FEB-4DB5-4F93-A6B1-15B9004F62C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837C8E-AEE7-43C9-8847-478FCB9BF2A5}"/>
              </a:ext>
            </a:extLst>
          </p:cNvPr>
          <p:cNvSpPr txBox="1">
            <a:spLocks noGrp="1"/>
          </p:cNvSpPr>
          <p:nvPr>
            <p:ph type="dt" sz="half" idx="7"/>
          </p:nvPr>
        </p:nvSpPr>
        <p:spPr/>
        <p:txBody>
          <a:bodyPr/>
          <a:lstStyle>
            <a:lvl1pPr>
              <a:defRPr/>
            </a:lvl1pPr>
          </a:lstStyle>
          <a:p>
            <a:pPr lvl="0"/>
            <a:fld id="{CB18016A-C359-4BC9-9E6E-9D5B96D53B1F}" type="datetime1">
              <a:rPr lang="es-ES"/>
              <a:pPr lvl="0"/>
              <a:t>05/02/2021</a:t>
            </a:fld>
            <a:endParaRPr lang="es-ES"/>
          </a:p>
        </p:txBody>
      </p:sp>
      <p:sp>
        <p:nvSpPr>
          <p:cNvPr id="5" name="Marcador de pie de página 4">
            <a:extLst>
              <a:ext uri="{FF2B5EF4-FFF2-40B4-BE49-F238E27FC236}">
                <a16:creationId xmlns:a16="http://schemas.microsoft.com/office/drawing/2014/main" id="{44D9174C-53CF-440D-A482-465FB99ADFA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4FE2A8-5959-4934-B2FD-A046E16F198C}"/>
              </a:ext>
            </a:extLst>
          </p:cNvPr>
          <p:cNvSpPr txBox="1">
            <a:spLocks noGrp="1"/>
          </p:cNvSpPr>
          <p:nvPr>
            <p:ph type="sldNum" sz="quarter" idx="8"/>
          </p:nvPr>
        </p:nvSpPr>
        <p:spPr/>
        <p:txBody>
          <a:bodyPr/>
          <a:lstStyle>
            <a:lvl1pPr>
              <a:defRPr/>
            </a:lvl1pPr>
          </a:lstStyle>
          <a:p>
            <a:pPr lvl="0"/>
            <a:fld id="{BF033239-8294-460D-BCA3-6709EBE00795}" type="slidenum">
              <a:t>‹Nº›</a:t>
            </a:fld>
            <a:endParaRPr lang="es-ES"/>
          </a:p>
        </p:txBody>
      </p:sp>
    </p:spTree>
    <p:extLst>
      <p:ext uri="{BB962C8B-B14F-4D97-AF65-F5344CB8AC3E}">
        <p14:creationId xmlns:p14="http://schemas.microsoft.com/office/powerpoint/2010/main" val="48905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A39B183-3785-4382-9FFB-AA5A22ACC23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D4E67A1-C588-4334-ACEF-BB060599A27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1FD5D6-20E8-4309-8E32-CFDC2B449532}"/>
              </a:ext>
            </a:extLst>
          </p:cNvPr>
          <p:cNvSpPr txBox="1">
            <a:spLocks noGrp="1"/>
          </p:cNvSpPr>
          <p:nvPr>
            <p:ph type="dt" sz="half" idx="7"/>
          </p:nvPr>
        </p:nvSpPr>
        <p:spPr/>
        <p:txBody>
          <a:bodyPr/>
          <a:lstStyle>
            <a:lvl1pPr>
              <a:defRPr/>
            </a:lvl1pPr>
          </a:lstStyle>
          <a:p>
            <a:pPr lvl="0"/>
            <a:fld id="{21457734-F9BC-4130-B2C2-965DDE84469E}" type="datetime1">
              <a:rPr lang="es-ES"/>
              <a:pPr lvl="0"/>
              <a:t>05/02/2021</a:t>
            </a:fld>
            <a:endParaRPr lang="es-ES"/>
          </a:p>
        </p:txBody>
      </p:sp>
      <p:sp>
        <p:nvSpPr>
          <p:cNvPr id="5" name="Marcador de pie de página 4">
            <a:extLst>
              <a:ext uri="{FF2B5EF4-FFF2-40B4-BE49-F238E27FC236}">
                <a16:creationId xmlns:a16="http://schemas.microsoft.com/office/drawing/2014/main" id="{8BAFA9DE-E562-4AD0-8038-7B875CBA0F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4114A7-5F30-4ACF-BC0B-1C1955413E69}"/>
              </a:ext>
            </a:extLst>
          </p:cNvPr>
          <p:cNvSpPr txBox="1">
            <a:spLocks noGrp="1"/>
          </p:cNvSpPr>
          <p:nvPr>
            <p:ph type="sldNum" sz="quarter" idx="8"/>
          </p:nvPr>
        </p:nvSpPr>
        <p:spPr/>
        <p:txBody>
          <a:bodyPr/>
          <a:lstStyle>
            <a:lvl1pPr>
              <a:defRPr/>
            </a:lvl1pPr>
          </a:lstStyle>
          <a:p>
            <a:pPr lvl="0"/>
            <a:fld id="{F5323DA5-F50E-4693-B002-8B73B58460E1}" type="slidenum">
              <a:t>‹Nº›</a:t>
            </a:fld>
            <a:endParaRPr lang="es-ES"/>
          </a:p>
        </p:txBody>
      </p:sp>
    </p:spTree>
    <p:extLst>
      <p:ext uri="{BB962C8B-B14F-4D97-AF65-F5344CB8AC3E}">
        <p14:creationId xmlns:p14="http://schemas.microsoft.com/office/powerpoint/2010/main" val="5506339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BA04C-F9BA-49BD-8E42-D4B99B6A001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A18BE66-3D81-48E7-B6E4-B636791E710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D358B2A-3021-4953-8A77-D45271BE499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2E75672-0B1D-413B-91E4-F485A70AD29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1B6018B-D349-4F47-A0CD-BD369043D736}"/>
              </a:ext>
            </a:extLst>
          </p:cNvPr>
          <p:cNvSpPr txBox="1">
            <a:spLocks noGrp="1"/>
          </p:cNvSpPr>
          <p:nvPr>
            <p:ph type="sldNum" sz="quarter" idx="8"/>
          </p:nvPr>
        </p:nvSpPr>
        <p:spPr/>
        <p:txBody>
          <a:bodyPr/>
          <a:lstStyle>
            <a:lvl1pPr>
              <a:defRPr sz="1400"/>
            </a:lvl1pPr>
          </a:lstStyle>
          <a:p>
            <a:pPr lvl="0"/>
            <a:fld id="{3895C020-ED14-47FC-BB57-6FF2326D5D70}" type="slidenum">
              <a:t>‹Nº›</a:t>
            </a:fld>
            <a:endParaRPr lang="es-ES"/>
          </a:p>
        </p:txBody>
      </p:sp>
    </p:spTree>
    <p:extLst>
      <p:ext uri="{BB962C8B-B14F-4D97-AF65-F5344CB8AC3E}">
        <p14:creationId xmlns:p14="http://schemas.microsoft.com/office/powerpoint/2010/main" val="7489403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78A663-A7C8-45E0-B673-0AAD2BF94AA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D1D0370-5875-41B0-93E7-05FE4C7C59A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52C417E-88FB-41C7-8E39-D30B6389220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35566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BC61239-41BE-4FA4-8887-89ADEA80906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751CCE5-F084-49E0-A2C6-0C0E7772E59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BAD3F3-ED3F-43A5-B9A4-639B3D59A48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59A4F48-B269-40A3-88CA-FE52A939FF24}" type="datetime1">
              <a:rPr lang="es-ES"/>
              <a:pPr lvl="0"/>
              <a:t>05/02/2021</a:t>
            </a:fld>
            <a:endParaRPr lang="es-ES"/>
          </a:p>
        </p:txBody>
      </p:sp>
      <p:sp>
        <p:nvSpPr>
          <p:cNvPr id="5" name="Marcador de pie de página 4">
            <a:extLst>
              <a:ext uri="{FF2B5EF4-FFF2-40B4-BE49-F238E27FC236}">
                <a16:creationId xmlns:a16="http://schemas.microsoft.com/office/drawing/2014/main" id="{C57B5800-45F0-4386-8790-04709BAF22A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3D0B13A-A60C-4E30-8C86-B203BBE6BA4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E1E57A3-386E-42F1-A538-128A49F1D24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D7FFD71-F480-4DC8-B29C-27B27B00884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691C91F-56C6-4CC6-A804-931B0495764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3874D5B-3775-47A7-B009-920D3647225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1A44226-FE1C-4B52-9506-B319815E65B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FE7BFE4-E52A-4FE7-B9CA-D3F917B0F75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741F1D7-5C24-4D20-BFC7-E11C080FD7D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BAC4DE4-3B19-4902-9CB2-7EF8DD80146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905433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C4457E9-C638-4D73-96A5-9C02C25A453B}"/>
              </a:ext>
            </a:extLst>
          </p:cNvPr>
          <p:cNvSpPr txBox="1"/>
          <p:nvPr/>
        </p:nvSpPr>
        <p:spPr>
          <a:xfrm>
            <a:off x="0" y="2494629"/>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THEATRO CIRCO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BRAGA · PORTUGAL</a:t>
            </a:r>
            <a:endParaRPr lang="es-ES" sz="2800" b="0" i="0" u="none" strike="noStrike" kern="1200" cap="none" spc="0" baseline="0">
              <a:solidFill>
                <a:srgbClr val="FFFFFF"/>
              </a:solidFill>
              <a:uFillTx/>
              <a:latin typeface="Calibri"/>
            </a:endParaRPr>
          </a:p>
        </p:txBody>
      </p:sp>
      <p:pic>
        <p:nvPicPr>
          <p:cNvPr id="3" name="André Rieu - Tour d`Amour - 10 - Memories (OK)">
            <a:extLst>
              <a:ext uri="{FF2B5EF4-FFF2-40B4-BE49-F238E27FC236}">
                <a16:creationId xmlns:a16="http://schemas.microsoft.com/office/drawing/2014/main" id="{67CB22B9-4233-4BC5-85F7-881F1BF0D5A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139"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83B1DA-3022-40F0-83A6-C902EBFDA9AD}"/>
              </a:ext>
            </a:extLst>
          </p:cNvPr>
          <p:cNvPicPr>
            <a:picLocks noChangeAspect="1"/>
          </p:cNvPicPr>
          <p:nvPr/>
        </p:nvPicPr>
        <p:blipFill>
          <a:blip r:embed="rId3"/>
          <a:stretch>
            <a:fillRect/>
          </a:stretch>
        </p:blipFill>
        <p:spPr>
          <a:xfrm>
            <a:off x="931599" y="0"/>
            <a:ext cx="1033975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47209FA-350A-417A-B144-2AAC9F0E3E5C}"/>
              </a:ext>
            </a:extLst>
          </p:cNvPr>
          <p:cNvSpPr txBox="1"/>
          <p:nvPr/>
        </p:nvSpPr>
        <p:spPr>
          <a:xfrm>
            <a:off x="1340528" y="1464813"/>
            <a:ext cx="943696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THeatro Circo es un teatro que se encuentra en Braga, Portugal, inaugurado el 21 de abril de 1915 con la opereta “La reginetta delle rose” de Ruggero Leoncavallo. Abierto desde 1915, y con algunas remodelaciones, el Theatro Circo se asume como un icono arquitectónico y es un orgullo para los bracarenses. Tiene como misión principal servir a la ciudad y la comunidad de Braga y se presenta como un espacio cultural que agrega estilos y personalidades.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largo de más de 100 años, el Theatro Circo ya reunió diversos tipos de arte, incluyendo el arte circense, y tras haber sido remodelado en 2006, es el escenario de los más diversos espectáculos, proyectos educativos, talleres, sesiones de cine, conferencias, exposiciones, festivales y celebraciones. Como es un organismo público, a pesar de autónomo, trabaja en conjunto con la Câmara Municipal y el GNRation, proporcionando una programación diversificada, atractiva, pedagógica, crítica e innovadora, sin olvidar nunca los valores que enaltece fielmente en cada momento de su agenda.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Abierto para visitas en días específicos, el Theatro Circo merece ser apreciado no solo durante las noches de espectáculos pero también durante el día. Acompañado por un guía, el cual le contará las historias del Theatro.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D9DDB3-9B03-4588-9329-B91AF70CF438}"/>
              </a:ext>
            </a:extLst>
          </p:cNvPr>
          <p:cNvPicPr>
            <a:picLocks noChangeAspect="1"/>
          </p:cNvPicPr>
          <p:nvPr/>
        </p:nvPicPr>
        <p:blipFill>
          <a:blip r:embed="rId2"/>
          <a:stretch>
            <a:fillRect/>
          </a:stretch>
        </p:blipFill>
        <p:spPr>
          <a:xfrm>
            <a:off x="1491212" y="0"/>
            <a:ext cx="932849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14135-6A38-4B91-9D45-DC1565996DF5}"/>
              </a:ext>
            </a:extLst>
          </p:cNvPr>
          <p:cNvPicPr>
            <a:picLocks noChangeAspect="1"/>
          </p:cNvPicPr>
          <p:nvPr/>
        </p:nvPicPr>
        <p:blipFill>
          <a:blip r:embed="rId2"/>
          <a:stretch>
            <a:fillRect/>
          </a:stretch>
        </p:blipFill>
        <p:spPr>
          <a:xfrm>
            <a:off x="1452560" y="19046"/>
            <a:ext cx="9286875" cy="681989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E5775-3C93-4499-B629-7C78A094A455}"/>
              </a:ext>
            </a:extLst>
          </p:cNvPr>
          <p:cNvPicPr>
            <a:picLocks noChangeAspect="1"/>
          </p:cNvPicPr>
          <p:nvPr/>
        </p:nvPicPr>
        <p:blipFill>
          <a:blip r:embed="rId3"/>
          <a:stretch>
            <a:fillRect/>
          </a:stretch>
        </p:blipFill>
        <p:spPr>
          <a:xfrm>
            <a:off x="1537993" y="0"/>
            <a:ext cx="911601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0543F4-A11D-430F-A856-169B20E5B51B}"/>
              </a:ext>
            </a:extLst>
          </p:cNvPr>
          <p:cNvPicPr>
            <a:picLocks noChangeAspect="1"/>
          </p:cNvPicPr>
          <p:nvPr/>
        </p:nvPicPr>
        <p:blipFill>
          <a:blip r:embed="rId2"/>
          <a:stretch>
            <a:fillRect/>
          </a:stretch>
        </p:blipFill>
        <p:spPr>
          <a:xfrm>
            <a:off x="1425046" y="0"/>
            <a:ext cx="920749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A4D130-8270-485C-8C1B-A637A97B4CFC}"/>
              </a:ext>
            </a:extLst>
          </p:cNvPr>
          <p:cNvPicPr>
            <a:picLocks noChangeAspect="1"/>
          </p:cNvPicPr>
          <p:nvPr/>
        </p:nvPicPr>
        <p:blipFill>
          <a:blip r:embed="rId2"/>
          <a:stretch>
            <a:fillRect/>
          </a:stretch>
        </p:blipFill>
        <p:spPr>
          <a:xfrm>
            <a:off x="1505276" y="0"/>
            <a:ext cx="9245580" cy="686227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CE2D7-43B7-4607-B8D4-A19D914E9C3A}"/>
              </a:ext>
            </a:extLst>
          </p:cNvPr>
          <p:cNvPicPr>
            <a:picLocks noChangeAspect="1"/>
          </p:cNvPicPr>
          <p:nvPr/>
        </p:nvPicPr>
        <p:blipFill>
          <a:blip r:embed="rId2"/>
          <a:stretch>
            <a:fillRect/>
          </a:stretch>
        </p:blipFill>
        <p:spPr>
          <a:xfrm>
            <a:off x="1511283" y="0"/>
            <a:ext cx="921727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FEF711-317A-4385-ABDA-08242EBF3FAD}"/>
              </a:ext>
            </a:extLst>
          </p:cNvPr>
          <p:cNvPicPr>
            <a:picLocks noChangeAspect="1"/>
          </p:cNvPicPr>
          <p:nvPr/>
        </p:nvPicPr>
        <p:blipFill>
          <a:blip r:embed="rId2"/>
          <a:stretch>
            <a:fillRect/>
          </a:stretch>
        </p:blipFill>
        <p:spPr>
          <a:xfrm>
            <a:off x="62142" y="0"/>
            <a:ext cx="1204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774151-1348-43A9-B335-40EEB39844AB}"/>
              </a:ext>
            </a:extLst>
          </p:cNvPr>
          <p:cNvPicPr>
            <a:picLocks noChangeAspect="1"/>
          </p:cNvPicPr>
          <p:nvPr/>
        </p:nvPicPr>
        <p:blipFill>
          <a:blip r:embed="rId2"/>
          <a:stretch>
            <a:fillRect/>
          </a:stretch>
        </p:blipFill>
        <p:spPr>
          <a:xfrm>
            <a:off x="968029" y="0"/>
            <a:ext cx="10287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82B02D-2614-418A-A9CA-9E9118676ECB}"/>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A3855-8104-48E2-89D5-82CCCE42EF8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7135FF-6E2E-43B7-A714-5F0C6BDEBEC6}"/>
              </a:ext>
            </a:extLst>
          </p:cNvPr>
          <p:cNvPicPr>
            <a:picLocks noChangeAspect="1"/>
          </p:cNvPicPr>
          <p:nvPr/>
        </p:nvPicPr>
        <p:blipFill>
          <a:blip r:embed="rId2"/>
          <a:stretch>
            <a:fillRect/>
          </a:stretch>
        </p:blipFill>
        <p:spPr>
          <a:xfrm>
            <a:off x="0" y="0"/>
            <a:ext cx="12191996" cy="745724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7A17F4-A042-4CE3-9ADC-C86B826707F6}"/>
              </a:ext>
            </a:extLst>
          </p:cNvPr>
          <p:cNvPicPr>
            <a:picLocks noChangeAspect="1"/>
          </p:cNvPicPr>
          <p:nvPr/>
        </p:nvPicPr>
        <p:blipFill>
          <a:blip r:embed="rId2"/>
          <a:stretch>
            <a:fillRect/>
          </a:stretch>
        </p:blipFill>
        <p:spPr>
          <a:xfrm>
            <a:off x="0" y="0"/>
            <a:ext cx="12191996" cy="744188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EDD495-4B66-4AE5-8F65-2C82111FAFBD}"/>
              </a:ext>
            </a:extLst>
          </p:cNvPr>
          <p:cNvPicPr>
            <a:picLocks noChangeAspect="1"/>
          </p:cNvPicPr>
          <p:nvPr/>
        </p:nvPicPr>
        <p:blipFill>
          <a:blip r:embed="rId2"/>
          <a:stretch>
            <a:fillRect/>
          </a:stretch>
        </p:blipFill>
        <p:spPr>
          <a:xfrm>
            <a:off x="1473692" y="0"/>
            <a:ext cx="9170636" cy="689400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5C3C6-FA2A-4772-B301-D6DB5DEFD367}"/>
              </a:ext>
            </a:extLst>
          </p:cNvPr>
          <p:cNvPicPr>
            <a:picLocks noChangeAspect="1"/>
          </p:cNvPicPr>
          <p:nvPr/>
        </p:nvPicPr>
        <p:blipFill>
          <a:blip r:embed="rId2"/>
          <a:stretch>
            <a:fillRect/>
          </a:stretch>
        </p:blipFill>
        <p:spPr>
          <a:xfrm>
            <a:off x="59829" y="0"/>
            <a:ext cx="9124953" cy="6858000"/>
          </a:xfrm>
          <a:prstGeom prst="rect">
            <a:avLst/>
          </a:prstGeom>
          <a:noFill/>
          <a:ln cap="flat">
            <a:noFill/>
          </a:ln>
        </p:spPr>
      </p:pic>
      <p:pic>
        <p:nvPicPr>
          <p:cNvPr id="3" name="Imagen 4">
            <a:extLst>
              <a:ext uri="{FF2B5EF4-FFF2-40B4-BE49-F238E27FC236}">
                <a16:creationId xmlns:a16="http://schemas.microsoft.com/office/drawing/2014/main" id="{11620657-E47E-444D-9D1A-BDFDE6676696}"/>
              </a:ext>
            </a:extLst>
          </p:cNvPr>
          <p:cNvPicPr>
            <a:picLocks noChangeAspect="1"/>
          </p:cNvPicPr>
          <p:nvPr/>
        </p:nvPicPr>
        <p:blipFill>
          <a:blip r:embed="rId3"/>
          <a:stretch>
            <a:fillRect/>
          </a:stretch>
        </p:blipFill>
        <p:spPr>
          <a:xfrm>
            <a:off x="7565260" y="0"/>
            <a:ext cx="4572000" cy="6858000"/>
          </a:xfrm>
          <a:prstGeom prst="rect">
            <a:avLst/>
          </a:prstGeom>
          <a:noFill/>
          <a:ln cap="flat">
            <a:noFill/>
          </a:ln>
        </p:spPr>
      </p:pic>
      <p:sp>
        <p:nvSpPr>
          <p:cNvPr id="4" name="CuadroTexto 5">
            <a:extLst>
              <a:ext uri="{FF2B5EF4-FFF2-40B4-BE49-F238E27FC236}">
                <a16:creationId xmlns:a16="http://schemas.microsoft.com/office/drawing/2014/main" id="{5EB92370-3FB3-41EB-B8D0-45F8312108FA}"/>
              </a:ext>
            </a:extLst>
          </p:cNvPr>
          <p:cNvSpPr txBox="1"/>
          <p:nvPr/>
        </p:nvSpPr>
        <p:spPr>
          <a:xfrm>
            <a:off x="7217542" y="0"/>
            <a:ext cx="347718" cy="7075499"/>
          </a:xfrm>
          <a:prstGeom prst="rect">
            <a:avLst/>
          </a:prstGeom>
          <a:solidFill>
            <a:srgbClr val="000000"/>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B9E7D8-C69E-4915-9F39-95FEF53B5513}"/>
              </a:ext>
            </a:extLst>
          </p:cNvPr>
          <p:cNvPicPr>
            <a:picLocks noChangeAspect="1"/>
          </p:cNvPicPr>
          <p:nvPr/>
        </p:nvPicPr>
        <p:blipFill>
          <a:blip r:embed="rId2"/>
          <a:stretch>
            <a:fillRect/>
          </a:stretch>
        </p:blipFill>
        <p:spPr>
          <a:xfrm>
            <a:off x="1471516" y="0"/>
            <a:ext cx="924897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163A94-5CF8-4C96-81DE-7E0C6661FAFD}"/>
              </a:ext>
            </a:extLst>
          </p:cNvPr>
          <p:cNvPicPr>
            <a:picLocks noChangeAspect="1"/>
          </p:cNvPicPr>
          <p:nvPr/>
        </p:nvPicPr>
        <p:blipFill>
          <a:blip r:embed="rId2"/>
          <a:stretch>
            <a:fillRect/>
          </a:stretch>
        </p:blipFill>
        <p:spPr>
          <a:xfrm>
            <a:off x="1386952" y="0"/>
            <a:ext cx="941809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ED372B-A339-4F7B-BCDE-8517024B0AC8}"/>
              </a:ext>
            </a:extLst>
          </p:cNvPr>
          <p:cNvPicPr>
            <a:picLocks noChangeAspect="1"/>
          </p:cNvPicPr>
          <p:nvPr/>
        </p:nvPicPr>
        <p:blipFill>
          <a:blip r:embed="rId2"/>
          <a:stretch>
            <a:fillRect/>
          </a:stretch>
        </p:blipFill>
        <p:spPr>
          <a:xfrm>
            <a:off x="0" y="67601"/>
            <a:ext cx="12082506" cy="675785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254A17-9535-4A4B-B250-34302879D88B}"/>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ACD0B3-44C0-495B-92BA-D426365FD01A}"/>
              </a:ext>
            </a:extLst>
          </p:cNvPr>
          <p:cNvPicPr>
            <a:picLocks noChangeAspect="1"/>
          </p:cNvPicPr>
          <p:nvPr/>
        </p:nvPicPr>
        <p:blipFill>
          <a:blip r:embed="rId2"/>
          <a:stretch>
            <a:fillRect/>
          </a:stretch>
        </p:blipFill>
        <p:spPr>
          <a:xfrm>
            <a:off x="864830"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D3FC80-BEDE-43C2-8C9D-37CFFAA00C28}"/>
              </a:ext>
            </a:extLst>
          </p:cNvPr>
          <p:cNvPicPr>
            <a:picLocks noChangeAspect="1"/>
          </p:cNvPicPr>
          <p:nvPr/>
        </p:nvPicPr>
        <p:blipFill>
          <a:blip r:embed="rId2"/>
          <a:stretch>
            <a:fillRect/>
          </a:stretch>
        </p:blipFill>
        <p:spPr>
          <a:xfrm>
            <a:off x="959031" y="0"/>
            <a:ext cx="1032831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E8ACF8-0702-4CF6-9AEE-70F5D79CAC69}"/>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3F5E4C-7635-4F85-B33A-F6CC6D4C12D3}"/>
              </a:ext>
            </a:extLst>
          </p:cNvPr>
          <p:cNvPicPr>
            <a:picLocks noChangeAspect="1"/>
          </p:cNvPicPr>
          <p:nvPr/>
        </p:nvPicPr>
        <p:blipFill>
          <a:blip r:embed="rId2"/>
          <a:stretch>
            <a:fillRect/>
          </a:stretch>
        </p:blipFill>
        <p:spPr>
          <a:xfrm>
            <a:off x="-239700" y="0"/>
            <a:ext cx="1243169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8D3D8F-C28F-4532-A7AC-6AD2FF91320F}"/>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0B0A8B-079D-4A6D-BD74-78AD07D5DFA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D4FDC2-0B4D-4A3F-B5B8-37A09FD735F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8A4151-8900-4D92-8F78-A5A30AF0A170}"/>
              </a:ext>
            </a:extLst>
          </p:cNvPr>
          <p:cNvPicPr>
            <a:picLocks noChangeAspect="1"/>
          </p:cNvPicPr>
          <p:nvPr/>
        </p:nvPicPr>
        <p:blipFill>
          <a:blip r:embed="rId2"/>
          <a:stretch>
            <a:fillRect/>
          </a:stretch>
        </p:blipFill>
        <p:spPr>
          <a:xfrm>
            <a:off x="62142" y="0"/>
            <a:ext cx="12047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CABBE0-E105-4364-A273-7A3A986AFE54}"/>
              </a:ext>
            </a:extLst>
          </p:cNvPr>
          <p:cNvPicPr>
            <a:picLocks noChangeAspect="1"/>
          </p:cNvPicPr>
          <p:nvPr/>
        </p:nvPicPr>
        <p:blipFill>
          <a:blip r:embed="rId2"/>
          <a:stretch>
            <a:fillRect/>
          </a:stretch>
        </p:blipFill>
        <p:spPr>
          <a:xfrm>
            <a:off x="902521" y="0"/>
            <a:ext cx="1038696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3C0DCB-3FC6-48B4-9A9B-6BAF1435FE5B}"/>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BB84A6-BD80-4A3F-96CF-7C7DE19413A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242F57-88B2-4038-A8EE-BEC362541152}"/>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ABC824-431A-4E7F-A90A-596B41D0548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B6ABE-509B-4BB1-B932-2E350AD2126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110854-4C31-49C4-BB2F-774BF968831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9149C1-91B1-4E88-8E85-CB9911B72862}"/>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E52717-AEA2-4113-9692-1D795B5831EA}"/>
              </a:ext>
            </a:extLst>
          </p:cNvPr>
          <p:cNvPicPr>
            <a:picLocks noChangeAspect="1"/>
          </p:cNvPicPr>
          <p:nvPr/>
        </p:nvPicPr>
        <p:blipFill>
          <a:blip r:embed="rId2"/>
          <a:stretch>
            <a:fillRect/>
          </a:stretch>
        </p:blipFill>
        <p:spPr>
          <a:xfrm>
            <a:off x="0" y="0"/>
            <a:ext cx="1208250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A2562C2-6BDB-44C1-859B-75DEB2DF4D4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57D70B3-4686-43F7-A360-9B32E6C8D39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FA81B6C-8E74-4D38-9AEB-563DF98760D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F0CE5FC-76C3-414B-A922-A29CE8064E9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AEACF12-1407-42AA-BDE6-56ECD7E4C41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0C037E7-6176-4625-AF66-78872A81F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520F127-15D5-4621-86CF-98868EEBEDB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1B51460-0B88-42C5-BF19-581895DB525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7A13DFF-D100-41E4-87A2-F7445C5D74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8E55F99-4A6C-4E28-80CD-512D088A4D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7547E09-41F7-4C52-BFCF-CBBEC81B49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CB94DCE-FF5B-48D9-BA08-FEBC013F85B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8D6749A-CF61-41C3-B776-6616CB04C43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A05D441-120A-4014-BD5F-EA3C37155BC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91563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277</Words>
  <Application>Microsoft Office PowerPoint</Application>
  <PresentationFormat>Panorámica</PresentationFormat>
  <Paragraphs>15</Paragraphs>
  <Slides>40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40</vt:i4>
      </vt:variant>
    </vt:vector>
  </HeadingPairs>
  <TitlesOfParts>
    <vt:vector size="4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2021-02-05T08:40:38Z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