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68"/>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8" r:id="rId25"/>
    <p:sldId id="277" r:id="rId26"/>
    <p:sldId id="279" r:id="rId27"/>
    <p:sldId id="280" r:id="rId28"/>
    <p:sldId id="281" r:id="rId29"/>
    <p:sldId id="282" r:id="rId30"/>
    <p:sldId id="283" r:id="rId31"/>
    <p:sldId id="284" r:id="rId32"/>
    <p:sldId id="286" r:id="rId33"/>
    <p:sldId id="285" r:id="rId34"/>
    <p:sldId id="287" r:id="rId35"/>
    <p:sldId id="288" r:id="rId36"/>
    <p:sldId id="289" r:id="rId37"/>
    <p:sldId id="290" r:id="rId38"/>
    <p:sldId id="291" r:id="rId39"/>
    <p:sldId id="301" r:id="rId40"/>
    <p:sldId id="292" r:id="rId41"/>
    <p:sldId id="293" r:id="rId42"/>
    <p:sldId id="294" r:id="rId43"/>
    <p:sldId id="295" r:id="rId44"/>
    <p:sldId id="296" r:id="rId45"/>
    <p:sldId id="297" r:id="rId46"/>
    <p:sldId id="298" r:id="rId47"/>
    <p:sldId id="299" r:id="rId48"/>
    <p:sldId id="300" r:id="rId49"/>
    <p:sldId id="302" r:id="rId50"/>
    <p:sldId id="303" r:id="rId51"/>
    <p:sldId id="304" r:id="rId52"/>
    <p:sldId id="305" r:id="rId53"/>
    <p:sldId id="306" r:id="rId54"/>
    <p:sldId id="307" r:id="rId55"/>
    <p:sldId id="308" r:id="rId56"/>
    <p:sldId id="309" r:id="rId57"/>
    <p:sldId id="310" r:id="rId58"/>
    <p:sldId id="311" r:id="rId59"/>
    <p:sldId id="312" r:id="rId60"/>
    <p:sldId id="313" r:id="rId61"/>
    <p:sldId id="314" r:id="rId62"/>
    <p:sldId id="315" r:id="rId63"/>
    <p:sldId id="316" r:id="rId64"/>
    <p:sldId id="317" r:id="rId65"/>
    <p:sldId id="327" r:id="rId66"/>
    <p:sldId id="328" r:id="rId67"/>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8" d="100"/>
          <a:sy n="58" d="100"/>
        </p:scale>
        <p:origin x="80" y="3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notesMaster" Target="notesMasters/notesMaster1.xml"/><Relationship Id="rId7" Type="http://schemas.openxmlformats.org/officeDocument/2006/relationships/slide" Target="slides/slide4.xml"/><Relationship Id="rId71"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781B8856-6ECE-4952-895A-F840A26C1318}"/>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1A927CF9-C98C-462C-A6DB-94196043688C}"/>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2BAE649A-4BF9-4AFC-A73E-F6EF96E33866}" type="datetime1">
              <a:rPr lang="es-ES"/>
              <a:pPr lvl="0"/>
              <a:t>08/05/2020</a:t>
            </a:fld>
            <a:endParaRPr lang="es-ES"/>
          </a:p>
        </p:txBody>
      </p:sp>
      <p:sp>
        <p:nvSpPr>
          <p:cNvPr id="4" name="Marcador de imagen de diapositiva 3">
            <a:extLst>
              <a:ext uri="{FF2B5EF4-FFF2-40B4-BE49-F238E27FC236}">
                <a16:creationId xmlns:a16="http://schemas.microsoft.com/office/drawing/2014/main" id="{195EC396-9BB6-4BDB-9CFB-92804B7002FE}"/>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04106330-E383-4A2F-89FC-CA9A14CD0917}"/>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9386508F-0FC5-42F4-A7B2-2C7077F1CF8B}"/>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76937467-0B58-455C-BB1F-83D389FE10C7}"/>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43C3806C-5AF1-4247-A65D-959F1FA2A21D}" type="slidenum">
              <a:t>‹Nº›</a:t>
            </a:fld>
            <a:endParaRPr lang="es-ES"/>
          </a:p>
        </p:txBody>
      </p:sp>
    </p:spTree>
    <p:extLst>
      <p:ext uri="{BB962C8B-B14F-4D97-AF65-F5344CB8AC3E}">
        <p14:creationId xmlns:p14="http://schemas.microsoft.com/office/powerpoint/2010/main" val="1637514012"/>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C0CC09B-6FC6-4E08-84E1-96B1A1CF33EB}"/>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62D23A73-9557-40AC-A44B-C7C9022713A1}"/>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EDC293C6-27C7-4D04-8702-7DC848905352}"/>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ADC0BCE-DC6F-4FBA-AFAC-91F474EBFBD1}"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6247ED3-B46B-4F12-9E19-0986B7DF520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808C1879-12F3-4FCF-AEEC-FC8B46531861}"/>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C44CA811-E7FD-436F-9F7F-DEDD65925F4F}"/>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41715B7B-40F5-46B7-A287-CD42ECD46C9D}"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C354CD5-4F47-4661-89D4-C555A9DB9891}"/>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3F886DF4-C862-489C-9FCD-EC4259C7DEF4}"/>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2BD93571-058A-4879-82C3-FF454396D686}"/>
              </a:ext>
            </a:extLst>
          </p:cNvPr>
          <p:cNvSpPr txBox="1">
            <a:spLocks noGrp="1"/>
          </p:cNvSpPr>
          <p:nvPr>
            <p:ph type="dt" sz="half" idx="7"/>
          </p:nvPr>
        </p:nvSpPr>
        <p:spPr/>
        <p:txBody>
          <a:bodyPr/>
          <a:lstStyle>
            <a:lvl1pPr>
              <a:defRPr/>
            </a:lvl1pPr>
          </a:lstStyle>
          <a:p>
            <a:pPr lvl="0"/>
            <a:fld id="{8E1AAB64-AC36-446D-B767-0DAA93A29468}" type="datetime1">
              <a:rPr lang="es-ES"/>
              <a:pPr lvl="0"/>
              <a:t>08/05/2020</a:t>
            </a:fld>
            <a:endParaRPr lang="es-ES"/>
          </a:p>
        </p:txBody>
      </p:sp>
      <p:sp>
        <p:nvSpPr>
          <p:cNvPr id="5" name="Marcador de pie de página 4">
            <a:extLst>
              <a:ext uri="{FF2B5EF4-FFF2-40B4-BE49-F238E27FC236}">
                <a16:creationId xmlns:a16="http://schemas.microsoft.com/office/drawing/2014/main" id="{34C06A5A-D9CB-4B0C-82DE-964BF14EBD7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BF96FD6-78A7-4DD0-8F15-47A850739CA1}"/>
              </a:ext>
            </a:extLst>
          </p:cNvPr>
          <p:cNvSpPr txBox="1">
            <a:spLocks noGrp="1"/>
          </p:cNvSpPr>
          <p:nvPr>
            <p:ph type="sldNum" sz="quarter" idx="8"/>
          </p:nvPr>
        </p:nvSpPr>
        <p:spPr/>
        <p:txBody>
          <a:bodyPr/>
          <a:lstStyle>
            <a:lvl1pPr>
              <a:defRPr/>
            </a:lvl1pPr>
          </a:lstStyle>
          <a:p>
            <a:pPr lvl="0"/>
            <a:fld id="{8D6603BC-11A5-4CD0-8148-20132F4DD6AF}" type="slidenum">
              <a:t>‹Nº›</a:t>
            </a:fld>
            <a:endParaRPr lang="es-ES"/>
          </a:p>
        </p:txBody>
      </p:sp>
    </p:spTree>
    <p:extLst>
      <p:ext uri="{BB962C8B-B14F-4D97-AF65-F5344CB8AC3E}">
        <p14:creationId xmlns:p14="http://schemas.microsoft.com/office/powerpoint/2010/main" val="3699416264"/>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7CFEB24-DE13-4663-85B1-CEBF3F40E1C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334090BC-2547-4BCE-BCA5-79122159A05F}"/>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499274D-40C1-4A72-B20E-F09D6F3EE07A}"/>
              </a:ext>
            </a:extLst>
          </p:cNvPr>
          <p:cNvSpPr txBox="1">
            <a:spLocks noGrp="1"/>
          </p:cNvSpPr>
          <p:nvPr>
            <p:ph type="dt" sz="half" idx="7"/>
          </p:nvPr>
        </p:nvSpPr>
        <p:spPr/>
        <p:txBody>
          <a:bodyPr/>
          <a:lstStyle>
            <a:lvl1pPr>
              <a:defRPr/>
            </a:lvl1pPr>
          </a:lstStyle>
          <a:p>
            <a:pPr lvl="0"/>
            <a:fld id="{DD466B2F-57EB-4231-958C-DD60C06BBE45}" type="datetime1">
              <a:rPr lang="es-ES"/>
              <a:pPr lvl="0"/>
              <a:t>08/05/2020</a:t>
            </a:fld>
            <a:endParaRPr lang="es-ES"/>
          </a:p>
        </p:txBody>
      </p:sp>
      <p:sp>
        <p:nvSpPr>
          <p:cNvPr id="5" name="Marcador de pie de página 4">
            <a:extLst>
              <a:ext uri="{FF2B5EF4-FFF2-40B4-BE49-F238E27FC236}">
                <a16:creationId xmlns:a16="http://schemas.microsoft.com/office/drawing/2014/main" id="{DFD405ED-FAEF-4E17-94A0-341018637C5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8434D5E-DAE0-4793-AEA0-D68A63FAFCC3}"/>
              </a:ext>
            </a:extLst>
          </p:cNvPr>
          <p:cNvSpPr txBox="1">
            <a:spLocks noGrp="1"/>
          </p:cNvSpPr>
          <p:nvPr>
            <p:ph type="sldNum" sz="quarter" idx="8"/>
          </p:nvPr>
        </p:nvSpPr>
        <p:spPr/>
        <p:txBody>
          <a:bodyPr/>
          <a:lstStyle>
            <a:lvl1pPr>
              <a:defRPr/>
            </a:lvl1pPr>
          </a:lstStyle>
          <a:p>
            <a:pPr lvl="0"/>
            <a:fld id="{28515DF0-8C04-46DB-845C-6208208EE8D4}" type="slidenum">
              <a:t>‹Nº›</a:t>
            </a:fld>
            <a:endParaRPr lang="es-ES"/>
          </a:p>
        </p:txBody>
      </p:sp>
    </p:spTree>
    <p:extLst>
      <p:ext uri="{BB962C8B-B14F-4D97-AF65-F5344CB8AC3E}">
        <p14:creationId xmlns:p14="http://schemas.microsoft.com/office/powerpoint/2010/main" val="38056541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7313816-780A-4C27-9633-7F88227E17ED}"/>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0BFB1B0-BF02-4F80-87AE-3101BA37EE56}"/>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B01A46DF-55E4-42E1-AB82-BBFDA6283005}"/>
              </a:ext>
            </a:extLst>
          </p:cNvPr>
          <p:cNvSpPr txBox="1">
            <a:spLocks noGrp="1"/>
          </p:cNvSpPr>
          <p:nvPr>
            <p:ph type="dt" sz="half" idx="7"/>
          </p:nvPr>
        </p:nvSpPr>
        <p:spPr/>
        <p:txBody>
          <a:bodyPr/>
          <a:lstStyle>
            <a:lvl1pPr>
              <a:defRPr/>
            </a:lvl1pPr>
          </a:lstStyle>
          <a:p>
            <a:pPr lvl="0"/>
            <a:fld id="{5B50A9AA-110F-49BD-8677-3CC87E44B156}" type="datetime1">
              <a:rPr lang="es-ES"/>
              <a:pPr lvl="0"/>
              <a:t>08/05/2020</a:t>
            </a:fld>
            <a:endParaRPr lang="es-ES"/>
          </a:p>
        </p:txBody>
      </p:sp>
      <p:sp>
        <p:nvSpPr>
          <p:cNvPr id="5" name="Marcador de pie de página 4">
            <a:extLst>
              <a:ext uri="{FF2B5EF4-FFF2-40B4-BE49-F238E27FC236}">
                <a16:creationId xmlns:a16="http://schemas.microsoft.com/office/drawing/2014/main" id="{1F635A8A-4203-4F1F-813B-CD7DFDC4B24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68FFAAC-2286-463D-BDC8-C9E2105C2280}"/>
              </a:ext>
            </a:extLst>
          </p:cNvPr>
          <p:cNvSpPr txBox="1">
            <a:spLocks noGrp="1"/>
          </p:cNvSpPr>
          <p:nvPr>
            <p:ph type="sldNum" sz="quarter" idx="8"/>
          </p:nvPr>
        </p:nvSpPr>
        <p:spPr/>
        <p:txBody>
          <a:bodyPr/>
          <a:lstStyle>
            <a:lvl1pPr>
              <a:defRPr/>
            </a:lvl1pPr>
          </a:lstStyle>
          <a:p>
            <a:pPr lvl="0"/>
            <a:fld id="{27DCF4B7-5570-4D67-9E69-024C01A0A874}" type="slidenum">
              <a:t>‹Nº›</a:t>
            </a:fld>
            <a:endParaRPr lang="es-ES"/>
          </a:p>
        </p:txBody>
      </p:sp>
    </p:spTree>
    <p:extLst>
      <p:ext uri="{BB962C8B-B14F-4D97-AF65-F5344CB8AC3E}">
        <p14:creationId xmlns:p14="http://schemas.microsoft.com/office/powerpoint/2010/main" val="9527994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B859596-E77D-4F18-97DC-6F85E2AF8CE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A799AFE0-66EA-466D-9679-51EC1418906C}"/>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8BFE3402-F200-409F-8F44-81C5A91C5BE4}"/>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72588A6A-5F71-449D-80DA-08DDF90FAE9B}"/>
              </a:ext>
            </a:extLst>
          </p:cNvPr>
          <p:cNvSpPr txBox="1">
            <a:spLocks noGrp="1"/>
          </p:cNvSpPr>
          <p:nvPr>
            <p:ph type="dt" sz="half" idx="7"/>
          </p:nvPr>
        </p:nvSpPr>
        <p:spPr/>
        <p:txBody>
          <a:bodyPr/>
          <a:lstStyle>
            <a:lvl1pPr>
              <a:defRPr/>
            </a:lvl1pPr>
          </a:lstStyle>
          <a:p>
            <a:pPr lvl="0"/>
            <a:fld id="{4188EE3F-A8DC-4230-97F5-525FA79FEE12}" type="datetime1">
              <a:rPr lang="es-ES"/>
              <a:pPr lvl="0"/>
              <a:t>08/05/2020</a:t>
            </a:fld>
            <a:endParaRPr lang="es-ES"/>
          </a:p>
        </p:txBody>
      </p:sp>
      <p:sp>
        <p:nvSpPr>
          <p:cNvPr id="6" name="Marcador de pie de página 5">
            <a:extLst>
              <a:ext uri="{FF2B5EF4-FFF2-40B4-BE49-F238E27FC236}">
                <a16:creationId xmlns:a16="http://schemas.microsoft.com/office/drawing/2014/main" id="{3E636E19-81C0-4AD5-BA58-471E9EBC3CDB}"/>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80E5736F-32A2-41FF-9E33-A02691A30F90}"/>
              </a:ext>
            </a:extLst>
          </p:cNvPr>
          <p:cNvSpPr txBox="1">
            <a:spLocks noGrp="1"/>
          </p:cNvSpPr>
          <p:nvPr>
            <p:ph type="sldNum" sz="quarter" idx="8"/>
          </p:nvPr>
        </p:nvSpPr>
        <p:spPr/>
        <p:txBody>
          <a:bodyPr/>
          <a:lstStyle>
            <a:lvl1pPr>
              <a:defRPr/>
            </a:lvl1pPr>
          </a:lstStyle>
          <a:p>
            <a:pPr lvl="0"/>
            <a:fld id="{65795FD8-65F1-4DCF-B373-1B8C202E2CE8}" type="slidenum">
              <a:t>‹Nº›</a:t>
            </a:fld>
            <a:endParaRPr lang="es-ES"/>
          </a:p>
        </p:txBody>
      </p:sp>
    </p:spTree>
    <p:extLst>
      <p:ext uri="{BB962C8B-B14F-4D97-AF65-F5344CB8AC3E}">
        <p14:creationId xmlns:p14="http://schemas.microsoft.com/office/powerpoint/2010/main" val="32069773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36B1625-1818-428A-8D2F-A883F674B7E5}"/>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4970B43A-2143-469F-86D1-8523AACA206B}"/>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E34A2621-E9C8-44A2-88B7-CB5AE4F1F63A}"/>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556B7D65-6E9B-4CD5-9BF2-1875F708095A}"/>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743DEAB6-D116-4BAE-9B42-41B663DA243E}"/>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096280B6-0AE5-4731-923E-6E61AA248387}"/>
              </a:ext>
            </a:extLst>
          </p:cNvPr>
          <p:cNvSpPr txBox="1">
            <a:spLocks noGrp="1"/>
          </p:cNvSpPr>
          <p:nvPr>
            <p:ph type="dt" sz="half" idx="7"/>
          </p:nvPr>
        </p:nvSpPr>
        <p:spPr/>
        <p:txBody>
          <a:bodyPr/>
          <a:lstStyle>
            <a:lvl1pPr>
              <a:defRPr/>
            </a:lvl1pPr>
          </a:lstStyle>
          <a:p>
            <a:pPr lvl="0"/>
            <a:fld id="{8992D93B-C451-4A7F-9AE3-CDE2CA78FFBB}" type="datetime1">
              <a:rPr lang="es-ES"/>
              <a:pPr lvl="0"/>
              <a:t>08/05/2020</a:t>
            </a:fld>
            <a:endParaRPr lang="es-ES"/>
          </a:p>
        </p:txBody>
      </p:sp>
      <p:sp>
        <p:nvSpPr>
          <p:cNvPr id="8" name="Marcador de pie de página 7">
            <a:extLst>
              <a:ext uri="{FF2B5EF4-FFF2-40B4-BE49-F238E27FC236}">
                <a16:creationId xmlns:a16="http://schemas.microsoft.com/office/drawing/2014/main" id="{D9D8D60D-2FAD-4FD4-B0A8-FCD05939E693}"/>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BB122A53-EAE9-45B3-B91A-38F50E0CE685}"/>
              </a:ext>
            </a:extLst>
          </p:cNvPr>
          <p:cNvSpPr txBox="1">
            <a:spLocks noGrp="1"/>
          </p:cNvSpPr>
          <p:nvPr>
            <p:ph type="sldNum" sz="quarter" idx="8"/>
          </p:nvPr>
        </p:nvSpPr>
        <p:spPr/>
        <p:txBody>
          <a:bodyPr/>
          <a:lstStyle>
            <a:lvl1pPr>
              <a:defRPr/>
            </a:lvl1pPr>
          </a:lstStyle>
          <a:p>
            <a:pPr lvl="0"/>
            <a:fld id="{076342E7-EE85-42C8-9FF9-125A4F98C880}" type="slidenum">
              <a:t>‹Nº›</a:t>
            </a:fld>
            <a:endParaRPr lang="es-ES"/>
          </a:p>
        </p:txBody>
      </p:sp>
    </p:spTree>
    <p:extLst>
      <p:ext uri="{BB962C8B-B14F-4D97-AF65-F5344CB8AC3E}">
        <p14:creationId xmlns:p14="http://schemas.microsoft.com/office/powerpoint/2010/main" val="39559810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15126A1-D8A7-4F45-9A57-1B3191CDF95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509186B1-FAE5-4269-901F-F65A22FB7058}"/>
              </a:ext>
            </a:extLst>
          </p:cNvPr>
          <p:cNvSpPr txBox="1">
            <a:spLocks noGrp="1"/>
          </p:cNvSpPr>
          <p:nvPr>
            <p:ph type="dt" sz="half" idx="7"/>
          </p:nvPr>
        </p:nvSpPr>
        <p:spPr/>
        <p:txBody>
          <a:bodyPr/>
          <a:lstStyle>
            <a:lvl1pPr>
              <a:defRPr/>
            </a:lvl1pPr>
          </a:lstStyle>
          <a:p>
            <a:pPr lvl="0"/>
            <a:fld id="{16DBEFDB-B2D5-40EF-8938-E4B5D2473E03}" type="datetime1">
              <a:rPr lang="es-ES"/>
              <a:pPr lvl="0"/>
              <a:t>08/05/2020</a:t>
            </a:fld>
            <a:endParaRPr lang="es-ES"/>
          </a:p>
        </p:txBody>
      </p:sp>
      <p:sp>
        <p:nvSpPr>
          <p:cNvPr id="4" name="Marcador de pie de página 3">
            <a:extLst>
              <a:ext uri="{FF2B5EF4-FFF2-40B4-BE49-F238E27FC236}">
                <a16:creationId xmlns:a16="http://schemas.microsoft.com/office/drawing/2014/main" id="{2539846A-7C35-47CC-9539-6052A7F94C96}"/>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0CE846AB-2E0E-49BE-A6F3-A31080E3ECED}"/>
              </a:ext>
            </a:extLst>
          </p:cNvPr>
          <p:cNvSpPr txBox="1">
            <a:spLocks noGrp="1"/>
          </p:cNvSpPr>
          <p:nvPr>
            <p:ph type="sldNum" sz="quarter" idx="8"/>
          </p:nvPr>
        </p:nvSpPr>
        <p:spPr/>
        <p:txBody>
          <a:bodyPr/>
          <a:lstStyle>
            <a:lvl1pPr>
              <a:defRPr/>
            </a:lvl1pPr>
          </a:lstStyle>
          <a:p>
            <a:pPr lvl="0"/>
            <a:fld id="{C6E86708-19A2-44A7-8B50-2E00F711EB26}" type="slidenum">
              <a:t>‹Nº›</a:t>
            </a:fld>
            <a:endParaRPr lang="es-ES"/>
          </a:p>
        </p:txBody>
      </p:sp>
    </p:spTree>
    <p:extLst>
      <p:ext uri="{BB962C8B-B14F-4D97-AF65-F5344CB8AC3E}">
        <p14:creationId xmlns:p14="http://schemas.microsoft.com/office/powerpoint/2010/main" val="40169163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E26B6260-943C-45F5-84B7-EF547E02AD5E}"/>
              </a:ext>
            </a:extLst>
          </p:cNvPr>
          <p:cNvSpPr txBox="1">
            <a:spLocks noGrp="1"/>
          </p:cNvSpPr>
          <p:nvPr>
            <p:ph type="dt" sz="half" idx="7"/>
          </p:nvPr>
        </p:nvSpPr>
        <p:spPr/>
        <p:txBody>
          <a:bodyPr/>
          <a:lstStyle>
            <a:lvl1pPr>
              <a:defRPr/>
            </a:lvl1pPr>
          </a:lstStyle>
          <a:p>
            <a:pPr lvl="0"/>
            <a:fld id="{0EF0D832-9B5D-4EA5-83F8-20411A8F2067}" type="datetime1">
              <a:rPr lang="es-ES"/>
              <a:pPr lvl="0"/>
              <a:t>08/05/2020</a:t>
            </a:fld>
            <a:endParaRPr lang="es-ES"/>
          </a:p>
        </p:txBody>
      </p:sp>
      <p:sp>
        <p:nvSpPr>
          <p:cNvPr id="3" name="Marcador de pie de página 2">
            <a:extLst>
              <a:ext uri="{FF2B5EF4-FFF2-40B4-BE49-F238E27FC236}">
                <a16:creationId xmlns:a16="http://schemas.microsoft.com/office/drawing/2014/main" id="{0E069E94-6B02-41C4-ACFA-EB1CE9AE1A9E}"/>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9B8E6241-FCBB-4E5A-8705-934E1AB81A9F}"/>
              </a:ext>
            </a:extLst>
          </p:cNvPr>
          <p:cNvSpPr txBox="1">
            <a:spLocks noGrp="1"/>
          </p:cNvSpPr>
          <p:nvPr>
            <p:ph type="sldNum" sz="quarter" idx="8"/>
          </p:nvPr>
        </p:nvSpPr>
        <p:spPr/>
        <p:txBody>
          <a:bodyPr/>
          <a:lstStyle>
            <a:lvl1pPr>
              <a:defRPr/>
            </a:lvl1pPr>
          </a:lstStyle>
          <a:p>
            <a:pPr lvl="0"/>
            <a:fld id="{981DE05A-C6F0-4E46-81AC-A16FD4B66B31}" type="slidenum">
              <a:t>‹Nº›</a:t>
            </a:fld>
            <a:endParaRPr lang="es-ES"/>
          </a:p>
        </p:txBody>
      </p:sp>
    </p:spTree>
    <p:extLst>
      <p:ext uri="{BB962C8B-B14F-4D97-AF65-F5344CB8AC3E}">
        <p14:creationId xmlns:p14="http://schemas.microsoft.com/office/powerpoint/2010/main" val="2699261258"/>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1D0A15E-4023-4F73-8E2F-1BFF2B3B8A56}"/>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3F3A758-D909-4D02-ADD0-36CC27A7C339}"/>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202B6253-3609-4FAB-9D01-558DD3021333}"/>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F28F00A7-1709-43C0-AABB-CC72970F0D9E}"/>
              </a:ext>
            </a:extLst>
          </p:cNvPr>
          <p:cNvSpPr txBox="1">
            <a:spLocks noGrp="1"/>
          </p:cNvSpPr>
          <p:nvPr>
            <p:ph type="dt" sz="half" idx="7"/>
          </p:nvPr>
        </p:nvSpPr>
        <p:spPr/>
        <p:txBody>
          <a:bodyPr/>
          <a:lstStyle>
            <a:lvl1pPr>
              <a:defRPr/>
            </a:lvl1pPr>
          </a:lstStyle>
          <a:p>
            <a:pPr lvl="0"/>
            <a:fld id="{1A01405A-5D3D-4838-8B33-50E927CD95A7}" type="datetime1">
              <a:rPr lang="es-ES"/>
              <a:pPr lvl="0"/>
              <a:t>08/05/2020</a:t>
            </a:fld>
            <a:endParaRPr lang="es-ES"/>
          </a:p>
        </p:txBody>
      </p:sp>
      <p:sp>
        <p:nvSpPr>
          <p:cNvPr id="6" name="Marcador de pie de página 5">
            <a:extLst>
              <a:ext uri="{FF2B5EF4-FFF2-40B4-BE49-F238E27FC236}">
                <a16:creationId xmlns:a16="http://schemas.microsoft.com/office/drawing/2014/main" id="{2B2D5664-60A2-49EE-B404-EEBDA0FCCEC3}"/>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6677FF5F-2753-4AAB-A99A-1A1E11C0C719}"/>
              </a:ext>
            </a:extLst>
          </p:cNvPr>
          <p:cNvSpPr txBox="1">
            <a:spLocks noGrp="1"/>
          </p:cNvSpPr>
          <p:nvPr>
            <p:ph type="sldNum" sz="quarter" idx="8"/>
          </p:nvPr>
        </p:nvSpPr>
        <p:spPr/>
        <p:txBody>
          <a:bodyPr/>
          <a:lstStyle>
            <a:lvl1pPr>
              <a:defRPr/>
            </a:lvl1pPr>
          </a:lstStyle>
          <a:p>
            <a:pPr lvl="0"/>
            <a:fld id="{655D311A-9542-4631-A300-8E910C1F56AF}" type="slidenum">
              <a:t>‹Nº›</a:t>
            </a:fld>
            <a:endParaRPr lang="es-ES"/>
          </a:p>
        </p:txBody>
      </p:sp>
    </p:spTree>
    <p:extLst>
      <p:ext uri="{BB962C8B-B14F-4D97-AF65-F5344CB8AC3E}">
        <p14:creationId xmlns:p14="http://schemas.microsoft.com/office/powerpoint/2010/main" val="35381085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C337E21-C343-4A31-A1E9-D99FE986557E}"/>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B852B00E-04A1-4AEA-87DF-E7E71787A50B}"/>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EC433CB5-3923-4E5D-A030-75B68AD1ECD9}"/>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9B313AA3-5E79-410D-975D-67AF2787DBAE}"/>
              </a:ext>
            </a:extLst>
          </p:cNvPr>
          <p:cNvSpPr txBox="1">
            <a:spLocks noGrp="1"/>
          </p:cNvSpPr>
          <p:nvPr>
            <p:ph type="dt" sz="half" idx="7"/>
          </p:nvPr>
        </p:nvSpPr>
        <p:spPr/>
        <p:txBody>
          <a:bodyPr/>
          <a:lstStyle>
            <a:lvl1pPr>
              <a:defRPr/>
            </a:lvl1pPr>
          </a:lstStyle>
          <a:p>
            <a:pPr lvl="0"/>
            <a:fld id="{19549671-B993-4B7D-99B7-707CBE4B839E}" type="datetime1">
              <a:rPr lang="es-ES"/>
              <a:pPr lvl="0"/>
              <a:t>08/05/2020</a:t>
            </a:fld>
            <a:endParaRPr lang="es-ES"/>
          </a:p>
        </p:txBody>
      </p:sp>
      <p:sp>
        <p:nvSpPr>
          <p:cNvPr id="6" name="Marcador de pie de página 5">
            <a:extLst>
              <a:ext uri="{FF2B5EF4-FFF2-40B4-BE49-F238E27FC236}">
                <a16:creationId xmlns:a16="http://schemas.microsoft.com/office/drawing/2014/main" id="{92C21B7C-6039-4F72-BC3F-42AC7564076F}"/>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F6A58F37-CE53-4B59-84E6-C7B3B8DA7FED}"/>
              </a:ext>
            </a:extLst>
          </p:cNvPr>
          <p:cNvSpPr txBox="1">
            <a:spLocks noGrp="1"/>
          </p:cNvSpPr>
          <p:nvPr>
            <p:ph type="sldNum" sz="quarter" idx="8"/>
          </p:nvPr>
        </p:nvSpPr>
        <p:spPr/>
        <p:txBody>
          <a:bodyPr/>
          <a:lstStyle>
            <a:lvl1pPr>
              <a:defRPr/>
            </a:lvl1pPr>
          </a:lstStyle>
          <a:p>
            <a:pPr lvl="0"/>
            <a:fld id="{158D64BF-4D7F-4472-AD65-704CB808EAB9}" type="slidenum">
              <a:t>‹Nº›</a:t>
            </a:fld>
            <a:endParaRPr lang="es-ES"/>
          </a:p>
        </p:txBody>
      </p:sp>
    </p:spTree>
    <p:extLst>
      <p:ext uri="{BB962C8B-B14F-4D97-AF65-F5344CB8AC3E}">
        <p14:creationId xmlns:p14="http://schemas.microsoft.com/office/powerpoint/2010/main" val="1543374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368CF86-9082-46DB-90FB-6411E0DC439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9EBA1FCC-752B-476F-A4C8-5A6BF221A8CB}"/>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8C53646-D8A2-4857-9D33-23E58B57A385}"/>
              </a:ext>
            </a:extLst>
          </p:cNvPr>
          <p:cNvSpPr txBox="1">
            <a:spLocks noGrp="1"/>
          </p:cNvSpPr>
          <p:nvPr>
            <p:ph type="dt" sz="half" idx="7"/>
          </p:nvPr>
        </p:nvSpPr>
        <p:spPr/>
        <p:txBody>
          <a:bodyPr/>
          <a:lstStyle>
            <a:lvl1pPr>
              <a:defRPr/>
            </a:lvl1pPr>
          </a:lstStyle>
          <a:p>
            <a:pPr lvl="0"/>
            <a:fld id="{6002A113-7AE5-4926-A436-25870A2D7796}" type="datetime1">
              <a:rPr lang="es-ES"/>
              <a:pPr lvl="0"/>
              <a:t>08/05/2020</a:t>
            </a:fld>
            <a:endParaRPr lang="es-ES"/>
          </a:p>
        </p:txBody>
      </p:sp>
      <p:sp>
        <p:nvSpPr>
          <p:cNvPr id="5" name="Marcador de pie de página 4">
            <a:extLst>
              <a:ext uri="{FF2B5EF4-FFF2-40B4-BE49-F238E27FC236}">
                <a16:creationId xmlns:a16="http://schemas.microsoft.com/office/drawing/2014/main" id="{4D586D8D-FD54-4114-A91B-D7DBEDE7952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26FF08A-489E-4A15-A5A7-31A30C03CE94}"/>
              </a:ext>
            </a:extLst>
          </p:cNvPr>
          <p:cNvSpPr txBox="1">
            <a:spLocks noGrp="1"/>
          </p:cNvSpPr>
          <p:nvPr>
            <p:ph type="sldNum" sz="quarter" idx="8"/>
          </p:nvPr>
        </p:nvSpPr>
        <p:spPr/>
        <p:txBody>
          <a:bodyPr/>
          <a:lstStyle>
            <a:lvl1pPr>
              <a:defRPr/>
            </a:lvl1pPr>
          </a:lstStyle>
          <a:p>
            <a:pPr lvl="0"/>
            <a:fld id="{175D8D5B-39F4-4C3C-AD16-8BC9A962372D}" type="slidenum">
              <a:t>‹Nº›</a:t>
            </a:fld>
            <a:endParaRPr lang="es-ES"/>
          </a:p>
        </p:txBody>
      </p:sp>
    </p:spTree>
    <p:extLst>
      <p:ext uri="{BB962C8B-B14F-4D97-AF65-F5344CB8AC3E}">
        <p14:creationId xmlns:p14="http://schemas.microsoft.com/office/powerpoint/2010/main" val="21767570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E8151D96-010F-4F96-9B1D-CF29073E9261}"/>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5ADCF775-9DEF-4892-87F6-80747C1221C6}"/>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FCF8020-5D34-42EB-BF97-8F55084FCE09}"/>
              </a:ext>
            </a:extLst>
          </p:cNvPr>
          <p:cNvSpPr txBox="1">
            <a:spLocks noGrp="1"/>
          </p:cNvSpPr>
          <p:nvPr>
            <p:ph type="dt" sz="half" idx="7"/>
          </p:nvPr>
        </p:nvSpPr>
        <p:spPr/>
        <p:txBody>
          <a:bodyPr/>
          <a:lstStyle>
            <a:lvl1pPr>
              <a:defRPr/>
            </a:lvl1pPr>
          </a:lstStyle>
          <a:p>
            <a:pPr lvl="0"/>
            <a:fld id="{B58D5C09-3F90-419A-9EC3-7EE66C53F7BE}" type="datetime1">
              <a:rPr lang="es-ES"/>
              <a:pPr lvl="0"/>
              <a:t>08/05/2020</a:t>
            </a:fld>
            <a:endParaRPr lang="es-ES"/>
          </a:p>
        </p:txBody>
      </p:sp>
      <p:sp>
        <p:nvSpPr>
          <p:cNvPr id="5" name="Marcador de pie de página 4">
            <a:extLst>
              <a:ext uri="{FF2B5EF4-FFF2-40B4-BE49-F238E27FC236}">
                <a16:creationId xmlns:a16="http://schemas.microsoft.com/office/drawing/2014/main" id="{E98E22D1-B9D3-408C-ABE0-EB0D10D9D4F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435A5B5-240C-4280-A003-A36D1570E44C}"/>
              </a:ext>
            </a:extLst>
          </p:cNvPr>
          <p:cNvSpPr txBox="1">
            <a:spLocks noGrp="1"/>
          </p:cNvSpPr>
          <p:nvPr>
            <p:ph type="sldNum" sz="quarter" idx="8"/>
          </p:nvPr>
        </p:nvSpPr>
        <p:spPr/>
        <p:txBody>
          <a:bodyPr/>
          <a:lstStyle>
            <a:lvl1pPr>
              <a:defRPr/>
            </a:lvl1pPr>
          </a:lstStyle>
          <a:p>
            <a:pPr lvl="0"/>
            <a:fld id="{335590F5-D288-4591-82C3-F3150F66E006}" type="slidenum">
              <a:t>‹Nº›</a:t>
            </a:fld>
            <a:endParaRPr lang="es-ES"/>
          </a:p>
        </p:txBody>
      </p:sp>
    </p:spTree>
    <p:extLst>
      <p:ext uri="{BB962C8B-B14F-4D97-AF65-F5344CB8AC3E}">
        <p14:creationId xmlns:p14="http://schemas.microsoft.com/office/powerpoint/2010/main" val="39004055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3FE5F82-4AAF-4DF0-81CE-9D99E6121F34}"/>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CDB4E8DD-F8CF-48FB-80E8-0E4B42238340}"/>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6F8852D9-6F47-48EB-B16F-8865081962A7}"/>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9A916F23-4EB7-4766-B3CB-725AE76AC7BA}"/>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E3A9E870-D08A-4840-BFA3-7215FF04F318}"/>
              </a:ext>
            </a:extLst>
          </p:cNvPr>
          <p:cNvSpPr txBox="1">
            <a:spLocks noGrp="1"/>
          </p:cNvSpPr>
          <p:nvPr>
            <p:ph type="sldNum" sz="quarter" idx="8"/>
          </p:nvPr>
        </p:nvSpPr>
        <p:spPr/>
        <p:txBody>
          <a:bodyPr/>
          <a:lstStyle>
            <a:lvl1pPr>
              <a:defRPr sz="1400"/>
            </a:lvl1pPr>
          </a:lstStyle>
          <a:p>
            <a:pPr lvl="0"/>
            <a:fld id="{5F985657-DC35-439E-9B3E-962E98C2CCB5}" type="slidenum">
              <a:t>‹Nº›</a:t>
            </a:fld>
            <a:endParaRPr lang="es-ES"/>
          </a:p>
        </p:txBody>
      </p:sp>
    </p:spTree>
    <p:extLst>
      <p:ext uri="{BB962C8B-B14F-4D97-AF65-F5344CB8AC3E}">
        <p14:creationId xmlns:p14="http://schemas.microsoft.com/office/powerpoint/2010/main" val="648434091"/>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065E569-A0A6-4A73-87B4-3586F895CFF3}"/>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8E719B49-9520-4A3D-9DFC-631F30220FE6}"/>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D68C6B95-B1B9-442E-B741-325766C25AC4}"/>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3346687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85909A4C-0074-4F46-907D-F261533AB50B}"/>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61515A77-FB7F-47D2-AFA8-B4D5A8FCF579}"/>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181DE29-6637-4974-8FDA-1C96F0A17E2F}"/>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C7DEE9CF-E883-4BCA-9895-1AC6E11C83A5}" type="datetime1">
              <a:rPr lang="es-ES"/>
              <a:pPr lvl="0"/>
              <a:t>08/05/2020</a:t>
            </a:fld>
            <a:endParaRPr lang="es-ES"/>
          </a:p>
        </p:txBody>
      </p:sp>
      <p:sp>
        <p:nvSpPr>
          <p:cNvPr id="5" name="Marcador de pie de página 4">
            <a:extLst>
              <a:ext uri="{FF2B5EF4-FFF2-40B4-BE49-F238E27FC236}">
                <a16:creationId xmlns:a16="http://schemas.microsoft.com/office/drawing/2014/main" id="{C19F7B4B-2787-4B90-831A-A9DC75B69973}"/>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D3BE1D78-CA80-475B-80BB-CD1F261C7383}"/>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A4A692B1-89F3-4D73-8909-D1B5871822F0}"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30F8DD82-C464-4F05-970F-6E9B88D93052}"/>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8B7B5B26-2C83-4374-9236-5330011AD034}"/>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2DF24602-4013-4409-9B93-14DA05E246CA}"/>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AA25AE75-FB0F-4A63-8FC5-63B891E8886D}"/>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C5350C85-093E-4A20-BCE4-ABA80B31B7A6}"/>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43288B61-10A1-4D27-9675-51571EEF0536}"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D1CCB9B5-4F16-4B92-89D2-77653C435D01}"/>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497840901"/>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2.xml"/></Relationships>
</file>

<file path=ppt/slides/_rels/slide64.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hyperlink" Target="https://vk.com/mispps" TargetMode="External"/><Relationship Id="rId3" Type="http://schemas.openxmlformats.org/officeDocument/2006/relationships/image" Target="../media/image61.png"/><Relationship Id="rId7" Type="http://schemas.openxmlformats.org/officeDocument/2006/relationships/hyperlink" Target="https://www.facebook.com/mispps" TargetMode="External"/><Relationship Id="rId12" Type="http://schemas.openxmlformats.org/officeDocument/2006/relationships/image" Target="../media/image66.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63.png"/><Relationship Id="rId11" Type="http://schemas.openxmlformats.org/officeDocument/2006/relationships/hyperlink" Target="https://plus.google.com/+Mispps/" TargetMode="External"/><Relationship Id="rId5" Type="http://schemas.openxmlformats.org/officeDocument/2006/relationships/image" Target="../media/image62.png"/><Relationship Id="rId10" Type="http://schemas.openxmlformats.org/officeDocument/2006/relationships/image" Target="../media/image6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7.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C205A46-DF03-4C1B-ACA8-1720BDACE454}"/>
              </a:ext>
            </a:extLst>
          </p:cNvPr>
          <p:cNvSpPr txBox="1"/>
          <p:nvPr/>
        </p:nvSpPr>
        <p:spPr>
          <a:xfrm>
            <a:off x="0" y="2661918"/>
            <a:ext cx="12059921"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Tahoma" pitchFamily="34"/>
                <a:ea typeface="Tahoma" pitchFamily="34"/>
                <a:cs typeface="Tahoma" pitchFamily="34"/>
              </a:rPr>
              <a:t>THE MOTHERLAND CALLS</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Tahoma" pitchFamily="34"/>
              <a:ea typeface="Tahoma" pitchFamily="34"/>
              <a:cs typeface="Tahoma"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Tahoma" pitchFamily="34"/>
                <a:ea typeface="Tahoma" pitchFamily="34"/>
                <a:cs typeface="Tahoma" pitchFamily="34"/>
              </a:rPr>
              <a:t>VOLGOGRADO · RUSIA</a:t>
            </a:r>
          </a:p>
        </p:txBody>
      </p:sp>
      <p:pic>
        <p:nvPicPr>
          <p:cNvPr id="3" name="02. La gerra santa">
            <a:extLst>
              <a:ext uri="{FF2B5EF4-FFF2-40B4-BE49-F238E27FC236}">
                <a16:creationId xmlns:a16="http://schemas.microsoft.com/office/drawing/2014/main" id="{B7D5362B-8B67-4C89-B27A-BAF49235889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05840" y="5359398"/>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82FA9F1-E97A-4650-B7C4-7F03C9187CBD}"/>
              </a:ext>
            </a:extLst>
          </p:cNvPr>
          <p:cNvPicPr>
            <a:picLocks noChangeAspect="1"/>
          </p:cNvPicPr>
          <p:nvPr/>
        </p:nvPicPr>
        <p:blipFill>
          <a:blip r:embed="rId3"/>
          <a:stretch>
            <a:fillRect/>
          </a:stretch>
        </p:blipFill>
        <p:spPr>
          <a:xfrm>
            <a:off x="0" y="0"/>
            <a:ext cx="12191996" cy="6851946"/>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1C15BBF1-32BA-486F-B003-965AF9A39826}"/>
              </a:ext>
            </a:extLst>
          </p:cNvPr>
          <p:cNvSpPr txBox="1"/>
          <p:nvPr/>
        </p:nvSpPr>
        <p:spPr>
          <a:xfrm>
            <a:off x="955035" y="1417320"/>
            <a:ext cx="10251438" cy="403187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La “La llamada de la Madre Patria” es el centro de la composición de los monumento-ensemble “Héroes de la Batalla de Stalingrado” en </a:t>
            </a:r>
            <a:r>
              <a:rPr lang="es-ES" sz="1600" b="0" i="0" u="none" strike="noStrike" kern="1200" cap="none" spc="0" baseline="0">
                <a:solidFill>
                  <a:srgbClr val="FFFFFF"/>
                </a:solidFill>
                <a:uFillTx/>
                <a:latin typeface="Tahoma" pitchFamily="34"/>
                <a:ea typeface="Tahoma" pitchFamily="34"/>
                <a:cs typeface="Tahoma" pitchFamily="34"/>
              </a:rPr>
              <a:t>la</a:t>
            </a:r>
            <a:r>
              <a:rPr lang="es-ES" sz="1600" b="0" i="0" u="none" strike="noStrike" kern="1200" cap="none" spc="0" baseline="0">
                <a:solidFill>
                  <a:srgbClr val="FFFFFF"/>
                </a:solidFill>
                <a:uFillTx/>
                <a:latin typeface="Calibri"/>
              </a:rPr>
              <a:t> Mamayev Kurgan en Volgogrado, Rusia. Fue diseñado por el escultor Yevgeny Vuchetich y el ingeniero estructural Nikolai Nikitin,. Es una figura de 85 metros de una mujer que se adelanta con una espada en alto. La estatua es una imagen alegórica de la Patria, que llama a sus hijos e hijas a rechazar al enemigo y regresar al ataque.</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Motherland Calls es muy complejo desde el punto de vista de la ingeniería, debido a su postura característica con una espada en alto en la mano derecha y la mano izquierda extendida en un gesto de llamada. La tecnología detrás de la estatua hueca se basa en una combinación de hormigón pretensado con cables metálicos. La escultura es hueca. En el interior, toda la estatua consta de celdas o cámaras separadas, como las habitaciones de un edificio. Los muros de hormigón de la escultura tienen un grosor de 25–30 cm.</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La construcción del monumento se inició en mayo de 1959 y se completó el 15 de octubre de 1967. Era la escultura más alta del mundo en el momento de la creación. El trabajo de restauración en el monumento principal del complejo del monumento se realizó en 1972, cuando la espada fue reemplazada por otra completamente de acero inoxidable. Por la noche, la escultura está iluminada por reflectores . Fue especialmente iluminado como parte de un espectáculo de luces titulado "La luz de la gran victoria", que marca el 72 aniversario de la victoria sobre la Alemania nazi.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768C248-884E-4C27-AAD1-63BB16F16807}"/>
              </a:ext>
            </a:extLst>
          </p:cNvPr>
          <p:cNvPicPr>
            <a:picLocks noChangeAspect="1"/>
          </p:cNvPicPr>
          <p:nvPr/>
        </p:nvPicPr>
        <p:blipFill>
          <a:blip r:embed="rId3"/>
          <a:stretch>
            <a:fillRect/>
          </a:stretch>
        </p:blipFill>
        <p:spPr>
          <a:xfrm>
            <a:off x="0" y="0"/>
            <a:ext cx="12191996" cy="6859472"/>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56FB00B-11C5-4403-9441-5DA8177B72CD}"/>
              </a:ext>
            </a:extLst>
          </p:cNvPr>
          <p:cNvPicPr>
            <a:picLocks noChangeAspect="1"/>
          </p:cNvPicPr>
          <p:nvPr/>
        </p:nvPicPr>
        <p:blipFill>
          <a:blip r:embed="rId2"/>
          <a:stretch>
            <a:fillRect/>
          </a:stretch>
        </p:blipFill>
        <p:spPr>
          <a:xfrm>
            <a:off x="0" y="0"/>
            <a:ext cx="12191996" cy="679486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9974CB5-B951-4A2C-9746-41C6FFF3759E}"/>
              </a:ext>
            </a:extLst>
          </p:cNvPr>
          <p:cNvPicPr>
            <a:picLocks noChangeAspect="1"/>
          </p:cNvPicPr>
          <p:nvPr/>
        </p:nvPicPr>
        <p:blipFill>
          <a:blip r:embed="rId2"/>
          <a:stretch>
            <a:fillRect/>
          </a:stretch>
        </p:blipFill>
        <p:spPr>
          <a:xfrm>
            <a:off x="0" y="0"/>
            <a:ext cx="12191996" cy="6776718"/>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FB23DCC6-DDAE-4F62-BD4B-A969601BFF83}"/>
              </a:ext>
            </a:extLst>
          </p:cNvPr>
          <p:cNvPicPr>
            <a:picLocks noChangeAspect="1"/>
          </p:cNvPicPr>
          <p:nvPr/>
        </p:nvPicPr>
        <p:blipFill>
          <a:blip r:embed="rId2"/>
          <a:stretch>
            <a:fillRect/>
          </a:stretch>
        </p:blipFill>
        <p:spPr>
          <a:xfrm>
            <a:off x="0" y="0"/>
            <a:ext cx="12191996" cy="6810323"/>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7569C20-BAE7-42C6-9CAD-85DB51AEE5E0}"/>
              </a:ext>
            </a:extLst>
          </p:cNvPr>
          <p:cNvPicPr>
            <a:picLocks noChangeAspect="1"/>
          </p:cNvPicPr>
          <p:nvPr/>
        </p:nvPicPr>
        <p:blipFill>
          <a:blip r:embed="rId2"/>
          <a:stretch>
            <a:fillRect/>
          </a:stretch>
        </p:blipFill>
        <p:spPr>
          <a:xfrm>
            <a:off x="0" y="0"/>
            <a:ext cx="12191996" cy="682744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00CCBD2-641C-410B-B9C5-00508AB96F6A}"/>
              </a:ext>
            </a:extLst>
          </p:cNvPr>
          <p:cNvPicPr>
            <a:picLocks noChangeAspect="1"/>
          </p:cNvPicPr>
          <p:nvPr/>
        </p:nvPicPr>
        <p:blipFill>
          <a:blip r:embed="rId2"/>
          <a:stretch>
            <a:fillRect/>
          </a:stretch>
        </p:blipFill>
        <p:spPr>
          <a:xfrm>
            <a:off x="0" y="0"/>
            <a:ext cx="12191996" cy="6883804"/>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F745612-D2D5-4240-8A22-A1A12F77E24A}"/>
              </a:ext>
            </a:extLst>
          </p:cNvPr>
          <p:cNvPicPr>
            <a:picLocks noChangeAspect="1"/>
          </p:cNvPicPr>
          <p:nvPr/>
        </p:nvPicPr>
        <p:blipFill>
          <a:blip r:embed="rId2"/>
          <a:stretch>
            <a:fillRect/>
          </a:stretch>
        </p:blipFill>
        <p:spPr>
          <a:xfrm>
            <a:off x="2549246" y="0"/>
            <a:ext cx="7093503"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F9AFA52-8FA0-4376-BF10-F704CF3185E2}"/>
              </a:ext>
            </a:extLst>
          </p:cNvPr>
          <p:cNvPicPr>
            <a:picLocks noChangeAspect="1"/>
          </p:cNvPicPr>
          <p:nvPr/>
        </p:nvPicPr>
        <p:blipFill>
          <a:blip r:embed="rId2"/>
          <a:stretch>
            <a:fillRect/>
          </a:stretch>
        </p:blipFill>
        <p:spPr>
          <a:xfrm>
            <a:off x="2597956" y="0"/>
            <a:ext cx="6996083"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98BD12C-A740-48AF-83BE-1CE1DDAD87D9}"/>
              </a:ext>
            </a:extLst>
          </p:cNvPr>
          <p:cNvPicPr>
            <a:picLocks noChangeAspect="1"/>
          </p:cNvPicPr>
          <p:nvPr/>
        </p:nvPicPr>
        <p:blipFill>
          <a:blip r:embed="rId2"/>
          <a:stretch>
            <a:fillRect/>
          </a:stretch>
        </p:blipFill>
        <p:spPr>
          <a:xfrm>
            <a:off x="2552383" y="0"/>
            <a:ext cx="6998022" cy="6958776"/>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EA3EF3B-AC86-417B-A818-5CB7F9ED0E6D}"/>
              </a:ext>
            </a:extLst>
          </p:cNvPr>
          <p:cNvPicPr>
            <a:picLocks noChangeAspect="1"/>
          </p:cNvPicPr>
          <p:nvPr/>
        </p:nvPicPr>
        <p:blipFill>
          <a:blip r:embed="rId2"/>
          <a:stretch>
            <a:fillRect/>
          </a:stretch>
        </p:blipFill>
        <p:spPr>
          <a:xfrm>
            <a:off x="0" y="0"/>
            <a:ext cx="12110715" cy="6895252"/>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12E0AD0-BCD8-4F91-B1BD-E5559588EC8D}"/>
              </a:ext>
            </a:extLst>
          </p:cNvPr>
          <p:cNvPicPr>
            <a:picLocks noChangeAspect="1"/>
          </p:cNvPicPr>
          <p:nvPr/>
        </p:nvPicPr>
        <p:blipFill>
          <a:blip r:embed="rId2"/>
          <a:stretch>
            <a:fillRect/>
          </a:stretch>
        </p:blipFill>
        <p:spPr>
          <a:xfrm>
            <a:off x="0" y="0"/>
            <a:ext cx="12191996" cy="6966859"/>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E521102-38A0-41C6-9E0A-3D1BAC85E266}"/>
              </a:ext>
            </a:extLst>
          </p:cNvPr>
          <p:cNvPicPr>
            <a:picLocks noChangeAspect="1"/>
          </p:cNvPicPr>
          <p:nvPr/>
        </p:nvPicPr>
        <p:blipFill>
          <a:blip r:embed="rId2"/>
          <a:stretch>
            <a:fillRect/>
          </a:stretch>
        </p:blipFill>
        <p:spPr>
          <a:xfrm>
            <a:off x="0" y="0"/>
            <a:ext cx="12191996" cy="688353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0082A74-AC1F-4EBB-904B-FFF37C2714E9}"/>
              </a:ext>
            </a:extLst>
          </p:cNvPr>
          <p:cNvPicPr>
            <a:picLocks noChangeAspect="1"/>
          </p:cNvPicPr>
          <p:nvPr/>
        </p:nvPicPr>
        <p:blipFill>
          <a:blip r:embed="rId2"/>
          <a:stretch>
            <a:fillRect/>
          </a:stretch>
        </p:blipFill>
        <p:spPr>
          <a:xfrm>
            <a:off x="0" y="0"/>
            <a:ext cx="12191996" cy="6802148"/>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A75A459-AA5D-4189-9ECB-8665A19D6FFF}"/>
              </a:ext>
            </a:extLst>
          </p:cNvPr>
          <p:cNvPicPr>
            <a:picLocks noChangeAspect="1"/>
          </p:cNvPicPr>
          <p:nvPr/>
        </p:nvPicPr>
        <p:blipFill>
          <a:blip r:embed="rId2"/>
          <a:stretch>
            <a:fillRect/>
          </a:stretch>
        </p:blipFill>
        <p:spPr>
          <a:xfrm>
            <a:off x="-100327" y="0"/>
            <a:ext cx="12292334" cy="6881993"/>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C2D2A22-064B-4B73-A2DB-A2744C844618}"/>
              </a:ext>
            </a:extLst>
          </p:cNvPr>
          <p:cNvPicPr>
            <a:picLocks noChangeAspect="1"/>
          </p:cNvPicPr>
          <p:nvPr/>
        </p:nvPicPr>
        <p:blipFill>
          <a:blip r:embed="rId2"/>
          <a:stretch>
            <a:fillRect/>
          </a:stretch>
        </p:blipFill>
        <p:spPr>
          <a:xfrm>
            <a:off x="0" y="0"/>
            <a:ext cx="12191996" cy="6914976"/>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7C95A1C-408F-4F62-BEAC-9105D121F23E}"/>
              </a:ext>
            </a:extLst>
          </p:cNvPr>
          <p:cNvPicPr>
            <a:picLocks noChangeAspect="1"/>
          </p:cNvPicPr>
          <p:nvPr/>
        </p:nvPicPr>
        <p:blipFill>
          <a:blip r:embed="rId2"/>
          <a:stretch>
            <a:fillRect/>
          </a:stretch>
        </p:blipFill>
        <p:spPr>
          <a:xfrm>
            <a:off x="0" y="0"/>
            <a:ext cx="12191996" cy="7300094"/>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473C539-ACAB-4DF5-8886-093C483C7BA3}"/>
              </a:ext>
            </a:extLst>
          </p:cNvPr>
          <p:cNvPicPr>
            <a:picLocks noChangeAspect="1"/>
          </p:cNvPicPr>
          <p:nvPr/>
        </p:nvPicPr>
        <p:blipFill>
          <a:blip r:embed="rId2"/>
          <a:stretch>
            <a:fillRect/>
          </a:stretch>
        </p:blipFill>
        <p:spPr>
          <a:xfrm>
            <a:off x="1558923" y="0"/>
            <a:ext cx="9220837" cy="6920691"/>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0E2E677-2AD8-4AAB-8A0C-680A3F076A81}"/>
              </a:ext>
            </a:extLst>
          </p:cNvPr>
          <p:cNvPicPr>
            <a:picLocks noChangeAspect="1"/>
          </p:cNvPicPr>
          <p:nvPr/>
        </p:nvPicPr>
        <p:blipFill>
          <a:blip r:embed="rId2"/>
          <a:stretch>
            <a:fillRect/>
          </a:stretch>
        </p:blipFill>
        <p:spPr>
          <a:xfrm>
            <a:off x="1300477" y="0"/>
            <a:ext cx="4572000" cy="6858000"/>
          </a:xfrm>
          <a:prstGeom prst="rect">
            <a:avLst/>
          </a:prstGeom>
          <a:noFill/>
          <a:ln cap="flat">
            <a:noFill/>
          </a:ln>
        </p:spPr>
      </p:pic>
      <p:pic>
        <p:nvPicPr>
          <p:cNvPr id="3" name="Imagen 6">
            <a:extLst>
              <a:ext uri="{FF2B5EF4-FFF2-40B4-BE49-F238E27FC236}">
                <a16:creationId xmlns:a16="http://schemas.microsoft.com/office/drawing/2014/main" id="{1AD22DC0-12FB-44F1-A67F-66298EB0A425}"/>
              </a:ext>
            </a:extLst>
          </p:cNvPr>
          <p:cNvPicPr>
            <a:picLocks noChangeAspect="1"/>
          </p:cNvPicPr>
          <p:nvPr/>
        </p:nvPicPr>
        <p:blipFill>
          <a:blip r:embed="rId3"/>
          <a:stretch>
            <a:fillRect/>
          </a:stretch>
        </p:blipFill>
        <p:spPr>
          <a:xfrm>
            <a:off x="6329677" y="0"/>
            <a:ext cx="4572000"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7DC3E2D-D580-43D4-A096-F6135CF2C39E}"/>
              </a:ext>
            </a:extLst>
          </p:cNvPr>
          <p:cNvPicPr>
            <a:picLocks noChangeAspect="1"/>
          </p:cNvPicPr>
          <p:nvPr/>
        </p:nvPicPr>
        <p:blipFill>
          <a:blip r:embed="rId2"/>
          <a:stretch>
            <a:fillRect/>
          </a:stretch>
        </p:blipFill>
        <p:spPr>
          <a:xfrm>
            <a:off x="1785777" y="0"/>
            <a:ext cx="8620441"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FFB78D7-419E-4C72-9B19-2092C38401BB}"/>
              </a:ext>
            </a:extLst>
          </p:cNvPr>
          <p:cNvSpPr txBox="1"/>
          <p:nvPr/>
        </p:nvSpPr>
        <p:spPr>
          <a:xfrm>
            <a:off x="1137915" y="1036316"/>
            <a:ext cx="9977118" cy="4832091"/>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Tahoma" pitchFamily="34"/>
                <a:ea typeface="Tahoma" pitchFamily="34"/>
                <a:cs typeface="Tahoma" pitchFamily="34"/>
              </a:rPr>
              <a:t>LA ESTATUA POR DENTRO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La estatua tiene 85 metros de altura y pesa 8.000 toneladas. La entrada al interior de la estatua está escondida detrás de una pequeña puerta discreta en su sótano. Por dentro se siente como si estuvieras en medio de un sitio de construcción abandonado. El enorme monumento es hueco por dentro y está hecho casi en su totalidad de hormigón, y solo hay accesorios de metal, cableado eléctrico, luces tenues y una sola escalera estrecha que conduce arriba. No hay ascensor dentro de la estatua. Para llegar a la cima, debes subir unos 200 escalones. Alrededor de la mitad hay algo así como una sala de control que contiene equipos que monitorean el estado de la estatua. Esta habitación podría llamarse el corazón de la Patria. Aquí es donde se fijan los cables de las manos izquierda y derecha de la estatua. La habitación también está atada con cables para que el monumento no se desgarre bajo el peso de sus manos.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Pasos estrechos conducen desde aquí a varios lugares diferentes: a la mano izquierda, a la mano derecha, a la espada, a la entrada, a la capa y hasta "el camino hacia la cabeza". Son muy estrechas y se parecen a las catacumbas. Incluso hay pasajes que conducen a cada uno de los dedos de la estatua, pero son tan pequeños que solo un niño podría pasar. La parte más peligrosa de la estatua es la espada. También es hueca por dentro, pero a la gente común no se le permite entrar. Solo los escaladores industriales pueden ir allí de vez en cuando. En 2019, comenzó la renovación a gran escala del monumento. Actualmente, el trabajo se centra en eliminar grietas, instalar protección contra las aves y "cepillar" los dientes de la estatua.</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CE5B967-56CE-46CA-AC4A-93AFF1306E26}"/>
              </a:ext>
            </a:extLst>
          </p:cNvPr>
          <p:cNvPicPr>
            <a:picLocks noChangeAspect="1"/>
          </p:cNvPicPr>
          <p:nvPr/>
        </p:nvPicPr>
        <p:blipFill>
          <a:blip r:embed="rId2"/>
          <a:stretch>
            <a:fillRect/>
          </a:stretch>
        </p:blipFill>
        <p:spPr>
          <a:xfrm>
            <a:off x="0" y="0"/>
            <a:ext cx="12191996" cy="6884261"/>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2A2774B-06D4-4CEC-B25A-3A9EEAC2F7F2}"/>
              </a:ext>
            </a:extLst>
          </p:cNvPr>
          <p:cNvPicPr>
            <a:picLocks noChangeAspect="1"/>
          </p:cNvPicPr>
          <p:nvPr/>
        </p:nvPicPr>
        <p:blipFill>
          <a:blip r:embed="rId2"/>
          <a:stretch>
            <a:fillRect/>
          </a:stretch>
        </p:blipFill>
        <p:spPr>
          <a:xfrm>
            <a:off x="0" y="0"/>
            <a:ext cx="12191996" cy="679956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3588F49-A38E-4A9B-B24B-DDD7E58FEE94}"/>
              </a:ext>
            </a:extLst>
          </p:cNvPr>
          <p:cNvPicPr>
            <a:picLocks noChangeAspect="1"/>
          </p:cNvPicPr>
          <p:nvPr/>
        </p:nvPicPr>
        <p:blipFill>
          <a:blip r:embed="rId2"/>
          <a:stretch>
            <a:fillRect/>
          </a:stretch>
        </p:blipFill>
        <p:spPr>
          <a:xfrm>
            <a:off x="0" y="0"/>
            <a:ext cx="12191996" cy="6811649"/>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F9CE0B0-3BD4-473C-AE7D-F36F817F2D2A}"/>
              </a:ext>
            </a:extLst>
          </p:cNvPr>
          <p:cNvPicPr>
            <a:picLocks noChangeAspect="1"/>
          </p:cNvPicPr>
          <p:nvPr/>
        </p:nvPicPr>
        <p:blipFill>
          <a:blip r:embed="rId2"/>
          <a:stretch>
            <a:fillRect/>
          </a:stretch>
        </p:blipFill>
        <p:spPr>
          <a:xfrm>
            <a:off x="0" y="0"/>
            <a:ext cx="12110715" cy="6826754"/>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9E2DB6C-3402-479B-A9CC-7C5EE73E79A4}"/>
              </a:ext>
            </a:extLst>
          </p:cNvPr>
          <p:cNvPicPr>
            <a:picLocks noChangeAspect="1"/>
          </p:cNvPicPr>
          <p:nvPr/>
        </p:nvPicPr>
        <p:blipFill>
          <a:blip r:embed="rId2"/>
          <a:stretch>
            <a:fillRect/>
          </a:stretch>
        </p:blipFill>
        <p:spPr>
          <a:xfrm>
            <a:off x="0" y="0"/>
            <a:ext cx="12191996" cy="6937891"/>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60C8A4C-766D-4CCB-95DB-81628053D8E7}"/>
              </a:ext>
            </a:extLst>
          </p:cNvPr>
          <p:cNvPicPr>
            <a:picLocks noChangeAspect="1"/>
          </p:cNvPicPr>
          <p:nvPr/>
        </p:nvPicPr>
        <p:blipFill>
          <a:blip r:embed="rId2"/>
          <a:stretch>
            <a:fillRect/>
          </a:stretch>
        </p:blipFill>
        <p:spPr>
          <a:xfrm>
            <a:off x="0" y="0"/>
            <a:ext cx="12191996" cy="6773043"/>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sp>
        <p:nvSpPr>
          <p:cNvPr id="2" name="CuadroTexto 2">
            <a:extLst>
              <a:ext uri="{FF2B5EF4-FFF2-40B4-BE49-F238E27FC236}">
                <a16:creationId xmlns:a16="http://schemas.microsoft.com/office/drawing/2014/main" id="{4B73C4E3-2A3C-43DA-A4C6-32012BEA5094}"/>
              </a:ext>
            </a:extLst>
          </p:cNvPr>
          <p:cNvSpPr txBox="1"/>
          <p:nvPr/>
        </p:nvSpPr>
        <p:spPr>
          <a:xfrm>
            <a:off x="0" y="2926080"/>
            <a:ext cx="12191996" cy="70788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Tahoma" pitchFamily="34"/>
                <a:ea typeface="Tahoma" pitchFamily="34"/>
                <a:cs typeface="Tahoma" pitchFamily="34"/>
              </a:rPr>
              <a:t>INTERIOR DEL MONUMENTO</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8FC458B-E402-4549-9126-A8F55168D8D2}"/>
              </a:ext>
            </a:extLst>
          </p:cNvPr>
          <p:cNvPicPr>
            <a:picLocks noChangeAspect="1"/>
          </p:cNvPicPr>
          <p:nvPr/>
        </p:nvPicPr>
        <p:blipFill>
          <a:blip r:embed="rId2"/>
          <a:stretch>
            <a:fillRect/>
          </a:stretch>
        </p:blipFill>
        <p:spPr>
          <a:xfrm>
            <a:off x="101598" y="0"/>
            <a:ext cx="11998957"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BE7CC3A-DB70-4589-97DE-7F61F614E82E}"/>
              </a:ext>
            </a:extLst>
          </p:cNvPr>
          <p:cNvPicPr>
            <a:picLocks noChangeAspect="1"/>
          </p:cNvPicPr>
          <p:nvPr/>
        </p:nvPicPr>
        <p:blipFill>
          <a:blip r:embed="rId2"/>
          <a:stretch>
            <a:fillRect/>
          </a:stretch>
        </p:blipFill>
        <p:spPr>
          <a:xfrm>
            <a:off x="0" y="0"/>
            <a:ext cx="12191996" cy="6781803"/>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1719EA2-774A-4ACE-AC43-F0EE145E8BF2}"/>
              </a:ext>
            </a:extLst>
          </p:cNvPr>
          <p:cNvPicPr>
            <a:picLocks noChangeAspect="1"/>
          </p:cNvPicPr>
          <p:nvPr/>
        </p:nvPicPr>
        <p:blipFill>
          <a:blip r:embed="rId2"/>
          <a:stretch>
            <a:fillRect/>
          </a:stretch>
        </p:blipFill>
        <p:spPr>
          <a:xfrm>
            <a:off x="0" y="0"/>
            <a:ext cx="12191996" cy="6863349"/>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5845653-C58E-4490-9222-7E94CBB3AD98}"/>
              </a:ext>
            </a:extLst>
          </p:cNvPr>
          <p:cNvPicPr>
            <a:picLocks noChangeAspect="1"/>
          </p:cNvPicPr>
          <p:nvPr/>
        </p:nvPicPr>
        <p:blipFill>
          <a:blip r:embed="rId2"/>
          <a:stretch>
            <a:fillRect/>
          </a:stretch>
        </p:blipFill>
        <p:spPr>
          <a:xfrm>
            <a:off x="0" y="0"/>
            <a:ext cx="12191996" cy="6941182"/>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5DCA64C-EB91-404E-822F-4020337FAAF8}"/>
              </a:ext>
            </a:extLst>
          </p:cNvPr>
          <p:cNvPicPr>
            <a:picLocks noChangeAspect="1"/>
          </p:cNvPicPr>
          <p:nvPr/>
        </p:nvPicPr>
        <p:blipFill>
          <a:blip r:embed="rId2"/>
          <a:stretch>
            <a:fillRect/>
          </a:stretch>
        </p:blipFill>
        <p:spPr>
          <a:xfrm>
            <a:off x="-71122" y="0"/>
            <a:ext cx="12263118" cy="7446407"/>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7770E4B-6081-416A-B135-805139664D65}"/>
              </a:ext>
            </a:extLst>
          </p:cNvPr>
          <p:cNvPicPr>
            <a:picLocks noChangeAspect="1"/>
          </p:cNvPicPr>
          <p:nvPr/>
        </p:nvPicPr>
        <p:blipFill>
          <a:blip r:embed="rId2"/>
          <a:stretch>
            <a:fillRect/>
          </a:stretch>
        </p:blipFill>
        <p:spPr>
          <a:xfrm>
            <a:off x="2684998" y="0"/>
            <a:ext cx="6822000"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E08FD34-4DE1-4E40-A484-5B872F54C6AE}"/>
              </a:ext>
            </a:extLst>
          </p:cNvPr>
          <p:cNvSpPr txBox="1"/>
          <p:nvPr/>
        </p:nvSpPr>
        <p:spPr>
          <a:xfrm>
            <a:off x="81281" y="2987043"/>
            <a:ext cx="12029444" cy="70788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Tahoma" pitchFamily="34"/>
                <a:ea typeface="Tahoma" pitchFamily="34"/>
                <a:cs typeface="Tahoma" pitchFamily="34"/>
              </a:rPr>
              <a:t>EL MANTENIMIENTO</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D23B73F-5E38-4AB5-8E66-8547A68B0A7C}"/>
              </a:ext>
            </a:extLst>
          </p:cNvPr>
          <p:cNvPicPr>
            <a:picLocks noChangeAspect="1"/>
          </p:cNvPicPr>
          <p:nvPr/>
        </p:nvPicPr>
        <p:blipFill>
          <a:blip r:embed="rId2"/>
          <a:stretch>
            <a:fillRect/>
          </a:stretch>
        </p:blipFill>
        <p:spPr>
          <a:xfrm>
            <a:off x="0" y="0"/>
            <a:ext cx="12191996" cy="6889656"/>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399E654-3BD0-4DEC-B443-91AAD90AEC0F}"/>
              </a:ext>
            </a:extLst>
          </p:cNvPr>
          <p:cNvPicPr>
            <a:picLocks noChangeAspect="1"/>
          </p:cNvPicPr>
          <p:nvPr/>
        </p:nvPicPr>
        <p:blipFill>
          <a:blip r:embed="rId2"/>
          <a:stretch>
            <a:fillRect/>
          </a:stretch>
        </p:blipFill>
        <p:spPr>
          <a:xfrm>
            <a:off x="792483" y="0"/>
            <a:ext cx="5831842" cy="7029449"/>
          </a:xfrm>
          <a:prstGeom prst="rect">
            <a:avLst/>
          </a:prstGeom>
          <a:noFill/>
          <a:ln cap="flat">
            <a:noFill/>
          </a:ln>
        </p:spPr>
      </p:pic>
      <p:pic>
        <p:nvPicPr>
          <p:cNvPr id="3" name="Imagen 4">
            <a:extLst>
              <a:ext uri="{FF2B5EF4-FFF2-40B4-BE49-F238E27FC236}">
                <a16:creationId xmlns:a16="http://schemas.microsoft.com/office/drawing/2014/main" id="{C2C3B25F-AC42-4D54-92A0-57EEF3C8464B}"/>
              </a:ext>
            </a:extLst>
          </p:cNvPr>
          <p:cNvPicPr>
            <a:picLocks noChangeAspect="1"/>
          </p:cNvPicPr>
          <p:nvPr/>
        </p:nvPicPr>
        <p:blipFill>
          <a:blip r:embed="rId3"/>
          <a:stretch>
            <a:fillRect/>
          </a:stretch>
        </p:blipFill>
        <p:spPr>
          <a:xfrm>
            <a:off x="6908804" y="0"/>
            <a:ext cx="4399278" cy="6800868"/>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6C57529-FE39-401C-A96F-6492924FA181}"/>
              </a:ext>
            </a:extLst>
          </p:cNvPr>
          <p:cNvPicPr>
            <a:picLocks noChangeAspect="1"/>
          </p:cNvPicPr>
          <p:nvPr/>
        </p:nvPicPr>
        <p:blipFill>
          <a:blip r:embed="rId2"/>
          <a:stretch>
            <a:fillRect/>
          </a:stretch>
        </p:blipFill>
        <p:spPr>
          <a:xfrm>
            <a:off x="0" y="0"/>
            <a:ext cx="12191996" cy="6850053"/>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D787CD9-A54A-4EB8-B26B-181915B19FF7}"/>
              </a:ext>
            </a:extLst>
          </p:cNvPr>
          <p:cNvPicPr>
            <a:picLocks noChangeAspect="1"/>
          </p:cNvPicPr>
          <p:nvPr/>
        </p:nvPicPr>
        <p:blipFill>
          <a:blip r:embed="rId2"/>
          <a:stretch>
            <a:fillRect/>
          </a:stretch>
        </p:blipFill>
        <p:spPr>
          <a:xfrm>
            <a:off x="0" y="0"/>
            <a:ext cx="12191996" cy="6965121"/>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F1BE853-0CA4-44B9-9487-2D7CC616E645}"/>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3A43EEF-8FBE-4282-8620-AC47A45D440A}"/>
              </a:ext>
            </a:extLst>
          </p:cNvPr>
          <p:cNvPicPr>
            <a:picLocks noChangeAspect="1"/>
          </p:cNvPicPr>
          <p:nvPr/>
        </p:nvPicPr>
        <p:blipFill>
          <a:blip r:embed="rId2"/>
          <a:stretch>
            <a:fillRect/>
          </a:stretch>
        </p:blipFill>
        <p:spPr>
          <a:xfrm>
            <a:off x="0" y="0"/>
            <a:ext cx="12191996" cy="6828227"/>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92EB5B0-7E54-4AB8-BA6D-67C35B6CCD7E}"/>
              </a:ext>
            </a:extLst>
          </p:cNvPr>
          <p:cNvPicPr>
            <a:picLocks noChangeAspect="1"/>
          </p:cNvPicPr>
          <p:nvPr/>
        </p:nvPicPr>
        <p:blipFill>
          <a:blip r:embed="rId2"/>
          <a:stretch>
            <a:fillRect/>
          </a:stretch>
        </p:blipFill>
        <p:spPr>
          <a:xfrm>
            <a:off x="0" y="19046"/>
            <a:ext cx="12191996" cy="6819896"/>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79149B6-FC9B-4FDC-AD64-717A83F614EF}"/>
              </a:ext>
            </a:extLst>
          </p:cNvPr>
          <p:cNvPicPr>
            <a:picLocks noChangeAspect="1"/>
          </p:cNvPicPr>
          <p:nvPr/>
        </p:nvPicPr>
        <p:blipFill>
          <a:blip r:embed="rId2"/>
          <a:stretch>
            <a:fillRect/>
          </a:stretch>
        </p:blipFill>
        <p:spPr>
          <a:xfrm>
            <a:off x="2845411" y="0"/>
            <a:ext cx="6501173" cy="685800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0BEAD33-C62D-4225-A608-B26AA4287B29}"/>
              </a:ext>
            </a:extLst>
          </p:cNvPr>
          <p:cNvPicPr>
            <a:picLocks noChangeAspect="1"/>
          </p:cNvPicPr>
          <p:nvPr/>
        </p:nvPicPr>
        <p:blipFill>
          <a:blip r:embed="rId2"/>
          <a:stretch>
            <a:fillRect/>
          </a:stretch>
        </p:blipFill>
        <p:spPr>
          <a:xfrm>
            <a:off x="0" y="0"/>
            <a:ext cx="12191996" cy="7215576"/>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F6E5FB3-F08C-40F9-AC89-B3B3A427C67D}"/>
              </a:ext>
            </a:extLst>
          </p:cNvPr>
          <p:cNvSpPr txBox="1"/>
          <p:nvPr/>
        </p:nvSpPr>
        <p:spPr>
          <a:xfrm>
            <a:off x="0" y="2997202"/>
            <a:ext cx="12191996" cy="70788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Tahoma" pitchFamily="34"/>
                <a:ea typeface="Tahoma" pitchFamily="34"/>
                <a:cs typeface="Tahoma" pitchFamily="34"/>
              </a:rPr>
              <a:t>EL MONUMENTO NEVADO</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BD086F4-7D0F-4AFE-9172-F1827250BF45}"/>
              </a:ext>
            </a:extLst>
          </p:cNvPr>
          <p:cNvPicPr>
            <a:picLocks noChangeAspect="1"/>
          </p:cNvPicPr>
          <p:nvPr/>
        </p:nvPicPr>
        <p:blipFill>
          <a:blip r:embed="rId2"/>
          <a:stretch>
            <a:fillRect/>
          </a:stretch>
        </p:blipFill>
        <p:spPr>
          <a:xfrm>
            <a:off x="0" y="0"/>
            <a:ext cx="12191996" cy="6834801"/>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CDCE401-EEDB-48D5-BD9D-AEFC8AAFFD4D}"/>
              </a:ext>
            </a:extLst>
          </p:cNvPr>
          <p:cNvPicPr>
            <a:picLocks noChangeAspect="1"/>
          </p:cNvPicPr>
          <p:nvPr/>
        </p:nvPicPr>
        <p:blipFill>
          <a:blip r:embed="rId2"/>
          <a:stretch>
            <a:fillRect/>
          </a:stretch>
        </p:blipFill>
        <p:spPr>
          <a:xfrm>
            <a:off x="0" y="66037"/>
            <a:ext cx="12191996" cy="7700957"/>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127C59A-9A49-471A-B2B8-23BE77CE80E9}"/>
              </a:ext>
            </a:extLst>
          </p:cNvPr>
          <p:cNvPicPr>
            <a:picLocks noChangeAspect="1"/>
          </p:cNvPicPr>
          <p:nvPr/>
        </p:nvPicPr>
        <p:blipFill>
          <a:blip r:embed="rId2"/>
          <a:stretch>
            <a:fillRect/>
          </a:stretch>
        </p:blipFill>
        <p:spPr>
          <a:xfrm>
            <a:off x="0" y="0"/>
            <a:ext cx="12191996" cy="6981416"/>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8116F39-0092-42CF-BDB1-FE5942D1A15A}"/>
              </a:ext>
            </a:extLst>
          </p:cNvPr>
          <p:cNvPicPr>
            <a:picLocks noChangeAspect="1"/>
          </p:cNvPicPr>
          <p:nvPr/>
        </p:nvPicPr>
        <p:blipFill>
          <a:blip r:embed="rId2"/>
          <a:stretch>
            <a:fillRect/>
          </a:stretch>
        </p:blipFill>
        <p:spPr>
          <a:xfrm>
            <a:off x="0" y="0"/>
            <a:ext cx="12191996" cy="6797466"/>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3567BFD-CBBA-471B-82FC-BE813DFE2885}"/>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1966425-23D0-4EAE-BC2E-8F8985F26B00}"/>
              </a:ext>
            </a:extLst>
          </p:cNvPr>
          <p:cNvPicPr>
            <a:picLocks noChangeAspect="1"/>
          </p:cNvPicPr>
          <p:nvPr/>
        </p:nvPicPr>
        <p:blipFill>
          <a:blip r:embed="rId2"/>
          <a:stretch>
            <a:fillRect/>
          </a:stretch>
        </p:blipFill>
        <p:spPr>
          <a:xfrm>
            <a:off x="0" y="66037"/>
            <a:ext cx="12191996" cy="7963271"/>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6D39755-6307-483E-A28F-7761B5FACCEF}"/>
              </a:ext>
            </a:extLst>
          </p:cNvPr>
          <p:cNvPicPr>
            <a:picLocks noChangeAspect="1"/>
          </p:cNvPicPr>
          <p:nvPr/>
        </p:nvPicPr>
        <p:blipFill>
          <a:blip r:embed="rId2"/>
          <a:stretch>
            <a:fillRect/>
          </a:stretch>
        </p:blipFill>
        <p:spPr>
          <a:xfrm>
            <a:off x="0" y="0"/>
            <a:ext cx="12191996" cy="8893189"/>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6E4A615-1759-4C72-BA28-E1844BDC18D3}"/>
              </a:ext>
            </a:extLst>
          </p:cNvPr>
          <p:cNvPicPr>
            <a:picLocks noChangeAspect="1"/>
          </p:cNvPicPr>
          <p:nvPr/>
        </p:nvPicPr>
        <p:blipFill>
          <a:blip r:embed="rId2"/>
          <a:stretch>
            <a:fillRect/>
          </a:stretch>
        </p:blipFill>
        <p:spPr>
          <a:xfrm>
            <a:off x="3950015" y="168277"/>
            <a:ext cx="3984946" cy="6601666"/>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8A18D97-8C87-4451-9E7F-7AF0C7E11C2F}"/>
              </a:ext>
            </a:extLst>
          </p:cNvPr>
          <p:cNvPicPr>
            <a:picLocks noChangeAspect="1"/>
          </p:cNvPicPr>
          <p:nvPr/>
        </p:nvPicPr>
        <p:blipFill>
          <a:blip r:embed="rId2"/>
          <a:stretch>
            <a:fillRect/>
          </a:stretch>
        </p:blipFill>
        <p:spPr>
          <a:xfrm>
            <a:off x="1459995" y="0"/>
            <a:ext cx="9272015" cy="6858000"/>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6AFC4E0-0072-49F4-8D11-B5B81106DBCB}"/>
              </a:ext>
            </a:extLst>
          </p:cNvPr>
          <p:cNvPicPr>
            <a:picLocks noChangeAspect="1"/>
          </p:cNvPicPr>
          <p:nvPr/>
        </p:nvPicPr>
        <p:blipFill>
          <a:blip r:embed="rId2"/>
          <a:stretch>
            <a:fillRect/>
          </a:stretch>
        </p:blipFill>
        <p:spPr>
          <a:xfrm>
            <a:off x="886" y="101598"/>
            <a:ext cx="12190232" cy="6858000"/>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6BEF907-9A14-4A33-BBE5-F51457900531}"/>
              </a:ext>
            </a:extLst>
          </p:cNvPr>
          <p:cNvPicPr>
            <a:picLocks noChangeAspect="1"/>
          </p:cNvPicPr>
          <p:nvPr/>
        </p:nvPicPr>
        <p:blipFill>
          <a:blip r:embed="rId2"/>
          <a:stretch>
            <a:fillRect/>
          </a:stretch>
        </p:blipFill>
        <p:spPr>
          <a:xfrm>
            <a:off x="0" y="0"/>
            <a:ext cx="12191996" cy="6831363"/>
          </a:xfrm>
          <a:prstGeom prst="rect">
            <a:avLst/>
          </a:prstGeom>
          <a:noFill/>
          <a:ln cap="flat">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5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1D83D42-E20A-478E-8F0A-D142A840CB77}"/>
              </a:ext>
            </a:extLst>
          </p:cNvPr>
          <p:cNvPicPr>
            <a:picLocks noChangeAspect="1"/>
          </p:cNvPicPr>
          <p:nvPr/>
        </p:nvPicPr>
        <p:blipFill>
          <a:blip r:embed="rId2"/>
          <a:stretch>
            <a:fillRect/>
          </a:stretch>
        </p:blipFill>
        <p:spPr>
          <a:xfrm>
            <a:off x="1513834" y="0"/>
            <a:ext cx="9277218" cy="7122161"/>
          </a:xfrm>
          <a:prstGeom prst="rect">
            <a:avLst/>
          </a:prstGeom>
          <a:noFill/>
          <a:ln cap="flat">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6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637B98D-5777-4C50-85C9-E13E3BF1C4D3}"/>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Slide6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6CCC11F-D956-429D-9367-81132D35596D}"/>
              </a:ext>
            </a:extLst>
          </p:cNvPr>
          <p:cNvPicPr>
            <a:picLocks noChangeAspect="1"/>
          </p:cNvPicPr>
          <p:nvPr/>
        </p:nvPicPr>
        <p:blipFill>
          <a:blip r:embed="rId2"/>
          <a:stretch>
            <a:fillRect/>
          </a:stretch>
        </p:blipFill>
        <p:spPr>
          <a:xfrm>
            <a:off x="0" y="0"/>
            <a:ext cx="12080238" cy="6858000"/>
          </a:xfrm>
          <a:prstGeom prst="rect">
            <a:avLst/>
          </a:prstGeom>
          <a:noFill/>
          <a:ln cap="flat">
            <a:noFill/>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name="Slide6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26584C4-46AA-4155-8886-D34802F1669F}"/>
              </a:ext>
            </a:extLst>
          </p:cNvPr>
          <p:cNvPicPr>
            <a:picLocks noChangeAspect="1"/>
          </p:cNvPicPr>
          <p:nvPr/>
        </p:nvPicPr>
        <p:blipFill>
          <a:blip r:embed="rId2"/>
          <a:stretch>
            <a:fillRect/>
          </a:stretch>
        </p:blipFill>
        <p:spPr>
          <a:xfrm>
            <a:off x="0" y="0"/>
            <a:ext cx="12191996" cy="8128001"/>
          </a:xfrm>
          <a:prstGeom prst="rect">
            <a:avLst/>
          </a:prstGeom>
          <a:noFill/>
          <a:ln cap="flat">
            <a:noFill/>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8B1E1073-A10E-4BF3-A6EA-037036F30433}"/>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EF08494F-B09F-417E-9C1E-95485FCE4C80}"/>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51F94261-4E87-4B07-B884-93DFC33DCEBE}"/>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522456C6-8124-4E41-95A9-D7C885EE7927}"/>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F0A0471F-98E2-47C8-81BA-B0A7CDA113A6}"/>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6992178D-5D1E-4A90-BA66-00503F6D137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8F474905-A779-4CED-AE98-F83A8E74BC1A}"/>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1ECF63C8-C5E7-43F6-A096-32EE07D99DF1}"/>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F567958F-C377-4B90-A359-FE8E9425632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3FAB9EF0-0088-4166-A978-5A09C706089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B906FC6F-CDDA-4E35-94FB-60BF8FEFE6A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F6FA627F-6458-4C2F-AB7B-7800578607BC}"/>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27F522AD-FF16-4E83-ACD1-DE9B499A4857}"/>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E2B0CAB1-8A08-4608-8492-F01E3E57D200}"/>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2692399"/>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121</TotalTime>
  <Words>685</Words>
  <Application>Microsoft Office PowerPoint</Application>
  <PresentationFormat>Panorámica</PresentationFormat>
  <Paragraphs>23</Paragraphs>
  <Slides>64</Slides>
  <Notes>2</Notes>
  <HiddenSlides>0</HiddenSlides>
  <MMClips>1</MMClips>
  <ScaleCrop>false</ScaleCrop>
  <HeadingPairs>
    <vt:vector size="6" baseType="variant">
      <vt:variant>
        <vt:lpstr>Fuentes usadas</vt:lpstr>
      </vt:variant>
      <vt:variant>
        <vt:i4>7</vt:i4>
      </vt:variant>
      <vt:variant>
        <vt:lpstr>Tema</vt:lpstr>
      </vt:variant>
      <vt:variant>
        <vt:i4>3</vt:i4>
      </vt:variant>
      <vt:variant>
        <vt:lpstr>Títulos de diapositiva</vt:lpstr>
      </vt:variant>
      <vt:variant>
        <vt:i4>64</vt:i4>
      </vt:variant>
    </vt:vector>
  </HeadingPairs>
  <TitlesOfParts>
    <vt:vector size="74" baseType="lpstr">
      <vt:lpstr>Arial</vt:lpstr>
      <vt:lpstr>Calibri</vt:lpstr>
      <vt:lpstr>Calibri Light</vt:lpstr>
      <vt:lpstr>Kristen ITC</vt:lpstr>
      <vt:lpstr>Sylfaen</vt:lpstr>
      <vt:lpstr>Tahoma</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2020-05-08T10:50:20Z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