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4"/>
  </p:notesMasterIdLst>
  <p:sldIdLst>
    <p:sldId id="446" r:id="rId3"/>
    <p:sldId id="402" r:id="rId4"/>
    <p:sldId id="445" r:id="rId5"/>
    <p:sldId id="425" r:id="rId6"/>
    <p:sldId id="448" r:id="rId7"/>
    <p:sldId id="333" r:id="rId8"/>
    <p:sldId id="280" r:id="rId9"/>
    <p:sldId id="429" r:id="rId10"/>
    <p:sldId id="410" r:id="rId11"/>
    <p:sldId id="357" r:id="rId12"/>
    <p:sldId id="432" r:id="rId13"/>
    <p:sldId id="436" r:id="rId14"/>
    <p:sldId id="358" r:id="rId15"/>
    <p:sldId id="431" r:id="rId16"/>
    <p:sldId id="368" r:id="rId17"/>
    <p:sldId id="276" r:id="rId18"/>
    <p:sldId id="328" r:id="rId19"/>
    <p:sldId id="426" r:id="rId20"/>
    <p:sldId id="271" r:id="rId21"/>
    <p:sldId id="374" r:id="rId22"/>
    <p:sldId id="274" r:id="rId23"/>
    <p:sldId id="447" r:id="rId24"/>
    <p:sldId id="298" r:id="rId25"/>
    <p:sldId id="376" r:id="rId26"/>
    <p:sldId id="315" r:id="rId27"/>
    <p:sldId id="332" r:id="rId28"/>
    <p:sldId id="264" r:id="rId29"/>
    <p:sldId id="321" r:id="rId30"/>
    <p:sldId id="460" r:id="rId31"/>
    <p:sldId id="462" r:id="rId32"/>
    <p:sldId id="463" r:id="rId3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3iFXZ93cIYqrehaq2CV1oA" hashData="1nbxLBDt8rNTniR/umkWfupWbQ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31"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2868" autoAdjust="0"/>
    <p:restoredTop sz="94622" autoAdjust="0"/>
  </p:normalViewPr>
  <p:slideViewPr>
    <p:cSldViewPr>
      <p:cViewPr>
        <p:scale>
          <a:sx n="60" d="100"/>
          <a:sy n="60" d="100"/>
        </p:scale>
        <p:origin x="-876" y="-3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646CB01-E195-48E6-A356-229B93D5ABE4}" type="datetimeFigureOut">
              <a:rPr lang="es-ES" smtClean="0"/>
              <a:pPr/>
              <a:t>10/09/2013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D194C3-654B-43B7-BF56-83DBE6A8B2C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D194C3-654B-43B7-BF56-83DBE6A8B2C4}" type="slidenum">
              <a:rPr lang="es-ES" smtClean="0"/>
              <a:pPr/>
              <a:t>29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F3EB07-9FB6-4D7A-A15C-9D1B99C4E986}" type="datetimeFigureOut">
              <a:rPr lang="es-ES" smtClean="0"/>
              <a:pPr/>
              <a:t>10/09/2013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4C5C0-9921-4A96-96C6-D835366A23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F3EB07-9FB6-4D7A-A15C-9D1B99C4E986}" type="datetimeFigureOut">
              <a:rPr lang="es-ES" smtClean="0"/>
              <a:pPr/>
              <a:t>10/09/2013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4C5C0-9921-4A96-96C6-D835366A23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F3EB07-9FB6-4D7A-A15C-9D1B99C4E986}" type="datetimeFigureOut">
              <a:rPr lang="es-ES" smtClean="0"/>
              <a:pPr/>
              <a:t>10/09/2013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4C5C0-9921-4A96-96C6-D835366A23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F3EB07-9FB6-4D7A-A15C-9D1B99C4E986}" type="datetimeFigureOut">
              <a:rPr lang="es-ES" smtClean="0"/>
              <a:pPr/>
              <a:t>10/09/2013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4C5C0-9921-4A96-96C6-D835366A23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F3EB07-9FB6-4D7A-A15C-9D1B99C4E986}" type="datetimeFigureOut">
              <a:rPr lang="es-ES" smtClean="0"/>
              <a:pPr/>
              <a:t>10/09/2013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4C5C0-9921-4A96-96C6-D835366A23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F3EB07-9FB6-4D7A-A15C-9D1B99C4E986}" type="datetimeFigureOut">
              <a:rPr lang="es-ES" smtClean="0"/>
              <a:pPr/>
              <a:t>10/09/2013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4C5C0-9921-4A96-96C6-D835366A23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F3EB07-9FB6-4D7A-A15C-9D1B99C4E986}" type="datetimeFigureOut">
              <a:rPr lang="es-ES" smtClean="0"/>
              <a:pPr/>
              <a:t>10/09/2013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4C5C0-9921-4A96-96C6-D835366A23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F3EB07-9FB6-4D7A-A15C-9D1B99C4E986}" type="datetimeFigureOut">
              <a:rPr lang="es-ES" smtClean="0"/>
              <a:pPr/>
              <a:t>10/09/2013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4C5C0-9921-4A96-96C6-D835366A23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F3EB07-9FB6-4D7A-A15C-9D1B99C4E986}" type="datetimeFigureOut">
              <a:rPr lang="es-ES" smtClean="0"/>
              <a:pPr/>
              <a:t>10/09/2013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4C5C0-9921-4A96-96C6-D835366A23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F3EB07-9FB6-4D7A-A15C-9D1B99C4E986}" type="datetimeFigureOut">
              <a:rPr lang="es-ES" smtClean="0"/>
              <a:pPr/>
              <a:t>10/09/2013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4C5C0-9921-4A96-96C6-D835366A23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F3EB07-9FB6-4D7A-A15C-9D1B99C4E986}" type="datetimeFigureOut">
              <a:rPr lang="es-ES" smtClean="0"/>
              <a:pPr/>
              <a:t>10/09/2013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4C5C0-9921-4A96-96C6-D835366A23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5D20F1-0690-43E2-80E9-1F3A8418F3E4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FBA908-AA3F-45D4-99E2-09C59ECA57F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8CBB1D-4BF0-4B16-AE2D-32FA04C4CD32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2AD7B8-B3DF-48F9-8B99-0FF6A87C0017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F0F92F-30BC-42D4-AA46-55B57B7CDF91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F642E8-31C1-4EC9-ADD0-5B3F807EE6CE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56314D-BF22-4D5C-AE58-F57A112930B6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8B7E66-547F-400C-852E-512D7E249223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74F869-1799-4C0F-8114-9727AE27243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C1A677-53C1-4835-8EA5-5BD615120CFC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34E08F-8442-43B1-8EF7-5BFF6774E694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F3EB07-9FB6-4D7A-A15C-9D1B99C4E986}" type="datetimeFigureOut">
              <a:rPr lang="es-ES" smtClean="0"/>
              <a:pPr/>
              <a:t>10/09/2013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E4C5C0-9921-4A96-96C6-D835366A23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latin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latin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latin typeface="Arial" charset="0"/>
              </a:defRPr>
            </a:lvl1pPr>
          </a:lstStyle>
          <a:p>
            <a:pPr>
              <a:defRPr/>
            </a:pPr>
            <a:fld id="{B70145FC-2668-40CC-A130-F0567CC4635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7" Type="http://schemas.openxmlformats.org/officeDocument/2006/relationships/image" Target="../media/image23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7.png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png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jpeg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jpeg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jpeg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1.jpeg"/><Relationship Id="rId4" Type="http://schemas.openxmlformats.org/officeDocument/2006/relationships/image" Target="../media/image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4.jpeg"/><Relationship Id="rId4" Type="http://schemas.openxmlformats.org/officeDocument/2006/relationships/image" Target="../media/image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7.jpeg"/><Relationship Id="rId4" Type="http://schemas.openxmlformats.org/officeDocument/2006/relationships/image" Target="../media/image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0.jpeg"/><Relationship Id="rId4" Type="http://schemas.openxmlformats.org/officeDocument/2006/relationships/image" Target="../media/image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3.jpeg"/><Relationship Id="rId4" Type="http://schemas.openxmlformats.org/officeDocument/2006/relationships/image" Target="../media/image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6.jpeg"/><Relationship Id="rId4" Type="http://schemas.openxmlformats.org/officeDocument/2006/relationships/image" Target="../media/image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9.jpeg"/><Relationship Id="rId4" Type="http://schemas.openxmlformats.org/officeDocument/2006/relationships/image" Target="../media/image68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3.jpeg"/><Relationship Id="rId5" Type="http://schemas.openxmlformats.org/officeDocument/2006/relationships/image" Target="../media/image72.jpeg"/><Relationship Id="rId4" Type="http://schemas.openxmlformats.org/officeDocument/2006/relationships/image" Target="../media/image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6.jpeg"/><Relationship Id="rId4" Type="http://schemas.openxmlformats.org/officeDocument/2006/relationships/image" Target="../media/image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0.jpeg"/><Relationship Id="rId5" Type="http://schemas.openxmlformats.org/officeDocument/2006/relationships/image" Target="../media/image7.png"/><Relationship Id="rId4" Type="http://schemas.openxmlformats.org/officeDocument/2006/relationships/image" Target="../media/image79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3.jpeg"/><Relationship Id="rId4" Type="http://schemas.openxmlformats.org/officeDocument/2006/relationships/image" Target="../media/image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6.jpeg"/><Relationship Id="rId4" Type="http://schemas.openxmlformats.org/officeDocument/2006/relationships/image" Target="../media/image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png"/><Relationship Id="rId7" Type="http://schemas.openxmlformats.org/officeDocument/2006/relationships/image" Target="../media/image91.jpe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0.jpeg"/><Relationship Id="rId5" Type="http://schemas.openxmlformats.org/officeDocument/2006/relationships/image" Target="../media/image7.png"/><Relationship Id="rId4" Type="http://schemas.openxmlformats.org/officeDocument/2006/relationships/image" Target="../media/image89.jpe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7.gif"/><Relationship Id="rId3" Type="http://schemas.openxmlformats.org/officeDocument/2006/relationships/image" Target="../media/image92.png"/><Relationship Id="rId7" Type="http://schemas.openxmlformats.org/officeDocument/2006/relationships/image" Target="../media/image96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5.png"/><Relationship Id="rId5" Type="http://schemas.openxmlformats.org/officeDocument/2006/relationships/image" Target="../media/image94.png"/><Relationship Id="rId4" Type="http://schemas.openxmlformats.org/officeDocument/2006/relationships/image" Target="../media/image93.jpe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9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0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0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spajzih.hu/upload/userfiles/images/green-world-in-hand-1280x800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786578" y="5167991"/>
            <a:ext cx="2357422" cy="1690009"/>
          </a:xfrm>
          <a:prstGeom prst="ellipse">
            <a:avLst/>
          </a:prstGeom>
          <a:noFill/>
          <a:ln w="34925">
            <a:noFill/>
            <a:miter lim="800000"/>
            <a:headEnd/>
            <a:tailEnd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  <a:softEdge rad="635000"/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9" name="8 Rectángulo"/>
          <p:cNvSpPr/>
          <p:nvPr/>
        </p:nvSpPr>
        <p:spPr>
          <a:xfrm>
            <a:off x="7715272" y="3786190"/>
            <a:ext cx="11423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err="1" smtClean="0">
                <a:ln>
                  <a:solidFill>
                    <a:srgbClr val="00B050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Ppx</a:t>
            </a:r>
            <a:r>
              <a:rPr lang="es-ES" b="1" dirty="0" smtClean="0">
                <a:ln>
                  <a:solidFill>
                    <a:srgbClr val="00B050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Helen</a:t>
            </a:r>
            <a:endParaRPr lang="es-ES" b="1" dirty="0">
              <a:ln>
                <a:solidFill>
                  <a:srgbClr val="00B050"/>
                </a:solidFill>
              </a:ln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1785918" y="6143644"/>
            <a:ext cx="27146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err="1" smtClean="0">
                <a:ln>
                  <a:solidFill>
                    <a:srgbClr val="00B050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Automatico</a:t>
            </a:r>
            <a:endParaRPr lang="es-ES" b="1" dirty="0">
              <a:ln>
                <a:solidFill>
                  <a:srgbClr val="00B050"/>
                </a:solidFill>
              </a:ln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advTm="12324">
    <p:sndAc>
      <p:stSnd loop="1">
        <p:snd r:embed="rId2" name="Do you know 3,3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8724" name="Picture 4" descr="http://fc01.deviantart.net/fs15/f/2007/093/c/5/Green__by_bug_in_my_eye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714744" y="0"/>
            <a:ext cx="5429256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ln>
                  <a:solidFill>
                    <a:srgbClr val="00B05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La mayoría de los significados del verde están asociados con la naturaleza, principalmente con la primavera, la vida y el desarrollo de la vegetación. Por esto es apropiado para simbolizar la juventud, la lealtad, la esperanza y la promesa. Proporciona una sensación de tranquilidad y seguridad. Es lo agradable y la tolerancia. Es el color de la vida y de la salud, de lo vivo en el sentido más amplio, referido  a todo lo que crece.</a:t>
            </a:r>
            <a:endParaRPr lang="es-ES" sz="3200" b="1" dirty="0">
              <a:ln>
                <a:solidFill>
                  <a:srgbClr val="00B05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2071670" y="5500702"/>
            <a:ext cx="772969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100" b="1" dirty="0" err="1" smtClean="0">
                <a:ln>
                  <a:solidFill>
                    <a:srgbClr val="00B050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Ppx</a:t>
            </a:r>
            <a:r>
              <a:rPr lang="es-ES" sz="1100" b="1" dirty="0" smtClean="0">
                <a:ln>
                  <a:solidFill>
                    <a:srgbClr val="00B050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Helen</a:t>
            </a:r>
            <a:endParaRPr lang="es-ES" sz="1100" b="1" dirty="0">
              <a:ln>
                <a:solidFill>
                  <a:srgbClr val="00B050"/>
                </a:solidFill>
              </a:ln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391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4.bp.blogspot.com/-T_pWOg0ETxk/T9Kzq2CDdOI/AAAAAAAAe6M/7Q2OAwlOK4g/s1600/Meandro-del-Sarre_Saarschleife_Paisajes-Natuales-de-Alemania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2" descr="http://fantlab.ru/files/messages/53/534/5340/534081/alvier_ru_18308_5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142976" y="1000108"/>
            <a:ext cx="7072362" cy="5143536"/>
          </a:xfrm>
          <a:prstGeom prst="rect">
            <a:avLst/>
          </a:prstGeom>
          <a:noFill/>
        </p:spPr>
      </p:pic>
      <p:pic>
        <p:nvPicPr>
          <p:cNvPr id="5" name="Picture 2" descr="http://4.bp.blogspot.com/_fwsXgGO8DdI/TIvcOp9IWVI/AAAAAAAABYc/F-s4kKlkFng/s400/GOTAS+DE+AGUA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33" y="571480"/>
            <a:ext cx="8169753" cy="6000792"/>
          </a:xfrm>
          <a:prstGeom prst="rect">
            <a:avLst/>
          </a:prstGeom>
          <a:noFill/>
        </p:spPr>
      </p:pic>
      <p:pic>
        <p:nvPicPr>
          <p:cNvPr id="8" name="Picture 2" descr="http://www.ifondos.net/hd/wp-content/plugins/my-wallpapers-system/wallpapers/2012/12/original/paisaje-fantastico-hd-880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7786710" y="6143644"/>
            <a:ext cx="772969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dirty="0" err="1" smtClean="0">
                <a:ln>
                  <a:solidFill>
                    <a:srgbClr val="00B050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Ppx</a:t>
            </a:r>
            <a:r>
              <a:rPr lang="es-ES" sz="1100" b="1" dirty="0" smtClean="0">
                <a:ln>
                  <a:solidFill>
                    <a:srgbClr val="00B050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Helen</a:t>
            </a:r>
            <a:endParaRPr lang="es-ES" sz="1100" b="1" dirty="0">
              <a:ln>
                <a:solidFill>
                  <a:srgbClr val="00B050"/>
                </a:solidFill>
              </a:ln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472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82274" name="Picture 2" descr="http://2.bp.blogspot.com/-9cGi8KVzJD4/Tbo4G46rxKI/AAAAAAAAAAQ/ghYjzGqxE6Y/s1600/China_Photoshop-04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pic>
        <p:nvPicPr>
          <p:cNvPr id="6" name="Picture 2" descr="http://2.bp.blogspot.com/-9cGi8KVzJD4/Tbo4G46rxKI/AAAAAAAAAAQ/ghYjzGqxE6Y/s1600/China_Photoshop-04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071538" y="857232"/>
            <a:ext cx="6929486" cy="5072098"/>
          </a:xfrm>
          <a:prstGeom prst="rect">
            <a:avLst/>
          </a:prstGeom>
          <a:noFill/>
        </p:spPr>
      </p:pic>
      <p:pic>
        <p:nvPicPr>
          <p:cNvPr id="5" name="Picture 2" descr="http://4.bp.blogspot.com/_fwsXgGO8DdI/TIvcOp9IWVI/AAAAAAAABYc/F-s4kKlkFng/s400/GOTAS+DE+AGUA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357166"/>
            <a:ext cx="8143932" cy="6072230"/>
          </a:xfrm>
          <a:prstGeom prst="rect">
            <a:avLst/>
          </a:prstGeom>
          <a:noFill/>
        </p:spPr>
      </p:pic>
      <p:pic>
        <p:nvPicPr>
          <p:cNvPr id="7" name="Picture 2" descr="https://pbs.twimg.com/media/BIkJUReCcAAUkbi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7572396" y="6000768"/>
            <a:ext cx="772969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dirty="0" err="1" smtClean="0">
                <a:ln>
                  <a:solidFill>
                    <a:srgbClr val="00B050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Ppx</a:t>
            </a:r>
            <a:r>
              <a:rPr lang="es-ES" sz="1100" b="1" dirty="0" smtClean="0">
                <a:ln>
                  <a:solidFill>
                    <a:srgbClr val="00B050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Helen</a:t>
            </a:r>
            <a:endParaRPr lang="es-ES" sz="1100" b="1" dirty="0">
              <a:ln>
                <a:solidFill>
                  <a:srgbClr val="00B050"/>
                </a:solidFill>
              </a:ln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494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82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1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21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fondosypantallas.com/wp-content/uploads/2012/05/Planetary0005_1600-1024x768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" name="Picture 4" descr="http://www.fondosypantallas.com/wp-content/uploads/2010/08/3D-Wide-92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071538" y="1142984"/>
            <a:ext cx="7000924" cy="5072098"/>
          </a:xfrm>
          <a:prstGeom prst="rect">
            <a:avLst/>
          </a:prstGeom>
          <a:noFill/>
        </p:spPr>
      </p:pic>
      <p:pic>
        <p:nvPicPr>
          <p:cNvPr id="6" name="Picture 2" descr="http://4.bp.blogspot.com/_fwsXgGO8DdI/TIvcOp9IWVI/AAAAAAAABYc/F-s4kKlkFng/s400/GOTAS+DE+AGUA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596" y="357166"/>
            <a:ext cx="8215370" cy="6072230"/>
          </a:xfrm>
          <a:prstGeom prst="rect">
            <a:avLst/>
          </a:prstGeom>
          <a:noFill/>
        </p:spPr>
      </p:pic>
      <p:pic>
        <p:nvPicPr>
          <p:cNvPr id="7" name="Picture 8" descr="http://www.fondosdepantallaz.com/images/wallpapers/3D-graphics_Green_mushroom_005310_-540637.jpe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7786710" y="6072206"/>
            <a:ext cx="772969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dirty="0" err="1" smtClean="0">
                <a:ln>
                  <a:solidFill>
                    <a:srgbClr val="00B050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Ppx</a:t>
            </a:r>
            <a:r>
              <a:rPr lang="es-ES" sz="1100" b="1" dirty="0" smtClean="0">
                <a:ln>
                  <a:solidFill>
                    <a:srgbClr val="00B050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Helen</a:t>
            </a:r>
            <a:endParaRPr lang="es-ES" sz="1100" b="1" dirty="0">
              <a:ln>
                <a:solidFill>
                  <a:srgbClr val="00B050"/>
                </a:solidFill>
              </a:ln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5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9" presetClass="entr" presetSubtype="0" decel="100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4212" name="Picture 4" descr="http://fc00.deviantart.net/fs28/i/2008/154/2/3/Summer_green_river_by_kaborg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http://4.bp.blogspot.com/_fwsXgGO8DdI/TIvcOp9IWVI/AAAAAAAABYc/F-s4kKlkFng/s400/GOTAS+DE+AGUA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786" y="571480"/>
            <a:ext cx="7572428" cy="5715040"/>
          </a:xfrm>
          <a:prstGeom prst="rect">
            <a:avLst/>
          </a:prstGeom>
          <a:noFill/>
        </p:spPr>
      </p:pic>
      <p:pic>
        <p:nvPicPr>
          <p:cNvPr id="6" name="Picture 4" descr="http://fc00.deviantart.net/fs28/i/2008/154/2/3/Summer_green_river_by_kaborge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1357290" y="1071546"/>
            <a:ext cx="6215106" cy="4786346"/>
          </a:xfrm>
          <a:prstGeom prst="rect">
            <a:avLst/>
          </a:prstGeom>
          <a:noFill/>
        </p:spPr>
      </p:pic>
      <p:pic>
        <p:nvPicPr>
          <p:cNvPr id="8" name="Picture 2" descr="http://esoterismos.com/wp-content/uploads/2011/08/2849872441_f571d7f552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1"/>
            <a:ext cx="4500562" cy="6857999"/>
          </a:xfrm>
          <a:prstGeom prst="rect">
            <a:avLst/>
          </a:prstGeom>
          <a:noFill/>
        </p:spPr>
      </p:pic>
      <p:pic>
        <p:nvPicPr>
          <p:cNvPr id="9" name="Picture 2" descr="http://esoterismos.com/wp-content/uploads/2011/08/2849872441_f571d7f552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500562" y="1"/>
            <a:ext cx="4643438" cy="6857999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7500958" y="5857892"/>
            <a:ext cx="772969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dirty="0" err="1" smtClean="0">
                <a:ln>
                  <a:solidFill>
                    <a:srgbClr val="00B050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Ppx</a:t>
            </a:r>
            <a:r>
              <a:rPr lang="es-ES" sz="1100" b="1" dirty="0" smtClean="0">
                <a:ln>
                  <a:solidFill>
                    <a:srgbClr val="00B050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Helen</a:t>
            </a:r>
            <a:endParaRPr lang="es-ES" sz="1100" b="1" dirty="0">
              <a:ln>
                <a:solidFill>
                  <a:srgbClr val="00B050"/>
                </a:solidFill>
              </a:ln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457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4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5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ntr" presetSubtype="16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Rot by="21600000">
                                      <p:cBhvr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2" descr="http://www.guiasenior.com/contenidos/images/Ceos_TI2.jpg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3286116" y="928670"/>
            <a:ext cx="3313179" cy="3143272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1285852" y="1071546"/>
            <a:ext cx="6572296" cy="4857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2" descr="http://4.bp.blogspot.com/_fwsXgGO8DdI/TIvcOp9IWVI/AAAAAAAABYc/F-s4kKlkFng/s400/GOTAS+DE+AGUA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1471" y="357166"/>
            <a:ext cx="8001054" cy="6143667"/>
          </a:xfrm>
          <a:prstGeom prst="rect">
            <a:avLst/>
          </a:prstGeom>
          <a:noFill/>
        </p:spPr>
      </p:pic>
      <p:pic>
        <p:nvPicPr>
          <p:cNvPr id="13" name="Picture 2" descr="http://www.guiasenior.com/contenidos/images/Ceos_TI2.jpg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3357554" y="1285860"/>
            <a:ext cx="2813113" cy="266885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6" name="Picture 6" descr="http://www.fondosytemas.com/wp-content/uploads/Fondos-3D-030.jp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7" name="Picture 4" descr="http://www.fondosytemas.com/wp-content/uploads/Fondos-3D-030-450x337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flipV="1">
            <a:off x="0" y="3500438"/>
            <a:ext cx="4286248" cy="3357562"/>
          </a:xfrm>
          <a:prstGeom prst="rect">
            <a:avLst/>
          </a:prstGeom>
          <a:noFill/>
        </p:spPr>
      </p:pic>
      <p:pic>
        <p:nvPicPr>
          <p:cNvPr id="18" name="Picture 4" descr="http://www.fondosytemas.com/wp-content/uploads/Fondos-3D-030-450x337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flipH="1" flipV="1">
            <a:off x="4286248" y="3571876"/>
            <a:ext cx="4857752" cy="3286124"/>
          </a:xfrm>
          <a:prstGeom prst="rect">
            <a:avLst/>
          </a:prstGeom>
          <a:noFill/>
        </p:spPr>
      </p:pic>
      <p:pic>
        <p:nvPicPr>
          <p:cNvPr id="19" name="Picture 4" descr="http://www.fondosytemas.com/wp-content/uploads/Fondos-3D-030-450x337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4286248" cy="3643314"/>
          </a:xfrm>
          <a:prstGeom prst="rect">
            <a:avLst/>
          </a:prstGeom>
          <a:noFill/>
        </p:spPr>
      </p:pic>
      <p:pic>
        <p:nvPicPr>
          <p:cNvPr id="20" name="Picture 4" descr="http://www.fondosytemas.com/wp-content/uploads/Fondos-3D-030-450x337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flipH="1">
            <a:off x="4286248" y="0"/>
            <a:ext cx="4857752" cy="3643314"/>
          </a:xfrm>
          <a:prstGeom prst="rect">
            <a:avLst/>
          </a:prstGeom>
          <a:noFill/>
        </p:spPr>
      </p:pic>
      <p:sp>
        <p:nvSpPr>
          <p:cNvPr id="14" name="13 Rectángulo"/>
          <p:cNvSpPr/>
          <p:nvPr/>
        </p:nvSpPr>
        <p:spPr>
          <a:xfrm>
            <a:off x="7643834" y="6072206"/>
            <a:ext cx="772969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dirty="0" err="1" smtClean="0">
                <a:ln>
                  <a:solidFill>
                    <a:srgbClr val="00B050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Ppx</a:t>
            </a:r>
            <a:r>
              <a:rPr lang="es-ES" sz="1100" b="1" dirty="0" smtClean="0">
                <a:ln>
                  <a:solidFill>
                    <a:srgbClr val="00B050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Helen</a:t>
            </a:r>
            <a:endParaRPr lang="es-ES" sz="1100" b="1" dirty="0">
              <a:ln>
                <a:solidFill>
                  <a:srgbClr val="00B050"/>
                </a:solidFill>
              </a:ln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224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xit" presetSubtype="1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3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5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5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5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3" presetClass="exit" presetSubtype="16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3" presetClass="exit" presetSubtype="16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3" presetClass="exit" presetSubtype="16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3" presetClass="exit" presetSubtype="16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8" presetClass="entr" presetSubtype="16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Picture 4" descr="http://cdn.stripersonline.com/a/a4/a402fb25_vbattach448862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4" descr="http://cdn.stripersonline.com/a/a4/a402fb25_vbattach448862.jpe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285852" y="714356"/>
            <a:ext cx="6929486" cy="5357850"/>
          </a:xfrm>
          <a:prstGeom prst="rect">
            <a:avLst/>
          </a:prstGeom>
          <a:noFill/>
        </p:spPr>
      </p:pic>
      <p:pic>
        <p:nvPicPr>
          <p:cNvPr id="6" name="Picture 2" descr="http://4.bp.blogspot.com/_fwsXgGO8DdI/TIvcOp9IWVI/AAAAAAAABYc/F-s4kKlkFng/s400/GOTAS+DE+AGUA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10" y="450731"/>
            <a:ext cx="7977176" cy="5978665"/>
          </a:xfrm>
          <a:prstGeom prst="rect">
            <a:avLst/>
          </a:prstGeom>
          <a:noFill/>
        </p:spPr>
      </p:pic>
      <p:pic>
        <p:nvPicPr>
          <p:cNvPr id="8" name="Picture 2" descr="http://www.cristoferdelatorre.com/fondosdps/wallpapers/aguas_verdes_3d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1" y="0"/>
            <a:ext cx="9143999" cy="6857999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7643834" y="6000768"/>
            <a:ext cx="772969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dirty="0" err="1" smtClean="0">
                <a:ln>
                  <a:solidFill>
                    <a:srgbClr val="00B050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Ppx</a:t>
            </a:r>
            <a:r>
              <a:rPr lang="es-ES" sz="1100" b="1" dirty="0" smtClean="0">
                <a:ln>
                  <a:solidFill>
                    <a:srgbClr val="00B050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Helen</a:t>
            </a:r>
            <a:endParaRPr lang="es-ES" sz="1100" b="1" dirty="0">
              <a:ln>
                <a:solidFill>
                  <a:srgbClr val="00B050"/>
                </a:solidFill>
              </a:ln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" name="Picture 4" descr="http://www.joyeriasuarez.com/blog/wp-content/uploads/2012/12/keira-nightley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flipH="1">
            <a:off x="3080752" y="0"/>
            <a:ext cx="2928957" cy="4357715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Tm="1639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xit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3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66914" name="Picture 2" descr="http://loscuatroelementos.files.wordpress.com/2008/06/cabalgad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2" descr="http://loscuatroelementos.files.wordpress.com/2008/06/cabalgada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285852" y="759600"/>
            <a:ext cx="6643734" cy="5241168"/>
          </a:xfrm>
          <a:prstGeom prst="rect">
            <a:avLst/>
          </a:prstGeom>
          <a:noFill/>
        </p:spPr>
      </p:pic>
      <p:pic>
        <p:nvPicPr>
          <p:cNvPr id="5" name="Picture 2" descr="http://4.bp.blogspot.com/_fwsXgGO8DdI/TIvcOp9IWVI/AAAAAAAABYc/F-s4kKlkFng/s400/GOTAS+DE+AGUA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35" y="500042"/>
            <a:ext cx="8215370" cy="6000792"/>
          </a:xfrm>
          <a:prstGeom prst="rect">
            <a:avLst/>
          </a:prstGeom>
          <a:noFill/>
        </p:spPr>
      </p:pic>
      <p:pic>
        <p:nvPicPr>
          <p:cNvPr id="9" name="Picture 4" descr="http://nidudes.files.wordpress.com/2012/10/elfa2.png?w=614"/>
          <p:cNvPicPr>
            <a:picLocks noChangeAspect="1" noChangeArrowheads="1"/>
          </p:cNvPicPr>
          <p:nvPr/>
        </p:nvPicPr>
        <p:blipFill>
          <a:blip r:embed="rId5"/>
          <a:srcRect t="600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7715272" y="6072206"/>
            <a:ext cx="772969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100" b="1" dirty="0" err="1" smtClean="0">
                <a:ln>
                  <a:solidFill>
                    <a:srgbClr val="00B050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Ppx</a:t>
            </a:r>
            <a:r>
              <a:rPr lang="es-ES" sz="1100" b="1" dirty="0" smtClean="0">
                <a:ln>
                  <a:solidFill>
                    <a:srgbClr val="00B050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Helen</a:t>
            </a:r>
            <a:endParaRPr lang="es-ES" sz="1100" b="1" dirty="0">
              <a:ln>
                <a:solidFill>
                  <a:srgbClr val="00B050"/>
                </a:solidFill>
              </a:ln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517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66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xit" presetSubtype="4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xit" presetSubtype="4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8786" name="Picture 2" descr="http://www.fondosdpantalla.com.ar/wp-content/images/tigre-paisajeverde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pic>
        <p:nvPicPr>
          <p:cNvPr id="6" name="Picture 2" descr="http://www.fondosdpantalla.com.ar/wp-content/images/tigre-paisajeverde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357290" y="928670"/>
            <a:ext cx="6429420" cy="4857784"/>
          </a:xfrm>
          <a:prstGeom prst="rect">
            <a:avLst/>
          </a:prstGeom>
          <a:noFill/>
        </p:spPr>
      </p:pic>
      <p:pic>
        <p:nvPicPr>
          <p:cNvPr id="5" name="Picture 2" descr="http://4.bp.blogspot.com/_fwsXgGO8DdI/TIvcOp9IWVI/AAAAAAAABYc/F-s4kKlkFng/s400/GOTAS+DE+AGUA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5786" y="571480"/>
            <a:ext cx="7572428" cy="5715040"/>
          </a:xfrm>
          <a:prstGeom prst="rect">
            <a:avLst/>
          </a:prstGeom>
          <a:noFill/>
        </p:spPr>
      </p:pic>
      <p:pic>
        <p:nvPicPr>
          <p:cNvPr id="7" name="Picture 2" descr="http://loscuatroelementos.files.wordpress.com/2009/12/leopardo-copia-copia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7500958" y="5857892"/>
            <a:ext cx="772969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dirty="0" err="1" smtClean="0">
                <a:ln>
                  <a:solidFill>
                    <a:srgbClr val="00B050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Ppx</a:t>
            </a:r>
            <a:r>
              <a:rPr lang="es-ES" sz="1100" b="1" dirty="0" smtClean="0">
                <a:ln>
                  <a:solidFill>
                    <a:srgbClr val="00B050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Helen</a:t>
            </a:r>
            <a:endParaRPr lang="es-ES" sz="1100" b="1" dirty="0">
              <a:ln>
                <a:solidFill>
                  <a:srgbClr val="00B050"/>
                </a:solidFill>
              </a:ln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672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87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86370" name="Picture 2" descr="http://1.bp.blogspot.com/-s_7sgNWkjao/Uad_lB8iDWI/AAAAAAAAWn0/HOUS8OsWAsg/s1600/Volc%C3%A1n+(8)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6" name="Picture 2" descr="http://1.bp.blogspot.com/-s_7sgNWkjao/Uad_lB8iDWI/AAAAAAAAWn0/HOUS8OsWAsg/s1600/Volc%C3%A1n+(8)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142976" y="785794"/>
            <a:ext cx="6858048" cy="5357850"/>
          </a:xfrm>
          <a:prstGeom prst="rect">
            <a:avLst/>
          </a:prstGeom>
          <a:noFill/>
        </p:spPr>
      </p:pic>
      <p:pic>
        <p:nvPicPr>
          <p:cNvPr id="5" name="Picture 2" descr="http://4.bp.blogspot.com/_fwsXgGO8DdI/TIvcOp9IWVI/AAAAAAAABYc/F-s4kKlkFng/s400/GOTAS+DE+AGUA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34" y="428604"/>
            <a:ext cx="8001056" cy="6072230"/>
          </a:xfrm>
          <a:prstGeom prst="rect">
            <a:avLst/>
          </a:prstGeom>
          <a:noFill/>
        </p:spPr>
      </p:pic>
      <p:pic>
        <p:nvPicPr>
          <p:cNvPr id="9" name="Picture 2" descr="http://www.capitanplaneta.com/wp-content/uploads/2012/01/fotos_de_paisajes_verdes12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7643834" y="6072206"/>
            <a:ext cx="772969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dirty="0" err="1" smtClean="0">
                <a:ln>
                  <a:solidFill>
                    <a:srgbClr val="00B050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Ppx</a:t>
            </a:r>
            <a:r>
              <a:rPr lang="es-ES" sz="1100" b="1" dirty="0" smtClean="0">
                <a:ln>
                  <a:solidFill>
                    <a:srgbClr val="00B050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Helen</a:t>
            </a:r>
            <a:endParaRPr lang="es-ES" sz="1100" b="1" dirty="0">
              <a:ln>
                <a:solidFill>
                  <a:srgbClr val="00B050"/>
                </a:solidFill>
              </a:ln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552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86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5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ntr" presetSubtype="1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Picture 4" descr="http://www.hormiga.org/fondosescritorio/wallpapers/Sitios-Del-Mundo/Vegetacion/Marsh21280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2" descr="http://4.bp.blogspot.com/_fwsXgGO8DdI/TIvcOp9IWVI/AAAAAAAABYc/F-s4kKlkFng/s400/GOTAS+DE+AGUA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428604"/>
            <a:ext cx="8001056" cy="6143668"/>
          </a:xfrm>
          <a:prstGeom prst="rect">
            <a:avLst/>
          </a:prstGeom>
          <a:noFill/>
        </p:spPr>
      </p:pic>
      <p:pic>
        <p:nvPicPr>
          <p:cNvPr id="8" name="Picture 4" descr="http://www.hormiga.org/fondosescritorio/wallpapers/Sitios-Del-Mundo/Vegetacion/Marsh21280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928662" y="928670"/>
            <a:ext cx="7072362" cy="5214974"/>
          </a:xfrm>
          <a:prstGeom prst="rect">
            <a:avLst/>
          </a:prstGeom>
          <a:noFill/>
        </p:spPr>
      </p:pic>
      <p:pic>
        <p:nvPicPr>
          <p:cNvPr id="10" name="Picture 2" descr="Imagenes paisajes otros hermoso y verd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7715272" y="6072206"/>
            <a:ext cx="772969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dirty="0" err="1" smtClean="0">
                <a:ln>
                  <a:solidFill>
                    <a:srgbClr val="00B050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Ppx</a:t>
            </a:r>
            <a:r>
              <a:rPr lang="es-ES" sz="1100" b="1" dirty="0" smtClean="0">
                <a:ln>
                  <a:solidFill>
                    <a:srgbClr val="00B050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Helen</a:t>
            </a:r>
            <a:endParaRPr lang="es-ES" sz="1100" b="1" dirty="0">
              <a:ln>
                <a:solidFill>
                  <a:srgbClr val="00B050"/>
                </a:solidFill>
              </a:ln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449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xit" presetSubtype="2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2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9" presetClass="entr" presetSubtype="0" accel="10000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9810" name="Picture 2" descr="http://www.fondosypantallas.com/wp-content/uploads/2009/03/ph-114731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pic>
        <p:nvPicPr>
          <p:cNvPr id="8" name="Picture 2" descr="http://www.fondosypantallas.com/wp-content/uploads/2009/03/ph-114731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500166" y="1142984"/>
            <a:ext cx="6357982" cy="4572032"/>
          </a:xfrm>
          <a:prstGeom prst="rect">
            <a:avLst/>
          </a:prstGeom>
          <a:noFill/>
        </p:spPr>
      </p:pic>
      <p:pic>
        <p:nvPicPr>
          <p:cNvPr id="7" name="Picture 2" descr="http://4.bp.blogspot.com/_fwsXgGO8DdI/TIvcOp9IWVI/AAAAAAAABYc/F-s4kKlkFng/s400/GOTAS+DE+AGUA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5786" y="785794"/>
            <a:ext cx="7715304" cy="5500726"/>
          </a:xfrm>
          <a:prstGeom prst="rect">
            <a:avLst/>
          </a:prstGeom>
          <a:noFill/>
        </p:spPr>
      </p:pic>
      <p:pic>
        <p:nvPicPr>
          <p:cNvPr id="5" name="Picture 2" descr="http://www.lotustalk.com/forums/attachments/f92/68574d1197389150-elise-repainted-verde-ithaca-241317_x640_07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7643834" y="5857892"/>
            <a:ext cx="772969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dirty="0" err="1" smtClean="0">
                <a:ln>
                  <a:solidFill>
                    <a:srgbClr val="00B050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Ppx</a:t>
            </a:r>
            <a:r>
              <a:rPr lang="es-ES" sz="1100" b="1" dirty="0" smtClean="0">
                <a:ln>
                  <a:solidFill>
                    <a:srgbClr val="00B050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Helen</a:t>
            </a:r>
            <a:endParaRPr lang="es-ES" sz="1100" b="1" dirty="0">
              <a:ln>
                <a:solidFill>
                  <a:srgbClr val="00B050"/>
                </a:solidFill>
              </a:ln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533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98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xit" presetSubtype="16" repeatCount="2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repeatCount="2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7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7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" accel="100000" fill="hold">
                                          <p:stCondLst>
                                            <p:cond delay="27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6" name="Picture 2" descr="http://www.blogodisea.com/wp-content/uploads/2010/01/noruega-paisaj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http://4.bp.blogspot.com/_fwsXgGO8DdI/TIvcOp9IWVI/AAAAAAAABYc/F-s4kKlkFng/s400/GOTAS+DE+AGUA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428604"/>
            <a:ext cx="8001056" cy="6072230"/>
          </a:xfrm>
          <a:prstGeom prst="rect">
            <a:avLst/>
          </a:prstGeom>
          <a:noFill/>
        </p:spPr>
      </p:pic>
      <p:pic>
        <p:nvPicPr>
          <p:cNvPr id="6" name="Picture 2" descr="http://www.blogodisea.com/wp-content/uploads/2010/01/noruega-paisaje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1142976" y="928670"/>
            <a:ext cx="6715172" cy="5143536"/>
          </a:xfrm>
          <a:prstGeom prst="rect">
            <a:avLst/>
          </a:prstGeom>
          <a:noFill/>
        </p:spPr>
      </p:pic>
      <p:pic>
        <p:nvPicPr>
          <p:cNvPr id="7" name="Picture 2" descr="http://www.mi-blog.info/wp-content/gallery/destacados/paisajes-100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-2" y="0"/>
            <a:ext cx="9144001" cy="6858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7643834" y="6072206"/>
            <a:ext cx="772969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dirty="0" err="1" smtClean="0">
                <a:ln>
                  <a:solidFill>
                    <a:srgbClr val="00B050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Ppx</a:t>
            </a:r>
            <a:r>
              <a:rPr lang="es-ES" sz="1100" b="1" dirty="0" smtClean="0">
                <a:ln>
                  <a:solidFill>
                    <a:srgbClr val="00B050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Helen</a:t>
            </a:r>
            <a:endParaRPr lang="es-ES" sz="1100" b="1" dirty="0">
              <a:ln>
                <a:solidFill>
                  <a:srgbClr val="00B050"/>
                </a:solidFill>
              </a:ln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450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xit" presetSubtype="1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9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7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7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" accel="100000" fill="hold">
                                          <p:stCondLst>
                                            <p:cond delay="27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31076" name="Picture 4" descr="http://www.todohumor.com/UserFiles/Image/fondos/2011/Enero/ojo%20mal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1" y="0"/>
            <a:ext cx="9144001" cy="6858001"/>
          </a:xfrm>
          <a:prstGeom prst="rect">
            <a:avLst/>
          </a:prstGeom>
          <a:noFill/>
        </p:spPr>
      </p:pic>
      <p:pic>
        <p:nvPicPr>
          <p:cNvPr id="6" name="Picture 2" descr="http://4.bp.blogspot.com/_fwsXgGO8DdI/TIvcOp9IWVI/AAAAAAAABYc/F-s4kKlkFng/s400/GOTAS+DE+AGUA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511948"/>
            <a:ext cx="7929618" cy="6060324"/>
          </a:xfrm>
          <a:prstGeom prst="rect">
            <a:avLst/>
          </a:prstGeom>
          <a:noFill/>
        </p:spPr>
      </p:pic>
      <p:pic>
        <p:nvPicPr>
          <p:cNvPr id="131080" name="Picture 8" descr="http://i192.photobucket.com/albums/z252/peluco_fotos/Blog/mirameverdeod4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1214414" y="1000108"/>
            <a:ext cx="6786610" cy="5072098"/>
          </a:xfrm>
          <a:prstGeom prst="rect">
            <a:avLst/>
          </a:prstGeom>
          <a:noFill/>
        </p:spPr>
      </p:pic>
      <p:pic>
        <p:nvPicPr>
          <p:cNvPr id="7" name="Picture 4" descr="http://2.bp.blogspot.com/-TYmQs9avjI4/T8yHVCY6SGI/AAAAAAAAAGg/YGsNil9ArFY/s1600/ojos-verdes_1024x768wallpaper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7715272" y="6143644"/>
            <a:ext cx="772969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dirty="0" err="1" smtClean="0">
                <a:ln>
                  <a:solidFill>
                    <a:srgbClr val="00B050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Ppx</a:t>
            </a:r>
            <a:r>
              <a:rPr lang="es-ES" sz="1100" b="1" dirty="0" smtClean="0">
                <a:ln>
                  <a:solidFill>
                    <a:srgbClr val="00B050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Helen</a:t>
            </a:r>
            <a:endParaRPr lang="es-ES" sz="1100" b="1" dirty="0">
              <a:ln>
                <a:solidFill>
                  <a:srgbClr val="00B050"/>
                </a:solidFill>
              </a:ln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1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1310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1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://www.fondospantallagratis.com/wp-content/uploads/2008/10/laguna_verde-1680x1050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358346" cy="6858001"/>
          </a:xfrm>
          <a:prstGeom prst="rect">
            <a:avLst/>
          </a:prstGeom>
          <a:noFill/>
        </p:spPr>
      </p:pic>
      <p:pic>
        <p:nvPicPr>
          <p:cNvPr id="5" name="Picture 4" descr="Insecto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00100" y="857232"/>
            <a:ext cx="7286676" cy="5143536"/>
          </a:xfrm>
          <a:prstGeom prst="rect">
            <a:avLst/>
          </a:prstGeom>
          <a:noFill/>
        </p:spPr>
      </p:pic>
      <p:pic>
        <p:nvPicPr>
          <p:cNvPr id="6" name="Picture 2" descr="http://4.bp.blogspot.com/_fwsXgGO8DdI/TIvcOp9IWVI/AAAAAAAABYc/F-s4kKlkFng/s400/GOTAS+DE+AGUA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60" y="428604"/>
            <a:ext cx="8429682" cy="6000791"/>
          </a:xfrm>
          <a:prstGeom prst="rect">
            <a:avLst/>
          </a:prstGeom>
          <a:noFill/>
        </p:spPr>
      </p:pic>
      <p:pic>
        <p:nvPicPr>
          <p:cNvPr id="4" name="Picture 4" descr="http://img.fotocommunity.com/images/Concursos/Agua/Gota-en-verde-y-naranja-a26269531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0"/>
            <a:ext cx="9358346" cy="6858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929586" y="6000768"/>
            <a:ext cx="772969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dirty="0" err="1" smtClean="0">
                <a:ln>
                  <a:solidFill>
                    <a:srgbClr val="00B050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Ppx</a:t>
            </a:r>
            <a:r>
              <a:rPr lang="es-ES" sz="1100" b="1" dirty="0" smtClean="0">
                <a:ln>
                  <a:solidFill>
                    <a:srgbClr val="00B050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Helen</a:t>
            </a:r>
            <a:endParaRPr lang="es-ES" sz="1100" b="1" dirty="0">
              <a:ln>
                <a:solidFill>
                  <a:srgbClr val="00B050"/>
                </a:solidFill>
              </a:ln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290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5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Picture 4" descr="http://imagenesfotos.com/wp-content/2009/10/paisajes-relax-29.jpg"/>
          <p:cNvPicPr>
            <a:picLocks noChangeAspect="1" noChangeArrowheads="1"/>
          </p:cNvPicPr>
          <p:nvPr/>
        </p:nvPicPr>
        <p:blipFill>
          <a:blip r:embed="rId2" cstate="email"/>
          <a:srcRect b="1250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4" descr="http://farm8.staticflickr.com/7047/6910307345_fbfd4387fa_z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1538" y="857232"/>
            <a:ext cx="7143800" cy="5357850"/>
          </a:xfrm>
          <a:prstGeom prst="rect">
            <a:avLst/>
          </a:prstGeom>
          <a:noFill/>
        </p:spPr>
      </p:pic>
      <p:pic>
        <p:nvPicPr>
          <p:cNvPr id="7" name="Picture 2" descr="http://4.bp.blogspot.com/_fwsXgGO8DdI/TIvcOp9IWVI/AAAAAAAABYc/F-s4kKlkFng/s400/GOTAS+DE+AGUA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596" y="357166"/>
            <a:ext cx="8215370" cy="5929354"/>
          </a:xfrm>
          <a:prstGeom prst="rect">
            <a:avLst/>
          </a:prstGeom>
          <a:noFill/>
        </p:spPr>
      </p:pic>
      <p:pic>
        <p:nvPicPr>
          <p:cNvPr id="8" name="Picture 4" descr="http://loscuatroelementos.files.wordpress.com/2008/09/xxxluna-playa-curvas-copia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7786710" y="5857892"/>
            <a:ext cx="772969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dirty="0" err="1" smtClean="0">
                <a:ln>
                  <a:solidFill>
                    <a:srgbClr val="00B050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Ppx</a:t>
            </a:r>
            <a:r>
              <a:rPr lang="es-ES" sz="1100" b="1" dirty="0" smtClean="0">
                <a:ln>
                  <a:solidFill>
                    <a:srgbClr val="00B050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Helen</a:t>
            </a:r>
            <a:endParaRPr lang="es-ES" sz="1100" b="1" dirty="0">
              <a:ln>
                <a:solidFill>
                  <a:srgbClr val="00B050"/>
                </a:solidFill>
              </a:ln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336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3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" name="Picture 4" descr="http://www.wallsave.com/wallpapers/1920x1200/ranas/2181099/ranas-galer-a-de-fondo-hermoso-png-con-decenas-fotos-y-si-2181099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2" descr="http://1.bp.blogspot.com/-xYIKI3A-Z_w/T4EQnGG-vuI/AAAAAAAAAjM/1rzAgPgBMpo/s320/de-material-psd-de-la-mujer-en-el-bosque-verde_35-3014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00100" y="928670"/>
            <a:ext cx="6858048" cy="5214974"/>
          </a:xfrm>
          <a:prstGeom prst="rect">
            <a:avLst/>
          </a:prstGeom>
          <a:noFill/>
        </p:spPr>
      </p:pic>
      <p:pic>
        <p:nvPicPr>
          <p:cNvPr id="8" name="Picture 2" descr="http://4.bp.blogspot.com/_fwsXgGO8DdI/TIvcOp9IWVI/AAAAAAAABYc/F-s4kKlkFng/s400/GOTAS+DE+AGUA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34" y="500042"/>
            <a:ext cx="8001056" cy="6000792"/>
          </a:xfrm>
          <a:prstGeom prst="rect">
            <a:avLst/>
          </a:prstGeom>
          <a:noFill/>
        </p:spPr>
      </p:pic>
      <p:pic>
        <p:nvPicPr>
          <p:cNvPr id="5" name="Picture 2" descr="http://www.bankoboev.ru/images/MzQ3MDUx/Bankoboev.Ru_chudesnoe_nebo_domik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7643834" y="6072206"/>
            <a:ext cx="772969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dirty="0" err="1" smtClean="0">
                <a:ln>
                  <a:solidFill>
                    <a:srgbClr val="00B050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Ppx</a:t>
            </a:r>
            <a:r>
              <a:rPr lang="es-ES" sz="1100" b="1" dirty="0" smtClean="0">
                <a:ln>
                  <a:solidFill>
                    <a:srgbClr val="00B050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Helen</a:t>
            </a:r>
            <a:endParaRPr lang="es-ES" sz="1100" b="1" dirty="0">
              <a:ln>
                <a:solidFill>
                  <a:srgbClr val="00B050"/>
                </a:solidFill>
              </a:ln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xit" presetSubtype="2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xit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6" name="Picture 4" descr="http://3.bp.blogspot.com/-au4U2Ojpq44/T-YRoCfeIyI/AAAAAAAAiek/6oBvrlDI8po/s1600/fotografiasdepaisajesverdes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http://img718.imageshack.us/img718/1898/todoverd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00100" y="857232"/>
            <a:ext cx="7072362" cy="5072098"/>
          </a:xfrm>
          <a:prstGeom prst="rect">
            <a:avLst/>
          </a:prstGeom>
          <a:noFill/>
        </p:spPr>
      </p:pic>
      <p:pic>
        <p:nvPicPr>
          <p:cNvPr id="6" name="Picture 2" descr="http://4.bp.blogspot.com/_fwsXgGO8DdI/TIvcOp9IWVI/AAAAAAAABYc/F-s4kKlkFng/s400/GOTAS+DE+AGUA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596" y="428604"/>
            <a:ext cx="8143932" cy="6000792"/>
          </a:xfrm>
          <a:prstGeom prst="rect">
            <a:avLst/>
          </a:prstGeom>
          <a:noFill/>
        </p:spPr>
      </p:pic>
      <p:pic>
        <p:nvPicPr>
          <p:cNvPr id="3" name="Picture 2" descr="http://1.bp.blogspot.com/-hf-pdRzZv34/T-YRtTm6q6I/AAAAAAAAifM/tKq7sPis0t0/s1600/fotografiasdepaisajesverdes5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786710" y="6000768"/>
            <a:ext cx="772969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dirty="0" err="1" smtClean="0">
                <a:ln>
                  <a:solidFill>
                    <a:srgbClr val="00B050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Ppx</a:t>
            </a:r>
            <a:r>
              <a:rPr lang="es-ES" sz="1100" b="1" dirty="0" smtClean="0">
                <a:ln>
                  <a:solidFill>
                    <a:srgbClr val="00B050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Helen</a:t>
            </a:r>
            <a:endParaRPr lang="es-ES" sz="1100" b="1" dirty="0">
              <a:ln>
                <a:solidFill>
                  <a:srgbClr val="00B050"/>
                </a:solidFill>
              </a:ln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491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1" presetClass="exit" presetSubtype="0" fill="hold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1" presetClass="exit" presetSubtype="0" fill="hold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1" presetClass="entr" presetSubtype="8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Rot by="21600000">
                                      <p:cBhvr>
                                        <p:cTn id="2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36196" name="Picture 4" descr="http://1.bp.blogspot.com/_6Muc1xwkqvw/TP_ipxrAKyI/AAAAAAAAI60/J9DRYpgzR2w/s1600/0024.jpe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1" y="0"/>
            <a:ext cx="9144001" cy="6858001"/>
          </a:xfrm>
          <a:prstGeom prst="rect">
            <a:avLst/>
          </a:prstGeom>
          <a:noFill/>
        </p:spPr>
      </p:pic>
      <p:pic>
        <p:nvPicPr>
          <p:cNvPr id="5" name="Picture 2" descr="http://2.fimagenes.com/i/4/8/ca/am_96766_4845690_784875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214414" y="857232"/>
            <a:ext cx="7072362" cy="5357850"/>
          </a:xfrm>
          <a:prstGeom prst="rect">
            <a:avLst/>
          </a:prstGeom>
          <a:noFill/>
          <a:effectLst/>
        </p:spPr>
      </p:pic>
      <p:pic>
        <p:nvPicPr>
          <p:cNvPr id="6" name="Picture 2" descr="http://4.bp.blogspot.com/_fwsXgGO8DdI/TIvcOp9IWVI/AAAAAAAABYc/F-s4kKlkFng/s400/GOTAS+DE+AGUA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10" y="500042"/>
            <a:ext cx="7929618" cy="5857916"/>
          </a:xfrm>
          <a:prstGeom prst="rect">
            <a:avLst/>
          </a:prstGeom>
          <a:noFill/>
        </p:spPr>
      </p:pic>
      <p:pic>
        <p:nvPicPr>
          <p:cNvPr id="10" name="Picture 2" descr="http://1.bp.blogspot.com/-H1FqvkjxCrA/TfbSJAanxJI/AAAAAAAADxQ/Kz-8jDTv_WA/s1600/verde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7643834" y="5929330"/>
            <a:ext cx="772969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dirty="0" err="1" smtClean="0">
                <a:ln>
                  <a:solidFill>
                    <a:srgbClr val="00B050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Ppx</a:t>
            </a:r>
            <a:r>
              <a:rPr lang="es-ES" sz="1100" b="1" dirty="0" smtClean="0">
                <a:ln>
                  <a:solidFill>
                    <a:srgbClr val="00B050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Helen</a:t>
            </a:r>
            <a:endParaRPr lang="es-ES" sz="1100" b="1" dirty="0">
              <a:ln>
                <a:solidFill>
                  <a:srgbClr val="00B050"/>
                </a:solidFill>
              </a:ln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6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5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1748" name="Picture 4" descr="http://4.bp.blogspot.com/-qjxahZal6h4/T66BK0cmyHI/AAAAAAAAABg/iUhRLIidFsc/s1600/naturaleza-1024-x-768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-57905"/>
            <a:ext cx="9144000" cy="6915906"/>
          </a:xfrm>
          <a:prstGeom prst="rect">
            <a:avLst/>
          </a:prstGeom>
          <a:noFill/>
        </p:spPr>
      </p:pic>
      <p:pic>
        <p:nvPicPr>
          <p:cNvPr id="6" name="Picture 2" descr="http://files.myopera.com/idemsoul/albums/3634942/ensayo%20final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071538" y="857232"/>
            <a:ext cx="7286676" cy="5357850"/>
          </a:xfrm>
          <a:prstGeom prst="rect">
            <a:avLst/>
          </a:prstGeom>
          <a:noFill/>
        </p:spPr>
      </p:pic>
      <p:pic>
        <p:nvPicPr>
          <p:cNvPr id="7" name="Picture 2" descr="http://4.bp.blogspot.com/_fwsXgGO8DdI/TIvcOp9IWVI/AAAAAAAABYc/F-s4kKlkFng/s400/GOTAS+DE+AGUA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472" y="357166"/>
            <a:ext cx="8072494" cy="6286544"/>
          </a:xfrm>
          <a:prstGeom prst="rect">
            <a:avLst/>
          </a:prstGeom>
          <a:noFill/>
        </p:spPr>
      </p:pic>
      <p:pic>
        <p:nvPicPr>
          <p:cNvPr id="80900" name="Picture 4" descr="http://www.wallsave.com/wallpapers/1920x1080/paisaje/921999/paisaje-fondos-de-pantalla-hermoso-imagenes-y-fotos-hd-921999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-214338"/>
            <a:ext cx="9144000" cy="7072338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7643834" y="6215082"/>
            <a:ext cx="772969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dirty="0" err="1" smtClean="0">
                <a:ln>
                  <a:solidFill>
                    <a:srgbClr val="00B050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Ppx</a:t>
            </a:r>
            <a:r>
              <a:rPr lang="es-ES" sz="1100" b="1" dirty="0" smtClean="0">
                <a:ln>
                  <a:solidFill>
                    <a:srgbClr val="00B050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Helen</a:t>
            </a:r>
            <a:endParaRPr lang="es-ES" sz="1100" b="1" dirty="0">
              <a:ln>
                <a:solidFill>
                  <a:srgbClr val="00B050"/>
                </a:solidFill>
              </a:ln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400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9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4" presetClass="entr" presetSubtype="0" accel="10000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09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09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09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09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809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ecolosfera.com/img/ecolosfera/2008/09/collage-verd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</p:spPr>
      </p:pic>
      <p:pic>
        <p:nvPicPr>
          <p:cNvPr id="4" name="Picture 2" descr="http://4.bp.blogspot.com/_fwsXgGO8DdI/TIvcOp9IWVI/AAAAAAAABYc/F-s4kKlkFng/s400/GOTAS+DE+AGUA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571480"/>
            <a:ext cx="8143932" cy="5857916"/>
          </a:xfrm>
          <a:prstGeom prst="rect">
            <a:avLst/>
          </a:prstGeom>
          <a:noFill/>
        </p:spPr>
      </p:pic>
      <p:pic>
        <p:nvPicPr>
          <p:cNvPr id="3" name="Picture 2" descr="Verde que te quiero verde: la moda femenina a todo color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42976" y="928670"/>
            <a:ext cx="6929486" cy="5000660"/>
          </a:xfrm>
          <a:prstGeom prst="rect">
            <a:avLst/>
          </a:prstGeom>
          <a:noFill/>
        </p:spPr>
      </p:pic>
      <p:pic>
        <p:nvPicPr>
          <p:cNvPr id="6" name="Picture 4" descr="Verde que te quiero verde: la moda femenina a todo color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715272" y="6000768"/>
            <a:ext cx="772969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dirty="0" err="1" smtClean="0">
                <a:ln>
                  <a:solidFill>
                    <a:srgbClr val="00B050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Ppx</a:t>
            </a:r>
            <a:r>
              <a:rPr lang="es-ES" sz="1100" b="1" dirty="0" smtClean="0">
                <a:ln>
                  <a:solidFill>
                    <a:srgbClr val="00B050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Helen</a:t>
            </a:r>
            <a:endParaRPr lang="es-ES" sz="1100" b="1" dirty="0">
              <a:ln>
                <a:solidFill>
                  <a:srgbClr val="00B050"/>
                </a:solidFill>
              </a:ln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394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1" presetClass="exit" presetSubtype="0" fill="hold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1" presetClass="exit" presetSubtype="0" fill="hold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6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http://img.mota.ru/upload/wallpapers/source/2009/07/14/18/05/1651/3d_1813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" name="Picture 4" descr="http://racontenidos.com/wp-content/uploads/2012/12/moda-color-esmeralda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071538" y="928670"/>
            <a:ext cx="7072362" cy="5000660"/>
          </a:xfrm>
          <a:prstGeom prst="rect">
            <a:avLst/>
          </a:prstGeom>
          <a:noFill/>
        </p:spPr>
      </p:pic>
      <p:pic>
        <p:nvPicPr>
          <p:cNvPr id="8" name="Picture 2" descr="http://4.bp.blogspot.com/_fwsXgGO8DdI/TIvcOp9IWVI/AAAAAAAABYc/F-s4kKlkFng/s400/GOTAS+DE+AGUA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472" y="428604"/>
            <a:ext cx="8072494" cy="5643602"/>
          </a:xfrm>
          <a:prstGeom prst="rect">
            <a:avLst/>
          </a:prstGeom>
          <a:noFill/>
        </p:spPr>
      </p:pic>
      <p:pic>
        <p:nvPicPr>
          <p:cNvPr id="10" name="Picture 2" descr="http://webprendedor.com/wp-content/uploads/2008/11/gise2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12" name="Picture 4" descr="http://img201.imageshack.us/img201/9465/modaverde4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143504" y="0"/>
            <a:ext cx="2143140" cy="369277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3" name="Picture 4" descr="http://img201.imageshack.us/img201/9465/modaverde4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254596" y="3165230"/>
            <a:ext cx="2143141" cy="369277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9" name="8 Rectángulo"/>
          <p:cNvSpPr/>
          <p:nvPr/>
        </p:nvSpPr>
        <p:spPr>
          <a:xfrm>
            <a:off x="7715272" y="5643578"/>
            <a:ext cx="772969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dirty="0" err="1" smtClean="0">
                <a:ln>
                  <a:solidFill>
                    <a:srgbClr val="00B050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Ppx</a:t>
            </a:r>
            <a:r>
              <a:rPr lang="es-ES" sz="1100" b="1" dirty="0" smtClean="0">
                <a:ln>
                  <a:solidFill>
                    <a:srgbClr val="00B050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Helen</a:t>
            </a:r>
            <a:endParaRPr lang="es-ES" sz="1100" b="1" dirty="0">
              <a:ln>
                <a:solidFill>
                  <a:srgbClr val="00B050"/>
                </a:solidFill>
              </a:ln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8" presetClass="exit" presetSubtype="0" de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2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*0.0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h+1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58" presetClass="exit" presetSubtype="0" de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2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*0.0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h+1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242" name="Picture 2" descr="http://www.fondosytemas.com/wp-content/uploads/0060-1280x800-450x28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138246" name="Picture 6" descr="http://www.fondosytemas.com/wp-content/uploads/guitarras1-450x31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4414" y="1142984"/>
            <a:ext cx="6643734" cy="4929222"/>
          </a:xfrm>
          <a:prstGeom prst="rect">
            <a:avLst/>
          </a:prstGeom>
          <a:noFill/>
        </p:spPr>
      </p:pic>
      <p:pic>
        <p:nvPicPr>
          <p:cNvPr id="4" name="Picture 2" descr="http://4.bp.blogspot.com/_fwsXgGO8DdI/TIvcOp9IWVI/AAAAAAAABYc/F-s4kKlkFng/s400/GOTAS+DE+AGUA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472" y="571480"/>
            <a:ext cx="8001056" cy="5715040"/>
          </a:xfrm>
          <a:prstGeom prst="rect">
            <a:avLst/>
          </a:prstGeom>
          <a:noFill/>
        </p:spPr>
      </p:pic>
      <p:pic>
        <p:nvPicPr>
          <p:cNvPr id="5" name="Picture 4" descr="http://3.bp.blogspot.com/_TH4tamSqJQ4/TUD4jklp2cI/AAAAAAAABxI/HuKgS1PWgaY/s1600/Wall%2521+%252881%2529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7715272" y="5929330"/>
            <a:ext cx="772969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dirty="0" err="1" smtClean="0">
                <a:ln>
                  <a:solidFill>
                    <a:srgbClr val="00B050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Ppx</a:t>
            </a:r>
            <a:r>
              <a:rPr lang="es-ES" sz="1100" b="1" dirty="0" smtClean="0">
                <a:ln>
                  <a:solidFill>
                    <a:srgbClr val="00B050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Helen</a:t>
            </a:r>
            <a:endParaRPr lang="es-ES" sz="1100" b="1" dirty="0">
              <a:ln>
                <a:solidFill>
                  <a:srgbClr val="00B050"/>
                </a:solidFill>
              </a:ln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8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2" dur="2000"/>
                                        <p:tgtEl>
                                          <p:spTgt spid="1382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8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0" presetClass="entr" presetSubtype="0" decel="10000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2" descr="http://www.zingerbugimages.com/backgrounds/green_butterfly_with_stars_background_1800x1600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http://fc04.deviantart.net/fs11/i/2006/207/4/1/Verde_by_Nestrasentra.jpg"/>
          <p:cNvPicPr>
            <a:picLocks noChangeAspect="1" noChangeArrowheads="1"/>
          </p:cNvPicPr>
          <p:nvPr/>
        </p:nvPicPr>
        <p:blipFill>
          <a:blip r:embed="rId3" cstate="email">
            <a:clrChange>
              <a:clrFrom>
                <a:srgbClr val="568575"/>
              </a:clrFrom>
              <a:clrTo>
                <a:srgbClr val="568575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15728" y="857232"/>
            <a:ext cx="3971114" cy="602756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2" descr="http://www.imagenesamor.net/images/wallpapers/Hada%20de%20Naturaleza_800-931594.jpe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1000100" y="714356"/>
            <a:ext cx="6929486" cy="5286412"/>
          </a:xfrm>
          <a:prstGeom prst="rect">
            <a:avLst/>
          </a:prstGeom>
          <a:noFill/>
        </p:spPr>
      </p:pic>
      <p:pic>
        <p:nvPicPr>
          <p:cNvPr id="7" name="Picture 2" descr="http://4.bp.blogspot.com/_fwsXgGO8DdI/TIvcOp9IWVI/AAAAAAAABYc/F-s4kKlkFng/s400/GOTAS+DE+AGUA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0034" y="285728"/>
            <a:ext cx="8001056" cy="6143668"/>
          </a:xfrm>
          <a:prstGeom prst="rect">
            <a:avLst/>
          </a:prstGeom>
          <a:noFill/>
        </p:spPr>
      </p:pic>
      <p:pic>
        <p:nvPicPr>
          <p:cNvPr id="25602" name="Picture 2" descr="http://images2.layoutsparks.com/1/167823/mariposa-fantas%C3%83%C2%ADa-verde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7643834" y="6000768"/>
            <a:ext cx="772969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dirty="0" err="1" smtClean="0">
                <a:ln>
                  <a:solidFill>
                    <a:srgbClr val="00B050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Ppx</a:t>
            </a:r>
            <a:r>
              <a:rPr lang="es-ES" sz="1100" b="1" dirty="0" smtClean="0">
                <a:ln>
                  <a:solidFill>
                    <a:srgbClr val="00B050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Helen</a:t>
            </a:r>
            <a:endParaRPr lang="es-ES" sz="1100" b="1" dirty="0">
              <a:ln>
                <a:solidFill>
                  <a:srgbClr val="00B050"/>
                </a:solidFill>
              </a:ln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335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4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xit" presetSubtype="2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2162" name="Picture 2" descr="http://1.bp.blogspot.com/-D7PH55jyrAM/UBFRAWiMkCI/AAAAAAABBbA/c5eCE4sK25A/s1600/rana-verde-sobre-verde-camuflage-nimetismo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2" descr="http://www.desktopwallpapers.org.ua/pic/201109/1400x1050/desktopwallpapers.org.ua-5343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142976" y="785794"/>
            <a:ext cx="7072362" cy="5357850"/>
          </a:xfrm>
          <a:prstGeom prst="rect">
            <a:avLst/>
          </a:prstGeom>
          <a:noFill/>
        </p:spPr>
      </p:pic>
      <p:pic>
        <p:nvPicPr>
          <p:cNvPr id="7" name="Picture 2" descr="http://4.bp.blogspot.com/_fwsXgGO8DdI/TIvcOp9IWVI/AAAAAAAABYc/F-s4kKlkFng/s400/GOTAS+DE+AGUA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472" y="428604"/>
            <a:ext cx="8001056" cy="6072230"/>
          </a:xfrm>
          <a:prstGeom prst="rect">
            <a:avLst/>
          </a:prstGeom>
          <a:noFill/>
        </p:spPr>
      </p:pic>
      <p:pic>
        <p:nvPicPr>
          <p:cNvPr id="5" name="Picture 6" descr="https://fbcdn-sphotos-f-a.akamaihd.net/hphotos-ak-ash3/p320x320/1016754_195666733925498_1113119410_n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7643834" y="6072206"/>
            <a:ext cx="772969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dirty="0" err="1" smtClean="0">
                <a:ln>
                  <a:solidFill>
                    <a:srgbClr val="00B050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Ppx</a:t>
            </a:r>
            <a:r>
              <a:rPr lang="es-ES" sz="1100" b="1" dirty="0" smtClean="0">
                <a:ln>
                  <a:solidFill>
                    <a:srgbClr val="00B050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Helen</a:t>
            </a:r>
            <a:endParaRPr lang="es-ES" sz="1100" b="1" dirty="0">
              <a:ln>
                <a:solidFill>
                  <a:srgbClr val="00B050"/>
                </a:solidFill>
              </a:ln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171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2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4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http://4.bp.blogspot.com/-fVRcI7zFHeE/T6y7yY40FOI/AAAAAAAAOnk/bn2vEMLzx2c/s1600/praderas+verdes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10" name="Picture 2" descr="http://2.fimagenes.com/i/3/3/f5/am_1_1873708_412380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071537" y="928670"/>
            <a:ext cx="7577531" cy="5357850"/>
          </a:xfrm>
          <a:prstGeom prst="rect">
            <a:avLst/>
          </a:prstGeom>
          <a:noFill/>
        </p:spPr>
      </p:pic>
      <p:pic>
        <p:nvPicPr>
          <p:cNvPr id="5" name="Picture 2" descr="http://4.bp.blogspot.com/_fwsXgGO8DdI/TIvcOp9IWVI/AAAAAAAABYc/F-s4kKlkFng/s400/GOTAS+DE+AGUA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33" y="428604"/>
            <a:ext cx="8215371" cy="6000792"/>
          </a:xfrm>
          <a:prstGeom prst="rect">
            <a:avLst/>
          </a:prstGeom>
          <a:noFill/>
        </p:spPr>
      </p:pic>
      <p:pic>
        <p:nvPicPr>
          <p:cNvPr id="4" name="Picture 4" descr="http://www.fotonatura.org/galerias/fotos/usr12858/11847536uj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7786710" y="6000768"/>
            <a:ext cx="772969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dirty="0" err="1" smtClean="0">
                <a:ln>
                  <a:solidFill>
                    <a:srgbClr val="00B050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Ppx</a:t>
            </a:r>
            <a:r>
              <a:rPr lang="es-ES" sz="1100" b="1" dirty="0" smtClean="0">
                <a:ln>
                  <a:solidFill>
                    <a:srgbClr val="00B050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Helen</a:t>
            </a:r>
            <a:endParaRPr lang="es-ES" sz="1100" b="1" dirty="0">
              <a:ln>
                <a:solidFill>
                  <a:srgbClr val="00B050"/>
                </a:solidFill>
              </a:ln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594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5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Picture 4" descr="http://m1.paperblog.com/i/65/654801/104-futuro-verde-2-L-8eGWpI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857488" y="1571612"/>
            <a:ext cx="3643338" cy="4426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8" name="Picture 2" descr="http://www.defondos.com/bulkupload/fondos-mujeresf4/Fantasia/Mujeres%20Fantasia/Rostro%20de%20Naturaleza_80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14414" y="928670"/>
            <a:ext cx="6768484" cy="5143536"/>
          </a:xfrm>
          <a:prstGeom prst="rect">
            <a:avLst/>
          </a:prstGeom>
          <a:noFill/>
        </p:spPr>
      </p:pic>
      <p:pic>
        <p:nvPicPr>
          <p:cNvPr id="9" name="Picture 2" descr="http://4.bp.blogspot.com/_fwsXgGO8DdI/TIvcOp9IWVI/AAAAAAAABYc/F-s4kKlkFng/s400/GOTAS+DE+AGUA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92348" y="357166"/>
            <a:ext cx="8031333" cy="6215106"/>
          </a:xfrm>
          <a:prstGeom prst="rect">
            <a:avLst/>
          </a:prstGeom>
          <a:noFill/>
        </p:spPr>
      </p:pic>
      <p:pic>
        <p:nvPicPr>
          <p:cNvPr id="10" name="Picture 2" descr="http://lh6.ggpht.com/_qfa9R8IbFoA/TMSe3GL9nwI/AAAAAAAAAqk/YHtr6xKRXUY/s800/06_0081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" name="Picture 5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4928602" cy="64983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12" name="Picture 2" descr="http://img.wallpaperstock.net:81/verdes-ojos-de-gato-wallpapers_22068_1680x1050.jpg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 rot="1757423">
            <a:off x="3043744" y="3843644"/>
            <a:ext cx="3028196" cy="2428868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13" name="12 Rectángulo"/>
          <p:cNvSpPr/>
          <p:nvPr/>
        </p:nvSpPr>
        <p:spPr>
          <a:xfrm>
            <a:off x="7643834" y="6072206"/>
            <a:ext cx="772969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dirty="0" err="1" smtClean="0">
                <a:ln>
                  <a:solidFill>
                    <a:srgbClr val="00B050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Ppx</a:t>
            </a:r>
            <a:r>
              <a:rPr lang="es-ES" sz="1100" b="1" dirty="0" smtClean="0">
                <a:ln>
                  <a:solidFill>
                    <a:srgbClr val="00B050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Helen</a:t>
            </a:r>
            <a:endParaRPr lang="es-ES" sz="1100" b="1" dirty="0">
              <a:ln>
                <a:solidFill>
                  <a:srgbClr val="00B050"/>
                </a:solidFill>
              </a:ln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544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0" presetClass="entr" presetSubtype="0" decel="10000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0" presetClass="entr" presetSubtype="0" decel="10000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0" presetClass="entr" presetSubtype="0" decel="10000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2" descr="http://3.bp.blogspot.com/-EHMIVa-HegU/TVgDYDiM6tI/AAAAAAAABwk/pudp1DlSVdI/s1600/fondo%2Bverde%2Bchica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05900" cy="6858000"/>
          </a:xfrm>
          <a:prstGeom prst="rect">
            <a:avLst/>
          </a:prstGeom>
          <a:noFill/>
        </p:spPr>
      </p:pic>
      <p:pic>
        <p:nvPicPr>
          <p:cNvPr id="5" name="Picture 6" descr="https://lh6.googleusercontent.com/-NBLNFOgXmj4/TYOgjFECJmI/AAAAAAAACbw/iJ2ENtZFO0M/s1600/Hada+Solitari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00166" y="0"/>
            <a:ext cx="6429420" cy="685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80902" name="Picture 6" descr="http://imagenesbonitas.biz/wp-content/uploads/2013/03/imagenes-bonitas-2.jpg.gif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858016" y="2285992"/>
            <a:ext cx="1785950" cy="1857388"/>
          </a:xfrm>
          <a:prstGeom prst="rect">
            <a:avLst/>
          </a:prstGeom>
          <a:noFill/>
        </p:spPr>
      </p:pic>
      <p:pic>
        <p:nvPicPr>
          <p:cNvPr id="10" name="Picture 6" descr="http://imagenesbonitas.biz/wp-content/uploads/2013/03/imagenes-bonitas-2.jpg.gif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 flipH="1">
            <a:off x="1000100" y="2643174"/>
            <a:ext cx="1428760" cy="142876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285720" y="357166"/>
            <a:ext cx="772969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100" b="1" dirty="0" err="1" smtClean="0">
                <a:ln>
                  <a:solidFill>
                    <a:srgbClr val="00B050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Ppx</a:t>
            </a:r>
            <a:r>
              <a:rPr lang="es-ES" sz="1100" b="1" dirty="0" smtClean="0">
                <a:ln>
                  <a:solidFill>
                    <a:srgbClr val="00B050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Helen</a:t>
            </a:r>
            <a:endParaRPr lang="es-ES" sz="1100" b="1" dirty="0">
              <a:ln>
                <a:solidFill>
                  <a:srgbClr val="00B050"/>
                </a:solidFill>
              </a:ln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2" name="Picture 6" descr="_helen_051002"/>
          <p:cNvPicPr>
            <a:picLocks noChangeAspect="1" noChangeArrowheads="1" noCrop="1"/>
          </p:cNvPicPr>
          <p:nvPr/>
        </p:nvPicPr>
        <p:blipFill>
          <a:blip r:embed="rId7">
            <a:duotone>
              <a:prstClr val="black"/>
              <a:srgbClr val="92D05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2786050" y="5500702"/>
            <a:ext cx="1714512" cy="819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8" name="Picture 6" descr="http://oi42.tinypic.com/2qut8op.jpg"/>
          <p:cNvPicPr>
            <a:picLocks noChangeAspect="1" noChangeArrowheads="1" noCrop="1"/>
          </p:cNvPicPr>
          <p:nvPr/>
        </p:nvPicPr>
        <p:blipFill>
          <a:blip r:embed="rId8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5857884" y="5554196"/>
            <a:ext cx="3286116" cy="1303804"/>
          </a:xfrm>
          <a:prstGeom prst="rect">
            <a:avLst/>
          </a:prstGeom>
          <a:noFill/>
        </p:spPr>
      </p:pic>
    </p:spTree>
  </p:cSld>
  <p:clrMapOvr>
    <a:masterClrMapping/>
  </p:clrMapOvr>
  <p:transition advTm="1266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8" name="Picture 4" descr="http://www.psdbox.com/wp-content/uploads/2011/05/The-green-worl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4500562" y="214290"/>
            <a:ext cx="42197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s-ES" sz="2800" b="1" spc="50" dirty="0" smtClean="0">
                <a:ln w="11430">
                  <a:solidFill>
                    <a:srgbClr val="00B050"/>
                  </a:solidFill>
                </a:ln>
                <a:solidFill>
                  <a:srgbClr val="92D05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Imágenes  Texto : Internet</a:t>
            </a:r>
            <a:endParaRPr lang="es-ES" sz="2800" b="1" spc="50" dirty="0">
              <a:ln w="11430">
                <a:solidFill>
                  <a:srgbClr val="00B050"/>
                </a:solidFill>
              </a:ln>
              <a:solidFill>
                <a:srgbClr val="92D05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357158" y="285728"/>
            <a:ext cx="234070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s-ES" sz="2800" b="1" spc="50" dirty="0" smtClean="0">
                <a:ln w="11430">
                  <a:solidFill>
                    <a:srgbClr val="00B050"/>
                  </a:solidFill>
                </a:ln>
                <a:solidFill>
                  <a:srgbClr val="92D05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Diseño: Helen</a:t>
            </a:r>
            <a:endParaRPr lang="es-ES" sz="2800" b="1" spc="50" dirty="0">
              <a:ln w="11430">
                <a:solidFill>
                  <a:srgbClr val="00B050"/>
                </a:solidFill>
              </a:ln>
              <a:solidFill>
                <a:srgbClr val="92D05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2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077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pic>
        <p:nvPicPr>
          <p:cNvPr id="3078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079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3080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81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3104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3105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3128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129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1670</TotalTime>
  <Words>214</Words>
  <Application>Microsoft Office PowerPoint</Application>
  <PresentationFormat>Presentación en pantalla (4:3)</PresentationFormat>
  <Paragraphs>62</Paragraphs>
  <Slides>31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31</vt:i4>
      </vt:variant>
    </vt:vector>
  </HeadingPairs>
  <TitlesOfParts>
    <vt:vector size="3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Green  World</dc:title>
  <dc:creator>Helen</dc:creator>
  <cp:lastModifiedBy>Eleni</cp:lastModifiedBy>
  <cp:revision>176</cp:revision>
  <dcterms:created xsi:type="dcterms:W3CDTF">2013-07-28T21:27:09Z</dcterms:created>
  <dcterms:modified xsi:type="dcterms:W3CDTF">2013-09-09T22:22:05Z</dcterms:modified>
  <cp:category>paisajes</cp:category>
  <cp:contentStatus>Final</cp:contentStatus>
</cp:coreProperties>
</file>