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26" r:id="rId47"/>
    <p:sldId id="327" r:id="rId48"/>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jwBv8pXur0ZVFbBufc3ygQ==" hashData="5DY2Kyrd3jn7N2Swm8nDyICvGBZH+aVETtmyot+a4RdNqF0VjJCXm4vDeDaCtS5PKEXKdRsSrbf29XI0qnTmB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068" autoAdjust="0"/>
    <p:restoredTop sz="94660"/>
  </p:normalViewPr>
  <p:slideViewPr>
    <p:cSldViewPr snapToGrid="0">
      <p:cViewPr varScale="1">
        <p:scale>
          <a:sx n="67" d="100"/>
          <a:sy n="67" d="100"/>
        </p:scale>
        <p:origin x="500"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EE8977-DB3B-4287-9FC3-45703E2B551B}"/>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FAA391E-ECBD-406E-85D3-03C6CDEC40CE}"/>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533F07A-E053-49C3-8E46-B94204053383}"/>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C079B227-231F-44B0-AC6C-83ABB598766D}"/>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88399041-FCE0-4661-8BF7-D10EBA377BDD}"/>
              </a:ext>
            </a:extLst>
          </p:cNvPr>
          <p:cNvSpPr>
            <a:spLocks noGrp="1"/>
          </p:cNvSpPr>
          <p:nvPr>
            <p:ph type="sldNum" sz="quarter" idx="12"/>
          </p:nvPr>
        </p:nvSpPr>
        <p:spPr/>
        <p:txBody>
          <a:bodyPr/>
          <a:lstStyle>
            <a:lvl1pPr>
              <a:defRPr/>
            </a:lvl1pPr>
          </a:lstStyle>
          <a:p>
            <a:fld id="{C1D987DC-A74E-4EEB-A3EE-4654C5F42EB5}" type="slidenum">
              <a:rPr lang="es-ES_tradnl" altLang="es-ES"/>
              <a:pPr/>
              <a:t>‹Nº›</a:t>
            </a:fld>
            <a:endParaRPr lang="es-ES_tradnl" altLang="es-ES"/>
          </a:p>
        </p:txBody>
      </p:sp>
    </p:spTree>
    <p:extLst>
      <p:ext uri="{BB962C8B-B14F-4D97-AF65-F5344CB8AC3E}">
        <p14:creationId xmlns:p14="http://schemas.microsoft.com/office/powerpoint/2010/main" val="1890885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B5DFF6-ADE7-4563-936E-78CAB1EA2F56}"/>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57F10A68-3DE2-4D53-B0F8-5C18B989D125}"/>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E7EBC6E-B421-4951-98A1-5DED30BD247B}"/>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191CE9EB-9804-4FA0-AC90-D16573C0A93D}"/>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E659D11F-2596-4EB3-B437-D7332A51D114}"/>
              </a:ext>
            </a:extLst>
          </p:cNvPr>
          <p:cNvSpPr>
            <a:spLocks noGrp="1"/>
          </p:cNvSpPr>
          <p:nvPr>
            <p:ph type="sldNum" sz="quarter" idx="12"/>
          </p:nvPr>
        </p:nvSpPr>
        <p:spPr/>
        <p:txBody>
          <a:bodyPr/>
          <a:lstStyle>
            <a:lvl1pPr>
              <a:defRPr/>
            </a:lvl1pPr>
          </a:lstStyle>
          <a:p>
            <a:fld id="{C48ADAA4-3709-4BA3-8E2D-EF23A9AAA352}" type="slidenum">
              <a:rPr lang="es-ES_tradnl" altLang="es-ES"/>
              <a:pPr/>
              <a:t>‹Nº›</a:t>
            </a:fld>
            <a:endParaRPr lang="es-ES_tradnl" altLang="es-ES"/>
          </a:p>
        </p:txBody>
      </p:sp>
    </p:spTree>
    <p:extLst>
      <p:ext uri="{BB962C8B-B14F-4D97-AF65-F5344CB8AC3E}">
        <p14:creationId xmlns:p14="http://schemas.microsoft.com/office/powerpoint/2010/main" val="1485459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031887-5BB2-4D24-B1E2-26810A9B2D76}"/>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2C5B4BF6-831B-4DE9-9244-1DF622A4EF95}"/>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BD644FC-9F56-4EF8-93CD-6EAE35147A8F}"/>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60F96B2-91C0-40A5-B064-7B043E69F9EA}"/>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4CA03B7A-C97D-4A52-AFE0-6CB8CD68BFE7}"/>
              </a:ext>
            </a:extLst>
          </p:cNvPr>
          <p:cNvSpPr>
            <a:spLocks noGrp="1"/>
          </p:cNvSpPr>
          <p:nvPr>
            <p:ph type="sldNum" sz="quarter" idx="12"/>
          </p:nvPr>
        </p:nvSpPr>
        <p:spPr/>
        <p:txBody>
          <a:bodyPr/>
          <a:lstStyle>
            <a:lvl1pPr>
              <a:defRPr/>
            </a:lvl1pPr>
          </a:lstStyle>
          <a:p>
            <a:fld id="{F15A6CAC-FFE0-4DBD-96B3-AC0643F7463E}" type="slidenum">
              <a:rPr lang="es-ES_tradnl" altLang="es-ES"/>
              <a:pPr/>
              <a:t>‹Nº›</a:t>
            </a:fld>
            <a:endParaRPr lang="es-ES_tradnl" altLang="es-ES"/>
          </a:p>
        </p:txBody>
      </p:sp>
    </p:spTree>
    <p:extLst>
      <p:ext uri="{BB962C8B-B14F-4D97-AF65-F5344CB8AC3E}">
        <p14:creationId xmlns:p14="http://schemas.microsoft.com/office/powerpoint/2010/main" val="32421467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ABC2A5-D328-4E36-B5EC-F3688932956B}"/>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12F487C4-C9A7-406C-9678-14B4E74B8418}"/>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3CF2C6A-A6B9-4429-8EFA-F11C2C24CA3A}"/>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D19EF72-7FDA-434C-A8F5-C3C243CBB8D7}"/>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1D75B79A-2381-49F6-A852-E79447815A6F}"/>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71A99D1B-E4EB-4979-9EB2-7BD5DC7A8719}"/>
              </a:ext>
            </a:extLst>
          </p:cNvPr>
          <p:cNvSpPr>
            <a:spLocks noGrp="1"/>
          </p:cNvSpPr>
          <p:nvPr>
            <p:ph type="sldNum" sz="quarter" idx="12"/>
          </p:nvPr>
        </p:nvSpPr>
        <p:spPr/>
        <p:txBody>
          <a:bodyPr/>
          <a:lstStyle>
            <a:lvl1pPr>
              <a:defRPr/>
            </a:lvl1pPr>
          </a:lstStyle>
          <a:p>
            <a:fld id="{91DD7BA9-8D5A-43FC-B594-99222A205424}" type="slidenum">
              <a:rPr lang="es-ES_tradnl" altLang="es-ES"/>
              <a:pPr/>
              <a:t>‹Nº›</a:t>
            </a:fld>
            <a:endParaRPr lang="es-ES_tradnl" altLang="es-ES"/>
          </a:p>
        </p:txBody>
      </p:sp>
    </p:spTree>
    <p:extLst>
      <p:ext uri="{BB962C8B-B14F-4D97-AF65-F5344CB8AC3E}">
        <p14:creationId xmlns:p14="http://schemas.microsoft.com/office/powerpoint/2010/main" val="283940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B61463-2184-4377-99B8-36C652155062}"/>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BD951AC4-BC60-4BCC-8E68-53EC88403623}"/>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96E1C0B-1D9E-4BC1-A698-615DBB9C20C8}"/>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2B1C656-C63E-46EC-AE3E-5BB11DFEA11D}"/>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4FF8997-E98E-441A-AAC5-5AB13AF4E1F0}"/>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6BED05D-0480-4090-A107-BB91FD65DEA1}"/>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4627DBAC-8344-4F6E-BA4E-887224B3E6C0}"/>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EF0D06C0-8367-4E96-AD39-9629218042B8}"/>
              </a:ext>
            </a:extLst>
          </p:cNvPr>
          <p:cNvSpPr>
            <a:spLocks noGrp="1"/>
          </p:cNvSpPr>
          <p:nvPr>
            <p:ph type="sldNum" sz="quarter" idx="12"/>
          </p:nvPr>
        </p:nvSpPr>
        <p:spPr/>
        <p:txBody>
          <a:bodyPr/>
          <a:lstStyle>
            <a:lvl1pPr>
              <a:defRPr/>
            </a:lvl1pPr>
          </a:lstStyle>
          <a:p>
            <a:fld id="{5D5D5C7C-1324-4685-B609-B2C6804C8F6E}" type="slidenum">
              <a:rPr lang="es-ES_tradnl" altLang="es-ES"/>
              <a:pPr/>
              <a:t>‹Nº›</a:t>
            </a:fld>
            <a:endParaRPr lang="es-ES_tradnl" altLang="es-ES"/>
          </a:p>
        </p:txBody>
      </p:sp>
    </p:spTree>
    <p:extLst>
      <p:ext uri="{BB962C8B-B14F-4D97-AF65-F5344CB8AC3E}">
        <p14:creationId xmlns:p14="http://schemas.microsoft.com/office/powerpoint/2010/main" val="14551210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F211AE-D466-49CE-B163-971C4501D3F3}"/>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7B4593D8-3623-41BC-B377-6352763B74FA}"/>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14EBC239-B893-41DF-A28C-961CFD069FAE}"/>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F0177453-E864-4756-AF09-C9C56D00C5AC}"/>
              </a:ext>
            </a:extLst>
          </p:cNvPr>
          <p:cNvSpPr>
            <a:spLocks noGrp="1"/>
          </p:cNvSpPr>
          <p:nvPr>
            <p:ph type="sldNum" sz="quarter" idx="12"/>
          </p:nvPr>
        </p:nvSpPr>
        <p:spPr/>
        <p:txBody>
          <a:bodyPr/>
          <a:lstStyle>
            <a:lvl1pPr>
              <a:defRPr/>
            </a:lvl1pPr>
          </a:lstStyle>
          <a:p>
            <a:fld id="{3C2D7D9D-8C5A-4D6F-BDDF-721B59E6527A}" type="slidenum">
              <a:rPr lang="es-ES_tradnl" altLang="es-ES"/>
              <a:pPr/>
              <a:t>‹Nº›</a:t>
            </a:fld>
            <a:endParaRPr lang="es-ES_tradnl" altLang="es-ES"/>
          </a:p>
        </p:txBody>
      </p:sp>
    </p:spTree>
    <p:extLst>
      <p:ext uri="{BB962C8B-B14F-4D97-AF65-F5344CB8AC3E}">
        <p14:creationId xmlns:p14="http://schemas.microsoft.com/office/powerpoint/2010/main" val="101835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D325FEB-AC03-4AE6-AF8A-4AB7989992DB}"/>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A4EBD10D-B6AF-462D-BB6A-7D0624B0D8B8}"/>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94D72AE2-7EAD-448C-86F6-472A95CDAFF1}"/>
              </a:ext>
            </a:extLst>
          </p:cNvPr>
          <p:cNvSpPr>
            <a:spLocks noGrp="1"/>
          </p:cNvSpPr>
          <p:nvPr>
            <p:ph type="sldNum" sz="quarter" idx="12"/>
          </p:nvPr>
        </p:nvSpPr>
        <p:spPr/>
        <p:txBody>
          <a:bodyPr/>
          <a:lstStyle>
            <a:lvl1pPr>
              <a:defRPr/>
            </a:lvl1pPr>
          </a:lstStyle>
          <a:p>
            <a:fld id="{88EC3021-A7DF-43DB-867B-33DE395779E5}" type="slidenum">
              <a:rPr lang="es-ES_tradnl" altLang="es-ES"/>
              <a:pPr/>
              <a:t>‹Nº›</a:t>
            </a:fld>
            <a:endParaRPr lang="es-ES_tradnl" altLang="es-ES"/>
          </a:p>
        </p:txBody>
      </p:sp>
    </p:spTree>
    <p:extLst>
      <p:ext uri="{BB962C8B-B14F-4D97-AF65-F5344CB8AC3E}">
        <p14:creationId xmlns:p14="http://schemas.microsoft.com/office/powerpoint/2010/main" val="3665856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16ED40-BF29-4044-BC02-4AFD14B91938}"/>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8505ABED-EA7D-4319-80E2-866F0C7AA9C2}"/>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8D1EAF9-96B7-430F-839E-DF8FE2EC8F8D}"/>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B5345EA-67CC-4565-AFD0-3776B24CA190}"/>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A41D888F-0983-4170-89E6-02C1EBB21C64}"/>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A3E8BCC3-EC70-4951-B8A2-CF4891DD16D5}"/>
              </a:ext>
            </a:extLst>
          </p:cNvPr>
          <p:cNvSpPr>
            <a:spLocks noGrp="1"/>
          </p:cNvSpPr>
          <p:nvPr>
            <p:ph type="sldNum" sz="quarter" idx="12"/>
          </p:nvPr>
        </p:nvSpPr>
        <p:spPr/>
        <p:txBody>
          <a:bodyPr/>
          <a:lstStyle>
            <a:lvl1pPr>
              <a:defRPr/>
            </a:lvl1pPr>
          </a:lstStyle>
          <a:p>
            <a:fld id="{919BB2F0-FE47-4F82-AE15-24DF42F27598}" type="slidenum">
              <a:rPr lang="es-ES_tradnl" altLang="es-ES"/>
              <a:pPr/>
              <a:t>‹Nº›</a:t>
            </a:fld>
            <a:endParaRPr lang="es-ES_tradnl" altLang="es-ES"/>
          </a:p>
        </p:txBody>
      </p:sp>
    </p:spTree>
    <p:extLst>
      <p:ext uri="{BB962C8B-B14F-4D97-AF65-F5344CB8AC3E}">
        <p14:creationId xmlns:p14="http://schemas.microsoft.com/office/powerpoint/2010/main" val="1864145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4A365D-91C1-47B1-AAD7-984C582B9407}"/>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3DB81F81-9FC5-4F1B-80A9-AC4607270A17}"/>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D371C24C-1648-4129-9AD9-E0BE3828C4E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1851595-BF63-4079-B84A-9C2E80715775}"/>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C34CE04C-BB39-4DEC-8D56-02F6D561211C}"/>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AE80E916-6ABF-4F33-92B6-DA02C03E52A8}"/>
              </a:ext>
            </a:extLst>
          </p:cNvPr>
          <p:cNvSpPr>
            <a:spLocks noGrp="1"/>
          </p:cNvSpPr>
          <p:nvPr>
            <p:ph type="sldNum" sz="quarter" idx="12"/>
          </p:nvPr>
        </p:nvSpPr>
        <p:spPr/>
        <p:txBody>
          <a:bodyPr/>
          <a:lstStyle>
            <a:lvl1pPr>
              <a:defRPr/>
            </a:lvl1pPr>
          </a:lstStyle>
          <a:p>
            <a:fld id="{2DB5D85F-E185-42C2-A917-46ADA0AAF9D8}" type="slidenum">
              <a:rPr lang="es-ES_tradnl" altLang="es-ES"/>
              <a:pPr/>
              <a:t>‹Nº›</a:t>
            </a:fld>
            <a:endParaRPr lang="es-ES_tradnl" altLang="es-ES"/>
          </a:p>
        </p:txBody>
      </p:sp>
    </p:spTree>
    <p:extLst>
      <p:ext uri="{BB962C8B-B14F-4D97-AF65-F5344CB8AC3E}">
        <p14:creationId xmlns:p14="http://schemas.microsoft.com/office/powerpoint/2010/main" val="2218438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ED7DDA-207D-42CE-B6CC-1A0A4401308D}"/>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0A696E1E-200F-40A6-907D-696B3975C302}"/>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0D5CA87-BBFE-4DFE-8286-C66184EE5BE3}"/>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45E18181-E380-419D-921E-CE46A4719111}"/>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AD747A18-477E-4438-AC38-029D3620DF52}"/>
              </a:ext>
            </a:extLst>
          </p:cNvPr>
          <p:cNvSpPr>
            <a:spLocks noGrp="1"/>
          </p:cNvSpPr>
          <p:nvPr>
            <p:ph type="sldNum" sz="quarter" idx="12"/>
          </p:nvPr>
        </p:nvSpPr>
        <p:spPr/>
        <p:txBody>
          <a:bodyPr/>
          <a:lstStyle>
            <a:lvl1pPr>
              <a:defRPr/>
            </a:lvl1pPr>
          </a:lstStyle>
          <a:p>
            <a:fld id="{A67D9BAE-63F6-441A-9D75-0BF9E801C0DF}" type="slidenum">
              <a:rPr lang="es-ES_tradnl" altLang="es-ES"/>
              <a:pPr/>
              <a:t>‹Nº›</a:t>
            </a:fld>
            <a:endParaRPr lang="es-ES_tradnl" altLang="es-ES"/>
          </a:p>
        </p:txBody>
      </p:sp>
    </p:spTree>
    <p:extLst>
      <p:ext uri="{BB962C8B-B14F-4D97-AF65-F5344CB8AC3E}">
        <p14:creationId xmlns:p14="http://schemas.microsoft.com/office/powerpoint/2010/main" val="3609669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5D56D90-5CC0-4A92-9D8D-260D0BA00FEB}"/>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2AA6B991-0935-44F6-B935-A2B224E56625}"/>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93986B5-3272-4EDF-83F9-93A6903F5CCE}"/>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0AC2838D-6BE2-4291-9796-95317C06F8B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43CBB4B0-F28A-40B1-BA61-F03AD0C8B36B}"/>
              </a:ext>
            </a:extLst>
          </p:cNvPr>
          <p:cNvSpPr>
            <a:spLocks noGrp="1"/>
          </p:cNvSpPr>
          <p:nvPr>
            <p:ph type="sldNum" sz="quarter" idx="12"/>
          </p:nvPr>
        </p:nvSpPr>
        <p:spPr/>
        <p:txBody>
          <a:bodyPr/>
          <a:lstStyle>
            <a:lvl1pPr>
              <a:defRPr/>
            </a:lvl1pPr>
          </a:lstStyle>
          <a:p>
            <a:fld id="{45D2D73D-276C-4892-914C-2923C3DA55DA}" type="slidenum">
              <a:rPr lang="es-ES_tradnl" altLang="es-ES"/>
              <a:pPr/>
              <a:t>‹Nº›</a:t>
            </a:fld>
            <a:endParaRPr lang="es-ES_tradnl" altLang="es-ES"/>
          </a:p>
        </p:txBody>
      </p:sp>
    </p:spTree>
    <p:extLst>
      <p:ext uri="{BB962C8B-B14F-4D97-AF65-F5344CB8AC3E}">
        <p14:creationId xmlns:p14="http://schemas.microsoft.com/office/powerpoint/2010/main" val="42647476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BF2CEC-78E7-4EAC-972A-162DD59B936E}"/>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037ABB1-461D-4AE5-9006-D89E5681255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9CBC60B-6883-4F36-A9D5-B37BF330BDA5}"/>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75668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5C84275B-C2CB-4FF5-93FD-D7F0F7E5555C}"/>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A8667D06-1788-40B3-B708-A5319B598B57}"/>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B0074CF6-F57F-491D-A69E-848E472FDABD}"/>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192E2F92-CC15-474E-9FBC-50AEB3EE708A}"/>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DF7CB2C4-F44A-409A-B008-92D69EB05732}"/>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07D6DA41-1D8E-47C7-AF2B-83B16E38535D}"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2D1DCA9-ECCF-473F-A4B7-5BDAC70099CF}"/>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69445616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4E885822-40F8-4DF2-AA9D-5FDD8FF58DFA}"/>
              </a:ext>
            </a:extLst>
          </p:cNvPr>
          <p:cNvSpPr txBox="1">
            <a:spLocks noChangeArrowheads="1"/>
          </p:cNvSpPr>
          <p:nvPr/>
        </p:nvSpPr>
        <p:spPr bwMode="auto">
          <a:xfrm>
            <a:off x="0" y="2635250"/>
            <a:ext cx="91440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4000"/>
              <a:t>TEMPLO LUOHAN</a:t>
            </a:r>
          </a:p>
          <a:p>
            <a:pPr algn="ctr"/>
            <a:endParaRPr lang="es-ES_tradnl" altLang="es-ES"/>
          </a:p>
          <a:p>
            <a:pPr algn="ctr"/>
            <a:r>
              <a:rPr lang="es-ES_tradnl" altLang="es-ES" sz="2800"/>
              <a:t>CHONGQING · CHINA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A2BA1836-9A1C-4C44-A04E-CD2CC0C1B4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775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Musica etnica Oriental.Musica De Relajacion - Tai Chi Music II.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a:extLst>
              <a:ext uri="{FF2B5EF4-FFF2-40B4-BE49-F238E27FC236}">
                <a16:creationId xmlns:a16="http://schemas.microsoft.com/office/drawing/2014/main" id="{AA05F935-6B9E-41C5-9E96-E8D0DCEA7011}"/>
              </a:ext>
            </a:extLst>
          </p:cNvPr>
          <p:cNvSpPr txBox="1">
            <a:spLocks noChangeArrowheads="1"/>
          </p:cNvSpPr>
          <p:nvPr/>
        </p:nvSpPr>
        <p:spPr bwMode="auto">
          <a:xfrm>
            <a:off x="942975" y="1970088"/>
            <a:ext cx="7329488" cy="307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Templo Luohan es un templo budista ubicado en el distrito de Yuzhong, Chongqing, China. Es el sitio de la Asociación Budista de Chongqing. Este templo fue construido por un prominente monje Zuyue en el período Zhiping (1064–1067) de la dinastía Song (960–1276). En ese momento inicialmente se llamaba “Templo Zhiping”, que lleva el nombre del título de “Zhiping”. </a:t>
            </a:r>
          </a:p>
          <a:p>
            <a:pPr algn="just"/>
            <a:endParaRPr lang="es-ES_tradnl" altLang="es-ES"/>
          </a:p>
          <a:p>
            <a:pPr algn="just"/>
            <a:r>
              <a:rPr lang="es-ES_tradnl" altLang="es-ES"/>
              <a:t>En el período Xuande (1426–1435) de la dinastía Ming (1368–1644), el monje Xi'an erigió las viviendas, los salones y las salas de recepción.</a:t>
            </a:r>
          </a:p>
          <a:p>
            <a:pPr algn="just"/>
            <a:endParaRPr lang="es-ES_tradnl" altLang="es-ES"/>
          </a:p>
          <a:p>
            <a:pPr algn="just"/>
            <a:r>
              <a:rPr lang="es-ES_tradnl" altLang="es-ES"/>
              <a:t>En 1666, en el quinto año del período Kangxi en la dinastía Qing (1644-1911), el gobernador general Li Guoying renovó el templo. Luego, el templo fue restaurado en 1753 durante el reinado del emperador Qianlong. En 1885 en la era de Guangxu, el abad Longfa supervisó la construcción de 500 estatuas de Arhat, el templo era conocido como “Templo de Luohan”.</a:t>
            </a:r>
            <a:endParaRPr lang="es-ES" altLang="es-E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DF9D9B49-A3B1-45A0-AEF5-E0F2E324DC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Text Box 4">
            <a:extLst>
              <a:ext uri="{FF2B5EF4-FFF2-40B4-BE49-F238E27FC236}">
                <a16:creationId xmlns:a16="http://schemas.microsoft.com/office/drawing/2014/main" id="{74D3B172-1329-4F31-963C-8BFD64DF72C4}"/>
              </a:ext>
            </a:extLst>
          </p:cNvPr>
          <p:cNvSpPr txBox="1">
            <a:spLocks noChangeArrowheads="1"/>
          </p:cNvSpPr>
          <p:nvPr/>
        </p:nvSpPr>
        <p:spPr bwMode="auto">
          <a:xfrm>
            <a:off x="942975" y="2055813"/>
            <a:ext cx="7329488"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Después de la fundación de la República de China en 1912, Shi Haiqing agregó el Dharma Hall, Ordination Hall y Meditation Hall en el templo. El templo fue incendiado en uno de los numerosos ataques aéreos a Chongqing durante la Segunda Guerra Sino-Japonesa, el 4 de mayo de 1939. Solo sobrevivieron las rocas de Shanmen y Mil Buda. En 1947, bajo el liderazgo de Zongxian se construyeron el Salón Mahavira, la Biblioteca de Textos Budistas, el Salón Arhat, que fueron reconstruidos gradualmente.</a:t>
            </a:r>
          </a:p>
          <a:p>
            <a:pPr algn="just"/>
            <a:endParaRPr lang="es-ES_tradnl" altLang="es-ES"/>
          </a:p>
          <a:p>
            <a:pPr algn="just"/>
            <a:r>
              <a:rPr lang="es-ES_tradnl" altLang="es-ES"/>
              <a:t>Durante la Revolución Cultural de diez años, los Guardias Rojos atacaron el templo en 1966. Las 500 estatuas de Arhat fueron aplastadas por ellos. Después de la 3ª Sesión Plenaria del 11º Comité Central del Partido Comunista Chino, de acuerdo con la política nacional de creencia religiosa libre, el Templo de Luohan fue reabierto oficialmente al público en 1984. El Gobierno Municipal de Chongqing asignó una gran suma de dinero para construir el templo.</a:t>
            </a:r>
            <a:endParaRPr lang="es-ES" altLang="es-E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C8DCB265-F3C4-4927-9FB0-52931E938C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B22D9EB6-981B-45DD-9B94-93CFC006E5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94C71D9A-7232-4F4F-A349-835CB6FC74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1475"/>
            <a:ext cx="9144000" cy="6102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5ABD0376-80A3-4C5B-AE7F-718C734CAC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8375" y="14288"/>
            <a:ext cx="4667250" cy="6829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432877A9-D484-453A-AC9F-F440920041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B1EE7FB0-69E0-4429-8AC2-E3EFEA6976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558ED30A-C3BB-4936-901E-8C9EB48810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D72FE807-EFB6-4124-B32C-45553447B8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5A537FD5-E5F2-4DEE-9DA9-815B7A8B31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42963"/>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38309C3E-CA43-4593-85AF-FD8AE884C8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76225"/>
            <a:ext cx="9753600" cy="6248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0A415DC6-666A-4926-BB6D-A6B61DBF0A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4813"/>
            <a:ext cx="9144000" cy="608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E700AF84-4DE5-41C4-A44E-1CAA3BE2A4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 y="171450"/>
            <a:ext cx="9753600" cy="650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1D78035D-59FF-402A-9BA1-5A86457519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5763"/>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4DEB4A1F-3092-4AFF-BB19-487E0AF8E5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385763"/>
            <a:ext cx="9144001" cy="608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C485B57E-AF2E-4051-B251-8CEEDDF90B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8488" y="-169863"/>
            <a:ext cx="5272087" cy="70278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787C7E3C-730A-459B-ABE6-BEBEDB8775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AC125BDD-7F11-4FF2-B1F3-AC69205C10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8663" y="0"/>
            <a:ext cx="514508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8AD727F3-B77A-483B-A0B8-69B51B00E7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4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78A02D21-942C-4663-BD97-B517843AFF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1475"/>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9DF977AB-1ADC-4DFC-AC13-6FDEC17627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0050"/>
            <a:ext cx="9144000" cy="6092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3A82125B-55B5-4364-ABB1-B0B4B27248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1475"/>
            <a:ext cx="9144000" cy="60817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55701C74-C65C-4C04-A4B4-C86E7B218E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4338"/>
            <a:ext cx="9144000" cy="608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9FFAD20A-E4B2-49D8-A97F-964E80A5F8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B12A7730-96BC-434C-819A-1C2B396353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3438"/>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a:extLst>
              <a:ext uri="{FF2B5EF4-FFF2-40B4-BE49-F238E27FC236}">
                <a16:creationId xmlns:a16="http://schemas.microsoft.com/office/drawing/2014/main" id="{83097270-4153-4731-8287-0C42812954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E140DA55-DDFB-48CB-8C22-3B0572FF0E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7100"/>
            <a:ext cx="9144000" cy="51641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BB453DA2-F748-4122-9EB9-94448C2517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820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E2EFF51E-0735-47A2-ACE1-69478E55B4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638"/>
            <a:ext cx="9144000" cy="60182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a:extLst>
              <a:ext uri="{FF2B5EF4-FFF2-40B4-BE49-F238E27FC236}">
                <a16:creationId xmlns:a16="http://schemas.microsoft.com/office/drawing/2014/main" id="{DEB49806-A422-4770-AC1B-F7A047E0FE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2888"/>
            <a:ext cx="9144000" cy="6384925"/>
          </a:xfrm>
          <a:prstGeom prst="rect">
            <a:avLst/>
          </a:prstGeom>
          <a:noFill/>
          <a:extLst>
            <a:ext uri="{909E8E84-426E-40DD-AFC4-6F175D3DCCD1}">
              <a14:hiddenFill xmlns:a14="http://schemas.microsoft.com/office/drawing/2010/main">
                <a:solidFill>
                  <a:srgbClr val="FFFFFF"/>
                </a:solidFill>
              </a14:hiddenFill>
            </a:ext>
          </a:extLst>
        </p:spPr>
      </p:pic>
      <p:pic>
        <p:nvPicPr>
          <p:cNvPr id="37893" name="Picture 5">
            <a:extLst>
              <a:ext uri="{FF2B5EF4-FFF2-40B4-BE49-F238E27FC236}">
                <a16:creationId xmlns:a16="http://schemas.microsoft.com/office/drawing/2014/main" id="{A6A1538E-E64A-492E-A191-A5CBD0A988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038" y="304800"/>
            <a:ext cx="9744076" cy="6248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a:extLst>
              <a:ext uri="{FF2B5EF4-FFF2-40B4-BE49-F238E27FC236}">
                <a16:creationId xmlns:a16="http://schemas.microsoft.com/office/drawing/2014/main" id="{E619B156-C8CA-4132-B5C1-E7F7334329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2475"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a:extLst>
              <a:ext uri="{FF2B5EF4-FFF2-40B4-BE49-F238E27FC236}">
                <a16:creationId xmlns:a16="http://schemas.microsoft.com/office/drawing/2014/main" id="{D5CFA9E3-9790-4D67-B98E-DC641F6094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31875"/>
            <a:ext cx="9144000" cy="47958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5FE86FA4-BA3B-469A-B835-5B022F61B8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22313"/>
            <a:ext cx="9144000" cy="534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a:extLst>
              <a:ext uri="{FF2B5EF4-FFF2-40B4-BE49-F238E27FC236}">
                <a16:creationId xmlns:a16="http://schemas.microsoft.com/office/drawing/2014/main" id="{1E7312F0-AD6A-45FE-9172-795ECF5298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8613"/>
            <a:ext cx="9144000" cy="6092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a:extLst>
              <a:ext uri="{FF2B5EF4-FFF2-40B4-BE49-F238E27FC236}">
                <a16:creationId xmlns:a16="http://schemas.microsoft.com/office/drawing/2014/main" id="{5DBE5BAB-D0D8-4711-99BE-D4D0468D32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3813" y="0"/>
            <a:ext cx="38576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a:extLst>
              <a:ext uri="{FF2B5EF4-FFF2-40B4-BE49-F238E27FC236}">
                <a16:creationId xmlns:a16="http://schemas.microsoft.com/office/drawing/2014/main" id="{3D12016C-94C4-4A67-801F-F49ACF6B7C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092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a:extLst>
              <a:ext uri="{FF2B5EF4-FFF2-40B4-BE49-F238E27FC236}">
                <a16:creationId xmlns:a16="http://schemas.microsoft.com/office/drawing/2014/main" id="{7F10984E-246F-4533-AF77-22FB47163C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14288"/>
            <a:ext cx="6842125" cy="6842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a:extLst>
              <a:ext uri="{FF2B5EF4-FFF2-40B4-BE49-F238E27FC236}">
                <a16:creationId xmlns:a16="http://schemas.microsoft.com/office/drawing/2014/main" id="{F8E2DEA8-B3DA-4446-B36F-ADBAFFDB1B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6213"/>
            <a:ext cx="9753600" cy="650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a:extLst>
              <a:ext uri="{FF2B5EF4-FFF2-40B4-BE49-F238E27FC236}">
                <a16:creationId xmlns:a16="http://schemas.microsoft.com/office/drawing/2014/main" id="{88397938-FCA9-470F-B298-F83912E815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2463" y="0"/>
            <a:ext cx="514508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a:extLst>
              <a:ext uri="{FF2B5EF4-FFF2-40B4-BE49-F238E27FC236}">
                <a16:creationId xmlns:a16="http://schemas.microsoft.com/office/drawing/2014/main" id="{79E25868-BD4C-4B6D-80CA-28C08F76B6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6F298C1B-514D-4A75-AD2A-FEEDED8A37F4}"/>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FAD6B978-BC6A-4C3A-B419-3B7D51DB64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EC152613-0C5F-4E17-AAB5-2775BE3E759F}"/>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6E97D85-CABE-4B20-9AD0-3A6EDAC650B7}"/>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C30681C2-D1BD-4281-8299-EF8FE694342F}"/>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FE200879-5DF3-4A6D-9CAD-24A08B4A5A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077CB34-7974-46E3-B0D0-51B0EC30BDF5}"/>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FBA11121-EAE8-4E03-9A4D-CB8FABB00771}"/>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DD73CB5C-8C81-49DF-9358-F83D00D0E17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6DA81A3-A399-4EF0-B33C-20F2741B953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A9DD02EA-5F96-4F0A-B947-E809597CBFD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6F9245D-7F97-4A71-8D99-BE533EE2DBA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BB69064-79A7-45DC-9021-5DAAF871CE7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9CC26E8-44AD-4F1C-977D-AE3FA0BDFD4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0754100"/>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TotalTime>
  <Words>385</Words>
  <Application>Microsoft Office PowerPoint</Application>
  <PresentationFormat>Presentación en pantalla (4:3)</PresentationFormat>
  <Paragraphs>16</Paragraphs>
  <Slides>46</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46</vt:i4>
      </vt:variant>
    </vt:vector>
  </HeadingPairs>
  <TitlesOfParts>
    <vt:vector size="52"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28</cp:revision>
  <dcterms:created xsi:type="dcterms:W3CDTF">1601-01-01T00:00:00Z</dcterms:created>
  <dcterms:modified xsi:type="dcterms:W3CDTF">2020-04-08T10:02:05Z</dcterms:modified>
</cp:coreProperties>
</file>