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1"/>
  </p:notesMasterIdLst>
  <p:sldIdLst>
    <p:sldId id="256" r:id="rId4"/>
    <p:sldId id="257" r:id="rId5"/>
    <p:sldId id="258" r:id="rId6"/>
    <p:sldId id="260" r:id="rId7"/>
    <p:sldId id="262" r:id="rId8"/>
    <p:sldId id="261"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59"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9" r:id="rId46"/>
    <p:sldId id="300" r:id="rId47"/>
    <p:sldId id="301" r:id="rId48"/>
    <p:sldId id="327" r:id="rId49"/>
    <p:sldId id="328" r:id="rId5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73646B5-DB0F-46F0-B96C-1AACC8FA71B8}"/>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6C478627-C0DA-4B07-8EDE-5342247E3113}"/>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1D3A4C0-118B-417D-8D59-A1BA251AE171}" type="datetime1">
              <a:rPr lang="es-ES"/>
              <a:pPr lvl="0"/>
              <a:t>02/10/2020</a:t>
            </a:fld>
            <a:endParaRPr lang="es-ES"/>
          </a:p>
        </p:txBody>
      </p:sp>
      <p:sp>
        <p:nvSpPr>
          <p:cNvPr id="4" name="Marcador de imagen de diapositiva 3">
            <a:extLst>
              <a:ext uri="{FF2B5EF4-FFF2-40B4-BE49-F238E27FC236}">
                <a16:creationId xmlns:a16="http://schemas.microsoft.com/office/drawing/2014/main" id="{08F21EFF-B306-412D-87BE-3B84827F429E}"/>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8219FBE5-ED3E-4356-9203-2D0779B1A6C5}"/>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DE632766-6417-4264-9A45-951B0721019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489A7B87-FFC8-4F59-8A4A-3C224CC961D2}"/>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5FC1F09-8C7C-4534-8F39-38E9D1DB5D9E}" type="slidenum">
              <a:t>‹Nº›</a:t>
            </a:fld>
            <a:endParaRPr lang="es-ES"/>
          </a:p>
        </p:txBody>
      </p:sp>
    </p:spTree>
    <p:extLst>
      <p:ext uri="{BB962C8B-B14F-4D97-AF65-F5344CB8AC3E}">
        <p14:creationId xmlns:p14="http://schemas.microsoft.com/office/powerpoint/2010/main" val="391953782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986481B-8949-4570-AFB5-6DE20AA1315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E300282-D855-45C7-9E47-2DB4BB1919C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FEAF31F-0C4C-45FC-B65E-F6C2E76C213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CD54D34-1F98-4BFE-97ED-629CBD2A80A9}"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B625422-DE39-49A5-91A0-142D251E2F2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07F0505-7E9B-40FA-8623-9C42034C9EC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65DC332-1E0E-4670-A150-5791D75D678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D4FDFDA-F8B8-471B-893E-DBB9EC7EB1CB}" type="slidenum">
              <a:t>23</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0F429D0-951F-4530-A07C-BA23C4385742}"/>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B322B0F-BC25-48E0-A855-4C0F281E01DD}"/>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DCA579E1-38E0-412E-A8C4-B05E803DC44B}"/>
              </a:ext>
            </a:extLst>
          </p:cNvPr>
          <p:cNvSpPr txBox="1">
            <a:spLocks noGrp="1"/>
          </p:cNvSpPr>
          <p:nvPr>
            <p:ph type="dt" sz="half" idx="7"/>
          </p:nvPr>
        </p:nvSpPr>
        <p:spPr/>
        <p:txBody>
          <a:bodyPr/>
          <a:lstStyle>
            <a:lvl1pPr>
              <a:defRPr/>
            </a:lvl1pPr>
          </a:lstStyle>
          <a:p>
            <a:pPr lvl="0"/>
            <a:fld id="{010593F7-6D99-44E8-8A4C-83295E1EF46B}" type="datetime1">
              <a:rPr lang="es-ES"/>
              <a:pPr lvl="0"/>
              <a:t>02/10/2020</a:t>
            </a:fld>
            <a:endParaRPr lang="es-ES"/>
          </a:p>
        </p:txBody>
      </p:sp>
      <p:sp>
        <p:nvSpPr>
          <p:cNvPr id="5" name="Marcador de pie de página 4">
            <a:extLst>
              <a:ext uri="{FF2B5EF4-FFF2-40B4-BE49-F238E27FC236}">
                <a16:creationId xmlns:a16="http://schemas.microsoft.com/office/drawing/2014/main" id="{F23765B0-2814-47DF-B5CA-9F2BA69F6DB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72DAD86-659B-41F0-812F-870296D8BE70}"/>
              </a:ext>
            </a:extLst>
          </p:cNvPr>
          <p:cNvSpPr txBox="1">
            <a:spLocks noGrp="1"/>
          </p:cNvSpPr>
          <p:nvPr>
            <p:ph type="sldNum" sz="quarter" idx="8"/>
          </p:nvPr>
        </p:nvSpPr>
        <p:spPr/>
        <p:txBody>
          <a:bodyPr/>
          <a:lstStyle>
            <a:lvl1pPr>
              <a:defRPr/>
            </a:lvl1pPr>
          </a:lstStyle>
          <a:p>
            <a:pPr lvl="0"/>
            <a:fld id="{212FC509-FA9E-4A12-A01B-F09857DD8A5A}" type="slidenum">
              <a:t>‹Nº›</a:t>
            </a:fld>
            <a:endParaRPr lang="es-ES"/>
          </a:p>
        </p:txBody>
      </p:sp>
    </p:spTree>
    <p:extLst>
      <p:ext uri="{BB962C8B-B14F-4D97-AF65-F5344CB8AC3E}">
        <p14:creationId xmlns:p14="http://schemas.microsoft.com/office/powerpoint/2010/main" val="120204072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95EC85-1007-477C-B54D-7243EC88DF1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6BE74DF-F85E-451A-9B55-69AC5027A773}"/>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E470893-3216-4F7C-97A1-1DC4CFCE86B6}"/>
              </a:ext>
            </a:extLst>
          </p:cNvPr>
          <p:cNvSpPr txBox="1">
            <a:spLocks noGrp="1"/>
          </p:cNvSpPr>
          <p:nvPr>
            <p:ph type="dt" sz="half" idx="7"/>
          </p:nvPr>
        </p:nvSpPr>
        <p:spPr/>
        <p:txBody>
          <a:bodyPr/>
          <a:lstStyle>
            <a:lvl1pPr>
              <a:defRPr/>
            </a:lvl1pPr>
          </a:lstStyle>
          <a:p>
            <a:pPr lvl="0"/>
            <a:fld id="{48161F4D-55DC-4488-9FB3-765994815118}" type="datetime1">
              <a:rPr lang="es-ES"/>
              <a:pPr lvl="0"/>
              <a:t>02/10/2020</a:t>
            </a:fld>
            <a:endParaRPr lang="es-ES"/>
          </a:p>
        </p:txBody>
      </p:sp>
      <p:sp>
        <p:nvSpPr>
          <p:cNvPr id="5" name="Marcador de pie de página 4">
            <a:extLst>
              <a:ext uri="{FF2B5EF4-FFF2-40B4-BE49-F238E27FC236}">
                <a16:creationId xmlns:a16="http://schemas.microsoft.com/office/drawing/2014/main" id="{EA6E8916-FCD5-47AB-9652-DEF868701E2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7E60050-97A8-42A1-AD11-6A2582F6793C}"/>
              </a:ext>
            </a:extLst>
          </p:cNvPr>
          <p:cNvSpPr txBox="1">
            <a:spLocks noGrp="1"/>
          </p:cNvSpPr>
          <p:nvPr>
            <p:ph type="sldNum" sz="quarter" idx="8"/>
          </p:nvPr>
        </p:nvSpPr>
        <p:spPr/>
        <p:txBody>
          <a:bodyPr/>
          <a:lstStyle>
            <a:lvl1pPr>
              <a:defRPr/>
            </a:lvl1pPr>
          </a:lstStyle>
          <a:p>
            <a:pPr lvl="0"/>
            <a:fld id="{C0F2219D-A234-4B54-B76F-B5629757A2E9}" type="slidenum">
              <a:t>‹Nº›</a:t>
            </a:fld>
            <a:endParaRPr lang="es-ES"/>
          </a:p>
        </p:txBody>
      </p:sp>
    </p:spTree>
    <p:extLst>
      <p:ext uri="{BB962C8B-B14F-4D97-AF65-F5344CB8AC3E}">
        <p14:creationId xmlns:p14="http://schemas.microsoft.com/office/powerpoint/2010/main" val="2269937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30B8E2-6AA8-42B6-B1F8-3081F3D7561D}"/>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52AED86-C935-4E38-9976-8B72DA4A2F55}"/>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E827F60B-4047-4294-A043-87FAF8683FCA}"/>
              </a:ext>
            </a:extLst>
          </p:cNvPr>
          <p:cNvSpPr txBox="1">
            <a:spLocks noGrp="1"/>
          </p:cNvSpPr>
          <p:nvPr>
            <p:ph type="dt" sz="half" idx="7"/>
          </p:nvPr>
        </p:nvSpPr>
        <p:spPr/>
        <p:txBody>
          <a:bodyPr/>
          <a:lstStyle>
            <a:lvl1pPr>
              <a:defRPr/>
            </a:lvl1pPr>
          </a:lstStyle>
          <a:p>
            <a:pPr lvl="0"/>
            <a:fld id="{16561544-0CA2-48C3-93D0-6E9F0611E58F}" type="datetime1">
              <a:rPr lang="es-ES"/>
              <a:pPr lvl="0"/>
              <a:t>02/10/2020</a:t>
            </a:fld>
            <a:endParaRPr lang="es-ES"/>
          </a:p>
        </p:txBody>
      </p:sp>
      <p:sp>
        <p:nvSpPr>
          <p:cNvPr id="5" name="Marcador de pie de página 4">
            <a:extLst>
              <a:ext uri="{FF2B5EF4-FFF2-40B4-BE49-F238E27FC236}">
                <a16:creationId xmlns:a16="http://schemas.microsoft.com/office/drawing/2014/main" id="{38308E87-6091-489F-A51E-6DF76019F11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1AB71A5-ADC2-471B-9AB4-92D722143897}"/>
              </a:ext>
            </a:extLst>
          </p:cNvPr>
          <p:cNvSpPr txBox="1">
            <a:spLocks noGrp="1"/>
          </p:cNvSpPr>
          <p:nvPr>
            <p:ph type="sldNum" sz="quarter" idx="8"/>
          </p:nvPr>
        </p:nvSpPr>
        <p:spPr/>
        <p:txBody>
          <a:bodyPr/>
          <a:lstStyle>
            <a:lvl1pPr>
              <a:defRPr/>
            </a:lvl1pPr>
          </a:lstStyle>
          <a:p>
            <a:pPr lvl="0"/>
            <a:fld id="{CED03662-CC9A-47AA-8805-DE5A2D95D940}" type="slidenum">
              <a:t>‹Nº›</a:t>
            </a:fld>
            <a:endParaRPr lang="es-ES"/>
          </a:p>
        </p:txBody>
      </p:sp>
    </p:spTree>
    <p:extLst>
      <p:ext uri="{BB962C8B-B14F-4D97-AF65-F5344CB8AC3E}">
        <p14:creationId xmlns:p14="http://schemas.microsoft.com/office/powerpoint/2010/main" val="2763969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33B2058-7C98-4B72-938F-F47D1EE0BE1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2096EFD-9AEB-452D-81A1-DC5F5567A520}"/>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EC306502-80B4-4027-9522-13EA922B5E3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E5F7B0DF-6560-4A4E-909F-4DAFAA0E7569}"/>
              </a:ext>
            </a:extLst>
          </p:cNvPr>
          <p:cNvSpPr txBox="1">
            <a:spLocks noGrp="1"/>
          </p:cNvSpPr>
          <p:nvPr>
            <p:ph type="dt" sz="half" idx="7"/>
          </p:nvPr>
        </p:nvSpPr>
        <p:spPr/>
        <p:txBody>
          <a:bodyPr/>
          <a:lstStyle>
            <a:lvl1pPr>
              <a:defRPr/>
            </a:lvl1pPr>
          </a:lstStyle>
          <a:p>
            <a:pPr lvl="0"/>
            <a:fld id="{75C1DE94-08E8-403F-B368-1CC4BED9B671}" type="datetime1">
              <a:rPr lang="es-ES"/>
              <a:pPr lvl="0"/>
              <a:t>02/10/2020</a:t>
            </a:fld>
            <a:endParaRPr lang="es-ES"/>
          </a:p>
        </p:txBody>
      </p:sp>
      <p:sp>
        <p:nvSpPr>
          <p:cNvPr id="6" name="Marcador de pie de página 5">
            <a:extLst>
              <a:ext uri="{FF2B5EF4-FFF2-40B4-BE49-F238E27FC236}">
                <a16:creationId xmlns:a16="http://schemas.microsoft.com/office/drawing/2014/main" id="{C1C2F195-DD0E-4888-92CD-AA61B3A8691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2E9AA3A-72B4-45E8-AF51-7EFBA3C17D64}"/>
              </a:ext>
            </a:extLst>
          </p:cNvPr>
          <p:cNvSpPr txBox="1">
            <a:spLocks noGrp="1"/>
          </p:cNvSpPr>
          <p:nvPr>
            <p:ph type="sldNum" sz="quarter" idx="8"/>
          </p:nvPr>
        </p:nvSpPr>
        <p:spPr/>
        <p:txBody>
          <a:bodyPr/>
          <a:lstStyle>
            <a:lvl1pPr>
              <a:defRPr/>
            </a:lvl1pPr>
          </a:lstStyle>
          <a:p>
            <a:pPr lvl="0"/>
            <a:fld id="{145411EF-4C9C-490B-9260-FD2ABECD54FA}" type="slidenum">
              <a:t>‹Nº›</a:t>
            </a:fld>
            <a:endParaRPr lang="es-ES"/>
          </a:p>
        </p:txBody>
      </p:sp>
    </p:spTree>
    <p:extLst>
      <p:ext uri="{BB962C8B-B14F-4D97-AF65-F5344CB8AC3E}">
        <p14:creationId xmlns:p14="http://schemas.microsoft.com/office/powerpoint/2010/main" val="771888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EB8FC9-4C65-4846-BB04-9386EAABE644}"/>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C69FB5E-9851-40F5-94D7-EE7CBDFE327C}"/>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617EBCF8-07AF-4A5C-91B3-117143AFE876}"/>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506E150F-7ED1-48CA-AB12-C7C9B8371521}"/>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23CA1B4C-0A92-4E55-A25A-3A141FF34301}"/>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BC86D7C8-69EE-4FE8-BC78-C86338DB971D}"/>
              </a:ext>
            </a:extLst>
          </p:cNvPr>
          <p:cNvSpPr txBox="1">
            <a:spLocks noGrp="1"/>
          </p:cNvSpPr>
          <p:nvPr>
            <p:ph type="dt" sz="half" idx="7"/>
          </p:nvPr>
        </p:nvSpPr>
        <p:spPr/>
        <p:txBody>
          <a:bodyPr/>
          <a:lstStyle>
            <a:lvl1pPr>
              <a:defRPr/>
            </a:lvl1pPr>
          </a:lstStyle>
          <a:p>
            <a:pPr lvl="0"/>
            <a:fld id="{B0D9FE65-B030-47CB-A7F5-4116E461D234}" type="datetime1">
              <a:rPr lang="es-ES"/>
              <a:pPr lvl="0"/>
              <a:t>02/10/2020</a:t>
            </a:fld>
            <a:endParaRPr lang="es-ES"/>
          </a:p>
        </p:txBody>
      </p:sp>
      <p:sp>
        <p:nvSpPr>
          <p:cNvPr id="8" name="Marcador de pie de página 7">
            <a:extLst>
              <a:ext uri="{FF2B5EF4-FFF2-40B4-BE49-F238E27FC236}">
                <a16:creationId xmlns:a16="http://schemas.microsoft.com/office/drawing/2014/main" id="{5279C67E-C53E-4284-A6AB-42BFBBD81243}"/>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3158D21-4BF9-45A8-ABB1-8709ACA98C10}"/>
              </a:ext>
            </a:extLst>
          </p:cNvPr>
          <p:cNvSpPr txBox="1">
            <a:spLocks noGrp="1"/>
          </p:cNvSpPr>
          <p:nvPr>
            <p:ph type="sldNum" sz="quarter" idx="8"/>
          </p:nvPr>
        </p:nvSpPr>
        <p:spPr/>
        <p:txBody>
          <a:bodyPr/>
          <a:lstStyle>
            <a:lvl1pPr>
              <a:defRPr/>
            </a:lvl1pPr>
          </a:lstStyle>
          <a:p>
            <a:pPr lvl="0"/>
            <a:fld id="{75AA112E-9C2F-4440-A186-681635711832}" type="slidenum">
              <a:t>‹Nº›</a:t>
            </a:fld>
            <a:endParaRPr lang="es-ES"/>
          </a:p>
        </p:txBody>
      </p:sp>
    </p:spTree>
    <p:extLst>
      <p:ext uri="{BB962C8B-B14F-4D97-AF65-F5344CB8AC3E}">
        <p14:creationId xmlns:p14="http://schemas.microsoft.com/office/powerpoint/2010/main" val="16629234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05CADE0-693B-4F3C-AEB2-38AEDC90083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D75B7B28-3DBE-46BD-9C88-A32744068933}"/>
              </a:ext>
            </a:extLst>
          </p:cNvPr>
          <p:cNvSpPr txBox="1">
            <a:spLocks noGrp="1"/>
          </p:cNvSpPr>
          <p:nvPr>
            <p:ph type="dt" sz="half" idx="7"/>
          </p:nvPr>
        </p:nvSpPr>
        <p:spPr/>
        <p:txBody>
          <a:bodyPr/>
          <a:lstStyle>
            <a:lvl1pPr>
              <a:defRPr/>
            </a:lvl1pPr>
          </a:lstStyle>
          <a:p>
            <a:pPr lvl="0"/>
            <a:fld id="{9BBDC82A-5474-412B-BCA1-1290FF33F161}" type="datetime1">
              <a:rPr lang="es-ES"/>
              <a:pPr lvl="0"/>
              <a:t>02/10/2020</a:t>
            </a:fld>
            <a:endParaRPr lang="es-ES"/>
          </a:p>
        </p:txBody>
      </p:sp>
      <p:sp>
        <p:nvSpPr>
          <p:cNvPr id="4" name="Marcador de pie de página 3">
            <a:extLst>
              <a:ext uri="{FF2B5EF4-FFF2-40B4-BE49-F238E27FC236}">
                <a16:creationId xmlns:a16="http://schemas.microsoft.com/office/drawing/2014/main" id="{13A395E5-1B87-406B-9A92-4D7ED00705F8}"/>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4439DB5-190E-4196-BE80-00FEC1A6EF61}"/>
              </a:ext>
            </a:extLst>
          </p:cNvPr>
          <p:cNvSpPr txBox="1">
            <a:spLocks noGrp="1"/>
          </p:cNvSpPr>
          <p:nvPr>
            <p:ph type="sldNum" sz="quarter" idx="8"/>
          </p:nvPr>
        </p:nvSpPr>
        <p:spPr/>
        <p:txBody>
          <a:bodyPr/>
          <a:lstStyle>
            <a:lvl1pPr>
              <a:defRPr/>
            </a:lvl1pPr>
          </a:lstStyle>
          <a:p>
            <a:pPr lvl="0"/>
            <a:fld id="{31A0952E-2381-4777-9007-08999662CE54}" type="slidenum">
              <a:t>‹Nº›</a:t>
            </a:fld>
            <a:endParaRPr lang="es-ES"/>
          </a:p>
        </p:txBody>
      </p:sp>
    </p:spTree>
    <p:extLst>
      <p:ext uri="{BB962C8B-B14F-4D97-AF65-F5344CB8AC3E}">
        <p14:creationId xmlns:p14="http://schemas.microsoft.com/office/powerpoint/2010/main" val="3962016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6577459-FB76-4C93-98E3-1E9590B6AA76}"/>
              </a:ext>
            </a:extLst>
          </p:cNvPr>
          <p:cNvSpPr txBox="1">
            <a:spLocks noGrp="1"/>
          </p:cNvSpPr>
          <p:nvPr>
            <p:ph type="dt" sz="half" idx="7"/>
          </p:nvPr>
        </p:nvSpPr>
        <p:spPr/>
        <p:txBody>
          <a:bodyPr/>
          <a:lstStyle>
            <a:lvl1pPr>
              <a:defRPr/>
            </a:lvl1pPr>
          </a:lstStyle>
          <a:p>
            <a:pPr lvl="0"/>
            <a:fld id="{B1DC7776-FB07-4146-B6BD-90AB91C18076}" type="datetime1">
              <a:rPr lang="es-ES"/>
              <a:pPr lvl="0"/>
              <a:t>02/10/2020</a:t>
            </a:fld>
            <a:endParaRPr lang="es-ES"/>
          </a:p>
        </p:txBody>
      </p:sp>
      <p:sp>
        <p:nvSpPr>
          <p:cNvPr id="3" name="Marcador de pie de página 2">
            <a:extLst>
              <a:ext uri="{FF2B5EF4-FFF2-40B4-BE49-F238E27FC236}">
                <a16:creationId xmlns:a16="http://schemas.microsoft.com/office/drawing/2014/main" id="{92519AF9-295D-4DBC-8E0E-CC7A340AFB0C}"/>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3E1D2550-BDDC-4EF8-9769-B15C458F409D}"/>
              </a:ext>
            </a:extLst>
          </p:cNvPr>
          <p:cNvSpPr txBox="1">
            <a:spLocks noGrp="1"/>
          </p:cNvSpPr>
          <p:nvPr>
            <p:ph type="sldNum" sz="quarter" idx="8"/>
          </p:nvPr>
        </p:nvSpPr>
        <p:spPr/>
        <p:txBody>
          <a:bodyPr/>
          <a:lstStyle>
            <a:lvl1pPr>
              <a:defRPr/>
            </a:lvl1pPr>
          </a:lstStyle>
          <a:p>
            <a:pPr lvl="0"/>
            <a:fld id="{0651B4D0-511B-4488-BA0E-879C663FB790}" type="slidenum">
              <a:t>‹Nº›</a:t>
            </a:fld>
            <a:endParaRPr lang="es-ES"/>
          </a:p>
        </p:txBody>
      </p:sp>
    </p:spTree>
    <p:extLst>
      <p:ext uri="{BB962C8B-B14F-4D97-AF65-F5344CB8AC3E}">
        <p14:creationId xmlns:p14="http://schemas.microsoft.com/office/powerpoint/2010/main" val="292623656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FC19E0-BF55-4706-B2FA-2A9E5FB1E64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8ED4F5E-7979-439F-AF57-720B6A6373B3}"/>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3C01E059-41E5-4650-9289-1219129D664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9DF53AE-472D-40B6-A49D-0E7391D5BD10}"/>
              </a:ext>
            </a:extLst>
          </p:cNvPr>
          <p:cNvSpPr txBox="1">
            <a:spLocks noGrp="1"/>
          </p:cNvSpPr>
          <p:nvPr>
            <p:ph type="dt" sz="half" idx="7"/>
          </p:nvPr>
        </p:nvSpPr>
        <p:spPr/>
        <p:txBody>
          <a:bodyPr/>
          <a:lstStyle>
            <a:lvl1pPr>
              <a:defRPr/>
            </a:lvl1pPr>
          </a:lstStyle>
          <a:p>
            <a:pPr lvl="0"/>
            <a:fld id="{032DE4F8-BEC0-4665-BAFC-A8C1F20DF884}" type="datetime1">
              <a:rPr lang="es-ES"/>
              <a:pPr lvl="0"/>
              <a:t>02/10/2020</a:t>
            </a:fld>
            <a:endParaRPr lang="es-ES"/>
          </a:p>
        </p:txBody>
      </p:sp>
      <p:sp>
        <p:nvSpPr>
          <p:cNvPr id="6" name="Marcador de pie de página 5">
            <a:extLst>
              <a:ext uri="{FF2B5EF4-FFF2-40B4-BE49-F238E27FC236}">
                <a16:creationId xmlns:a16="http://schemas.microsoft.com/office/drawing/2014/main" id="{D9FB204C-1CC1-4132-8B3C-41A297829E7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D326156-DC25-4A9B-BF02-5C20C6DDE386}"/>
              </a:ext>
            </a:extLst>
          </p:cNvPr>
          <p:cNvSpPr txBox="1">
            <a:spLocks noGrp="1"/>
          </p:cNvSpPr>
          <p:nvPr>
            <p:ph type="sldNum" sz="quarter" idx="8"/>
          </p:nvPr>
        </p:nvSpPr>
        <p:spPr/>
        <p:txBody>
          <a:bodyPr/>
          <a:lstStyle>
            <a:lvl1pPr>
              <a:defRPr/>
            </a:lvl1pPr>
          </a:lstStyle>
          <a:p>
            <a:pPr lvl="0"/>
            <a:fld id="{B52C3E6E-9634-4FB3-8E52-3EE47E9DFE00}" type="slidenum">
              <a:t>‹Nº›</a:t>
            </a:fld>
            <a:endParaRPr lang="es-ES"/>
          </a:p>
        </p:txBody>
      </p:sp>
    </p:spTree>
    <p:extLst>
      <p:ext uri="{BB962C8B-B14F-4D97-AF65-F5344CB8AC3E}">
        <p14:creationId xmlns:p14="http://schemas.microsoft.com/office/powerpoint/2010/main" val="14554620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1BA67D-D9E2-4A8C-8D8F-069CC9A6FB7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FBABA639-E768-4BB6-B7A5-AB46FAB5AC98}"/>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802F4FF3-AE67-437B-9E50-3F2B2ABE407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8EF964F-6AD7-44F6-BA12-9AB107E4050B}"/>
              </a:ext>
            </a:extLst>
          </p:cNvPr>
          <p:cNvSpPr txBox="1">
            <a:spLocks noGrp="1"/>
          </p:cNvSpPr>
          <p:nvPr>
            <p:ph type="dt" sz="half" idx="7"/>
          </p:nvPr>
        </p:nvSpPr>
        <p:spPr/>
        <p:txBody>
          <a:bodyPr/>
          <a:lstStyle>
            <a:lvl1pPr>
              <a:defRPr/>
            </a:lvl1pPr>
          </a:lstStyle>
          <a:p>
            <a:pPr lvl="0"/>
            <a:fld id="{EA88FE16-C428-4B9C-B2E2-58CA1195AFD0}" type="datetime1">
              <a:rPr lang="es-ES"/>
              <a:pPr lvl="0"/>
              <a:t>02/10/2020</a:t>
            </a:fld>
            <a:endParaRPr lang="es-ES"/>
          </a:p>
        </p:txBody>
      </p:sp>
      <p:sp>
        <p:nvSpPr>
          <p:cNvPr id="6" name="Marcador de pie de página 5">
            <a:extLst>
              <a:ext uri="{FF2B5EF4-FFF2-40B4-BE49-F238E27FC236}">
                <a16:creationId xmlns:a16="http://schemas.microsoft.com/office/drawing/2014/main" id="{55EF886D-B311-4369-A1B3-8FA48DE7133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16B4D9A-705B-4DBE-B562-5907326F20C5}"/>
              </a:ext>
            </a:extLst>
          </p:cNvPr>
          <p:cNvSpPr txBox="1">
            <a:spLocks noGrp="1"/>
          </p:cNvSpPr>
          <p:nvPr>
            <p:ph type="sldNum" sz="quarter" idx="8"/>
          </p:nvPr>
        </p:nvSpPr>
        <p:spPr/>
        <p:txBody>
          <a:bodyPr/>
          <a:lstStyle>
            <a:lvl1pPr>
              <a:defRPr/>
            </a:lvl1pPr>
          </a:lstStyle>
          <a:p>
            <a:pPr lvl="0"/>
            <a:fld id="{D6F57DCB-CEE6-47D6-B9BE-1583510CACBF}" type="slidenum">
              <a:t>‹Nº›</a:t>
            </a:fld>
            <a:endParaRPr lang="es-ES"/>
          </a:p>
        </p:txBody>
      </p:sp>
    </p:spTree>
    <p:extLst>
      <p:ext uri="{BB962C8B-B14F-4D97-AF65-F5344CB8AC3E}">
        <p14:creationId xmlns:p14="http://schemas.microsoft.com/office/powerpoint/2010/main" val="8074972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B2FB049-20F6-45CB-B18A-B9BE45978EC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5B1A67A-FF7A-4EC2-A40A-8E56ED419C2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B8F66D1-896F-4C26-BF10-32974CD4A9FB}"/>
              </a:ext>
            </a:extLst>
          </p:cNvPr>
          <p:cNvSpPr txBox="1">
            <a:spLocks noGrp="1"/>
          </p:cNvSpPr>
          <p:nvPr>
            <p:ph type="dt" sz="half" idx="7"/>
          </p:nvPr>
        </p:nvSpPr>
        <p:spPr/>
        <p:txBody>
          <a:bodyPr/>
          <a:lstStyle>
            <a:lvl1pPr>
              <a:defRPr/>
            </a:lvl1pPr>
          </a:lstStyle>
          <a:p>
            <a:pPr lvl="0"/>
            <a:fld id="{E282C8FE-B780-4ECE-97AD-758E615DEFB0}" type="datetime1">
              <a:rPr lang="es-ES"/>
              <a:pPr lvl="0"/>
              <a:t>02/10/2020</a:t>
            </a:fld>
            <a:endParaRPr lang="es-ES"/>
          </a:p>
        </p:txBody>
      </p:sp>
      <p:sp>
        <p:nvSpPr>
          <p:cNvPr id="5" name="Marcador de pie de página 4">
            <a:extLst>
              <a:ext uri="{FF2B5EF4-FFF2-40B4-BE49-F238E27FC236}">
                <a16:creationId xmlns:a16="http://schemas.microsoft.com/office/drawing/2014/main" id="{8989D840-DD91-4C32-847F-78D54F32776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CFDDEE4-A062-45CA-AD09-B6302D0B1052}"/>
              </a:ext>
            </a:extLst>
          </p:cNvPr>
          <p:cNvSpPr txBox="1">
            <a:spLocks noGrp="1"/>
          </p:cNvSpPr>
          <p:nvPr>
            <p:ph type="sldNum" sz="quarter" idx="8"/>
          </p:nvPr>
        </p:nvSpPr>
        <p:spPr/>
        <p:txBody>
          <a:bodyPr/>
          <a:lstStyle>
            <a:lvl1pPr>
              <a:defRPr/>
            </a:lvl1pPr>
          </a:lstStyle>
          <a:p>
            <a:pPr lvl="0"/>
            <a:fld id="{F249E957-33EB-449D-ABCE-31725BA81E98}" type="slidenum">
              <a:t>‹Nº›</a:t>
            </a:fld>
            <a:endParaRPr lang="es-ES"/>
          </a:p>
        </p:txBody>
      </p:sp>
    </p:spTree>
    <p:extLst>
      <p:ext uri="{BB962C8B-B14F-4D97-AF65-F5344CB8AC3E}">
        <p14:creationId xmlns:p14="http://schemas.microsoft.com/office/powerpoint/2010/main" val="2238736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F864527-5FF9-4144-918E-B972EF16C2C0}"/>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B041912-5CF5-4688-B5A7-77CF82BC7A25}"/>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6871825-9B50-43CA-BAEA-4C8E78F3820B}"/>
              </a:ext>
            </a:extLst>
          </p:cNvPr>
          <p:cNvSpPr txBox="1">
            <a:spLocks noGrp="1"/>
          </p:cNvSpPr>
          <p:nvPr>
            <p:ph type="dt" sz="half" idx="7"/>
          </p:nvPr>
        </p:nvSpPr>
        <p:spPr/>
        <p:txBody>
          <a:bodyPr/>
          <a:lstStyle>
            <a:lvl1pPr>
              <a:defRPr/>
            </a:lvl1pPr>
          </a:lstStyle>
          <a:p>
            <a:pPr lvl="0"/>
            <a:fld id="{26825D0A-ABEF-4137-A597-7EA72C8AD8AB}" type="datetime1">
              <a:rPr lang="es-ES"/>
              <a:pPr lvl="0"/>
              <a:t>02/10/2020</a:t>
            </a:fld>
            <a:endParaRPr lang="es-ES"/>
          </a:p>
        </p:txBody>
      </p:sp>
      <p:sp>
        <p:nvSpPr>
          <p:cNvPr id="5" name="Marcador de pie de página 4">
            <a:extLst>
              <a:ext uri="{FF2B5EF4-FFF2-40B4-BE49-F238E27FC236}">
                <a16:creationId xmlns:a16="http://schemas.microsoft.com/office/drawing/2014/main" id="{6D0EFB34-90B9-4A8B-A319-C466A8650B1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2704F70-C4D7-4684-A382-120D76207563}"/>
              </a:ext>
            </a:extLst>
          </p:cNvPr>
          <p:cNvSpPr txBox="1">
            <a:spLocks noGrp="1"/>
          </p:cNvSpPr>
          <p:nvPr>
            <p:ph type="sldNum" sz="quarter" idx="8"/>
          </p:nvPr>
        </p:nvSpPr>
        <p:spPr/>
        <p:txBody>
          <a:bodyPr/>
          <a:lstStyle>
            <a:lvl1pPr>
              <a:defRPr/>
            </a:lvl1pPr>
          </a:lstStyle>
          <a:p>
            <a:pPr lvl="0"/>
            <a:fld id="{40A5132D-DC93-4600-9BE0-29C501075637}" type="slidenum">
              <a:t>‹Nº›</a:t>
            </a:fld>
            <a:endParaRPr lang="es-ES"/>
          </a:p>
        </p:txBody>
      </p:sp>
    </p:spTree>
    <p:extLst>
      <p:ext uri="{BB962C8B-B14F-4D97-AF65-F5344CB8AC3E}">
        <p14:creationId xmlns:p14="http://schemas.microsoft.com/office/powerpoint/2010/main" val="29848754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1E45CA0-9BAD-4961-BC34-E7294EE05F25}"/>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073CD68-BB62-4DED-A457-DEE32F90A9D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0AC5F1A0-5D1F-4639-BD49-99BC2ABCEC5B}"/>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C1ED4FE3-E85E-4F9C-AB81-49837E2865A0}"/>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ED70EE21-7DF2-4587-BB97-C5399F7FB13D}"/>
              </a:ext>
            </a:extLst>
          </p:cNvPr>
          <p:cNvSpPr txBox="1">
            <a:spLocks noGrp="1"/>
          </p:cNvSpPr>
          <p:nvPr>
            <p:ph type="sldNum" sz="quarter" idx="8"/>
          </p:nvPr>
        </p:nvSpPr>
        <p:spPr/>
        <p:txBody>
          <a:bodyPr/>
          <a:lstStyle>
            <a:lvl1pPr>
              <a:defRPr sz="1400"/>
            </a:lvl1pPr>
          </a:lstStyle>
          <a:p>
            <a:pPr lvl="0"/>
            <a:fld id="{875BB1EF-9EC9-4FAC-839D-5412376A5284}" type="slidenum">
              <a:t>‹Nº›</a:t>
            </a:fld>
            <a:endParaRPr lang="es-ES"/>
          </a:p>
        </p:txBody>
      </p:sp>
    </p:spTree>
    <p:extLst>
      <p:ext uri="{BB962C8B-B14F-4D97-AF65-F5344CB8AC3E}">
        <p14:creationId xmlns:p14="http://schemas.microsoft.com/office/powerpoint/2010/main" val="309934281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BC2125D-DDF0-4C5E-95D6-D8374681BBFB}"/>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661DB244-73FB-4503-8DBE-DB610C6D9455}"/>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B00D9D29-F01D-4D18-B216-6F1FA610ED78}"/>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1682350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D2CA7F9-3827-4543-ADEA-5A15C121D108}"/>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51382DB-9FD1-4162-A551-2D97BFCB2CC7}"/>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B1E609F-18F7-495B-BA0C-5E05B222E72C}"/>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653F577-AEE9-4453-ADB5-79CD47B6B876}" type="datetime1">
              <a:rPr lang="es-ES"/>
              <a:pPr lvl="0"/>
              <a:t>02/10/2020</a:t>
            </a:fld>
            <a:endParaRPr lang="es-ES"/>
          </a:p>
        </p:txBody>
      </p:sp>
      <p:sp>
        <p:nvSpPr>
          <p:cNvPr id="5" name="Marcador de pie de página 4">
            <a:extLst>
              <a:ext uri="{FF2B5EF4-FFF2-40B4-BE49-F238E27FC236}">
                <a16:creationId xmlns:a16="http://schemas.microsoft.com/office/drawing/2014/main" id="{7D8328B1-C2E8-451E-849E-B8DDE035B18E}"/>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6C4711A1-E3CC-4342-BAFA-44046E2EBBC4}"/>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59CBC6F-9644-4FE0-97AE-E767AB0AECFA}"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2EB6A06-2553-4374-8183-4F0A86BE097D}"/>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E9DE903B-32E7-4C30-B08B-F255F0F812B2}"/>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6C8BA1E8-56E1-4F0F-9A6D-4E2D8E567503}"/>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4CAC55EC-8830-4668-B42F-3B1D7277FE7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9E2C53B9-2CD7-4DE8-8AB7-94BDFC7C9AF0}"/>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053D0FA8-965D-47E2-BA0F-CB8AC0930013}"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97F118D5-2124-41B7-B57D-6A81B7A61156}"/>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532569797"/>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hyperlink" Target="https://vk.com/mispps" TargetMode="External"/><Relationship Id="rId3" Type="http://schemas.openxmlformats.org/officeDocument/2006/relationships/image" Target="../media/image49.png"/><Relationship Id="rId7" Type="http://schemas.openxmlformats.org/officeDocument/2006/relationships/hyperlink" Target="https://www.facebook.com/mispps" TargetMode="External"/><Relationship Id="rId12" Type="http://schemas.openxmlformats.org/officeDocument/2006/relationships/image" Target="../media/image5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1.png"/><Relationship Id="rId11" Type="http://schemas.openxmlformats.org/officeDocument/2006/relationships/hyperlink" Target="https://plus.google.com/+Mispps/" TargetMode="External"/><Relationship Id="rId5" Type="http://schemas.openxmlformats.org/officeDocument/2006/relationships/image" Target="../media/image50.png"/><Relationship Id="rId10" Type="http://schemas.openxmlformats.org/officeDocument/2006/relationships/image" Target="../media/image5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BA962B4-419A-449A-9B3D-2E47CB1E241E}"/>
              </a:ext>
            </a:extLst>
          </p:cNvPr>
          <p:cNvSpPr txBox="1"/>
          <p:nvPr/>
        </p:nvSpPr>
        <p:spPr>
          <a:xfrm>
            <a:off x="0" y="2583399"/>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TEMPLO DE SURIA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KONARK · INDIA</a:t>
            </a:r>
          </a:p>
        </p:txBody>
      </p:sp>
      <p:pic>
        <p:nvPicPr>
          <p:cNvPr id="3" name="11 - The Mission">
            <a:extLst>
              <a:ext uri="{FF2B5EF4-FFF2-40B4-BE49-F238E27FC236}">
                <a16:creationId xmlns:a16="http://schemas.microsoft.com/office/drawing/2014/main" id="{B200382B-FD4C-421F-AC42-E33C4301234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14776" y="560501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6554BB-38F9-4EA6-A948-5EF61BD19846}"/>
              </a:ext>
            </a:extLst>
          </p:cNvPr>
          <p:cNvPicPr>
            <a:picLocks noChangeAspect="1"/>
          </p:cNvPicPr>
          <p:nvPr/>
        </p:nvPicPr>
        <p:blipFill>
          <a:blip r:embed="rId3"/>
          <a:stretch>
            <a:fillRect/>
          </a:stretch>
        </p:blipFill>
        <p:spPr>
          <a:xfrm>
            <a:off x="949906" y="0"/>
            <a:ext cx="10280343" cy="6896395"/>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9EEFF1A-1F67-463F-AF02-EBFD4FBB8492}"/>
              </a:ext>
            </a:extLst>
          </p:cNvPr>
          <p:cNvSpPr txBox="1"/>
          <p:nvPr/>
        </p:nvSpPr>
        <p:spPr>
          <a:xfrm>
            <a:off x="1118585" y="628988"/>
            <a:ext cx="10147179" cy="557075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templo de Suria, también llamado la Pagoda negra o Templo del Sol, es un templo hindú situado en la localidad de Konark, en el estado de Orisa (India oriental). Dedicado a Suria, dios del Sol, es uno de los edificios más importantes del país por su arquitectura y los bajorrelieves que decoran sus muros, de temática fundamentalmente erótica. Fue construido a mediados del siglo XIII en el llamado estilo Orisa, y abandonado a partir del siglo XVI. La localidad donde se encuentra el templo (Konark) recibe su nombre de kona, que significa “lugar”, y arka, una denominación del Sol. Los navegadores europeos dieron el nombre de Pagoda negra a este templo, y el de Pagoda blanca al templo de Jagannātha (en Puri). Eran entonces unas orientaciones muy útiles para la navegación en el golfo de Bengala. El templo de Konarak, entonces abandonado, había acumulado sobre la superficie de la piedra una suciedad que la oscurecía, retirada actualmente por la restauración, mientras que el templo de Puri estaba recubierto de un estuco blanco, q0ue le fue quitado también posteriormente.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r>
              <a:rPr lang="es-ES" sz="2000" b="0" i="0" u="none" strike="noStrike" kern="1200" cap="none" spc="0" baseline="0">
                <a:solidFill>
                  <a:srgbClr val="FFFFFF"/>
                </a:solidFill>
                <a:uFillTx/>
                <a:latin typeface="Calibri"/>
              </a:rPr>
              <a:t>LA LEYENDA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Según la leyenda, el príncipe Samba, hijo de Krishná y de Jambavati, había ridiculizado al sabio volador Narada, un anto bastante feo. Este último se vengó indicando a Samba un lugar en el río donde numerosísimas mujeres se bañaban, tras haberse despojado de sus saris (túnicas hindúes). Mientras el joven varón disfrutaba del espectáculo, Krishná, advertido por Narada, llegó y descubrió cómo su hijo miraba a sus madres (las 16.108 esposas de Krishna) mientras se bañaban. Furioso, el dios castigó a su hijo inoculándole la lepra. Más tarde, Samba le demostró que Nárada le había manipulado, pero ya Krishná no podía retirar su maldición. Entonces el joven se dirigió hacia Suria, el dios que cura todos los males, particularmente aquellos de la piel, fue hasta la costa y descubrió al norte de Puri una imagen del dios del sol sentado sobre una flor de loto. Se instaló en el lugar e hizo una penitencia de doce años, al cabo de la cual fue curado. En agradecimiento, erigió un templo, el primero que se construía sobre el sitio de Konark.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C2CB05-8BF8-4EB1-8F1C-033CA83D7473}"/>
              </a:ext>
            </a:extLst>
          </p:cNvPr>
          <p:cNvPicPr>
            <a:picLocks noChangeAspect="1"/>
          </p:cNvPicPr>
          <p:nvPr/>
        </p:nvPicPr>
        <p:blipFill>
          <a:blip r:embed="rId2"/>
          <a:stretch>
            <a:fillRect/>
          </a:stretch>
        </p:blipFill>
        <p:spPr>
          <a:xfrm>
            <a:off x="989115" y="0"/>
            <a:ext cx="10287000"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5245FF-7CCB-4B37-A512-2332830AD2AB}"/>
              </a:ext>
            </a:extLst>
          </p:cNvPr>
          <p:cNvPicPr>
            <a:picLocks noChangeAspect="1"/>
          </p:cNvPicPr>
          <p:nvPr/>
        </p:nvPicPr>
        <p:blipFill>
          <a:blip r:embed="rId2"/>
          <a:stretch>
            <a:fillRect/>
          </a:stretch>
        </p:blipFill>
        <p:spPr>
          <a:xfrm>
            <a:off x="927713" y="0"/>
            <a:ext cx="10312786"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3CA53A-03D6-4A84-9AE6-CD79B68EE315}"/>
              </a:ext>
            </a:extLst>
          </p:cNvPr>
          <p:cNvPicPr>
            <a:picLocks noChangeAspect="1"/>
          </p:cNvPicPr>
          <p:nvPr/>
        </p:nvPicPr>
        <p:blipFill>
          <a:blip r:embed="rId2"/>
          <a:stretch>
            <a:fillRect/>
          </a:stretch>
        </p:blipFill>
        <p:spPr>
          <a:xfrm>
            <a:off x="1442621" y="0"/>
            <a:ext cx="9144000"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D60D1C-1834-49E5-9826-44AB5F83C815}"/>
              </a:ext>
            </a:extLst>
          </p:cNvPr>
          <p:cNvPicPr>
            <a:picLocks noChangeAspect="1"/>
          </p:cNvPicPr>
          <p:nvPr/>
        </p:nvPicPr>
        <p:blipFill>
          <a:blip r:embed="rId2"/>
          <a:stretch>
            <a:fillRect/>
          </a:stretch>
        </p:blipFill>
        <p:spPr>
          <a:xfrm>
            <a:off x="1494403" y="0"/>
            <a:ext cx="9240249"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13474E-BBAB-4B8F-89FA-944643337BB0}"/>
              </a:ext>
            </a:extLst>
          </p:cNvPr>
          <p:cNvPicPr>
            <a:picLocks noChangeAspect="1"/>
          </p:cNvPicPr>
          <p:nvPr/>
        </p:nvPicPr>
        <p:blipFill>
          <a:blip r:embed="rId2"/>
          <a:stretch>
            <a:fillRect/>
          </a:stretch>
        </p:blipFill>
        <p:spPr>
          <a:xfrm>
            <a:off x="1538798" y="0"/>
            <a:ext cx="9144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8ACBF7-1E4B-4FFE-ABB2-A12ADADD05A6}"/>
              </a:ext>
            </a:extLst>
          </p:cNvPr>
          <p:cNvPicPr>
            <a:picLocks noChangeAspect="1"/>
          </p:cNvPicPr>
          <p:nvPr/>
        </p:nvPicPr>
        <p:blipFill>
          <a:blip r:embed="rId2"/>
          <a:stretch>
            <a:fillRect/>
          </a:stretch>
        </p:blipFill>
        <p:spPr>
          <a:xfrm>
            <a:off x="1254712" y="0"/>
            <a:ext cx="9490191" cy="6791413"/>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30B6D2-1575-49AA-936D-22902C2749B1}"/>
              </a:ext>
            </a:extLst>
          </p:cNvPr>
          <p:cNvPicPr>
            <a:picLocks noChangeAspect="1"/>
          </p:cNvPicPr>
          <p:nvPr/>
        </p:nvPicPr>
        <p:blipFill>
          <a:blip r:embed="rId2"/>
          <a:stretch>
            <a:fillRect/>
          </a:stretch>
        </p:blipFill>
        <p:spPr>
          <a:xfrm>
            <a:off x="943989" y="0"/>
            <a:ext cx="1025495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208893-AB2A-455F-9732-98983525BCC5}"/>
              </a:ext>
            </a:extLst>
          </p:cNvPr>
          <p:cNvPicPr>
            <a:picLocks noChangeAspect="1"/>
          </p:cNvPicPr>
          <p:nvPr/>
        </p:nvPicPr>
        <p:blipFill>
          <a:blip r:embed="rId2"/>
          <a:stretch>
            <a:fillRect/>
          </a:stretch>
        </p:blipFill>
        <p:spPr>
          <a:xfrm>
            <a:off x="1485534" y="0"/>
            <a:ext cx="914400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B523A4-FBA7-4092-B0D2-F4110CE1E351}"/>
              </a:ext>
            </a:extLst>
          </p:cNvPr>
          <p:cNvPicPr>
            <a:picLocks noChangeAspect="1"/>
          </p:cNvPicPr>
          <p:nvPr/>
        </p:nvPicPr>
        <p:blipFill>
          <a:blip r:embed="rId2"/>
          <a:stretch>
            <a:fillRect/>
          </a:stretch>
        </p:blipFill>
        <p:spPr>
          <a:xfrm>
            <a:off x="1529919" y="0"/>
            <a:ext cx="9144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D6E925-75D1-4B1F-A008-FDA6D63D7865}"/>
              </a:ext>
            </a:extLst>
          </p:cNvPr>
          <p:cNvPicPr>
            <a:picLocks noChangeAspect="1"/>
          </p:cNvPicPr>
          <p:nvPr/>
        </p:nvPicPr>
        <p:blipFill>
          <a:blip r:embed="rId2"/>
          <a:stretch>
            <a:fillRect/>
          </a:stretch>
        </p:blipFill>
        <p:spPr>
          <a:xfrm>
            <a:off x="1004852" y="0"/>
            <a:ext cx="10172123" cy="6877421"/>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B4146B-5AA2-4319-857E-885FBB076C26}"/>
              </a:ext>
            </a:extLst>
          </p:cNvPr>
          <p:cNvPicPr>
            <a:picLocks noChangeAspect="1"/>
          </p:cNvPicPr>
          <p:nvPr/>
        </p:nvPicPr>
        <p:blipFill>
          <a:blip r:embed="rId2"/>
          <a:stretch>
            <a:fillRect/>
          </a:stretch>
        </p:blipFill>
        <p:spPr>
          <a:xfrm>
            <a:off x="32552"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8A1002-B2FA-4CB6-AD72-4CA508D6B04A}"/>
              </a:ext>
            </a:extLst>
          </p:cNvPr>
          <p:cNvPicPr>
            <a:picLocks noChangeAspect="1"/>
          </p:cNvPicPr>
          <p:nvPr/>
        </p:nvPicPr>
        <p:blipFill>
          <a:blip r:embed="rId2"/>
          <a:stretch>
            <a:fillRect/>
          </a:stretch>
        </p:blipFill>
        <p:spPr>
          <a:xfrm>
            <a:off x="814401" y="0"/>
            <a:ext cx="10318747"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1E8ADF-3033-4C23-B415-E1ABF607F5FA}"/>
              </a:ext>
            </a:extLst>
          </p:cNvPr>
          <p:cNvPicPr>
            <a:picLocks noChangeAspect="1"/>
          </p:cNvPicPr>
          <p:nvPr/>
        </p:nvPicPr>
        <p:blipFill>
          <a:blip r:embed="rId2"/>
          <a:stretch>
            <a:fillRect/>
          </a:stretch>
        </p:blipFill>
        <p:spPr>
          <a:xfrm>
            <a:off x="923928" y="0"/>
            <a:ext cx="10287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F74801-DF24-4EBD-8F92-58453D4A15A2}"/>
              </a:ext>
            </a:extLst>
          </p:cNvPr>
          <p:cNvPicPr>
            <a:picLocks noChangeAspect="1"/>
          </p:cNvPicPr>
          <p:nvPr/>
        </p:nvPicPr>
        <p:blipFill>
          <a:blip r:embed="rId2"/>
          <a:stretch>
            <a:fillRect/>
          </a:stretch>
        </p:blipFill>
        <p:spPr>
          <a:xfrm>
            <a:off x="888412" y="0"/>
            <a:ext cx="10287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202410-6AFD-4CA8-8608-14720D9C27D1}"/>
              </a:ext>
            </a:extLst>
          </p:cNvPr>
          <p:cNvPicPr>
            <a:picLocks noChangeAspect="1"/>
          </p:cNvPicPr>
          <p:nvPr/>
        </p:nvPicPr>
        <p:blipFill>
          <a:blip r:embed="rId2"/>
          <a:stretch>
            <a:fillRect/>
          </a:stretch>
        </p:blipFill>
        <p:spPr>
          <a:xfrm>
            <a:off x="-1336953" y="0"/>
            <a:ext cx="13504965"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0BE2AF-1FF8-4BC8-92B7-B370A66CE223}"/>
              </a:ext>
            </a:extLst>
          </p:cNvPr>
          <p:cNvPicPr>
            <a:picLocks noChangeAspect="1"/>
          </p:cNvPicPr>
          <p:nvPr/>
        </p:nvPicPr>
        <p:blipFill>
          <a:blip r:embed="rId2"/>
          <a:stretch>
            <a:fillRect/>
          </a:stretch>
        </p:blipFill>
        <p:spPr>
          <a:xfrm>
            <a:off x="916942" y="0"/>
            <a:ext cx="10208681" cy="6784848"/>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13A462-0A73-4E1B-8C04-D203EDCBCD0F}"/>
              </a:ext>
            </a:extLst>
          </p:cNvPr>
          <p:cNvPicPr>
            <a:picLocks noChangeAspect="1"/>
          </p:cNvPicPr>
          <p:nvPr/>
        </p:nvPicPr>
        <p:blipFill>
          <a:blip r:embed="rId2"/>
          <a:stretch>
            <a:fillRect/>
          </a:stretch>
        </p:blipFill>
        <p:spPr>
          <a:xfrm>
            <a:off x="1536512" y="0"/>
            <a:ext cx="9149129"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97D9E1-11A4-40F9-9B2F-F74EB6318A98}"/>
              </a:ext>
            </a:extLst>
          </p:cNvPr>
          <p:cNvPicPr>
            <a:picLocks noChangeAspect="1"/>
          </p:cNvPicPr>
          <p:nvPr/>
        </p:nvPicPr>
        <p:blipFill>
          <a:blip r:embed="rId2"/>
          <a:stretch>
            <a:fillRect/>
          </a:stretch>
        </p:blipFill>
        <p:spPr>
          <a:xfrm>
            <a:off x="1414512" y="0"/>
            <a:ext cx="9212058" cy="690905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922BFE-38FA-4917-81FC-FAA9C905AEC4}"/>
              </a:ext>
            </a:extLst>
          </p:cNvPr>
          <p:cNvPicPr>
            <a:picLocks noChangeAspect="1"/>
          </p:cNvPicPr>
          <p:nvPr/>
        </p:nvPicPr>
        <p:blipFill>
          <a:blip r:embed="rId2"/>
          <a:stretch>
            <a:fillRect/>
          </a:stretch>
        </p:blipFill>
        <p:spPr>
          <a:xfrm>
            <a:off x="1112577" y="62325"/>
            <a:ext cx="10193502" cy="6795674"/>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6690D5-9783-4A22-998F-3936F0557197}"/>
              </a:ext>
            </a:extLst>
          </p:cNvPr>
          <p:cNvPicPr>
            <a:picLocks noChangeAspect="1"/>
          </p:cNvPicPr>
          <p:nvPr/>
        </p:nvPicPr>
        <p:blipFill>
          <a:blip r:embed="rId3"/>
          <a:stretch>
            <a:fillRect/>
          </a:stretch>
        </p:blipFill>
        <p:spPr>
          <a:xfrm>
            <a:off x="859279" y="0"/>
            <a:ext cx="10577888"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F98BFC-3F00-4B44-8C8E-0701847873BC}"/>
              </a:ext>
            </a:extLst>
          </p:cNvPr>
          <p:cNvPicPr>
            <a:picLocks noChangeAspect="1"/>
          </p:cNvPicPr>
          <p:nvPr/>
        </p:nvPicPr>
        <p:blipFill>
          <a:blip r:embed="rId2"/>
          <a:stretch>
            <a:fillRect/>
          </a:stretch>
        </p:blipFill>
        <p:spPr>
          <a:xfrm>
            <a:off x="892207" y="0"/>
            <a:ext cx="10312786"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E32525-B0EB-4151-A558-0CB982E5C8FB}"/>
              </a:ext>
            </a:extLst>
          </p:cNvPr>
          <p:cNvPicPr>
            <a:picLocks noChangeAspect="1"/>
          </p:cNvPicPr>
          <p:nvPr/>
        </p:nvPicPr>
        <p:blipFill>
          <a:blip r:embed="rId2"/>
          <a:stretch>
            <a:fillRect/>
          </a:stretch>
        </p:blipFill>
        <p:spPr>
          <a:xfrm>
            <a:off x="957559" y="0"/>
            <a:ext cx="1027688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55FCCD6-23BD-4D77-9123-E16789CE74C1}"/>
              </a:ext>
            </a:extLst>
          </p:cNvPr>
          <p:cNvPicPr>
            <a:picLocks noChangeAspect="1"/>
          </p:cNvPicPr>
          <p:nvPr/>
        </p:nvPicPr>
        <p:blipFill>
          <a:blip r:embed="rId2"/>
          <a:stretch>
            <a:fillRect/>
          </a:stretch>
        </p:blipFill>
        <p:spPr>
          <a:xfrm>
            <a:off x="790361" y="-6656"/>
            <a:ext cx="4715524" cy="7073286"/>
          </a:xfrm>
          <a:prstGeom prst="rect">
            <a:avLst/>
          </a:prstGeom>
          <a:noFill/>
          <a:ln cap="flat">
            <a:noFill/>
          </a:ln>
        </p:spPr>
      </p:pic>
      <p:pic>
        <p:nvPicPr>
          <p:cNvPr id="3" name="Imagen 6">
            <a:extLst>
              <a:ext uri="{FF2B5EF4-FFF2-40B4-BE49-F238E27FC236}">
                <a16:creationId xmlns:a16="http://schemas.microsoft.com/office/drawing/2014/main" id="{8B44F030-1876-4A0F-8F56-F1D9D4A3161F}"/>
              </a:ext>
            </a:extLst>
          </p:cNvPr>
          <p:cNvPicPr>
            <a:picLocks noChangeAspect="1"/>
          </p:cNvPicPr>
          <p:nvPr/>
        </p:nvPicPr>
        <p:blipFill>
          <a:blip r:embed="rId3"/>
          <a:stretch>
            <a:fillRect/>
          </a:stretch>
        </p:blipFill>
        <p:spPr>
          <a:xfrm>
            <a:off x="6245662" y="0"/>
            <a:ext cx="5146334"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C1E27D-6921-4CE9-B9C2-28D2328EE468}"/>
              </a:ext>
            </a:extLst>
          </p:cNvPr>
          <p:cNvPicPr>
            <a:picLocks noChangeAspect="1"/>
          </p:cNvPicPr>
          <p:nvPr/>
        </p:nvPicPr>
        <p:blipFill>
          <a:blip r:embed="rId2"/>
          <a:stretch>
            <a:fillRect/>
          </a:stretch>
        </p:blipFill>
        <p:spPr>
          <a:xfrm>
            <a:off x="1557296" y="0"/>
            <a:ext cx="91440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ABD193-7636-41BB-8965-4AEC1A58875A}"/>
              </a:ext>
            </a:extLst>
          </p:cNvPr>
          <p:cNvPicPr>
            <a:picLocks noChangeAspect="1"/>
          </p:cNvPicPr>
          <p:nvPr/>
        </p:nvPicPr>
        <p:blipFill>
          <a:blip r:embed="rId2"/>
          <a:stretch>
            <a:fillRect/>
          </a:stretch>
        </p:blipFill>
        <p:spPr>
          <a:xfrm>
            <a:off x="1503282" y="0"/>
            <a:ext cx="9244611" cy="6933456"/>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5CE419-B755-4456-975E-A4EBEEDC5F21}"/>
              </a:ext>
            </a:extLst>
          </p:cNvPr>
          <p:cNvPicPr>
            <a:picLocks noChangeAspect="1"/>
          </p:cNvPicPr>
          <p:nvPr/>
        </p:nvPicPr>
        <p:blipFill>
          <a:blip r:embed="rId2"/>
          <a:stretch>
            <a:fillRect/>
          </a:stretch>
        </p:blipFill>
        <p:spPr>
          <a:xfrm>
            <a:off x="1065266" y="14282"/>
            <a:ext cx="4486275" cy="6829425"/>
          </a:xfrm>
          <a:prstGeom prst="rect">
            <a:avLst/>
          </a:prstGeom>
          <a:noFill/>
          <a:ln cap="flat">
            <a:noFill/>
          </a:ln>
        </p:spPr>
      </p:pic>
      <p:pic>
        <p:nvPicPr>
          <p:cNvPr id="3" name="Imagen 4">
            <a:extLst>
              <a:ext uri="{FF2B5EF4-FFF2-40B4-BE49-F238E27FC236}">
                <a16:creationId xmlns:a16="http://schemas.microsoft.com/office/drawing/2014/main" id="{85C5FB1D-41BF-4C1E-932A-B116F7157461}"/>
              </a:ext>
            </a:extLst>
          </p:cNvPr>
          <p:cNvPicPr>
            <a:picLocks noChangeAspect="1"/>
          </p:cNvPicPr>
          <p:nvPr/>
        </p:nvPicPr>
        <p:blipFill>
          <a:blip r:embed="rId3"/>
          <a:stretch>
            <a:fillRect/>
          </a:stretch>
        </p:blipFill>
        <p:spPr>
          <a:xfrm>
            <a:off x="6516435" y="0"/>
            <a:ext cx="4574523"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7F8D07-3488-4354-B542-73D480924402}"/>
              </a:ext>
            </a:extLst>
          </p:cNvPr>
          <p:cNvPicPr>
            <a:picLocks noChangeAspect="1"/>
          </p:cNvPicPr>
          <p:nvPr/>
        </p:nvPicPr>
        <p:blipFill>
          <a:blip r:embed="rId2"/>
          <a:stretch>
            <a:fillRect/>
          </a:stretch>
        </p:blipFill>
        <p:spPr>
          <a:xfrm>
            <a:off x="1016492" y="0"/>
            <a:ext cx="10312786"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F89418-7E5E-4926-A84B-360999705442}"/>
              </a:ext>
            </a:extLst>
          </p:cNvPr>
          <p:cNvPicPr>
            <a:picLocks noChangeAspect="1"/>
          </p:cNvPicPr>
          <p:nvPr/>
        </p:nvPicPr>
        <p:blipFill>
          <a:blip r:embed="rId2"/>
          <a:stretch>
            <a:fillRect/>
          </a:stretch>
        </p:blipFill>
        <p:spPr>
          <a:xfrm>
            <a:off x="1512161" y="0"/>
            <a:ext cx="9144000"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FFB71C-884B-4478-9117-51DCFF423687}"/>
              </a:ext>
            </a:extLst>
          </p:cNvPr>
          <p:cNvPicPr>
            <a:picLocks noChangeAspect="1"/>
          </p:cNvPicPr>
          <p:nvPr/>
        </p:nvPicPr>
        <p:blipFill>
          <a:blip r:embed="rId2"/>
          <a:stretch>
            <a:fillRect/>
          </a:stretch>
        </p:blipFill>
        <p:spPr>
          <a:xfrm>
            <a:off x="979505" y="0"/>
            <a:ext cx="10254950"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03A765-9D2F-4393-BA59-24BF39A106C0}"/>
              </a:ext>
            </a:extLst>
          </p:cNvPr>
          <p:cNvPicPr>
            <a:picLocks noChangeAspect="1"/>
          </p:cNvPicPr>
          <p:nvPr/>
        </p:nvPicPr>
        <p:blipFill>
          <a:blip r:embed="rId2"/>
          <a:stretch>
            <a:fillRect/>
          </a:stretch>
        </p:blipFill>
        <p:spPr>
          <a:xfrm>
            <a:off x="908849" y="0"/>
            <a:ext cx="10287000"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2C2AD9-48E5-4993-BFC6-5758FB783173}"/>
              </a:ext>
            </a:extLst>
          </p:cNvPr>
          <p:cNvPicPr>
            <a:picLocks noChangeAspect="1"/>
          </p:cNvPicPr>
          <p:nvPr/>
        </p:nvPicPr>
        <p:blipFill>
          <a:blip r:embed="rId2"/>
          <a:stretch>
            <a:fillRect/>
          </a:stretch>
        </p:blipFill>
        <p:spPr>
          <a:xfrm>
            <a:off x="956444" y="0"/>
            <a:ext cx="10318747"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601323-0BB6-4743-A2B2-A14AD70C88E7}"/>
              </a:ext>
            </a:extLst>
          </p:cNvPr>
          <p:cNvPicPr>
            <a:picLocks noChangeAspect="1"/>
          </p:cNvPicPr>
          <p:nvPr/>
        </p:nvPicPr>
        <p:blipFill>
          <a:blip r:embed="rId2"/>
          <a:stretch>
            <a:fillRect/>
          </a:stretch>
        </p:blipFill>
        <p:spPr>
          <a:xfrm>
            <a:off x="898233" y="0"/>
            <a:ext cx="10241682"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E2E13C-048F-4017-824A-F5A7E75B45EA}"/>
              </a:ext>
            </a:extLst>
          </p:cNvPr>
          <p:cNvPicPr>
            <a:picLocks noChangeAspect="1"/>
          </p:cNvPicPr>
          <p:nvPr/>
        </p:nvPicPr>
        <p:blipFill>
          <a:blip r:embed="rId2"/>
          <a:stretch>
            <a:fillRect/>
          </a:stretch>
        </p:blipFill>
        <p:spPr>
          <a:xfrm>
            <a:off x="915945" y="0"/>
            <a:ext cx="10295028"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90E5F7-22AE-4F53-9063-55518D34A751}"/>
              </a:ext>
            </a:extLst>
          </p:cNvPr>
          <p:cNvPicPr>
            <a:picLocks noChangeAspect="1"/>
          </p:cNvPicPr>
          <p:nvPr/>
        </p:nvPicPr>
        <p:blipFill>
          <a:blip r:embed="rId2"/>
          <a:stretch>
            <a:fillRect/>
          </a:stretch>
        </p:blipFill>
        <p:spPr>
          <a:xfrm>
            <a:off x="1012697" y="0"/>
            <a:ext cx="10287000"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9692BE-3C6C-4B77-8C6F-D469C071BD60}"/>
              </a:ext>
            </a:extLst>
          </p:cNvPr>
          <p:cNvPicPr>
            <a:picLocks noChangeAspect="1"/>
          </p:cNvPicPr>
          <p:nvPr/>
        </p:nvPicPr>
        <p:blipFill>
          <a:blip r:embed="rId2"/>
          <a:stretch>
            <a:fillRect/>
          </a:stretch>
        </p:blipFill>
        <p:spPr>
          <a:xfrm>
            <a:off x="6661568" y="43644"/>
            <a:ext cx="4574606" cy="6856555"/>
          </a:xfrm>
          <a:prstGeom prst="rect">
            <a:avLst/>
          </a:prstGeom>
          <a:noFill/>
          <a:ln cap="flat">
            <a:noFill/>
          </a:ln>
        </p:spPr>
      </p:pic>
      <p:pic>
        <p:nvPicPr>
          <p:cNvPr id="3" name="Imagen 4">
            <a:extLst>
              <a:ext uri="{FF2B5EF4-FFF2-40B4-BE49-F238E27FC236}">
                <a16:creationId xmlns:a16="http://schemas.microsoft.com/office/drawing/2014/main" id="{9AB32E19-67DB-4C07-AE6A-F2E1B391C85D}"/>
              </a:ext>
            </a:extLst>
          </p:cNvPr>
          <p:cNvPicPr>
            <a:picLocks noChangeAspect="1"/>
          </p:cNvPicPr>
          <p:nvPr/>
        </p:nvPicPr>
        <p:blipFill>
          <a:blip r:embed="rId3"/>
          <a:stretch>
            <a:fillRect/>
          </a:stretch>
        </p:blipFill>
        <p:spPr>
          <a:xfrm>
            <a:off x="973589" y="-8878"/>
            <a:ext cx="4574606"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5AC3DD-39C9-426B-BBEF-ED7A73CB197C}"/>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6BAA72-0F56-471B-B1C9-07D23E4580A9}"/>
              </a:ext>
            </a:extLst>
          </p:cNvPr>
          <p:cNvPicPr>
            <a:picLocks noChangeAspect="1"/>
          </p:cNvPicPr>
          <p:nvPr/>
        </p:nvPicPr>
        <p:blipFill>
          <a:blip r:embed="rId2"/>
          <a:stretch>
            <a:fillRect/>
          </a:stretch>
        </p:blipFill>
        <p:spPr>
          <a:xfrm>
            <a:off x="448778" y="0"/>
            <a:ext cx="11406179" cy="6782543"/>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2B5633-952D-46C7-A9A1-336DBFC8600F}"/>
              </a:ext>
            </a:extLst>
          </p:cNvPr>
          <p:cNvPicPr>
            <a:picLocks noChangeAspect="1"/>
          </p:cNvPicPr>
          <p:nvPr/>
        </p:nvPicPr>
        <p:blipFill>
          <a:blip r:embed="rId2"/>
          <a:stretch>
            <a:fillRect/>
          </a:stretch>
        </p:blipFill>
        <p:spPr>
          <a:xfrm>
            <a:off x="1510863" y="0"/>
            <a:ext cx="9148864"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2F32A0-941A-478C-988A-E98D28E72E10}"/>
              </a:ext>
            </a:extLst>
          </p:cNvPr>
          <p:cNvPicPr>
            <a:picLocks noChangeAspect="1"/>
          </p:cNvPicPr>
          <p:nvPr/>
        </p:nvPicPr>
        <p:blipFill>
          <a:blip r:embed="rId2"/>
          <a:stretch>
            <a:fillRect/>
          </a:stretch>
        </p:blipFill>
        <p:spPr>
          <a:xfrm>
            <a:off x="3558543" y="0"/>
            <a:ext cx="5074920"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6D34E7-0F58-486C-92BE-A3CE4DEAC886}"/>
              </a:ext>
            </a:extLst>
          </p:cNvPr>
          <p:cNvPicPr>
            <a:picLocks noChangeAspect="1"/>
          </p:cNvPicPr>
          <p:nvPr/>
        </p:nvPicPr>
        <p:blipFill>
          <a:blip r:embed="rId2"/>
          <a:stretch>
            <a:fillRect/>
          </a:stretch>
        </p:blipFill>
        <p:spPr>
          <a:xfrm>
            <a:off x="1592802" y="0"/>
            <a:ext cx="9144000"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E9641A-58BA-40B3-8AFA-ED7FCF980AB9}"/>
              </a:ext>
            </a:extLst>
          </p:cNvPr>
          <p:cNvPicPr>
            <a:picLocks noChangeAspect="1"/>
          </p:cNvPicPr>
          <p:nvPr/>
        </p:nvPicPr>
        <p:blipFill>
          <a:blip r:embed="rId2"/>
          <a:stretch>
            <a:fillRect/>
          </a:stretch>
        </p:blipFill>
        <p:spPr>
          <a:xfrm>
            <a:off x="582966" y="0"/>
            <a:ext cx="11171115" cy="756377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329265-CE6A-49B8-A056-60D2175C23D7}"/>
              </a:ext>
            </a:extLst>
          </p:cNvPr>
          <p:cNvPicPr>
            <a:picLocks noChangeAspect="1"/>
          </p:cNvPicPr>
          <p:nvPr/>
        </p:nvPicPr>
        <p:blipFill>
          <a:blip r:embed="rId2"/>
          <a:stretch>
            <a:fillRect/>
          </a:stretch>
        </p:blipFill>
        <p:spPr>
          <a:xfrm>
            <a:off x="2810060" y="0"/>
            <a:ext cx="6571875"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CDBAF0C-D56E-498D-B5E1-6593D13D3EB0}"/>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28F3F03E-3827-4AA1-B4DA-F11EF4460E04}"/>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F38A89E7-A06E-42C5-A770-36C47E0B2999}"/>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8B42B529-65A1-4F09-99CF-9D9B29F5B4C3}"/>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49349018-107E-4A06-B738-E0265A25E573}"/>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443491CD-E9A4-46AE-84E7-9163CB146F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0B944C2-5ADC-47C6-A338-45C185D86A01}"/>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6698CB9A-94E4-41B5-82D3-0CB534B9A25C}"/>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A78AC684-2013-44B8-A2F8-49E4DB6714D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7758A793-A440-4DD4-804D-8203B7CADE5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8871DEAB-5D41-4B06-956D-278A623B100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7012EDB5-9622-4A01-9CA5-E9E09BF8D4A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CBD308B6-EA82-411B-9785-FB6F962AD8B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B62EB297-B990-475B-819B-FEFC52251CF9}"/>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288585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TotalTime>
  <Words>462</Words>
  <Application>Microsoft Office PowerPoint</Application>
  <PresentationFormat>Panorámica</PresentationFormat>
  <Paragraphs>15</Paragraphs>
  <Slides>47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47</vt:i4>
      </vt:variant>
    </vt:vector>
  </HeadingPairs>
  <TitlesOfParts>
    <vt:vector size="5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2</cp:revision>
  <dcterms:created xsi:type="dcterms:W3CDTF">2020-03-24T18:51:46Z</dcterms:created>
  <dcterms:modified xsi:type="dcterms:W3CDTF">2020-10-02T17:50:55Z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