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nl4maurZmEG0kAFpTSx8Q==" hashData="4s3rPLDuHQIfHo5VunyVuEJE4FE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2" autoAdjust="0"/>
    <p:restoredTop sz="94660"/>
  </p:normalViewPr>
  <p:slideViewPr>
    <p:cSldViewPr snapToGrid="0">
      <p:cViewPr varScale="1">
        <p:scale>
          <a:sx n="41" d="100"/>
          <a:sy n="41" d="100"/>
        </p:scale>
        <p:origin x="-108" y="-150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08457-A14B-4316-A7C4-236E63845ED8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206F8-B24E-4AB3-90DD-70DFB03B6D5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13957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08457-A14B-4316-A7C4-236E63845ED8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206F8-B24E-4AB3-90DD-70DFB03B6D5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85134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08457-A14B-4316-A7C4-236E63845ED8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206F8-B24E-4AB3-90DD-70DFB03B6D5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702413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08457-A14B-4316-A7C4-236E63845ED8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206F8-B24E-4AB3-90DD-70DFB03B6D5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391189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08457-A14B-4316-A7C4-236E63845ED8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206F8-B24E-4AB3-90DD-70DFB03B6D5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94702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08457-A14B-4316-A7C4-236E63845ED8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206F8-B24E-4AB3-90DD-70DFB03B6D5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880217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08457-A14B-4316-A7C4-236E63845ED8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206F8-B24E-4AB3-90DD-70DFB03B6D5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440844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08457-A14B-4316-A7C4-236E63845ED8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206F8-B24E-4AB3-90DD-70DFB03B6D5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594126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08457-A14B-4316-A7C4-236E63845ED8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206F8-B24E-4AB3-90DD-70DFB03B6D5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537192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08457-A14B-4316-A7C4-236E63845ED8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206F8-B24E-4AB3-90DD-70DFB03B6D5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942802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908457-A14B-4316-A7C4-236E63845ED8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206F8-B24E-4AB3-90DD-70DFB03B6D5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584459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908457-A14B-4316-A7C4-236E63845ED8}" type="datetimeFigureOut">
              <a:rPr lang="es-CO" smtClean="0"/>
              <a:pPr/>
              <a:t>25/05/2016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8206F8-B24E-4AB3-90DD-70DFB03B6D5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72376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3.png"/><Relationship Id="rId10" Type="http://schemas.openxmlformats.org/officeDocument/2006/relationships/image" Target="../media/image7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048000" y="889843"/>
            <a:ext cx="6096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400" i="1" dirty="0" smtClean="0"/>
              <a:t>Tel Aviv</a:t>
            </a:r>
          </a:p>
          <a:p>
            <a:pPr algn="ctr"/>
            <a:r>
              <a:rPr lang="es-CO" sz="2000" i="1" dirty="0" smtClean="0"/>
              <a:t>Con frecuencia denominada “la ciudad que nunca se detiene”, fue la primera ciudad judía moderna que se levantó en Israel, y en torno a ella gira la vida económica y cultural del país. Se trata de una ciudad bulliciosa y activa que ofrece entretenimiento, cultura y arte, festivales y una rica vida nocturna. Situada a lo largo de una franja de 14 km de largo en la costa del Mediterráneo, Tel Aviv se extiende más allá del río </a:t>
            </a:r>
            <a:r>
              <a:rPr lang="es-CO" sz="2000" i="1" dirty="0" err="1" smtClean="0"/>
              <a:t>Yarkon</a:t>
            </a:r>
            <a:r>
              <a:rPr lang="es-CO" sz="2000" i="1" dirty="0" smtClean="0"/>
              <a:t> hacia el norte y del río </a:t>
            </a:r>
            <a:r>
              <a:rPr lang="es-CO" sz="2000" i="1" dirty="0" err="1" smtClean="0"/>
              <a:t>Ayalon</a:t>
            </a:r>
            <a:r>
              <a:rPr lang="es-CO" sz="2000" i="1" dirty="0" smtClean="0"/>
              <a:t> hacia el este.</a:t>
            </a:r>
          </a:p>
          <a:p>
            <a:pPr algn="ctr"/>
            <a:r>
              <a:rPr lang="es-CO" sz="2000" i="1" dirty="0" smtClean="0"/>
              <a:t>La historia de Tel Aviv comienza en Yafo (</a:t>
            </a:r>
            <a:r>
              <a:rPr lang="es-CO" sz="2000" i="1" dirty="0" err="1" smtClean="0"/>
              <a:t>Jaffa</a:t>
            </a:r>
            <a:r>
              <a:rPr lang="es-CO" sz="2000" i="1" dirty="0" smtClean="0"/>
              <a:t>), la población de 3.000 años de antigüedad a la que está unida por el suroeste. La actual Ciudad Vieja de Yafo se construyó durante el Imperio Otomano, y sus casas de piedra y sus estrechas callejuelas albergan ahora el pintoresco barrio de los artistas y el centro de turismo</a:t>
            </a:r>
            <a:r>
              <a:rPr lang="es-CO" i="1" dirty="0" smtClean="0"/>
              <a:t>. </a:t>
            </a:r>
            <a:endParaRPr lang="es-CO" i="1" dirty="0"/>
          </a:p>
        </p:txBody>
      </p:sp>
      <p:sp>
        <p:nvSpPr>
          <p:cNvPr id="2" name="CuadroTexto 1"/>
          <p:cNvSpPr txBox="1"/>
          <p:nvPr/>
        </p:nvSpPr>
        <p:spPr>
          <a:xfrm rot="841940">
            <a:off x="9650896" y="839563"/>
            <a:ext cx="203420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dirty="0" smtClean="0"/>
              <a:t>Creó: </a:t>
            </a:r>
          </a:p>
          <a:p>
            <a:pPr algn="ctr"/>
            <a:r>
              <a:rPr lang="es-CO" sz="1000" dirty="0" smtClean="0"/>
              <a:t>Jeremías Candelo Valencia</a:t>
            </a:r>
          </a:p>
          <a:p>
            <a:pPr algn="ctr"/>
            <a:r>
              <a:rPr lang="es-CO" sz="1000" dirty="0" smtClean="0"/>
              <a:t>Para: mis </a:t>
            </a:r>
            <a:r>
              <a:rPr lang="es-CO" sz="1000" dirty="0" err="1" smtClean="0"/>
              <a:t>pps</a:t>
            </a:r>
            <a:r>
              <a:rPr lang="es-CO" sz="1000" dirty="0" smtClean="0"/>
              <a:t> </a:t>
            </a:r>
          </a:p>
          <a:p>
            <a:pPr algn="ctr"/>
            <a:r>
              <a:rPr lang="es-CO" sz="1000" dirty="0" smtClean="0"/>
              <a:t>Música: Free </a:t>
            </a:r>
            <a:r>
              <a:rPr lang="es-CO" sz="1000" dirty="0" err="1" smtClean="0"/>
              <a:t>Beats</a:t>
            </a:r>
            <a:r>
              <a:rPr lang="es-CO" sz="1000" dirty="0" smtClean="0"/>
              <a:t> </a:t>
            </a:r>
            <a:r>
              <a:rPr lang="es-CO" sz="1000" dirty="0" err="1" smtClean="0"/>
              <a:t>Download</a:t>
            </a:r>
            <a:endParaRPr lang="es-CO" sz="1000" dirty="0" smtClean="0"/>
          </a:p>
          <a:p>
            <a:pPr algn="ctr"/>
            <a:r>
              <a:rPr lang="es-CO" sz="1000" dirty="0" smtClean="0"/>
              <a:t> </a:t>
            </a:r>
            <a:r>
              <a:rPr lang="es-CO" sz="1000" dirty="0" err="1" smtClean="0"/>
              <a:t>Beats</a:t>
            </a:r>
            <a:r>
              <a:rPr lang="es-CO" sz="1000" dirty="0" smtClean="0"/>
              <a:t> Instrumental</a:t>
            </a:r>
            <a:endParaRPr lang="es-CO" sz="1000" dirty="0"/>
          </a:p>
        </p:txBody>
      </p:sp>
      <p:pic>
        <p:nvPicPr>
          <p:cNvPr id="5" name="Free_Beats_Download_Rap_beats_Instrumentals_6_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5128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522377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496009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031487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504641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566575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305130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00694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65990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7402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600839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379358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77921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1999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5697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306153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46092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9827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222521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51855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973030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9994195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873215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5206250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3375798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116082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2451554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0697393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683145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84091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7255261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446840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752298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3806288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590042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92137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945362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0750621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558760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912070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8180923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564210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5260838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637053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913362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119738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6236452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370966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766869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1119600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405868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971538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5794301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177343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7542537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6588332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7688131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7137591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251669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8931235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04047396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131534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23992606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74311461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5591630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8049554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84602326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730725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18289705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46322193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40539236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525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9368314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196</Words>
  <Application>Microsoft Office PowerPoint</Application>
  <PresentationFormat>Personalizado</PresentationFormat>
  <Paragraphs>10</Paragraphs>
  <Slides>72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72</vt:i4>
      </vt:variant>
    </vt:vector>
  </HeadingPairs>
  <TitlesOfParts>
    <vt:vector size="7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8</cp:revision>
  <dcterms:created xsi:type="dcterms:W3CDTF">2016-05-21T03:31:27Z</dcterms:created>
  <dcterms:modified xsi:type="dcterms:W3CDTF">2016-05-24T23:24:25Z</dcterms:modified>
</cp:coreProperties>
</file>