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2" r:id="rId26"/>
    <p:sldId id="283" r:id="rId27"/>
    <p:sldId id="284" r:id="rId28"/>
    <p:sldId id="286" r:id="rId29"/>
    <p:sldId id="285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8" r:id="rId51"/>
    <p:sldId id="323" r:id="rId52"/>
    <p:sldId id="343" r:id="rId53"/>
    <p:sldId id="344" r:id="rId54"/>
    <p:sldId id="347" r:id="rId55"/>
    <p:sldId id="345" r:id="rId56"/>
    <p:sldId id="319" r:id="rId57"/>
    <p:sldId id="320" r:id="rId58"/>
    <p:sldId id="321" r:id="rId59"/>
    <p:sldId id="322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263" r:id="rId75"/>
    <p:sldId id="279" r:id="rId76"/>
    <p:sldId id="338" r:id="rId77"/>
    <p:sldId id="339" r:id="rId78"/>
    <p:sldId id="340" r:id="rId79"/>
    <p:sldId id="341" r:id="rId80"/>
    <p:sldId id="342" r:id="rId81"/>
    <p:sldId id="348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w9v9grGVkDljqYHArFzTA==" hashData="YYujDibwq2FOWOMaSMu5n3dxZv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7643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296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9420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1943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0107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4469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6465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710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3044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9301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1020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3AE10-4181-4361-8953-8E0BBDB90EEA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12724-2264-49AE-BFB5-A426CCB9DD6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5038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48000" y="8898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i="1" dirty="0" smtClean="0"/>
              <a:t>Tel Aviv</a:t>
            </a:r>
          </a:p>
          <a:p>
            <a:pPr algn="ctr"/>
            <a:r>
              <a:rPr lang="es-CO" sz="2000" i="1" dirty="0" smtClean="0"/>
              <a:t>Con frecuencia denominada “la ciudad que nunca se detiene”, fue la primera ciudad judía moderna que se levantó en Israel, y en torno a ella gira la vida económica y cultural del país. Se trata de una ciudad bulliciosa y activa que ofrece entretenimiento, cultura y arte, festivales y una rica vida nocturna. Situada a lo largo de una franja de 14 km de largo en la costa del Mediterráneo, Tel Aviv se extiende más allá del río </a:t>
            </a:r>
            <a:r>
              <a:rPr lang="es-CO" sz="2000" i="1" dirty="0" err="1" smtClean="0"/>
              <a:t>Yarkon</a:t>
            </a:r>
            <a:r>
              <a:rPr lang="es-CO" sz="2000" i="1" dirty="0" smtClean="0"/>
              <a:t> hacia el norte y del río </a:t>
            </a:r>
            <a:r>
              <a:rPr lang="es-CO" sz="2000" i="1" dirty="0" err="1" smtClean="0"/>
              <a:t>Ayalon</a:t>
            </a:r>
            <a:r>
              <a:rPr lang="es-CO" sz="2000" i="1" dirty="0" smtClean="0"/>
              <a:t> hacia el este.</a:t>
            </a:r>
          </a:p>
          <a:p>
            <a:pPr algn="ctr"/>
            <a:r>
              <a:rPr lang="es-CO" sz="2000" i="1" dirty="0" smtClean="0"/>
              <a:t>La historia de Tel Aviv comienza en Yafo (</a:t>
            </a:r>
            <a:r>
              <a:rPr lang="es-CO" sz="2000" i="1" dirty="0" err="1" smtClean="0"/>
              <a:t>Jaffa</a:t>
            </a:r>
            <a:r>
              <a:rPr lang="es-CO" sz="2000" i="1" dirty="0" smtClean="0"/>
              <a:t>), la población de 3.000 años de antigüedad a la que está unida por el suroeste. La actual Ciudad Vieja de Yafo se construyó durante el Imperio Otomano, y sus casas de piedra y sus estrechas callejuelas albergan ahora el pintoresco barrio de los artistas y el centro de turismo</a:t>
            </a:r>
            <a:r>
              <a:rPr lang="es-CO" i="1" dirty="0" smtClean="0"/>
              <a:t>. </a:t>
            </a:r>
            <a:endParaRPr lang="es-CO" i="1" dirty="0"/>
          </a:p>
        </p:txBody>
      </p:sp>
      <p:sp>
        <p:nvSpPr>
          <p:cNvPr id="6" name="CuadroTexto 5"/>
          <p:cNvSpPr txBox="1"/>
          <p:nvPr/>
        </p:nvSpPr>
        <p:spPr>
          <a:xfrm rot="20009555">
            <a:off x="9574308" y="5122279"/>
            <a:ext cx="18288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Creación de:</a:t>
            </a:r>
          </a:p>
          <a:p>
            <a:pPr algn="ctr"/>
            <a:r>
              <a:rPr lang="es-CO" sz="1100" b="1" i="1" dirty="0" smtClean="0"/>
              <a:t>Jeremías Candelo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endParaRPr lang="es-CO" sz="1100" b="1" i="1" dirty="0" smtClean="0"/>
          </a:p>
          <a:p>
            <a:pPr algn="ctr"/>
            <a:r>
              <a:rPr lang="es-CO" sz="1100" b="1" i="1" dirty="0" smtClean="0"/>
              <a:t>Música: </a:t>
            </a:r>
            <a:r>
              <a:rPr lang="es-CO" sz="1100" b="1" i="1" dirty="0" err="1" smtClean="0"/>
              <a:t>Foi</a:t>
            </a:r>
            <a:r>
              <a:rPr lang="es-CO" sz="1100" b="1" i="1" dirty="0" smtClean="0"/>
              <a:t> Deus </a:t>
            </a:r>
            <a:r>
              <a:rPr lang="es-CO" sz="1100" b="1" i="1" dirty="0" err="1" smtClean="0"/>
              <a:t>Ai</a:t>
            </a:r>
            <a:r>
              <a:rPr lang="es-CO" sz="1100" b="1" i="1" dirty="0" smtClean="0"/>
              <a:t> </a:t>
            </a:r>
            <a:r>
              <a:rPr lang="es-CO" sz="1100" b="1" i="1" dirty="0" err="1" smtClean="0"/>
              <a:t>Mourari</a:t>
            </a:r>
            <a:endParaRPr lang="es-CO" sz="1100" b="1" i="1" dirty="0" smtClean="0"/>
          </a:p>
          <a:p>
            <a:pPr algn="ctr"/>
            <a:r>
              <a:rPr lang="es-CO" sz="1100" b="1" i="1" dirty="0" err="1" smtClean="0"/>
              <a:t>Orq</a:t>
            </a:r>
            <a:r>
              <a:rPr lang="es-CO" sz="1100" b="1" i="1" dirty="0" smtClean="0"/>
              <a:t>. Románticos de Cuba</a:t>
            </a:r>
            <a:endParaRPr lang="es-CO" sz="1100" b="1" i="1" dirty="0"/>
          </a:p>
        </p:txBody>
      </p:sp>
      <p:pic>
        <p:nvPicPr>
          <p:cNvPr id="2" name="Foi_Deus_-_Ai_Mouraria-Orquestra_Rom_nticos_de_Cub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254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07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106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097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521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1499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9714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8724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0588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7668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6456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4569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631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834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4623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795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8128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6628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52850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058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1567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3138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18406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5904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04800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85311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68295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62066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95481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63907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6010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26138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3260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5663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80312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690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8890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1030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60466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9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37045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9165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47154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68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81016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12704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5781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9868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18640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5927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64653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2145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41419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9155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0607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8183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01818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856974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13343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452905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059078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7882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45650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83302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477695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505564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452348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40346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063194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6716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88774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1994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80422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222593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57026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062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70317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824152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56793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200</Words>
  <Application>Microsoft Office PowerPoint</Application>
  <PresentationFormat>Personalizado</PresentationFormat>
  <Paragraphs>10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2016-05-20T20:05:46Z</dcterms:created>
  <dcterms:modified xsi:type="dcterms:W3CDTF">2016-05-24T23:22:02Z</dcterms:modified>
</cp:coreProperties>
</file>