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20"/>
  </p:notesMasterIdLst>
  <p:sldIdLst>
    <p:sldId id="256" r:id="rId4"/>
    <p:sldId id="257" r:id="rId5"/>
    <p:sldId id="258" r:id="rId6"/>
    <p:sldId id="259" r:id="rId7"/>
    <p:sldId id="260" r:id="rId8"/>
    <p:sldId id="261" r:id="rId9"/>
    <p:sldId id="262" r:id="rId10"/>
    <p:sldId id="263" r:id="rId11"/>
    <p:sldId id="265" r:id="rId12"/>
    <p:sldId id="266" r:id="rId13"/>
    <p:sldId id="267" r:id="rId14"/>
    <p:sldId id="268" r:id="rId15"/>
    <p:sldId id="269" r:id="rId16"/>
    <p:sldId id="270" r:id="rId17"/>
    <p:sldId id="327" r:id="rId18"/>
    <p:sldId id="328" r:id="rId19"/>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B127EE56-792A-4392-A928-1548861F210F}"/>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756CB4C8-99D7-428A-8E87-6DD4140C910C}"/>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C83F0FC6-6EE9-4DD7-8D9E-325EFF6EEEF9}" type="datetime1">
              <a:rPr lang="es-ES"/>
              <a:pPr lvl="0"/>
              <a:t>14/06/2021</a:t>
            </a:fld>
            <a:endParaRPr lang="es-ES"/>
          </a:p>
        </p:txBody>
      </p:sp>
      <p:sp>
        <p:nvSpPr>
          <p:cNvPr id="4" name="Marcador de imagen de diapositiva 3">
            <a:extLst>
              <a:ext uri="{FF2B5EF4-FFF2-40B4-BE49-F238E27FC236}">
                <a16:creationId xmlns:a16="http://schemas.microsoft.com/office/drawing/2014/main" id="{8BA4B9B4-BB2C-45DA-A84E-A185355FE57B}"/>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2F34BAFC-730D-4C61-B864-F656DD971A27}"/>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B19D0811-FC0D-43D6-9B26-1EA3AB5FEA60}"/>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9B97B8AF-D0C4-47F2-A53A-FE9399B358A2}"/>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9283ECA4-A569-4D01-8F88-21702B7685B6}" type="slidenum">
              <a:t>‹Nº›</a:t>
            </a:fld>
            <a:endParaRPr lang="es-ES"/>
          </a:p>
        </p:txBody>
      </p:sp>
    </p:spTree>
    <p:extLst>
      <p:ext uri="{BB962C8B-B14F-4D97-AF65-F5344CB8AC3E}">
        <p14:creationId xmlns:p14="http://schemas.microsoft.com/office/powerpoint/2010/main" val="2207578239"/>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BC928B3-6F66-4DCA-96D6-8CACE427E4D3}"/>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F8DF9FF-F072-492F-932B-2310F954A625}"/>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E0897298-6FFC-4190-B516-79975059AE0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C03E0D0-7729-450F-AB3F-8C386EEAED60}"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C82CA2E-43CD-4987-8979-045C5D8CEBA6}"/>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40D09B9-D1FF-4730-93FF-D38B2C6F4FDD}"/>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52CDB0F-E047-4A6D-B1AC-07E47FFBBC4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7ACB742-6A27-4939-BB6C-32543A64AD47}"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A742C84-1046-4FB7-90E5-75E8B57F2833}"/>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FADFCBDE-F4AC-4F5F-A3D5-42B48707257E}"/>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CE0FB12C-6F86-4132-9C08-FC92061B1616}"/>
              </a:ext>
            </a:extLst>
          </p:cNvPr>
          <p:cNvSpPr txBox="1">
            <a:spLocks noGrp="1"/>
          </p:cNvSpPr>
          <p:nvPr>
            <p:ph type="dt" sz="half" idx="7"/>
          </p:nvPr>
        </p:nvSpPr>
        <p:spPr/>
        <p:txBody>
          <a:bodyPr/>
          <a:lstStyle>
            <a:lvl1pPr>
              <a:defRPr/>
            </a:lvl1pPr>
          </a:lstStyle>
          <a:p>
            <a:pPr lvl="0"/>
            <a:fld id="{EDED395E-C3FF-4A49-A228-47826B858250}" type="datetime1">
              <a:rPr lang="es-ES"/>
              <a:pPr lvl="0"/>
              <a:t>14/06/2021</a:t>
            </a:fld>
            <a:endParaRPr lang="es-ES"/>
          </a:p>
        </p:txBody>
      </p:sp>
      <p:sp>
        <p:nvSpPr>
          <p:cNvPr id="5" name="Marcador de pie de página 4">
            <a:extLst>
              <a:ext uri="{FF2B5EF4-FFF2-40B4-BE49-F238E27FC236}">
                <a16:creationId xmlns:a16="http://schemas.microsoft.com/office/drawing/2014/main" id="{E51DC383-46DF-4FEA-9A42-8606D8E5DF5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B270222-397D-4202-81A7-485B0AF0D57A}"/>
              </a:ext>
            </a:extLst>
          </p:cNvPr>
          <p:cNvSpPr txBox="1">
            <a:spLocks noGrp="1"/>
          </p:cNvSpPr>
          <p:nvPr>
            <p:ph type="sldNum" sz="quarter" idx="8"/>
          </p:nvPr>
        </p:nvSpPr>
        <p:spPr/>
        <p:txBody>
          <a:bodyPr/>
          <a:lstStyle>
            <a:lvl1pPr>
              <a:defRPr/>
            </a:lvl1pPr>
          </a:lstStyle>
          <a:p>
            <a:pPr lvl="0"/>
            <a:fld id="{8D29A412-717F-4CB6-96FF-F54102104B11}" type="slidenum">
              <a:t>‹Nº›</a:t>
            </a:fld>
            <a:endParaRPr lang="es-ES"/>
          </a:p>
        </p:txBody>
      </p:sp>
    </p:spTree>
    <p:extLst>
      <p:ext uri="{BB962C8B-B14F-4D97-AF65-F5344CB8AC3E}">
        <p14:creationId xmlns:p14="http://schemas.microsoft.com/office/powerpoint/2010/main" val="2970080948"/>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7A54A94-ACC7-4316-B089-14A56EFEB8B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87CF04D-D44D-4CBC-9B4F-174E55448C44}"/>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0D7B45F-BCC6-4FBA-A917-DCECD26C8A1B}"/>
              </a:ext>
            </a:extLst>
          </p:cNvPr>
          <p:cNvSpPr txBox="1">
            <a:spLocks noGrp="1"/>
          </p:cNvSpPr>
          <p:nvPr>
            <p:ph type="dt" sz="half" idx="7"/>
          </p:nvPr>
        </p:nvSpPr>
        <p:spPr/>
        <p:txBody>
          <a:bodyPr/>
          <a:lstStyle>
            <a:lvl1pPr>
              <a:defRPr/>
            </a:lvl1pPr>
          </a:lstStyle>
          <a:p>
            <a:pPr lvl="0"/>
            <a:fld id="{1DD3B5CC-FECB-4841-8B8B-49FB714121AA}" type="datetime1">
              <a:rPr lang="es-ES"/>
              <a:pPr lvl="0"/>
              <a:t>14/06/2021</a:t>
            </a:fld>
            <a:endParaRPr lang="es-ES"/>
          </a:p>
        </p:txBody>
      </p:sp>
      <p:sp>
        <p:nvSpPr>
          <p:cNvPr id="5" name="Marcador de pie de página 4">
            <a:extLst>
              <a:ext uri="{FF2B5EF4-FFF2-40B4-BE49-F238E27FC236}">
                <a16:creationId xmlns:a16="http://schemas.microsoft.com/office/drawing/2014/main" id="{EC0A4E74-2FBE-488B-A84D-B146938E922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A68743E-D710-41A5-AC7E-7B8976BD5F63}"/>
              </a:ext>
            </a:extLst>
          </p:cNvPr>
          <p:cNvSpPr txBox="1">
            <a:spLocks noGrp="1"/>
          </p:cNvSpPr>
          <p:nvPr>
            <p:ph type="sldNum" sz="quarter" idx="8"/>
          </p:nvPr>
        </p:nvSpPr>
        <p:spPr/>
        <p:txBody>
          <a:bodyPr/>
          <a:lstStyle>
            <a:lvl1pPr>
              <a:defRPr/>
            </a:lvl1pPr>
          </a:lstStyle>
          <a:p>
            <a:pPr lvl="0"/>
            <a:fld id="{9D536484-FE2F-4807-BC5F-F9B0571460B3}" type="slidenum">
              <a:t>‹Nº›</a:t>
            </a:fld>
            <a:endParaRPr lang="es-ES"/>
          </a:p>
        </p:txBody>
      </p:sp>
    </p:spTree>
    <p:extLst>
      <p:ext uri="{BB962C8B-B14F-4D97-AF65-F5344CB8AC3E}">
        <p14:creationId xmlns:p14="http://schemas.microsoft.com/office/powerpoint/2010/main" val="9375925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22CE157-518B-4B23-898D-5C32349AD0E6}"/>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E928460-2D76-4E5E-85EB-AAF104C025D7}"/>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FF3D3B95-DCDE-4A10-B5DB-09D9197DDE8B}"/>
              </a:ext>
            </a:extLst>
          </p:cNvPr>
          <p:cNvSpPr txBox="1">
            <a:spLocks noGrp="1"/>
          </p:cNvSpPr>
          <p:nvPr>
            <p:ph type="dt" sz="half" idx="7"/>
          </p:nvPr>
        </p:nvSpPr>
        <p:spPr/>
        <p:txBody>
          <a:bodyPr/>
          <a:lstStyle>
            <a:lvl1pPr>
              <a:defRPr/>
            </a:lvl1pPr>
          </a:lstStyle>
          <a:p>
            <a:pPr lvl="0"/>
            <a:fld id="{481D929B-13E8-45D5-9F96-9AD4414DC498}" type="datetime1">
              <a:rPr lang="es-ES"/>
              <a:pPr lvl="0"/>
              <a:t>14/06/2021</a:t>
            </a:fld>
            <a:endParaRPr lang="es-ES"/>
          </a:p>
        </p:txBody>
      </p:sp>
      <p:sp>
        <p:nvSpPr>
          <p:cNvPr id="5" name="Marcador de pie de página 4">
            <a:extLst>
              <a:ext uri="{FF2B5EF4-FFF2-40B4-BE49-F238E27FC236}">
                <a16:creationId xmlns:a16="http://schemas.microsoft.com/office/drawing/2014/main" id="{FCB28750-0335-4837-941C-CE90216B373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4F55C1E-1633-423F-8415-5899393B8C98}"/>
              </a:ext>
            </a:extLst>
          </p:cNvPr>
          <p:cNvSpPr txBox="1">
            <a:spLocks noGrp="1"/>
          </p:cNvSpPr>
          <p:nvPr>
            <p:ph type="sldNum" sz="quarter" idx="8"/>
          </p:nvPr>
        </p:nvSpPr>
        <p:spPr/>
        <p:txBody>
          <a:bodyPr/>
          <a:lstStyle>
            <a:lvl1pPr>
              <a:defRPr/>
            </a:lvl1pPr>
          </a:lstStyle>
          <a:p>
            <a:pPr lvl="0"/>
            <a:fld id="{B2A946DA-A850-493A-B284-6828FFC2C586}" type="slidenum">
              <a:t>‹Nº›</a:t>
            </a:fld>
            <a:endParaRPr lang="es-ES"/>
          </a:p>
        </p:txBody>
      </p:sp>
    </p:spTree>
    <p:extLst>
      <p:ext uri="{BB962C8B-B14F-4D97-AF65-F5344CB8AC3E}">
        <p14:creationId xmlns:p14="http://schemas.microsoft.com/office/powerpoint/2010/main" val="41066392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345B043-8164-45CF-B1CD-C3A1E5FACA8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4509E25-6711-478A-B481-81F436342213}"/>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99C63CA5-C495-4E0C-90B2-1357EFC3A863}"/>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33A38EB1-FE57-4B99-8CFA-C8040503401B}"/>
              </a:ext>
            </a:extLst>
          </p:cNvPr>
          <p:cNvSpPr txBox="1">
            <a:spLocks noGrp="1"/>
          </p:cNvSpPr>
          <p:nvPr>
            <p:ph type="dt" sz="half" idx="7"/>
          </p:nvPr>
        </p:nvSpPr>
        <p:spPr/>
        <p:txBody>
          <a:bodyPr/>
          <a:lstStyle>
            <a:lvl1pPr>
              <a:defRPr/>
            </a:lvl1pPr>
          </a:lstStyle>
          <a:p>
            <a:pPr lvl="0"/>
            <a:fld id="{A2A9F80E-9285-49AB-AB98-A5BC7D851B21}" type="datetime1">
              <a:rPr lang="es-ES"/>
              <a:pPr lvl="0"/>
              <a:t>14/06/2021</a:t>
            </a:fld>
            <a:endParaRPr lang="es-ES"/>
          </a:p>
        </p:txBody>
      </p:sp>
      <p:sp>
        <p:nvSpPr>
          <p:cNvPr id="6" name="Marcador de pie de página 5">
            <a:extLst>
              <a:ext uri="{FF2B5EF4-FFF2-40B4-BE49-F238E27FC236}">
                <a16:creationId xmlns:a16="http://schemas.microsoft.com/office/drawing/2014/main" id="{E503F116-4F05-4CF4-BEE7-91C155D2231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2B57750-F07D-4813-B2D8-598E0FBB122C}"/>
              </a:ext>
            </a:extLst>
          </p:cNvPr>
          <p:cNvSpPr txBox="1">
            <a:spLocks noGrp="1"/>
          </p:cNvSpPr>
          <p:nvPr>
            <p:ph type="sldNum" sz="quarter" idx="8"/>
          </p:nvPr>
        </p:nvSpPr>
        <p:spPr/>
        <p:txBody>
          <a:bodyPr/>
          <a:lstStyle>
            <a:lvl1pPr>
              <a:defRPr/>
            </a:lvl1pPr>
          </a:lstStyle>
          <a:p>
            <a:pPr lvl="0"/>
            <a:fld id="{7E51A093-582D-4FC2-84F3-A585147C6D98}" type="slidenum">
              <a:t>‹Nº›</a:t>
            </a:fld>
            <a:endParaRPr lang="es-ES"/>
          </a:p>
        </p:txBody>
      </p:sp>
    </p:spTree>
    <p:extLst>
      <p:ext uri="{BB962C8B-B14F-4D97-AF65-F5344CB8AC3E}">
        <p14:creationId xmlns:p14="http://schemas.microsoft.com/office/powerpoint/2010/main" val="30932323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0AAFA1A-3B59-45B6-904C-83988A406504}"/>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F63006C-59DE-432A-B640-A10EDEE9C1AA}"/>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B63BFAA0-C310-4ACE-8B47-5A534032A036}"/>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C6CBB30C-66DB-4E90-8111-5086A50C0389}"/>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05C34D6B-269E-48EF-B908-2BEEE7A57B4B}"/>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0B10C795-E143-4062-B30D-16393BCF9BE4}"/>
              </a:ext>
            </a:extLst>
          </p:cNvPr>
          <p:cNvSpPr txBox="1">
            <a:spLocks noGrp="1"/>
          </p:cNvSpPr>
          <p:nvPr>
            <p:ph type="dt" sz="half" idx="7"/>
          </p:nvPr>
        </p:nvSpPr>
        <p:spPr/>
        <p:txBody>
          <a:bodyPr/>
          <a:lstStyle>
            <a:lvl1pPr>
              <a:defRPr/>
            </a:lvl1pPr>
          </a:lstStyle>
          <a:p>
            <a:pPr lvl="0"/>
            <a:fld id="{17524758-246F-4481-94AA-4688EEB59A55}" type="datetime1">
              <a:rPr lang="es-ES"/>
              <a:pPr lvl="0"/>
              <a:t>14/06/2021</a:t>
            </a:fld>
            <a:endParaRPr lang="es-ES"/>
          </a:p>
        </p:txBody>
      </p:sp>
      <p:sp>
        <p:nvSpPr>
          <p:cNvPr id="8" name="Marcador de pie de página 7">
            <a:extLst>
              <a:ext uri="{FF2B5EF4-FFF2-40B4-BE49-F238E27FC236}">
                <a16:creationId xmlns:a16="http://schemas.microsoft.com/office/drawing/2014/main" id="{4B153387-718C-4493-91A1-00C3BCAD528C}"/>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2F13923D-FE5C-4000-A9B5-543372B3B737}"/>
              </a:ext>
            </a:extLst>
          </p:cNvPr>
          <p:cNvSpPr txBox="1">
            <a:spLocks noGrp="1"/>
          </p:cNvSpPr>
          <p:nvPr>
            <p:ph type="sldNum" sz="quarter" idx="8"/>
          </p:nvPr>
        </p:nvSpPr>
        <p:spPr/>
        <p:txBody>
          <a:bodyPr/>
          <a:lstStyle>
            <a:lvl1pPr>
              <a:defRPr/>
            </a:lvl1pPr>
          </a:lstStyle>
          <a:p>
            <a:pPr lvl="0"/>
            <a:fld id="{4CA395D9-0ECB-4812-8ECF-1C3A83BC2C0B}" type="slidenum">
              <a:t>‹Nº›</a:t>
            </a:fld>
            <a:endParaRPr lang="es-ES"/>
          </a:p>
        </p:txBody>
      </p:sp>
    </p:spTree>
    <p:extLst>
      <p:ext uri="{BB962C8B-B14F-4D97-AF65-F5344CB8AC3E}">
        <p14:creationId xmlns:p14="http://schemas.microsoft.com/office/powerpoint/2010/main" val="24977336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83E451C-B95E-4F73-BEA8-E08D3E0CB76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B5A24388-B056-4DFD-A73B-22B136CCCC86}"/>
              </a:ext>
            </a:extLst>
          </p:cNvPr>
          <p:cNvSpPr txBox="1">
            <a:spLocks noGrp="1"/>
          </p:cNvSpPr>
          <p:nvPr>
            <p:ph type="dt" sz="half" idx="7"/>
          </p:nvPr>
        </p:nvSpPr>
        <p:spPr/>
        <p:txBody>
          <a:bodyPr/>
          <a:lstStyle>
            <a:lvl1pPr>
              <a:defRPr/>
            </a:lvl1pPr>
          </a:lstStyle>
          <a:p>
            <a:pPr lvl="0"/>
            <a:fld id="{AC4D4504-3E81-4A9E-B5A8-1F247A337DAA}" type="datetime1">
              <a:rPr lang="es-ES"/>
              <a:pPr lvl="0"/>
              <a:t>14/06/2021</a:t>
            </a:fld>
            <a:endParaRPr lang="es-ES"/>
          </a:p>
        </p:txBody>
      </p:sp>
      <p:sp>
        <p:nvSpPr>
          <p:cNvPr id="4" name="Marcador de pie de página 3">
            <a:extLst>
              <a:ext uri="{FF2B5EF4-FFF2-40B4-BE49-F238E27FC236}">
                <a16:creationId xmlns:a16="http://schemas.microsoft.com/office/drawing/2014/main" id="{C738F5A3-2553-4D4A-BC64-339DB68BBF0E}"/>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5132252E-0A18-4637-9DB1-9C696B9D1C88}"/>
              </a:ext>
            </a:extLst>
          </p:cNvPr>
          <p:cNvSpPr txBox="1">
            <a:spLocks noGrp="1"/>
          </p:cNvSpPr>
          <p:nvPr>
            <p:ph type="sldNum" sz="quarter" idx="8"/>
          </p:nvPr>
        </p:nvSpPr>
        <p:spPr/>
        <p:txBody>
          <a:bodyPr/>
          <a:lstStyle>
            <a:lvl1pPr>
              <a:defRPr/>
            </a:lvl1pPr>
          </a:lstStyle>
          <a:p>
            <a:pPr lvl="0"/>
            <a:fld id="{85F43815-C900-477B-B23D-9B93163AF4F4}" type="slidenum">
              <a:t>‹Nº›</a:t>
            </a:fld>
            <a:endParaRPr lang="es-ES"/>
          </a:p>
        </p:txBody>
      </p:sp>
    </p:spTree>
    <p:extLst>
      <p:ext uri="{BB962C8B-B14F-4D97-AF65-F5344CB8AC3E}">
        <p14:creationId xmlns:p14="http://schemas.microsoft.com/office/powerpoint/2010/main" val="5105085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071A01D6-730E-44E9-863B-73F6DDB1CAFC}"/>
              </a:ext>
            </a:extLst>
          </p:cNvPr>
          <p:cNvSpPr txBox="1">
            <a:spLocks noGrp="1"/>
          </p:cNvSpPr>
          <p:nvPr>
            <p:ph type="dt" sz="half" idx="7"/>
          </p:nvPr>
        </p:nvSpPr>
        <p:spPr/>
        <p:txBody>
          <a:bodyPr/>
          <a:lstStyle>
            <a:lvl1pPr>
              <a:defRPr/>
            </a:lvl1pPr>
          </a:lstStyle>
          <a:p>
            <a:pPr lvl="0"/>
            <a:fld id="{DFFEDC8C-1452-46DC-9365-3A2E5C4CF44A}" type="datetime1">
              <a:rPr lang="es-ES"/>
              <a:pPr lvl="0"/>
              <a:t>14/06/2021</a:t>
            </a:fld>
            <a:endParaRPr lang="es-ES"/>
          </a:p>
        </p:txBody>
      </p:sp>
      <p:sp>
        <p:nvSpPr>
          <p:cNvPr id="3" name="Marcador de pie de página 2">
            <a:extLst>
              <a:ext uri="{FF2B5EF4-FFF2-40B4-BE49-F238E27FC236}">
                <a16:creationId xmlns:a16="http://schemas.microsoft.com/office/drawing/2014/main" id="{8133E6A8-9116-4C2F-95C9-F7DDBBA7F23A}"/>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4D51929F-5857-4B87-85AC-98C4953CEE8B}"/>
              </a:ext>
            </a:extLst>
          </p:cNvPr>
          <p:cNvSpPr txBox="1">
            <a:spLocks noGrp="1"/>
          </p:cNvSpPr>
          <p:nvPr>
            <p:ph type="sldNum" sz="quarter" idx="8"/>
          </p:nvPr>
        </p:nvSpPr>
        <p:spPr/>
        <p:txBody>
          <a:bodyPr/>
          <a:lstStyle>
            <a:lvl1pPr>
              <a:defRPr/>
            </a:lvl1pPr>
          </a:lstStyle>
          <a:p>
            <a:pPr lvl="0"/>
            <a:fld id="{2DFCEEC4-1D95-4960-B826-8EC215491C48}" type="slidenum">
              <a:t>‹Nº›</a:t>
            </a:fld>
            <a:endParaRPr lang="es-ES"/>
          </a:p>
        </p:txBody>
      </p:sp>
    </p:spTree>
    <p:extLst>
      <p:ext uri="{BB962C8B-B14F-4D97-AF65-F5344CB8AC3E}">
        <p14:creationId xmlns:p14="http://schemas.microsoft.com/office/powerpoint/2010/main" val="3957114317"/>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63B5FF7-3759-46C5-8DD9-3603E10EFA7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02FC4B5-7346-4A5F-99EA-87329048128C}"/>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2217E2F2-37C2-428A-B94A-7E93A35CED73}"/>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4B9AE900-329B-4427-868B-83E6D4D25ED3}"/>
              </a:ext>
            </a:extLst>
          </p:cNvPr>
          <p:cNvSpPr txBox="1">
            <a:spLocks noGrp="1"/>
          </p:cNvSpPr>
          <p:nvPr>
            <p:ph type="dt" sz="half" idx="7"/>
          </p:nvPr>
        </p:nvSpPr>
        <p:spPr/>
        <p:txBody>
          <a:bodyPr/>
          <a:lstStyle>
            <a:lvl1pPr>
              <a:defRPr/>
            </a:lvl1pPr>
          </a:lstStyle>
          <a:p>
            <a:pPr lvl="0"/>
            <a:fld id="{8C798A6D-8AFC-4250-A984-78E1AAE162AF}" type="datetime1">
              <a:rPr lang="es-ES"/>
              <a:pPr lvl="0"/>
              <a:t>14/06/2021</a:t>
            </a:fld>
            <a:endParaRPr lang="es-ES"/>
          </a:p>
        </p:txBody>
      </p:sp>
      <p:sp>
        <p:nvSpPr>
          <p:cNvPr id="6" name="Marcador de pie de página 5">
            <a:extLst>
              <a:ext uri="{FF2B5EF4-FFF2-40B4-BE49-F238E27FC236}">
                <a16:creationId xmlns:a16="http://schemas.microsoft.com/office/drawing/2014/main" id="{A1DB6260-4B81-4AD4-942C-D813BE29A6A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A6C4FA5-084C-47D6-B424-8C974AA41196}"/>
              </a:ext>
            </a:extLst>
          </p:cNvPr>
          <p:cNvSpPr txBox="1">
            <a:spLocks noGrp="1"/>
          </p:cNvSpPr>
          <p:nvPr>
            <p:ph type="sldNum" sz="quarter" idx="8"/>
          </p:nvPr>
        </p:nvSpPr>
        <p:spPr/>
        <p:txBody>
          <a:bodyPr/>
          <a:lstStyle>
            <a:lvl1pPr>
              <a:defRPr/>
            </a:lvl1pPr>
          </a:lstStyle>
          <a:p>
            <a:pPr lvl="0"/>
            <a:fld id="{694E0898-F459-4E6C-BB1C-49A75118C61A}" type="slidenum">
              <a:t>‹Nº›</a:t>
            </a:fld>
            <a:endParaRPr lang="es-ES"/>
          </a:p>
        </p:txBody>
      </p:sp>
    </p:spTree>
    <p:extLst>
      <p:ext uri="{BB962C8B-B14F-4D97-AF65-F5344CB8AC3E}">
        <p14:creationId xmlns:p14="http://schemas.microsoft.com/office/powerpoint/2010/main" val="40500616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0A2F695-FD9F-4C96-ADF2-FC9A26134D5B}"/>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BF9063B7-A64C-412F-83BD-7CE089C0F1F9}"/>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7128AB7D-AF24-44DF-A6E3-7DD51D88311D}"/>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FA5D657-6878-4432-B5FB-D902E036F60C}"/>
              </a:ext>
            </a:extLst>
          </p:cNvPr>
          <p:cNvSpPr txBox="1">
            <a:spLocks noGrp="1"/>
          </p:cNvSpPr>
          <p:nvPr>
            <p:ph type="dt" sz="half" idx="7"/>
          </p:nvPr>
        </p:nvSpPr>
        <p:spPr/>
        <p:txBody>
          <a:bodyPr/>
          <a:lstStyle>
            <a:lvl1pPr>
              <a:defRPr/>
            </a:lvl1pPr>
          </a:lstStyle>
          <a:p>
            <a:pPr lvl="0"/>
            <a:fld id="{B7DE4CA2-498A-4684-A0E4-28ED2787B4BB}" type="datetime1">
              <a:rPr lang="es-ES"/>
              <a:pPr lvl="0"/>
              <a:t>14/06/2021</a:t>
            </a:fld>
            <a:endParaRPr lang="es-ES"/>
          </a:p>
        </p:txBody>
      </p:sp>
      <p:sp>
        <p:nvSpPr>
          <p:cNvPr id="6" name="Marcador de pie de página 5">
            <a:extLst>
              <a:ext uri="{FF2B5EF4-FFF2-40B4-BE49-F238E27FC236}">
                <a16:creationId xmlns:a16="http://schemas.microsoft.com/office/drawing/2014/main" id="{2002653B-E20C-4A9F-AB9C-70736B44807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E77DF44-4041-40F4-8B76-17D968759E27}"/>
              </a:ext>
            </a:extLst>
          </p:cNvPr>
          <p:cNvSpPr txBox="1">
            <a:spLocks noGrp="1"/>
          </p:cNvSpPr>
          <p:nvPr>
            <p:ph type="sldNum" sz="quarter" idx="8"/>
          </p:nvPr>
        </p:nvSpPr>
        <p:spPr/>
        <p:txBody>
          <a:bodyPr/>
          <a:lstStyle>
            <a:lvl1pPr>
              <a:defRPr/>
            </a:lvl1pPr>
          </a:lstStyle>
          <a:p>
            <a:pPr lvl="0"/>
            <a:fld id="{2C0F7AF2-3329-4A51-8772-DBA11F186EE7}" type="slidenum">
              <a:t>‹Nº›</a:t>
            </a:fld>
            <a:endParaRPr lang="es-ES"/>
          </a:p>
        </p:txBody>
      </p:sp>
    </p:spTree>
    <p:extLst>
      <p:ext uri="{BB962C8B-B14F-4D97-AF65-F5344CB8AC3E}">
        <p14:creationId xmlns:p14="http://schemas.microsoft.com/office/powerpoint/2010/main" val="34570211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4C86524-596C-4F81-9B13-841F2F2E6F3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BC627BA-62FA-413F-8539-5C5A11A4C6D0}"/>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D0431F2-2D87-4A58-8E09-DF0D3130D9A8}"/>
              </a:ext>
            </a:extLst>
          </p:cNvPr>
          <p:cNvSpPr txBox="1">
            <a:spLocks noGrp="1"/>
          </p:cNvSpPr>
          <p:nvPr>
            <p:ph type="dt" sz="half" idx="7"/>
          </p:nvPr>
        </p:nvSpPr>
        <p:spPr/>
        <p:txBody>
          <a:bodyPr/>
          <a:lstStyle>
            <a:lvl1pPr>
              <a:defRPr/>
            </a:lvl1pPr>
          </a:lstStyle>
          <a:p>
            <a:pPr lvl="0"/>
            <a:fld id="{AFBFC571-71A3-4B37-9E8A-EF5D029B0210}" type="datetime1">
              <a:rPr lang="es-ES"/>
              <a:pPr lvl="0"/>
              <a:t>14/06/2021</a:t>
            </a:fld>
            <a:endParaRPr lang="es-ES"/>
          </a:p>
        </p:txBody>
      </p:sp>
      <p:sp>
        <p:nvSpPr>
          <p:cNvPr id="5" name="Marcador de pie de página 4">
            <a:extLst>
              <a:ext uri="{FF2B5EF4-FFF2-40B4-BE49-F238E27FC236}">
                <a16:creationId xmlns:a16="http://schemas.microsoft.com/office/drawing/2014/main" id="{BC36F206-D940-4793-926A-E6EAED85AAE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39C60AB-B922-46BA-97EB-9A79FEFE53AA}"/>
              </a:ext>
            </a:extLst>
          </p:cNvPr>
          <p:cNvSpPr txBox="1">
            <a:spLocks noGrp="1"/>
          </p:cNvSpPr>
          <p:nvPr>
            <p:ph type="sldNum" sz="quarter" idx="8"/>
          </p:nvPr>
        </p:nvSpPr>
        <p:spPr/>
        <p:txBody>
          <a:bodyPr/>
          <a:lstStyle>
            <a:lvl1pPr>
              <a:defRPr/>
            </a:lvl1pPr>
          </a:lstStyle>
          <a:p>
            <a:pPr lvl="0"/>
            <a:fld id="{957F47FF-91D7-491E-859E-A5617AB95D53}" type="slidenum">
              <a:t>‹Nº›</a:t>
            </a:fld>
            <a:endParaRPr lang="es-ES"/>
          </a:p>
        </p:txBody>
      </p:sp>
    </p:spTree>
    <p:extLst>
      <p:ext uri="{BB962C8B-B14F-4D97-AF65-F5344CB8AC3E}">
        <p14:creationId xmlns:p14="http://schemas.microsoft.com/office/powerpoint/2010/main" val="19281967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946B57C4-E189-4165-AB6F-A9265A24F713}"/>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DF8AFEB9-892E-4257-AEB8-9D068A6069D1}"/>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199E56F-4C5B-45E2-8E22-81BEE110031F}"/>
              </a:ext>
            </a:extLst>
          </p:cNvPr>
          <p:cNvSpPr txBox="1">
            <a:spLocks noGrp="1"/>
          </p:cNvSpPr>
          <p:nvPr>
            <p:ph type="dt" sz="half" idx="7"/>
          </p:nvPr>
        </p:nvSpPr>
        <p:spPr/>
        <p:txBody>
          <a:bodyPr/>
          <a:lstStyle>
            <a:lvl1pPr>
              <a:defRPr/>
            </a:lvl1pPr>
          </a:lstStyle>
          <a:p>
            <a:pPr lvl="0"/>
            <a:fld id="{7DEFCD20-7698-4061-AFF1-A7383354DB83}" type="datetime1">
              <a:rPr lang="es-ES"/>
              <a:pPr lvl="0"/>
              <a:t>14/06/2021</a:t>
            </a:fld>
            <a:endParaRPr lang="es-ES"/>
          </a:p>
        </p:txBody>
      </p:sp>
      <p:sp>
        <p:nvSpPr>
          <p:cNvPr id="5" name="Marcador de pie de página 4">
            <a:extLst>
              <a:ext uri="{FF2B5EF4-FFF2-40B4-BE49-F238E27FC236}">
                <a16:creationId xmlns:a16="http://schemas.microsoft.com/office/drawing/2014/main" id="{738DC23F-15C7-4F3A-8B03-A539F88DE5B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D9489C9-A7F0-434B-8030-D8C6831B101C}"/>
              </a:ext>
            </a:extLst>
          </p:cNvPr>
          <p:cNvSpPr txBox="1">
            <a:spLocks noGrp="1"/>
          </p:cNvSpPr>
          <p:nvPr>
            <p:ph type="sldNum" sz="quarter" idx="8"/>
          </p:nvPr>
        </p:nvSpPr>
        <p:spPr/>
        <p:txBody>
          <a:bodyPr/>
          <a:lstStyle>
            <a:lvl1pPr>
              <a:defRPr/>
            </a:lvl1pPr>
          </a:lstStyle>
          <a:p>
            <a:pPr lvl="0"/>
            <a:fld id="{E503E965-CA77-40F5-8A78-1F2CC07F9B94}" type="slidenum">
              <a:t>‹Nº›</a:t>
            </a:fld>
            <a:endParaRPr lang="es-ES"/>
          </a:p>
        </p:txBody>
      </p:sp>
    </p:spTree>
    <p:extLst>
      <p:ext uri="{BB962C8B-B14F-4D97-AF65-F5344CB8AC3E}">
        <p14:creationId xmlns:p14="http://schemas.microsoft.com/office/powerpoint/2010/main" val="25624469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8761EF7-FABF-4742-A969-B0D41A058E1E}"/>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ABF2254E-3743-4B14-97DF-289183CE0679}"/>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86225646-5192-4DD8-A201-490F8677C1E4}"/>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F1E0A679-887E-42C5-80C8-0B86CFB869CA}"/>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87210601-E742-48AB-AA5C-5D7EB3A2FAFD}"/>
              </a:ext>
            </a:extLst>
          </p:cNvPr>
          <p:cNvSpPr txBox="1">
            <a:spLocks noGrp="1"/>
          </p:cNvSpPr>
          <p:nvPr>
            <p:ph type="sldNum" sz="quarter" idx="8"/>
          </p:nvPr>
        </p:nvSpPr>
        <p:spPr/>
        <p:txBody>
          <a:bodyPr/>
          <a:lstStyle>
            <a:lvl1pPr>
              <a:defRPr sz="1400"/>
            </a:lvl1pPr>
          </a:lstStyle>
          <a:p>
            <a:pPr lvl="0"/>
            <a:fld id="{4E0C32CF-17F9-40D5-B22F-289ADAD9AF05}" type="slidenum">
              <a:t>‹Nº›</a:t>
            </a:fld>
            <a:endParaRPr lang="es-ES"/>
          </a:p>
        </p:txBody>
      </p:sp>
    </p:spTree>
    <p:extLst>
      <p:ext uri="{BB962C8B-B14F-4D97-AF65-F5344CB8AC3E}">
        <p14:creationId xmlns:p14="http://schemas.microsoft.com/office/powerpoint/2010/main" val="4094579946"/>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2AC64ED-C247-4532-AFC1-49C1A1DD886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E25A3AD2-9194-4673-B0C2-7669CAFB058A}"/>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E8FB5DCD-9B87-40E5-9F03-AF7518FAC536}"/>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8227251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FB203825-BCD3-45A7-A9E7-6785F4C3E031}"/>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0DDCF55-609B-40C2-BE75-2BFD16DD0E38}"/>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289B2DB-4D7D-43D9-9F6E-73D767E16131}"/>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9160DB3C-1EBE-4026-8B5B-579FFE10CDFB}" type="datetime1">
              <a:rPr lang="es-ES"/>
              <a:pPr lvl="0"/>
              <a:t>14/06/2021</a:t>
            </a:fld>
            <a:endParaRPr lang="es-ES"/>
          </a:p>
        </p:txBody>
      </p:sp>
      <p:sp>
        <p:nvSpPr>
          <p:cNvPr id="5" name="Marcador de pie de página 4">
            <a:extLst>
              <a:ext uri="{FF2B5EF4-FFF2-40B4-BE49-F238E27FC236}">
                <a16:creationId xmlns:a16="http://schemas.microsoft.com/office/drawing/2014/main" id="{8A346E4C-8944-4AD5-B594-C2050C1D12EF}"/>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1BEC29CB-80B2-49C4-9BAF-681C0A2C2631}"/>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7CC0AB8C-AA7D-4514-9F25-781E08C92CAA}"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F98B0089-89A7-4C12-83E8-E3DAD736DE63}"/>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9FC4BA6D-0CB7-44CA-90F7-C8DFA5EF5691}"/>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FB72F01B-3E55-4CBA-AA1F-9F5C79615DC0}"/>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5A970687-5D0B-4E4C-B759-DFB47F6B3BA3}"/>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6F63692D-7F8B-4427-B1F2-C84F3BCD3597}"/>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70C927AA-44D3-485A-B368-31EA8EADC93F}"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CAB59F4A-67BD-46CE-BF28-D0C66AA2853D}"/>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742506622"/>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hyperlink" Target="https://vk.com/mispps" TargetMode="External"/><Relationship Id="rId3" Type="http://schemas.openxmlformats.org/officeDocument/2006/relationships/image" Target="../media/image15.png"/><Relationship Id="rId7" Type="http://schemas.openxmlformats.org/officeDocument/2006/relationships/hyperlink" Target="https://www.facebook.com/mispps" TargetMode="External"/><Relationship Id="rId12" Type="http://schemas.openxmlformats.org/officeDocument/2006/relationships/image" Target="../media/image20.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17.png"/><Relationship Id="rId11" Type="http://schemas.openxmlformats.org/officeDocument/2006/relationships/hyperlink" Target="https://plus.google.com/+Mispps/" TargetMode="External"/><Relationship Id="rId5" Type="http://schemas.openxmlformats.org/officeDocument/2006/relationships/image" Target="../media/image16.png"/><Relationship Id="rId10" Type="http://schemas.openxmlformats.org/officeDocument/2006/relationships/image" Target="../media/image1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2A932FB-BB13-43E1-A10D-D7D4532351BC}"/>
              </a:ext>
            </a:extLst>
          </p:cNvPr>
          <p:cNvSpPr txBox="1"/>
          <p:nvPr/>
        </p:nvSpPr>
        <p:spPr>
          <a:xfrm>
            <a:off x="-44384" y="2769836"/>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TEATRO SUNAC</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GUANGZHOU · CHINA</a:t>
            </a:r>
            <a:endParaRPr lang="es-ES" sz="2800" b="0" i="0" u="none" strike="noStrike" kern="1200" cap="none" spc="0" baseline="0">
              <a:solidFill>
                <a:srgbClr val="000000"/>
              </a:solidFill>
              <a:uFillTx/>
              <a:latin typeface="Calibri"/>
            </a:endParaRPr>
          </a:p>
        </p:txBody>
      </p:sp>
      <p:pic>
        <p:nvPicPr>
          <p:cNvPr id="3" name="Musica etnica oriental. Peking Opera Melodies - Chinese Folk Music">
            <a:extLst>
              <a:ext uri="{FF2B5EF4-FFF2-40B4-BE49-F238E27FC236}">
                <a16:creationId xmlns:a16="http://schemas.microsoft.com/office/drawing/2014/main" id="{ADF7A15C-802B-43EA-801E-9C0B2256C9B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10590" y="5818080"/>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D8CF6A0-0720-4776-8242-324935FC71DE}"/>
              </a:ext>
            </a:extLst>
          </p:cNvPr>
          <p:cNvSpPr txBox="1"/>
          <p:nvPr/>
        </p:nvSpPr>
        <p:spPr>
          <a:xfrm>
            <a:off x="1615735" y="2281565"/>
            <a:ext cx="8815529" cy="230832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Inspirado en los bordados de seda de tradición local, las ilustraciones del artista Zhang Hongfei y la estética del tatuaje, el Sunac Guangzhou Grand Theatre se sitúa en el distrito de Huadu de la ciudad de Guangzhou, capital de la provincia china de Guangdong. Obra de la firma Londres Steven Chilton Architects (SCA), el auditorio circular con capacidad para 2.000 espectadores está envuelto por una piel metálica, formada por paneles triangulares perforados de aluminio, que semejan pliegues de una tela de seda. Las ondulaciones de color rojo incorporan patrones más oscuros junto a los dibujos dorados de la figura mitológica del fénix chino o fenghuang y otros pájaros. El diseño de la envolvente está basado en la digitalización de ilustraciones realizadas a mano por Zhang Hongfei, combinando un estilo compositivo inspirado en la estética del tatuaje y formas figurativas de la tradición cultural. </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9505636-6728-4D35-9DA9-AE783B317126}"/>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32BB1D-8E7E-40B6-BAF2-16691DB0BEE6}"/>
              </a:ext>
            </a:extLst>
          </p:cNvPr>
          <p:cNvPicPr>
            <a:picLocks noChangeAspect="1"/>
          </p:cNvPicPr>
          <p:nvPr/>
        </p:nvPicPr>
        <p:blipFill>
          <a:blip r:embed="rId3"/>
          <a:stretch>
            <a:fillRect/>
          </a:stretch>
        </p:blipFill>
        <p:spPr>
          <a:xfrm>
            <a:off x="0" y="0"/>
            <a:ext cx="12192216"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8012277F-26DE-46F9-9F2C-5E9262D073C9}"/>
              </a:ext>
            </a:extLst>
          </p:cNvPr>
          <p:cNvPicPr>
            <a:picLocks noChangeAspect="1"/>
          </p:cNvPicPr>
          <p:nvPr/>
        </p:nvPicPr>
        <p:blipFill>
          <a:blip r:embed="rId2"/>
          <a:stretch>
            <a:fillRect/>
          </a:stretch>
        </p:blipFill>
        <p:spPr>
          <a:xfrm>
            <a:off x="0" y="0"/>
            <a:ext cx="12191996" cy="70037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D4E2C42-C9C9-4681-B4E4-3D27920B1E89}"/>
              </a:ext>
            </a:extLst>
          </p:cNvPr>
          <p:cNvPicPr>
            <a:picLocks noChangeAspect="1"/>
          </p:cNvPicPr>
          <p:nvPr/>
        </p:nvPicPr>
        <p:blipFill>
          <a:blip r:embed="rId2"/>
          <a:stretch>
            <a:fillRect/>
          </a:stretch>
        </p:blipFill>
        <p:spPr>
          <a:xfrm>
            <a:off x="20711" y="0"/>
            <a:ext cx="12106180" cy="7003508"/>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B8364D-368D-4856-84C9-FAE57CA06567}"/>
              </a:ext>
            </a:extLst>
          </p:cNvPr>
          <p:cNvPicPr>
            <a:picLocks noChangeAspect="1"/>
          </p:cNvPicPr>
          <p:nvPr/>
        </p:nvPicPr>
        <p:blipFill>
          <a:blip r:embed="rId2"/>
          <a:stretch>
            <a:fillRect/>
          </a:stretch>
        </p:blipFill>
        <p:spPr>
          <a:xfrm>
            <a:off x="-3931" y="-26636"/>
            <a:ext cx="12195928"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F62DC8-177A-4A9A-8C57-7A11B2B9BFDD}"/>
              </a:ext>
            </a:extLst>
          </p:cNvPr>
          <p:cNvPicPr>
            <a:picLocks noChangeAspect="1"/>
          </p:cNvPicPr>
          <p:nvPr/>
        </p:nvPicPr>
        <p:blipFill>
          <a:blip r:embed="rId2"/>
          <a:stretch>
            <a:fillRect/>
          </a:stretch>
        </p:blipFill>
        <p:spPr>
          <a:xfrm>
            <a:off x="19403" y="0"/>
            <a:ext cx="12172593"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7D99A1A-014A-4CE2-8A6F-D3E39E97F182}"/>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44D3C7-1479-48AA-97DF-D79BEBA8D9A5}"/>
              </a:ext>
            </a:extLst>
          </p:cNvPr>
          <p:cNvPicPr>
            <a:picLocks noChangeAspect="1"/>
          </p:cNvPicPr>
          <p:nvPr/>
        </p:nvPicPr>
        <p:blipFill>
          <a:blip r:embed="rId2"/>
          <a:stretch>
            <a:fillRect/>
          </a:stretch>
        </p:blipFill>
        <p:spPr>
          <a:xfrm>
            <a:off x="26819" y="5175"/>
            <a:ext cx="12156307" cy="6835496"/>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2F9F0DC-CCAB-457A-A061-E218ABF1D630}"/>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354B2AF-64CF-4084-A28C-5261F716F337}"/>
              </a:ext>
            </a:extLst>
          </p:cNvPr>
          <p:cNvPicPr>
            <a:picLocks noChangeAspect="1"/>
          </p:cNvPicPr>
          <p:nvPr/>
        </p:nvPicPr>
        <p:blipFill>
          <a:blip r:embed="rId2"/>
          <a:stretch>
            <a:fillRect/>
          </a:stretch>
        </p:blipFill>
        <p:spPr>
          <a:xfrm>
            <a:off x="-21872" y="38697"/>
            <a:ext cx="12213869" cy="681558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43BFEC-F131-4036-8F96-DA6D3C816671}"/>
              </a:ext>
            </a:extLst>
          </p:cNvPr>
          <p:cNvPicPr>
            <a:picLocks noChangeAspect="1"/>
          </p:cNvPicPr>
          <p:nvPr/>
        </p:nvPicPr>
        <p:blipFill>
          <a:blip r:embed="rId2"/>
          <a:stretch>
            <a:fillRect/>
          </a:stretch>
        </p:blipFill>
        <p:spPr>
          <a:xfrm>
            <a:off x="106527" y="0"/>
            <a:ext cx="12085469"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94A5F42-1803-4EAB-BCDE-BA9E0CC7212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F81CAB2D-200F-4831-A853-93A4440CFA5C}"/>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549577F0-5F18-4D30-AB26-5F13F13F0788}"/>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4F8F2EFB-1BDC-4BE7-AF57-71057F2E070A}"/>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1CE3BAAB-B987-4000-B7F1-DE9EA0EBD38B}"/>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BD859E1A-60E1-46DE-A6AB-9C5E6ACA11F4}"/>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8298DA53-D5EE-4907-8F63-6664DF5CB2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2432B89F-737E-4B4D-BB96-6C52127A0D06}"/>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11BFB323-8527-4324-B78E-C2D949F87FF4}"/>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63FF24AC-0B0D-407F-B895-C5B9A9E4769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5ABC5455-FEC2-48B8-94D2-EA406A265BD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32396E15-91F3-4E06-903D-EF7241105E4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B59081BA-3970-47E3-8810-284354DDFDA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F15F2294-688B-4988-B5BF-06015A0A1827}"/>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FFE78981-18DE-4BCE-9260-BBB31A0E7638}"/>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2337480"/>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TotalTime>
  <Words>197</Words>
  <Application>Microsoft Office PowerPoint</Application>
  <PresentationFormat>Panorámica</PresentationFormat>
  <Paragraphs>11</Paragraphs>
  <Slides>16</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16</vt:i4>
      </vt:variant>
    </vt:vector>
  </HeadingPairs>
  <TitlesOfParts>
    <vt:vector size="25"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2021-06-14T12:40:18Z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