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34"/>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327" r:id="rId32"/>
    <p:sldId id="328" r:id="rId33"/>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notesMaster" Target="notesMasters/notesMaster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A598EE8A-BBE2-4717-A73E-0AA5C2A39A33}"/>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9FF58DE1-61C9-4039-A01A-34E382BA4B8F}"/>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550A3495-B651-474E-BC22-ECFEBB500771}" type="datetime1">
              <a:rPr lang="es-ES"/>
              <a:pPr lvl="0"/>
              <a:t>04/10/2020</a:t>
            </a:fld>
            <a:endParaRPr lang="es-ES"/>
          </a:p>
        </p:txBody>
      </p:sp>
      <p:sp>
        <p:nvSpPr>
          <p:cNvPr id="4" name="Marcador de imagen de diapositiva 3">
            <a:extLst>
              <a:ext uri="{FF2B5EF4-FFF2-40B4-BE49-F238E27FC236}">
                <a16:creationId xmlns:a16="http://schemas.microsoft.com/office/drawing/2014/main" id="{5E5C1FF4-4C15-4496-A1B1-DB0180F7D3DC}"/>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E6BFECE3-9054-44A7-B667-2725339C870E}"/>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BC28D78E-B77B-4896-A0E0-0E532C5426FE}"/>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98691ADC-5DCE-4BD2-B74D-B70943198A78}"/>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973DD3FE-CE30-4A11-8E75-6CAF73E7D4F7}" type="slidenum">
              <a:t>‹Nº›</a:t>
            </a:fld>
            <a:endParaRPr lang="es-ES"/>
          </a:p>
        </p:txBody>
      </p:sp>
    </p:spTree>
    <p:extLst>
      <p:ext uri="{BB962C8B-B14F-4D97-AF65-F5344CB8AC3E}">
        <p14:creationId xmlns:p14="http://schemas.microsoft.com/office/powerpoint/2010/main" val="2300485809"/>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6F3D84FB-2994-41AC-AD1E-5F1B71197901}"/>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C85B0898-8F3B-414F-8F44-17820AC19B30}"/>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98C8E61E-DCF0-4EBF-8685-643890FCD20A}"/>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606FFFE0-500F-401A-AC38-D68FFC3E59A5}"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0E24C3A5-05B2-4766-868E-4DAEEF38FB79}"/>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24370950-EEF4-4EA0-BD12-BFB2D49F4C13}"/>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0D85EC1B-9435-4DC9-A1A1-30836920FC2D}"/>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8223DE5F-1411-4649-94D8-ABDEC38C15E2}"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DFA3343-8B5E-472A-93D2-564F6058FBE8}"/>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5B76CF01-12F3-4F5D-A948-BB6B23A52CFA}"/>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15EE5869-1A8D-4F8C-9F78-9641E558B8AC}"/>
              </a:ext>
            </a:extLst>
          </p:cNvPr>
          <p:cNvSpPr txBox="1">
            <a:spLocks noGrp="1"/>
          </p:cNvSpPr>
          <p:nvPr>
            <p:ph type="dt" sz="half" idx="7"/>
          </p:nvPr>
        </p:nvSpPr>
        <p:spPr/>
        <p:txBody>
          <a:bodyPr/>
          <a:lstStyle>
            <a:lvl1pPr>
              <a:defRPr/>
            </a:lvl1pPr>
          </a:lstStyle>
          <a:p>
            <a:pPr lvl="0"/>
            <a:fld id="{56B86201-6CD8-42C3-9544-C29D61D7FB42}" type="datetime1">
              <a:rPr lang="es-ES"/>
              <a:pPr lvl="0"/>
              <a:t>04/10/2020</a:t>
            </a:fld>
            <a:endParaRPr lang="es-ES"/>
          </a:p>
        </p:txBody>
      </p:sp>
      <p:sp>
        <p:nvSpPr>
          <p:cNvPr id="5" name="Marcador de pie de página 4">
            <a:extLst>
              <a:ext uri="{FF2B5EF4-FFF2-40B4-BE49-F238E27FC236}">
                <a16:creationId xmlns:a16="http://schemas.microsoft.com/office/drawing/2014/main" id="{70E32539-2163-4E14-8981-597226328E1B}"/>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43BBE196-067A-48FE-A82D-38228BE9076F}"/>
              </a:ext>
            </a:extLst>
          </p:cNvPr>
          <p:cNvSpPr txBox="1">
            <a:spLocks noGrp="1"/>
          </p:cNvSpPr>
          <p:nvPr>
            <p:ph type="sldNum" sz="quarter" idx="8"/>
          </p:nvPr>
        </p:nvSpPr>
        <p:spPr/>
        <p:txBody>
          <a:bodyPr/>
          <a:lstStyle>
            <a:lvl1pPr>
              <a:defRPr/>
            </a:lvl1pPr>
          </a:lstStyle>
          <a:p>
            <a:pPr lvl="0"/>
            <a:fld id="{273206BD-D1F5-46FC-856C-60456B58A320}" type="slidenum">
              <a:t>‹Nº›</a:t>
            </a:fld>
            <a:endParaRPr lang="es-ES"/>
          </a:p>
        </p:txBody>
      </p:sp>
    </p:spTree>
    <p:extLst>
      <p:ext uri="{BB962C8B-B14F-4D97-AF65-F5344CB8AC3E}">
        <p14:creationId xmlns:p14="http://schemas.microsoft.com/office/powerpoint/2010/main" val="3524571885"/>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687AEE1-75B6-4823-B5C5-587546E2CB5A}"/>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98056851-6BAD-4E21-A423-30EDFD9A8A28}"/>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6D130264-5D64-4FEB-B93F-2B031A4C736F}"/>
              </a:ext>
            </a:extLst>
          </p:cNvPr>
          <p:cNvSpPr txBox="1">
            <a:spLocks noGrp="1"/>
          </p:cNvSpPr>
          <p:nvPr>
            <p:ph type="dt" sz="half" idx="7"/>
          </p:nvPr>
        </p:nvSpPr>
        <p:spPr/>
        <p:txBody>
          <a:bodyPr/>
          <a:lstStyle>
            <a:lvl1pPr>
              <a:defRPr/>
            </a:lvl1pPr>
          </a:lstStyle>
          <a:p>
            <a:pPr lvl="0"/>
            <a:fld id="{832CF2FE-F22C-427D-8022-EC85BCF13C60}" type="datetime1">
              <a:rPr lang="es-ES"/>
              <a:pPr lvl="0"/>
              <a:t>04/10/2020</a:t>
            </a:fld>
            <a:endParaRPr lang="es-ES"/>
          </a:p>
        </p:txBody>
      </p:sp>
      <p:sp>
        <p:nvSpPr>
          <p:cNvPr id="5" name="Marcador de pie de página 4">
            <a:extLst>
              <a:ext uri="{FF2B5EF4-FFF2-40B4-BE49-F238E27FC236}">
                <a16:creationId xmlns:a16="http://schemas.microsoft.com/office/drawing/2014/main" id="{427B1523-472C-4458-AC0B-9198B408E61E}"/>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A4A7B271-2681-4A8C-9241-CA45C274661B}"/>
              </a:ext>
            </a:extLst>
          </p:cNvPr>
          <p:cNvSpPr txBox="1">
            <a:spLocks noGrp="1"/>
          </p:cNvSpPr>
          <p:nvPr>
            <p:ph type="sldNum" sz="quarter" idx="8"/>
          </p:nvPr>
        </p:nvSpPr>
        <p:spPr/>
        <p:txBody>
          <a:bodyPr/>
          <a:lstStyle>
            <a:lvl1pPr>
              <a:defRPr/>
            </a:lvl1pPr>
          </a:lstStyle>
          <a:p>
            <a:pPr lvl="0"/>
            <a:fld id="{E9F2DDCF-2BC7-40CD-A7E3-8E86519508A3}" type="slidenum">
              <a:t>‹Nº›</a:t>
            </a:fld>
            <a:endParaRPr lang="es-ES"/>
          </a:p>
        </p:txBody>
      </p:sp>
    </p:spTree>
    <p:extLst>
      <p:ext uri="{BB962C8B-B14F-4D97-AF65-F5344CB8AC3E}">
        <p14:creationId xmlns:p14="http://schemas.microsoft.com/office/powerpoint/2010/main" val="5316072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EFD0EAC-F8E5-40FA-9AA8-50A6A817A62C}"/>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D086F5FA-66BF-4769-AC50-72BD4E57A352}"/>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42D50EBF-7F18-401A-B371-CB05DC6DBEE3}"/>
              </a:ext>
            </a:extLst>
          </p:cNvPr>
          <p:cNvSpPr txBox="1">
            <a:spLocks noGrp="1"/>
          </p:cNvSpPr>
          <p:nvPr>
            <p:ph type="dt" sz="half" idx="7"/>
          </p:nvPr>
        </p:nvSpPr>
        <p:spPr/>
        <p:txBody>
          <a:bodyPr/>
          <a:lstStyle>
            <a:lvl1pPr>
              <a:defRPr/>
            </a:lvl1pPr>
          </a:lstStyle>
          <a:p>
            <a:pPr lvl="0"/>
            <a:fld id="{60E2B454-11AE-4A9F-81FC-3464D17EDB79}" type="datetime1">
              <a:rPr lang="es-ES"/>
              <a:pPr lvl="0"/>
              <a:t>04/10/2020</a:t>
            </a:fld>
            <a:endParaRPr lang="es-ES"/>
          </a:p>
        </p:txBody>
      </p:sp>
      <p:sp>
        <p:nvSpPr>
          <p:cNvPr id="5" name="Marcador de pie de página 4">
            <a:extLst>
              <a:ext uri="{FF2B5EF4-FFF2-40B4-BE49-F238E27FC236}">
                <a16:creationId xmlns:a16="http://schemas.microsoft.com/office/drawing/2014/main" id="{76F50FE0-1D2B-4380-9255-BA094BF9DC87}"/>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445BD6FE-2A04-4169-8964-74DF7CA889D8}"/>
              </a:ext>
            </a:extLst>
          </p:cNvPr>
          <p:cNvSpPr txBox="1">
            <a:spLocks noGrp="1"/>
          </p:cNvSpPr>
          <p:nvPr>
            <p:ph type="sldNum" sz="quarter" idx="8"/>
          </p:nvPr>
        </p:nvSpPr>
        <p:spPr/>
        <p:txBody>
          <a:bodyPr/>
          <a:lstStyle>
            <a:lvl1pPr>
              <a:defRPr/>
            </a:lvl1pPr>
          </a:lstStyle>
          <a:p>
            <a:pPr lvl="0"/>
            <a:fld id="{9B45782C-2995-495C-B0FE-E26357A72AE2}" type="slidenum">
              <a:t>‹Nº›</a:t>
            </a:fld>
            <a:endParaRPr lang="es-ES"/>
          </a:p>
        </p:txBody>
      </p:sp>
    </p:spTree>
    <p:extLst>
      <p:ext uri="{BB962C8B-B14F-4D97-AF65-F5344CB8AC3E}">
        <p14:creationId xmlns:p14="http://schemas.microsoft.com/office/powerpoint/2010/main" val="447819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0784B7A-9EC8-4CAE-9A23-87E1BD0AD6F3}"/>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46A2F190-D273-4EAD-A448-E53DC6EBCEF5}"/>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2C55B86F-32FE-4E46-B080-100D1C6706FB}"/>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5829B8F3-5B5A-4ED0-8407-61CE63BA5F9A}"/>
              </a:ext>
            </a:extLst>
          </p:cNvPr>
          <p:cNvSpPr txBox="1">
            <a:spLocks noGrp="1"/>
          </p:cNvSpPr>
          <p:nvPr>
            <p:ph type="dt" sz="half" idx="7"/>
          </p:nvPr>
        </p:nvSpPr>
        <p:spPr/>
        <p:txBody>
          <a:bodyPr/>
          <a:lstStyle>
            <a:lvl1pPr>
              <a:defRPr/>
            </a:lvl1pPr>
          </a:lstStyle>
          <a:p>
            <a:pPr lvl="0"/>
            <a:fld id="{93DE0469-2E5A-4D90-BADC-615B3A6EA198}" type="datetime1">
              <a:rPr lang="es-ES"/>
              <a:pPr lvl="0"/>
              <a:t>04/10/2020</a:t>
            </a:fld>
            <a:endParaRPr lang="es-ES"/>
          </a:p>
        </p:txBody>
      </p:sp>
      <p:sp>
        <p:nvSpPr>
          <p:cNvPr id="6" name="Marcador de pie de página 5">
            <a:extLst>
              <a:ext uri="{FF2B5EF4-FFF2-40B4-BE49-F238E27FC236}">
                <a16:creationId xmlns:a16="http://schemas.microsoft.com/office/drawing/2014/main" id="{BD600DE0-24C2-4DA1-B102-8BBFC8D9D19C}"/>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C8829EF5-7EAB-4982-84A0-A1ECE34854B3}"/>
              </a:ext>
            </a:extLst>
          </p:cNvPr>
          <p:cNvSpPr txBox="1">
            <a:spLocks noGrp="1"/>
          </p:cNvSpPr>
          <p:nvPr>
            <p:ph type="sldNum" sz="quarter" idx="8"/>
          </p:nvPr>
        </p:nvSpPr>
        <p:spPr/>
        <p:txBody>
          <a:bodyPr/>
          <a:lstStyle>
            <a:lvl1pPr>
              <a:defRPr/>
            </a:lvl1pPr>
          </a:lstStyle>
          <a:p>
            <a:pPr lvl="0"/>
            <a:fld id="{7F7B3BF5-E2B0-4C5B-BBD9-80DC8DE61165}" type="slidenum">
              <a:t>‹Nº›</a:t>
            </a:fld>
            <a:endParaRPr lang="es-ES"/>
          </a:p>
        </p:txBody>
      </p:sp>
    </p:spTree>
    <p:extLst>
      <p:ext uri="{BB962C8B-B14F-4D97-AF65-F5344CB8AC3E}">
        <p14:creationId xmlns:p14="http://schemas.microsoft.com/office/powerpoint/2010/main" val="14519706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E8BF95B-22E1-4D51-8141-00230A0CB232}"/>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49D13EF1-C3B3-45B2-946D-8230515CAB78}"/>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8B37D244-A0F1-4FD3-9F5D-02E480C42A21}"/>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07D6AA83-AC77-4C47-938B-202A75A04902}"/>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85A1FFE5-4CFE-4038-ACDD-64FC881EFD9A}"/>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4900C84D-EA11-4773-95D8-2E8C768571EE}"/>
              </a:ext>
            </a:extLst>
          </p:cNvPr>
          <p:cNvSpPr txBox="1">
            <a:spLocks noGrp="1"/>
          </p:cNvSpPr>
          <p:nvPr>
            <p:ph type="dt" sz="half" idx="7"/>
          </p:nvPr>
        </p:nvSpPr>
        <p:spPr/>
        <p:txBody>
          <a:bodyPr/>
          <a:lstStyle>
            <a:lvl1pPr>
              <a:defRPr/>
            </a:lvl1pPr>
          </a:lstStyle>
          <a:p>
            <a:pPr lvl="0"/>
            <a:fld id="{9421AB2D-889C-4CA2-8F17-80E2862A5410}" type="datetime1">
              <a:rPr lang="es-ES"/>
              <a:pPr lvl="0"/>
              <a:t>04/10/2020</a:t>
            </a:fld>
            <a:endParaRPr lang="es-ES"/>
          </a:p>
        </p:txBody>
      </p:sp>
      <p:sp>
        <p:nvSpPr>
          <p:cNvPr id="8" name="Marcador de pie de página 7">
            <a:extLst>
              <a:ext uri="{FF2B5EF4-FFF2-40B4-BE49-F238E27FC236}">
                <a16:creationId xmlns:a16="http://schemas.microsoft.com/office/drawing/2014/main" id="{9095BDDA-9DAC-4955-9994-7FD76993952C}"/>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B4F17478-EC72-4BC0-B303-00C97FC46BA0}"/>
              </a:ext>
            </a:extLst>
          </p:cNvPr>
          <p:cNvSpPr txBox="1">
            <a:spLocks noGrp="1"/>
          </p:cNvSpPr>
          <p:nvPr>
            <p:ph type="sldNum" sz="quarter" idx="8"/>
          </p:nvPr>
        </p:nvSpPr>
        <p:spPr/>
        <p:txBody>
          <a:bodyPr/>
          <a:lstStyle>
            <a:lvl1pPr>
              <a:defRPr/>
            </a:lvl1pPr>
          </a:lstStyle>
          <a:p>
            <a:pPr lvl="0"/>
            <a:fld id="{5D2841E7-D23F-4536-B081-D5BA93B55D8B}" type="slidenum">
              <a:t>‹Nº›</a:t>
            </a:fld>
            <a:endParaRPr lang="es-ES"/>
          </a:p>
        </p:txBody>
      </p:sp>
    </p:spTree>
    <p:extLst>
      <p:ext uri="{BB962C8B-B14F-4D97-AF65-F5344CB8AC3E}">
        <p14:creationId xmlns:p14="http://schemas.microsoft.com/office/powerpoint/2010/main" val="21587267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91C73E1-81D5-4919-8119-2AC491FB4231}"/>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FEF1C8FE-8527-444A-BAD4-FE4192DFDCED}"/>
              </a:ext>
            </a:extLst>
          </p:cNvPr>
          <p:cNvSpPr txBox="1">
            <a:spLocks noGrp="1"/>
          </p:cNvSpPr>
          <p:nvPr>
            <p:ph type="dt" sz="half" idx="7"/>
          </p:nvPr>
        </p:nvSpPr>
        <p:spPr/>
        <p:txBody>
          <a:bodyPr/>
          <a:lstStyle>
            <a:lvl1pPr>
              <a:defRPr/>
            </a:lvl1pPr>
          </a:lstStyle>
          <a:p>
            <a:pPr lvl="0"/>
            <a:fld id="{490B776B-6BCF-4520-8496-5FA19E3007B9}" type="datetime1">
              <a:rPr lang="es-ES"/>
              <a:pPr lvl="0"/>
              <a:t>04/10/2020</a:t>
            </a:fld>
            <a:endParaRPr lang="es-ES"/>
          </a:p>
        </p:txBody>
      </p:sp>
      <p:sp>
        <p:nvSpPr>
          <p:cNvPr id="4" name="Marcador de pie de página 3">
            <a:extLst>
              <a:ext uri="{FF2B5EF4-FFF2-40B4-BE49-F238E27FC236}">
                <a16:creationId xmlns:a16="http://schemas.microsoft.com/office/drawing/2014/main" id="{42C379D7-FF08-4086-B8AA-2BA0877DC0B5}"/>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BF1E2F6D-4030-4927-9A9A-D20B6E32D65D}"/>
              </a:ext>
            </a:extLst>
          </p:cNvPr>
          <p:cNvSpPr txBox="1">
            <a:spLocks noGrp="1"/>
          </p:cNvSpPr>
          <p:nvPr>
            <p:ph type="sldNum" sz="quarter" idx="8"/>
          </p:nvPr>
        </p:nvSpPr>
        <p:spPr/>
        <p:txBody>
          <a:bodyPr/>
          <a:lstStyle>
            <a:lvl1pPr>
              <a:defRPr/>
            </a:lvl1pPr>
          </a:lstStyle>
          <a:p>
            <a:pPr lvl="0"/>
            <a:fld id="{B4CA5C49-7FDE-4306-92E1-0B4F0E222371}" type="slidenum">
              <a:t>‹Nº›</a:t>
            </a:fld>
            <a:endParaRPr lang="es-ES"/>
          </a:p>
        </p:txBody>
      </p:sp>
    </p:spTree>
    <p:extLst>
      <p:ext uri="{BB962C8B-B14F-4D97-AF65-F5344CB8AC3E}">
        <p14:creationId xmlns:p14="http://schemas.microsoft.com/office/powerpoint/2010/main" val="40287372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151EB4A1-8671-40A9-8E19-944BAEE3FBF3}"/>
              </a:ext>
            </a:extLst>
          </p:cNvPr>
          <p:cNvSpPr txBox="1">
            <a:spLocks noGrp="1"/>
          </p:cNvSpPr>
          <p:nvPr>
            <p:ph type="dt" sz="half" idx="7"/>
          </p:nvPr>
        </p:nvSpPr>
        <p:spPr/>
        <p:txBody>
          <a:bodyPr/>
          <a:lstStyle>
            <a:lvl1pPr>
              <a:defRPr/>
            </a:lvl1pPr>
          </a:lstStyle>
          <a:p>
            <a:pPr lvl="0"/>
            <a:fld id="{3B7D14F9-D55B-4123-9C67-67A76A6B1F76}" type="datetime1">
              <a:rPr lang="es-ES"/>
              <a:pPr lvl="0"/>
              <a:t>04/10/2020</a:t>
            </a:fld>
            <a:endParaRPr lang="es-ES"/>
          </a:p>
        </p:txBody>
      </p:sp>
      <p:sp>
        <p:nvSpPr>
          <p:cNvPr id="3" name="Marcador de pie de página 2">
            <a:extLst>
              <a:ext uri="{FF2B5EF4-FFF2-40B4-BE49-F238E27FC236}">
                <a16:creationId xmlns:a16="http://schemas.microsoft.com/office/drawing/2014/main" id="{93A411D2-0367-433A-9891-1BAC493FAB67}"/>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01FA83ED-FD51-41FA-9E08-D6E95F24CF96}"/>
              </a:ext>
            </a:extLst>
          </p:cNvPr>
          <p:cNvSpPr txBox="1">
            <a:spLocks noGrp="1"/>
          </p:cNvSpPr>
          <p:nvPr>
            <p:ph type="sldNum" sz="quarter" idx="8"/>
          </p:nvPr>
        </p:nvSpPr>
        <p:spPr/>
        <p:txBody>
          <a:bodyPr/>
          <a:lstStyle>
            <a:lvl1pPr>
              <a:defRPr/>
            </a:lvl1pPr>
          </a:lstStyle>
          <a:p>
            <a:pPr lvl="0"/>
            <a:fld id="{7F5A4A65-71EB-4F76-9172-291BA7B8275C}" type="slidenum">
              <a:t>‹Nº›</a:t>
            </a:fld>
            <a:endParaRPr lang="es-ES"/>
          </a:p>
        </p:txBody>
      </p:sp>
    </p:spTree>
    <p:extLst>
      <p:ext uri="{BB962C8B-B14F-4D97-AF65-F5344CB8AC3E}">
        <p14:creationId xmlns:p14="http://schemas.microsoft.com/office/powerpoint/2010/main" val="1902786709"/>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A18A919-151F-474C-9011-8E876F111305}"/>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095E56EB-288E-402E-AC1D-A9EFD58C9D2E}"/>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2150467F-CCA5-4956-AAC6-8A792E72174F}"/>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9CA87ED6-65DC-4392-A118-FF64EFA9134F}"/>
              </a:ext>
            </a:extLst>
          </p:cNvPr>
          <p:cNvSpPr txBox="1">
            <a:spLocks noGrp="1"/>
          </p:cNvSpPr>
          <p:nvPr>
            <p:ph type="dt" sz="half" idx="7"/>
          </p:nvPr>
        </p:nvSpPr>
        <p:spPr/>
        <p:txBody>
          <a:bodyPr/>
          <a:lstStyle>
            <a:lvl1pPr>
              <a:defRPr/>
            </a:lvl1pPr>
          </a:lstStyle>
          <a:p>
            <a:pPr lvl="0"/>
            <a:fld id="{E4AC432D-7A5E-4427-AB18-EAC43CDAD7F0}" type="datetime1">
              <a:rPr lang="es-ES"/>
              <a:pPr lvl="0"/>
              <a:t>04/10/2020</a:t>
            </a:fld>
            <a:endParaRPr lang="es-ES"/>
          </a:p>
        </p:txBody>
      </p:sp>
      <p:sp>
        <p:nvSpPr>
          <p:cNvPr id="6" name="Marcador de pie de página 5">
            <a:extLst>
              <a:ext uri="{FF2B5EF4-FFF2-40B4-BE49-F238E27FC236}">
                <a16:creationId xmlns:a16="http://schemas.microsoft.com/office/drawing/2014/main" id="{8D68A277-DC1D-4AC9-BB21-3E515C5BB109}"/>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405535B4-C63E-4F56-A92F-416E499BE0D2}"/>
              </a:ext>
            </a:extLst>
          </p:cNvPr>
          <p:cNvSpPr txBox="1">
            <a:spLocks noGrp="1"/>
          </p:cNvSpPr>
          <p:nvPr>
            <p:ph type="sldNum" sz="quarter" idx="8"/>
          </p:nvPr>
        </p:nvSpPr>
        <p:spPr/>
        <p:txBody>
          <a:bodyPr/>
          <a:lstStyle>
            <a:lvl1pPr>
              <a:defRPr/>
            </a:lvl1pPr>
          </a:lstStyle>
          <a:p>
            <a:pPr lvl="0"/>
            <a:fld id="{514983EA-483B-48D4-B9BE-437AABD1A9F6}" type="slidenum">
              <a:t>‹Nº›</a:t>
            </a:fld>
            <a:endParaRPr lang="es-ES"/>
          </a:p>
        </p:txBody>
      </p:sp>
    </p:spTree>
    <p:extLst>
      <p:ext uri="{BB962C8B-B14F-4D97-AF65-F5344CB8AC3E}">
        <p14:creationId xmlns:p14="http://schemas.microsoft.com/office/powerpoint/2010/main" val="20411316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0E82E0A-5CF7-4519-A11D-1056E22EF38A}"/>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85DCB4AA-B881-42B0-A581-9BE3957D664D}"/>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0A7D27D1-78C8-41A8-82A1-5693CC531E19}"/>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4B4020F4-272F-4833-A1E3-876AFCB94B3A}"/>
              </a:ext>
            </a:extLst>
          </p:cNvPr>
          <p:cNvSpPr txBox="1">
            <a:spLocks noGrp="1"/>
          </p:cNvSpPr>
          <p:nvPr>
            <p:ph type="dt" sz="half" idx="7"/>
          </p:nvPr>
        </p:nvSpPr>
        <p:spPr/>
        <p:txBody>
          <a:bodyPr/>
          <a:lstStyle>
            <a:lvl1pPr>
              <a:defRPr/>
            </a:lvl1pPr>
          </a:lstStyle>
          <a:p>
            <a:pPr lvl="0"/>
            <a:fld id="{D4F6CE7B-788F-42D4-96A8-98F621475991}" type="datetime1">
              <a:rPr lang="es-ES"/>
              <a:pPr lvl="0"/>
              <a:t>04/10/2020</a:t>
            </a:fld>
            <a:endParaRPr lang="es-ES"/>
          </a:p>
        </p:txBody>
      </p:sp>
      <p:sp>
        <p:nvSpPr>
          <p:cNvPr id="6" name="Marcador de pie de página 5">
            <a:extLst>
              <a:ext uri="{FF2B5EF4-FFF2-40B4-BE49-F238E27FC236}">
                <a16:creationId xmlns:a16="http://schemas.microsoft.com/office/drawing/2014/main" id="{DD1548ED-F732-4B79-BA16-FABFA56FCB16}"/>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5EA23BA0-F907-49FD-8EB1-FDD832DD0FD2}"/>
              </a:ext>
            </a:extLst>
          </p:cNvPr>
          <p:cNvSpPr txBox="1">
            <a:spLocks noGrp="1"/>
          </p:cNvSpPr>
          <p:nvPr>
            <p:ph type="sldNum" sz="quarter" idx="8"/>
          </p:nvPr>
        </p:nvSpPr>
        <p:spPr/>
        <p:txBody>
          <a:bodyPr/>
          <a:lstStyle>
            <a:lvl1pPr>
              <a:defRPr/>
            </a:lvl1pPr>
          </a:lstStyle>
          <a:p>
            <a:pPr lvl="0"/>
            <a:fld id="{8874CDEA-FAF8-436B-B214-0CE52021F991}" type="slidenum">
              <a:t>‹Nº›</a:t>
            </a:fld>
            <a:endParaRPr lang="es-ES"/>
          </a:p>
        </p:txBody>
      </p:sp>
    </p:spTree>
    <p:extLst>
      <p:ext uri="{BB962C8B-B14F-4D97-AF65-F5344CB8AC3E}">
        <p14:creationId xmlns:p14="http://schemas.microsoft.com/office/powerpoint/2010/main" val="36681520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ABE3895-0CC1-4DCC-A825-B0DE5194570D}"/>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1D4E3D7E-B478-4050-9583-D77AC75E8357}"/>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3E2EE4DC-B99A-4E74-B414-265D1C9C43FD}"/>
              </a:ext>
            </a:extLst>
          </p:cNvPr>
          <p:cNvSpPr txBox="1">
            <a:spLocks noGrp="1"/>
          </p:cNvSpPr>
          <p:nvPr>
            <p:ph type="dt" sz="half" idx="7"/>
          </p:nvPr>
        </p:nvSpPr>
        <p:spPr/>
        <p:txBody>
          <a:bodyPr/>
          <a:lstStyle>
            <a:lvl1pPr>
              <a:defRPr/>
            </a:lvl1pPr>
          </a:lstStyle>
          <a:p>
            <a:pPr lvl="0"/>
            <a:fld id="{814FA70F-2E36-470B-8C89-A21B39CB67DA}" type="datetime1">
              <a:rPr lang="es-ES"/>
              <a:pPr lvl="0"/>
              <a:t>04/10/2020</a:t>
            </a:fld>
            <a:endParaRPr lang="es-ES"/>
          </a:p>
        </p:txBody>
      </p:sp>
      <p:sp>
        <p:nvSpPr>
          <p:cNvPr id="5" name="Marcador de pie de página 4">
            <a:extLst>
              <a:ext uri="{FF2B5EF4-FFF2-40B4-BE49-F238E27FC236}">
                <a16:creationId xmlns:a16="http://schemas.microsoft.com/office/drawing/2014/main" id="{0329F5E0-E30D-47F0-8E60-596E6AC27F90}"/>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5C6899A8-32EF-44B7-8312-C7DD2337E74F}"/>
              </a:ext>
            </a:extLst>
          </p:cNvPr>
          <p:cNvSpPr txBox="1">
            <a:spLocks noGrp="1"/>
          </p:cNvSpPr>
          <p:nvPr>
            <p:ph type="sldNum" sz="quarter" idx="8"/>
          </p:nvPr>
        </p:nvSpPr>
        <p:spPr/>
        <p:txBody>
          <a:bodyPr/>
          <a:lstStyle>
            <a:lvl1pPr>
              <a:defRPr/>
            </a:lvl1pPr>
          </a:lstStyle>
          <a:p>
            <a:pPr lvl="0"/>
            <a:fld id="{F462259A-66EE-44A1-B184-6AD6767B4431}" type="slidenum">
              <a:t>‹Nº›</a:t>
            </a:fld>
            <a:endParaRPr lang="es-ES"/>
          </a:p>
        </p:txBody>
      </p:sp>
    </p:spTree>
    <p:extLst>
      <p:ext uri="{BB962C8B-B14F-4D97-AF65-F5344CB8AC3E}">
        <p14:creationId xmlns:p14="http://schemas.microsoft.com/office/powerpoint/2010/main" val="18593220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F81F26FB-1885-404C-B334-2CD6ECB6520D}"/>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17C441C8-B681-4BF8-B951-0A6F145C5CAE}"/>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73DD7228-A888-4A5D-9ABA-B6492E4A7B82}"/>
              </a:ext>
            </a:extLst>
          </p:cNvPr>
          <p:cNvSpPr txBox="1">
            <a:spLocks noGrp="1"/>
          </p:cNvSpPr>
          <p:nvPr>
            <p:ph type="dt" sz="half" idx="7"/>
          </p:nvPr>
        </p:nvSpPr>
        <p:spPr/>
        <p:txBody>
          <a:bodyPr/>
          <a:lstStyle>
            <a:lvl1pPr>
              <a:defRPr/>
            </a:lvl1pPr>
          </a:lstStyle>
          <a:p>
            <a:pPr lvl="0"/>
            <a:fld id="{FDDBDF65-4F62-46E6-9758-BC422108A353}" type="datetime1">
              <a:rPr lang="es-ES"/>
              <a:pPr lvl="0"/>
              <a:t>04/10/2020</a:t>
            </a:fld>
            <a:endParaRPr lang="es-ES"/>
          </a:p>
        </p:txBody>
      </p:sp>
      <p:sp>
        <p:nvSpPr>
          <p:cNvPr id="5" name="Marcador de pie de página 4">
            <a:extLst>
              <a:ext uri="{FF2B5EF4-FFF2-40B4-BE49-F238E27FC236}">
                <a16:creationId xmlns:a16="http://schemas.microsoft.com/office/drawing/2014/main" id="{724BD4DD-D266-45EE-8C80-D17471D3F737}"/>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13B66A94-DC0F-4110-9175-253A0AD8631F}"/>
              </a:ext>
            </a:extLst>
          </p:cNvPr>
          <p:cNvSpPr txBox="1">
            <a:spLocks noGrp="1"/>
          </p:cNvSpPr>
          <p:nvPr>
            <p:ph type="sldNum" sz="quarter" idx="8"/>
          </p:nvPr>
        </p:nvSpPr>
        <p:spPr/>
        <p:txBody>
          <a:bodyPr/>
          <a:lstStyle>
            <a:lvl1pPr>
              <a:defRPr/>
            </a:lvl1pPr>
          </a:lstStyle>
          <a:p>
            <a:pPr lvl="0"/>
            <a:fld id="{9BF792FF-4246-4AD7-9C56-96164462FBF7}" type="slidenum">
              <a:t>‹Nº›</a:t>
            </a:fld>
            <a:endParaRPr lang="es-ES"/>
          </a:p>
        </p:txBody>
      </p:sp>
    </p:spTree>
    <p:extLst>
      <p:ext uri="{BB962C8B-B14F-4D97-AF65-F5344CB8AC3E}">
        <p14:creationId xmlns:p14="http://schemas.microsoft.com/office/powerpoint/2010/main" val="372221900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1D611D8-5811-4818-A98E-62E7C4E51A75}"/>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F10DCD40-A913-43D8-9593-83F0EEE3AE0C}"/>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9F94F602-39F5-479B-AE23-7116553BC4FE}"/>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B3C634E7-4F66-4E2E-A394-701F0B414F05}"/>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933336DF-5A7B-4B13-84DC-58A0D6332236}"/>
              </a:ext>
            </a:extLst>
          </p:cNvPr>
          <p:cNvSpPr txBox="1">
            <a:spLocks noGrp="1"/>
          </p:cNvSpPr>
          <p:nvPr>
            <p:ph type="sldNum" sz="quarter" idx="8"/>
          </p:nvPr>
        </p:nvSpPr>
        <p:spPr/>
        <p:txBody>
          <a:bodyPr/>
          <a:lstStyle>
            <a:lvl1pPr>
              <a:defRPr sz="1400"/>
            </a:lvl1pPr>
          </a:lstStyle>
          <a:p>
            <a:pPr lvl="0"/>
            <a:fld id="{DE8296B4-3104-45B4-AEDB-E936B64A4B7F}" type="slidenum">
              <a:t>‹Nº›</a:t>
            </a:fld>
            <a:endParaRPr lang="es-ES"/>
          </a:p>
        </p:txBody>
      </p:sp>
    </p:spTree>
    <p:extLst>
      <p:ext uri="{BB962C8B-B14F-4D97-AF65-F5344CB8AC3E}">
        <p14:creationId xmlns:p14="http://schemas.microsoft.com/office/powerpoint/2010/main" val="3346812210"/>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8FAED4E-F7FC-473A-A35F-5053EA8C4052}"/>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83865E59-0C6B-4259-9996-C6E2997FA328}"/>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52AED352-BD40-4CDE-A115-0007D9C59C15}"/>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32063172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B3D9EBC2-56C9-4ACB-A2EE-93C4CC5F80FE}"/>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03BF25E4-B2F1-474F-8147-8090CB8A7B9B}"/>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376A0CE3-2774-4310-84B1-E8DE0C6176F2}"/>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9C90D841-2D7C-4FD2-B54A-72F43799E8A5}" type="datetime1">
              <a:rPr lang="es-ES"/>
              <a:pPr lvl="0"/>
              <a:t>04/10/2020</a:t>
            </a:fld>
            <a:endParaRPr lang="es-ES"/>
          </a:p>
        </p:txBody>
      </p:sp>
      <p:sp>
        <p:nvSpPr>
          <p:cNvPr id="5" name="Marcador de pie de página 4">
            <a:extLst>
              <a:ext uri="{FF2B5EF4-FFF2-40B4-BE49-F238E27FC236}">
                <a16:creationId xmlns:a16="http://schemas.microsoft.com/office/drawing/2014/main" id="{4D7FF07D-681E-4706-BD7D-CC806A484DB5}"/>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D9C5C2E4-392D-460B-ACE7-57584E644711}"/>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3B58D070-0D04-4F07-9278-5DEEC026A932}"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8A37D5EB-FE10-423E-B6DA-CB9AF94C85A9}"/>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B77D5847-C417-4513-9F7E-0715CFC3C28A}"/>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F276201C-9C58-406D-A3C1-36FA7E4A9A91}"/>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724C5946-236A-4DDF-BA65-E6F850E4E6F0}"/>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AE0CC068-D2EA-4E88-A500-F8C2BB60E7EA}"/>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42423A11-96BD-4A5C-B537-F0EC41B5C5A5}"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79BBAE9B-D7EC-42BC-85BE-DD5677B10B99}"/>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3122372431"/>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8" Type="http://schemas.openxmlformats.org/officeDocument/2006/relationships/image" Target="../media/image33.png"/><Relationship Id="rId13" Type="http://schemas.openxmlformats.org/officeDocument/2006/relationships/hyperlink" Target="https://vk.com/mispps" TargetMode="External"/><Relationship Id="rId3" Type="http://schemas.openxmlformats.org/officeDocument/2006/relationships/image" Target="../media/image30.png"/><Relationship Id="rId7" Type="http://schemas.openxmlformats.org/officeDocument/2006/relationships/hyperlink" Target="https://www.facebook.com/mispps" TargetMode="External"/><Relationship Id="rId12" Type="http://schemas.openxmlformats.org/officeDocument/2006/relationships/image" Target="../media/image35.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32.png"/><Relationship Id="rId11" Type="http://schemas.openxmlformats.org/officeDocument/2006/relationships/hyperlink" Target="https://plus.google.com/+Mispps/" TargetMode="External"/><Relationship Id="rId5" Type="http://schemas.openxmlformats.org/officeDocument/2006/relationships/image" Target="../media/image31.png"/><Relationship Id="rId10" Type="http://schemas.openxmlformats.org/officeDocument/2006/relationships/image" Target="../media/image3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6.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A25259AB-9B25-4B77-BF30-1864B55D7353}"/>
              </a:ext>
            </a:extLst>
          </p:cNvPr>
          <p:cNvSpPr txBox="1"/>
          <p:nvPr/>
        </p:nvSpPr>
        <p:spPr>
          <a:xfrm>
            <a:off x="62142" y="2636672"/>
            <a:ext cx="12047000"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Times New Roman" pitchFamily="18"/>
                <a:cs typeface="Times New Roman" pitchFamily="18"/>
              </a:rPr>
              <a:t>TEATRO SEBASTOPOL</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Times New Roman" pitchFamily="18"/>
              <a:cs typeface="Times New Roman" pitchFamily="18"/>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Times New Roman" pitchFamily="18"/>
                <a:cs typeface="Times New Roman" pitchFamily="18"/>
              </a:rPr>
              <a:t>LILLE · FRANCIA</a:t>
            </a:r>
            <a:endParaRPr lang="es-ES" sz="2800" b="0" i="0" u="none" strike="noStrike" kern="1200" cap="none" spc="0" baseline="0">
              <a:solidFill>
                <a:srgbClr val="FFFFFF"/>
              </a:solidFill>
              <a:uFillTx/>
              <a:latin typeface="Calibri"/>
            </a:endParaRPr>
          </a:p>
        </p:txBody>
      </p:sp>
      <p:pic>
        <p:nvPicPr>
          <p:cNvPr id="3" name="Best06">
            <a:extLst>
              <a:ext uri="{FF2B5EF4-FFF2-40B4-BE49-F238E27FC236}">
                <a16:creationId xmlns:a16="http://schemas.microsoft.com/office/drawing/2014/main" id="{32409E05-432C-4E34-9774-14918F6C5630}"/>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797018" y="5542873"/>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stCondLst>
                    <p:cond delay="indefinite"/>
                  </p:stCondLst>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9033F09-BECD-4522-8704-6D4FE443FE24}"/>
              </a:ext>
            </a:extLst>
          </p:cNvPr>
          <p:cNvPicPr>
            <a:picLocks noChangeAspect="1"/>
          </p:cNvPicPr>
          <p:nvPr/>
        </p:nvPicPr>
        <p:blipFill>
          <a:blip r:embed="rId3"/>
          <a:stretch>
            <a:fillRect/>
          </a:stretch>
        </p:blipFill>
        <p:spPr>
          <a:xfrm>
            <a:off x="868862" y="0"/>
            <a:ext cx="10454271" cy="6858000"/>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1026C1A5-24EE-4433-808C-A55983FC3AF4}"/>
              </a:ext>
            </a:extLst>
          </p:cNvPr>
          <p:cNvSpPr txBox="1"/>
          <p:nvPr/>
        </p:nvSpPr>
        <p:spPr>
          <a:xfrm>
            <a:off x="1207364" y="1766657"/>
            <a:ext cx="9792071" cy="3293211"/>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En la noche del 5 al 6 de abril de 1903, arde el Gran Teatro de Lille. Al día siguiente, el ayuntamiento decidió construir rápidamente un teatro provisional. Elige el proyecto del arquitecto Léonce Hainiez y la compañía “Debosque van Armentières” que construirá el teatro. La construcción comenzó el 19 de agosto y duró 103 días. Fue inaugurado el 30 de noviembre de 1903 por Gustave Delory, alcalde de Lille.</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En 1903 es una sala de 2.000 plazas para los espectadores en la inauguración. Se puede admirar la sala iluminada por candelabros, con un techo pintado con patrones a la moda de la época (desaparecidos desde entonces). El foso de la orquesta está casi al mismo nivel que el de la sala y es visible para el espectador.</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Para mayor comodidad, el Sebastopol tiene más, en 1998, solo 1.350 asientos. La intimidad entre el artista y el público durante Variety se ha visto reforzada por el Premio Proscenium. El 15 de diciembre de 1998, el teatro Sebastopol abre sus puertas luego de dos años de trabajo por cumplimiento de seguridad. Muy buena visibilidad y acústica perfecta contribuyen a su éxito.</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116F3A8-281B-4EA9-AEAB-741D75AD66DB}"/>
              </a:ext>
            </a:extLst>
          </p:cNvPr>
          <p:cNvPicPr>
            <a:picLocks noChangeAspect="1"/>
          </p:cNvPicPr>
          <p:nvPr/>
        </p:nvPicPr>
        <p:blipFill>
          <a:blip r:embed="rId3"/>
          <a:stretch>
            <a:fillRect/>
          </a:stretch>
        </p:blipFill>
        <p:spPr>
          <a:xfrm>
            <a:off x="937607" y="0"/>
            <a:ext cx="10277654" cy="68580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347E172-C8A1-4795-8153-72FB9560A216}"/>
              </a:ext>
            </a:extLst>
          </p:cNvPr>
          <p:cNvPicPr>
            <a:picLocks noChangeAspect="1"/>
          </p:cNvPicPr>
          <p:nvPr/>
        </p:nvPicPr>
        <p:blipFill>
          <a:blip r:embed="rId2"/>
          <a:stretch>
            <a:fillRect/>
          </a:stretch>
        </p:blipFill>
        <p:spPr>
          <a:xfrm>
            <a:off x="833631" y="0"/>
            <a:ext cx="10524744" cy="6858000"/>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D30AC37-1DF6-45B7-A053-0E2CFDC9476F}"/>
              </a:ext>
            </a:extLst>
          </p:cNvPr>
          <p:cNvPicPr>
            <a:picLocks noChangeAspect="1"/>
          </p:cNvPicPr>
          <p:nvPr/>
        </p:nvPicPr>
        <p:blipFill>
          <a:blip r:embed="rId2"/>
          <a:stretch>
            <a:fillRect/>
          </a:stretch>
        </p:blipFill>
        <p:spPr>
          <a:xfrm>
            <a:off x="17757" y="8878"/>
            <a:ext cx="12191996"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C0F076D-48F9-4D72-BC11-7E850F44D05C}"/>
              </a:ext>
            </a:extLst>
          </p:cNvPr>
          <p:cNvPicPr>
            <a:picLocks noChangeAspect="1"/>
          </p:cNvPicPr>
          <p:nvPr/>
        </p:nvPicPr>
        <p:blipFill>
          <a:blip r:embed="rId2"/>
          <a:stretch>
            <a:fillRect/>
          </a:stretch>
        </p:blipFill>
        <p:spPr>
          <a:xfrm>
            <a:off x="1516879" y="0"/>
            <a:ext cx="9113523"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10B42BF-0906-491E-948F-FE385C19F4A7}"/>
              </a:ext>
            </a:extLst>
          </p:cNvPr>
          <p:cNvPicPr>
            <a:picLocks noChangeAspect="1"/>
          </p:cNvPicPr>
          <p:nvPr/>
        </p:nvPicPr>
        <p:blipFill>
          <a:blip r:embed="rId2"/>
          <a:stretch>
            <a:fillRect/>
          </a:stretch>
        </p:blipFill>
        <p:spPr>
          <a:xfrm>
            <a:off x="1216078" y="0"/>
            <a:ext cx="4522018" cy="6858000"/>
          </a:xfrm>
          <a:prstGeom prst="rect">
            <a:avLst/>
          </a:prstGeom>
          <a:noFill/>
          <a:ln cap="flat">
            <a:noFill/>
          </a:ln>
        </p:spPr>
      </p:pic>
      <p:pic>
        <p:nvPicPr>
          <p:cNvPr id="3" name="Imagen 4">
            <a:extLst>
              <a:ext uri="{FF2B5EF4-FFF2-40B4-BE49-F238E27FC236}">
                <a16:creationId xmlns:a16="http://schemas.microsoft.com/office/drawing/2014/main" id="{E17F84F3-96F3-492D-999B-83110BD1F2AE}"/>
              </a:ext>
            </a:extLst>
          </p:cNvPr>
          <p:cNvPicPr>
            <a:picLocks noChangeAspect="1"/>
          </p:cNvPicPr>
          <p:nvPr/>
        </p:nvPicPr>
        <p:blipFill>
          <a:blip r:embed="rId3"/>
          <a:stretch>
            <a:fillRect/>
          </a:stretch>
        </p:blipFill>
        <p:spPr>
          <a:xfrm>
            <a:off x="6429475" y="0"/>
            <a:ext cx="4570884"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9AB8174-E374-49C8-9B87-5F3ACEED32A9}"/>
              </a:ext>
            </a:extLst>
          </p:cNvPr>
          <p:cNvPicPr>
            <a:picLocks noChangeAspect="1"/>
          </p:cNvPicPr>
          <p:nvPr/>
        </p:nvPicPr>
        <p:blipFill>
          <a:blip r:embed="rId2"/>
          <a:stretch>
            <a:fillRect/>
          </a:stretch>
        </p:blipFill>
        <p:spPr>
          <a:xfrm>
            <a:off x="1462463" y="0"/>
            <a:ext cx="9267069"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463FAD4-8321-43A7-A8EA-EADF6F38284B}"/>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A9FF33F-20F4-4149-891D-286354E9D6B0}"/>
              </a:ext>
            </a:extLst>
          </p:cNvPr>
          <p:cNvPicPr>
            <a:picLocks noChangeAspect="1"/>
          </p:cNvPicPr>
          <p:nvPr/>
        </p:nvPicPr>
        <p:blipFill>
          <a:blip r:embed="rId2"/>
          <a:stretch>
            <a:fillRect/>
          </a:stretch>
        </p:blipFill>
        <p:spPr>
          <a:xfrm>
            <a:off x="958922" y="0"/>
            <a:ext cx="10274152"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FF59C22-DD7B-4E20-8FAC-09451119E43E}"/>
              </a:ext>
            </a:extLst>
          </p:cNvPr>
          <p:cNvPicPr>
            <a:picLocks noChangeAspect="1"/>
          </p:cNvPicPr>
          <p:nvPr/>
        </p:nvPicPr>
        <p:blipFill>
          <a:blip r:embed="rId2"/>
          <a:stretch>
            <a:fillRect/>
          </a:stretch>
        </p:blipFill>
        <p:spPr>
          <a:xfrm>
            <a:off x="0" y="1691"/>
            <a:ext cx="12191996" cy="6854616"/>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CA96EAB-1193-4B54-91C8-523D1A291B9E}"/>
              </a:ext>
            </a:extLst>
          </p:cNvPr>
          <p:cNvPicPr>
            <a:picLocks noChangeAspect="1"/>
          </p:cNvPicPr>
          <p:nvPr/>
        </p:nvPicPr>
        <p:blipFill>
          <a:blip r:embed="rId2"/>
          <a:stretch>
            <a:fillRect/>
          </a:stretch>
        </p:blipFill>
        <p:spPr>
          <a:xfrm>
            <a:off x="1526517" y="0"/>
            <a:ext cx="9138961"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DD505F0-8181-4D31-BA51-69F11E740B95}"/>
              </a:ext>
            </a:extLst>
          </p:cNvPr>
          <p:cNvPicPr>
            <a:picLocks noChangeAspect="1"/>
          </p:cNvPicPr>
          <p:nvPr/>
        </p:nvPicPr>
        <p:blipFill>
          <a:blip r:embed="rId2"/>
          <a:stretch>
            <a:fillRect/>
          </a:stretch>
        </p:blipFill>
        <p:spPr>
          <a:xfrm>
            <a:off x="2606378" y="8878"/>
            <a:ext cx="6791413" cy="6791413"/>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2D78ECA-A11F-4272-97EE-BDC04FFDC615}"/>
              </a:ext>
            </a:extLst>
          </p:cNvPr>
          <p:cNvPicPr>
            <a:picLocks noChangeAspect="1"/>
          </p:cNvPicPr>
          <p:nvPr/>
        </p:nvPicPr>
        <p:blipFill>
          <a:blip r:embed="rId2"/>
          <a:stretch>
            <a:fillRect/>
          </a:stretch>
        </p:blipFill>
        <p:spPr>
          <a:xfrm>
            <a:off x="1747052" y="0"/>
            <a:ext cx="9031547" cy="6773664"/>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4ECE9A0-6B89-4DB7-9DAA-644AEB606A7C}"/>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3040E55-9CE8-4039-9BD5-918FCBB84507}"/>
              </a:ext>
            </a:extLst>
          </p:cNvPr>
          <p:cNvPicPr>
            <a:picLocks noChangeAspect="1"/>
          </p:cNvPicPr>
          <p:nvPr/>
        </p:nvPicPr>
        <p:blipFill>
          <a:blip r:embed="rId2"/>
          <a:stretch>
            <a:fillRect/>
          </a:stretch>
        </p:blipFill>
        <p:spPr>
          <a:xfrm>
            <a:off x="2219413" y="509915"/>
            <a:ext cx="7777575" cy="5833186"/>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D26D8B0-14C9-4098-97E3-95E1514CF370}"/>
              </a:ext>
            </a:extLst>
          </p:cNvPr>
          <p:cNvPicPr>
            <a:picLocks noChangeAspect="1"/>
          </p:cNvPicPr>
          <p:nvPr/>
        </p:nvPicPr>
        <p:blipFill>
          <a:blip r:embed="rId2"/>
          <a:stretch>
            <a:fillRect/>
          </a:stretch>
        </p:blipFill>
        <p:spPr>
          <a:xfrm>
            <a:off x="23207" y="66440"/>
            <a:ext cx="12088532" cy="6791559"/>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CC84313-473F-490E-BF4B-6891BC6C5784}"/>
              </a:ext>
            </a:extLst>
          </p:cNvPr>
          <p:cNvPicPr>
            <a:picLocks noChangeAspect="1"/>
          </p:cNvPicPr>
          <p:nvPr/>
        </p:nvPicPr>
        <p:blipFill>
          <a:blip r:embed="rId2"/>
          <a:stretch>
            <a:fillRect/>
          </a:stretch>
        </p:blipFill>
        <p:spPr>
          <a:xfrm>
            <a:off x="528495" y="0"/>
            <a:ext cx="11222467" cy="6791413"/>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5DC9CC5-73EC-4194-B10D-31F83D7BC866}"/>
              </a:ext>
            </a:extLst>
          </p:cNvPr>
          <p:cNvPicPr>
            <a:picLocks noChangeAspect="1"/>
          </p:cNvPicPr>
          <p:nvPr/>
        </p:nvPicPr>
        <p:blipFill>
          <a:blip r:embed="rId2"/>
          <a:stretch>
            <a:fillRect/>
          </a:stretch>
        </p:blipFill>
        <p:spPr>
          <a:xfrm>
            <a:off x="1037386" y="66120"/>
            <a:ext cx="10221894" cy="6791879"/>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8D80A17-FF8A-46F8-BC89-6B85358F4BB3}"/>
              </a:ext>
            </a:extLst>
          </p:cNvPr>
          <p:cNvPicPr>
            <a:picLocks noChangeAspect="1"/>
          </p:cNvPicPr>
          <p:nvPr/>
        </p:nvPicPr>
        <p:blipFill>
          <a:blip r:embed="rId2"/>
          <a:stretch>
            <a:fillRect/>
          </a:stretch>
        </p:blipFill>
        <p:spPr>
          <a:xfrm>
            <a:off x="1822764" y="0"/>
            <a:ext cx="8297905"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A887F34-0DDF-4647-8D28-15BC2A603230}"/>
              </a:ext>
            </a:extLst>
          </p:cNvPr>
          <p:cNvPicPr>
            <a:picLocks noChangeAspect="1"/>
          </p:cNvPicPr>
          <p:nvPr/>
        </p:nvPicPr>
        <p:blipFill>
          <a:blip r:embed="rId2"/>
          <a:stretch>
            <a:fillRect/>
          </a:stretch>
        </p:blipFill>
        <p:spPr>
          <a:xfrm>
            <a:off x="2528288" y="65471"/>
            <a:ext cx="6890918" cy="6890918"/>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AD423A8-5DE1-4FCF-8FEE-91FB508A3D27}"/>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05CD131-ED13-4E77-B44D-DE7F31CE253A}"/>
              </a:ext>
            </a:extLst>
          </p:cNvPr>
          <p:cNvPicPr>
            <a:picLocks noChangeAspect="1"/>
          </p:cNvPicPr>
          <p:nvPr/>
        </p:nvPicPr>
        <p:blipFill>
          <a:blip r:embed="rId2"/>
          <a:stretch>
            <a:fillRect/>
          </a:stretch>
        </p:blipFill>
        <p:spPr>
          <a:xfrm>
            <a:off x="2671986" y="0"/>
            <a:ext cx="6858000"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CDF2406-84C4-4492-935E-67D83EDE9AD9}"/>
              </a:ext>
            </a:extLst>
          </p:cNvPr>
          <p:cNvPicPr>
            <a:picLocks noChangeAspect="1"/>
          </p:cNvPicPr>
          <p:nvPr/>
        </p:nvPicPr>
        <p:blipFill>
          <a:blip r:embed="rId2"/>
          <a:stretch>
            <a:fillRect/>
          </a:stretch>
        </p:blipFill>
        <p:spPr>
          <a:xfrm>
            <a:off x="812490" y="0"/>
            <a:ext cx="10567007"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DCF3F82-21BD-417F-B9D7-286B5B7C84A2}"/>
              </a:ext>
            </a:extLst>
          </p:cNvPr>
          <p:cNvPicPr>
            <a:picLocks noChangeAspect="1"/>
          </p:cNvPicPr>
          <p:nvPr/>
        </p:nvPicPr>
        <p:blipFill>
          <a:blip r:embed="rId2"/>
          <a:stretch>
            <a:fillRect/>
          </a:stretch>
        </p:blipFill>
        <p:spPr>
          <a:xfrm>
            <a:off x="672111" y="0"/>
            <a:ext cx="10847774"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E28FFC9-178C-484F-89EB-D9B0E179DEC7}"/>
              </a:ext>
            </a:extLst>
          </p:cNvPr>
          <p:cNvPicPr>
            <a:picLocks noChangeAspect="1"/>
          </p:cNvPicPr>
          <p:nvPr/>
        </p:nvPicPr>
        <p:blipFill>
          <a:blip r:embed="rId2"/>
          <a:stretch>
            <a:fillRect/>
          </a:stretch>
        </p:blipFill>
        <p:spPr>
          <a:xfrm>
            <a:off x="939180" y="0"/>
            <a:ext cx="10287000" cy="685800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BBDBDE8-4E7F-4300-80FF-E060BC3A4912}"/>
              </a:ext>
            </a:extLst>
          </p:cNvPr>
          <p:cNvPicPr>
            <a:picLocks noChangeAspect="1"/>
          </p:cNvPicPr>
          <p:nvPr/>
        </p:nvPicPr>
        <p:blipFill>
          <a:blip r:embed="rId2"/>
          <a:stretch>
            <a:fillRect/>
          </a:stretch>
        </p:blipFill>
        <p:spPr>
          <a:xfrm>
            <a:off x="4145871" y="1445337"/>
            <a:ext cx="3988941" cy="3855979"/>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08711D9B-C351-4B41-937C-12FA9E5868ED}"/>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27FE01F2-FE55-4726-880D-BD9420FAF25E}"/>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1F88AD63-353E-4ECF-B5B8-E3571D5F54CB}"/>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
        <p:nvSpPr>
          <p:cNvPr id="5" name="CuadroTexto 5">
            <a:extLst>
              <a:ext uri="{FF2B5EF4-FFF2-40B4-BE49-F238E27FC236}">
                <a16:creationId xmlns:a16="http://schemas.microsoft.com/office/drawing/2014/main" id="{0E83C916-4947-404F-9FD7-F93BC6ECA055}"/>
              </a:ext>
            </a:extLst>
          </p:cNvPr>
          <p:cNvSpPr txBox="1"/>
          <p:nvPr/>
        </p:nvSpPr>
        <p:spPr>
          <a:xfrm>
            <a:off x="3047256" y="476566"/>
            <a:ext cx="6094521" cy="5909309"/>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000000"/>
                </a:solidFill>
                <a:uFillTx/>
                <a:latin typeface="Calibri" pitchFamily="34"/>
                <a:ea typeface="Times New Roman" pitchFamily="18"/>
                <a:cs typeface="Times New Roman" pitchFamily="18"/>
              </a:rPr>
              <a:t>En la noche del 5 al 6 de abril de 1903, arde el Gran Teatro de Lille. Al día siguiente, el ayuntamiento decidió construir rápidamente un teatro provisional. Elige el proyecto del arquitecto Léonce Hainiez y la compañía “Debosque van Armentières” que construirá el teatro. La construcción comenzó el 19 de agosto y duró 103 días. Fue inaugurado el 30 de noviembre de 1903 por Gustave Delory, alcalde de Lille.</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000000"/>
                </a:solidFill>
                <a:uFillTx/>
                <a:latin typeface="Calibri" pitchFamily="34"/>
                <a:ea typeface="Times New Roman" pitchFamily="18"/>
                <a:cs typeface="Times New Roman" pitchFamily="18"/>
              </a:rPr>
              <a:t> </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000000"/>
                </a:solidFill>
                <a:uFillTx/>
                <a:latin typeface="Calibri" pitchFamily="34"/>
                <a:ea typeface="Times New Roman" pitchFamily="18"/>
                <a:cs typeface="Times New Roman" pitchFamily="18"/>
              </a:rPr>
              <a:t>En 1903 es una sala de 2.000 plazas para los espectadores en la inauguración. Se puede admirar la sala iluminada por candelabros, con un techo pintado con patrones a la moda de la época (desaparecidos desde entonces). El foso de la orquesta está casi al mismo nivel que el de la sala y es visible para el espectador.</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000000"/>
                </a:solidFill>
                <a:uFillTx/>
                <a:latin typeface="Calibri" pitchFamily="34"/>
                <a:ea typeface="Times New Roman" pitchFamily="18"/>
                <a:cs typeface="Times New Roman" pitchFamily="18"/>
              </a:rPr>
              <a:t> </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000000"/>
                </a:solidFill>
                <a:uFillTx/>
                <a:latin typeface="Calibri" pitchFamily="34"/>
                <a:ea typeface="Times New Roman" pitchFamily="18"/>
                <a:cs typeface="Times New Roman" pitchFamily="18"/>
              </a:rPr>
              <a:t>Para mayor comodidad, el Sebastopol tiene más, en 1998, solo 1.350 asientos. La intimidad entre el artista y el público durante Variety se ha visto reforzada por el Premio Proscenium. El 15 de diciembre de 1998, el teatro Sebastopol abre sus puertas luego de dos años de trabajo por cumplimiento de seguridad. Muy buena visibilidad y acústica perfecta contribuyen a su éxito.</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25D627DB-28E0-4E1F-9384-8B8272804CCE}"/>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6579C526-4F1F-4113-A59D-5B5E9D843B63}"/>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116F05C3-6CFF-429D-99CF-469A889F3FA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9EB08B77-8545-4A5F-BEE5-171786C5ACAD}"/>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4DDAB392-F5B0-45AA-8CE5-097221715858}"/>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155C53C3-E3E4-4FE2-AF9D-107ADC5113D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E404F251-EB75-4AF0-A83B-7A1FDD3F5F3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BE14B40A-AF99-4EA6-AA78-9D8C0A7E8D0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9291DFCD-1F0D-43E7-AC4D-DD092E46A3E7}"/>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98681285-7ED2-405C-A8DA-1BCE374237AC}"/>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B8E252A2-F6E5-4E3D-9991-D3CAC409F995}"/>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60828593"/>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108</TotalTime>
  <Words>472</Words>
  <Application>Microsoft Office PowerPoint</Application>
  <PresentationFormat>Panorámica</PresentationFormat>
  <Paragraphs>20</Paragraphs>
  <Slides>30</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30</vt:i4>
      </vt:variant>
    </vt:vector>
  </HeadingPairs>
  <TitlesOfParts>
    <vt:vector size="39"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2</cp:revision>
  <dcterms:created xsi:type="dcterms:W3CDTF">2020-03-24T18:51:46Z</dcterms:created>
  <dcterms:modified xsi:type="dcterms:W3CDTF">2020-10-04T18:17:30Z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