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327" r:id="rId24"/>
    <p:sldId id="328" r:id="rId2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CC767C2-F805-4FC8-B583-7F3E36D3AC5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7E2F223-C24C-4BFB-A241-CF43F8A3C3E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D4126AC-520D-4BBB-9A1B-FB9871AE06AB}" type="datetime1">
              <a:rPr lang="es-ES"/>
              <a:pPr lvl="0"/>
              <a:t>20/10/2020</a:t>
            </a:fld>
            <a:endParaRPr lang="es-ES"/>
          </a:p>
        </p:txBody>
      </p:sp>
      <p:sp>
        <p:nvSpPr>
          <p:cNvPr id="4" name="Marcador de imagen de diapositiva 3">
            <a:extLst>
              <a:ext uri="{FF2B5EF4-FFF2-40B4-BE49-F238E27FC236}">
                <a16:creationId xmlns:a16="http://schemas.microsoft.com/office/drawing/2014/main" id="{0D623D89-8854-4180-BBD9-C3AD340DB3A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CFC1C46-E11A-4246-8AA9-13020CB3F79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7AC6C1E-F733-4F25-B3F2-7AABB212163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DE0D015-F9D3-4864-911D-E777197F674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E7DA94-596E-4B04-B6CF-DCBBB7981210}" type="slidenum">
              <a:t>‹Nº›</a:t>
            </a:fld>
            <a:endParaRPr lang="es-ES"/>
          </a:p>
        </p:txBody>
      </p:sp>
    </p:spTree>
    <p:extLst>
      <p:ext uri="{BB962C8B-B14F-4D97-AF65-F5344CB8AC3E}">
        <p14:creationId xmlns:p14="http://schemas.microsoft.com/office/powerpoint/2010/main" val="178584428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056716-781C-440F-B25A-45C1D6E332D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E364238-4AB7-438E-BB7D-CFD5B42CBF9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947CA68-A899-4F6A-A310-350C34E495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97113C4-D484-476F-A27E-8C946BC474B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2E5E27E-C8F2-41DF-8F48-26614302E23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A8CFF02-A63F-47A3-94A4-50A8B9BC7F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0553D5C-4545-4C77-8BAD-37F104D9116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568B85-CA4B-4BC3-98EA-7F37CD5AC47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D000EE-4489-4824-808C-2BBC90FF809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3E72DBE-19CD-4891-9BA3-1AA2011AA17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95F85B3-15A1-4C4F-BADD-8B7EBBA94C42}"/>
              </a:ext>
            </a:extLst>
          </p:cNvPr>
          <p:cNvSpPr txBox="1">
            <a:spLocks noGrp="1"/>
          </p:cNvSpPr>
          <p:nvPr>
            <p:ph type="dt" sz="half" idx="7"/>
          </p:nvPr>
        </p:nvSpPr>
        <p:spPr/>
        <p:txBody>
          <a:bodyPr/>
          <a:lstStyle>
            <a:lvl1pPr>
              <a:defRPr/>
            </a:lvl1pPr>
          </a:lstStyle>
          <a:p>
            <a:pPr lvl="0"/>
            <a:fld id="{209D5B5D-A527-4CD1-9E81-A41F710DECBD}" type="datetime1">
              <a:rPr lang="es-ES"/>
              <a:pPr lvl="0"/>
              <a:t>20/10/2020</a:t>
            </a:fld>
            <a:endParaRPr lang="es-ES"/>
          </a:p>
        </p:txBody>
      </p:sp>
      <p:sp>
        <p:nvSpPr>
          <p:cNvPr id="5" name="Marcador de pie de página 4">
            <a:extLst>
              <a:ext uri="{FF2B5EF4-FFF2-40B4-BE49-F238E27FC236}">
                <a16:creationId xmlns:a16="http://schemas.microsoft.com/office/drawing/2014/main" id="{3FC72B43-858E-4DD3-8893-0A15685B01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D215769-992F-40D7-A10E-DA7975AF8025}"/>
              </a:ext>
            </a:extLst>
          </p:cNvPr>
          <p:cNvSpPr txBox="1">
            <a:spLocks noGrp="1"/>
          </p:cNvSpPr>
          <p:nvPr>
            <p:ph type="sldNum" sz="quarter" idx="8"/>
          </p:nvPr>
        </p:nvSpPr>
        <p:spPr/>
        <p:txBody>
          <a:bodyPr/>
          <a:lstStyle>
            <a:lvl1pPr>
              <a:defRPr/>
            </a:lvl1pPr>
          </a:lstStyle>
          <a:p>
            <a:pPr lvl="0"/>
            <a:fld id="{6C9D943D-3160-42CC-9817-3473BACB82E7}" type="slidenum">
              <a:t>‹Nº›</a:t>
            </a:fld>
            <a:endParaRPr lang="es-ES"/>
          </a:p>
        </p:txBody>
      </p:sp>
    </p:spTree>
    <p:extLst>
      <p:ext uri="{BB962C8B-B14F-4D97-AF65-F5344CB8AC3E}">
        <p14:creationId xmlns:p14="http://schemas.microsoft.com/office/powerpoint/2010/main" val="159757063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D2735A-4D92-4E74-8805-DA14A47B2E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F222F0F-CF61-4F19-B310-10D825913A1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3B93A9-C5E9-40CB-ACBD-45606044A1F9}"/>
              </a:ext>
            </a:extLst>
          </p:cNvPr>
          <p:cNvSpPr txBox="1">
            <a:spLocks noGrp="1"/>
          </p:cNvSpPr>
          <p:nvPr>
            <p:ph type="dt" sz="half" idx="7"/>
          </p:nvPr>
        </p:nvSpPr>
        <p:spPr/>
        <p:txBody>
          <a:bodyPr/>
          <a:lstStyle>
            <a:lvl1pPr>
              <a:defRPr/>
            </a:lvl1pPr>
          </a:lstStyle>
          <a:p>
            <a:pPr lvl="0"/>
            <a:fld id="{C17025B5-4AF1-4EBE-8FD8-6CE3D22ECF18}" type="datetime1">
              <a:rPr lang="es-ES"/>
              <a:pPr lvl="0"/>
              <a:t>20/10/2020</a:t>
            </a:fld>
            <a:endParaRPr lang="es-ES"/>
          </a:p>
        </p:txBody>
      </p:sp>
      <p:sp>
        <p:nvSpPr>
          <p:cNvPr id="5" name="Marcador de pie de página 4">
            <a:extLst>
              <a:ext uri="{FF2B5EF4-FFF2-40B4-BE49-F238E27FC236}">
                <a16:creationId xmlns:a16="http://schemas.microsoft.com/office/drawing/2014/main" id="{64FCE84A-006E-489B-A684-A2FC83486CD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15D890-BB8B-4E1A-99FA-D16A6D257385}"/>
              </a:ext>
            </a:extLst>
          </p:cNvPr>
          <p:cNvSpPr txBox="1">
            <a:spLocks noGrp="1"/>
          </p:cNvSpPr>
          <p:nvPr>
            <p:ph type="sldNum" sz="quarter" idx="8"/>
          </p:nvPr>
        </p:nvSpPr>
        <p:spPr/>
        <p:txBody>
          <a:bodyPr/>
          <a:lstStyle>
            <a:lvl1pPr>
              <a:defRPr/>
            </a:lvl1pPr>
          </a:lstStyle>
          <a:p>
            <a:pPr lvl="0"/>
            <a:fld id="{BE7608B0-DFDF-4FF7-ABC8-0F0147944CEF}" type="slidenum">
              <a:t>‹Nº›</a:t>
            </a:fld>
            <a:endParaRPr lang="es-ES"/>
          </a:p>
        </p:txBody>
      </p:sp>
    </p:spTree>
    <p:extLst>
      <p:ext uri="{BB962C8B-B14F-4D97-AF65-F5344CB8AC3E}">
        <p14:creationId xmlns:p14="http://schemas.microsoft.com/office/powerpoint/2010/main" val="3022453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535085-3C92-442F-A648-917DFC0A430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FC7F985-26E5-4FDB-84B6-9F1674A421B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9B68E06-46E9-4E83-AF13-1BF3987C957D}"/>
              </a:ext>
            </a:extLst>
          </p:cNvPr>
          <p:cNvSpPr txBox="1">
            <a:spLocks noGrp="1"/>
          </p:cNvSpPr>
          <p:nvPr>
            <p:ph type="dt" sz="half" idx="7"/>
          </p:nvPr>
        </p:nvSpPr>
        <p:spPr/>
        <p:txBody>
          <a:bodyPr/>
          <a:lstStyle>
            <a:lvl1pPr>
              <a:defRPr/>
            </a:lvl1pPr>
          </a:lstStyle>
          <a:p>
            <a:pPr lvl="0"/>
            <a:fld id="{0E21735F-8B05-4711-9F4E-9584B9951FFE}" type="datetime1">
              <a:rPr lang="es-ES"/>
              <a:pPr lvl="0"/>
              <a:t>20/10/2020</a:t>
            </a:fld>
            <a:endParaRPr lang="es-ES"/>
          </a:p>
        </p:txBody>
      </p:sp>
      <p:sp>
        <p:nvSpPr>
          <p:cNvPr id="5" name="Marcador de pie de página 4">
            <a:extLst>
              <a:ext uri="{FF2B5EF4-FFF2-40B4-BE49-F238E27FC236}">
                <a16:creationId xmlns:a16="http://schemas.microsoft.com/office/drawing/2014/main" id="{87E2CF5A-94D3-4305-BD53-14D14CC2F4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9FC2D0-763D-4520-B142-B30143C93EAA}"/>
              </a:ext>
            </a:extLst>
          </p:cNvPr>
          <p:cNvSpPr txBox="1">
            <a:spLocks noGrp="1"/>
          </p:cNvSpPr>
          <p:nvPr>
            <p:ph type="sldNum" sz="quarter" idx="8"/>
          </p:nvPr>
        </p:nvSpPr>
        <p:spPr/>
        <p:txBody>
          <a:bodyPr/>
          <a:lstStyle>
            <a:lvl1pPr>
              <a:defRPr/>
            </a:lvl1pPr>
          </a:lstStyle>
          <a:p>
            <a:pPr lvl="0"/>
            <a:fld id="{12A29C04-ED60-4704-A58E-D1D775C8C037}" type="slidenum">
              <a:t>‹Nº›</a:t>
            </a:fld>
            <a:endParaRPr lang="es-ES"/>
          </a:p>
        </p:txBody>
      </p:sp>
    </p:spTree>
    <p:extLst>
      <p:ext uri="{BB962C8B-B14F-4D97-AF65-F5344CB8AC3E}">
        <p14:creationId xmlns:p14="http://schemas.microsoft.com/office/powerpoint/2010/main" val="176836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0A5F2D-52E4-435B-954C-F228866EA9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8E423CB-68AC-4742-A371-3F603744FDB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EB579A2-354E-4A3E-BD5B-668CE77D487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F835EA3-E2C0-46CD-9628-3B3730F4E8EA}"/>
              </a:ext>
            </a:extLst>
          </p:cNvPr>
          <p:cNvSpPr txBox="1">
            <a:spLocks noGrp="1"/>
          </p:cNvSpPr>
          <p:nvPr>
            <p:ph type="dt" sz="half" idx="7"/>
          </p:nvPr>
        </p:nvSpPr>
        <p:spPr/>
        <p:txBody>
          <a:bodyPr/>
          <a:lstStyle>
            <a:lvl1pPr>
              <a:defRPr/>
            </a:lvl1pPr>
          </a:lstStyle>
          <a:p>
            <a:pPr lvl="0"/>
            <a:fld id="{1C85E60D-8D49-4A12-92EA-2300C5D3698B}" type="datetime1">
              <a:rPr lang="es-ES"/>
              <a:pPr lvl="0"/>
              <a:t>20/10/2020</a:t>
            </a:fld>
            <a:endParaRPr lang="es-ES"/>
          </a:p>
        </p:txBody>
      </p:sp>
      <p:sp>
        <p:nvSpPr>
          <p:cNvPr id="6" name="Marcador de pie de página 5">
            <a:extLst>
              <a:ext uri="{FF2B5EF4-FFF2-40B4-BE49-F238E27FC236}">
                <a16:creationId xmlns:a16="http://schemas.microsoft.com/office/drawing/2014/main" id="{C36D0867-AD91-419B-9647-80660CCE57B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0F87881-5315-44C3-B70D-F07E7B4B1FE9}"/>
              </a:ext>
            </a:extLst>
          </p:cNvPr>
          <p:cNvSpPr txBox="1">
            <a:spLocks noGrp="1"/>
          </p:cNvSpPr>
          <p:nvPr>
            <p:ph type="sldNum" sz="quarter" idx="8"/>
          </p:nvPr>
        </p:nvSpPr>
        <p:spPr/>
        <p:txBody>
          <a:bodyPr/>
          <a:lstStyle>
            <a:lvl1pPr>
              <a:defRPr/>
            </a:lvl1pPr>
          </a:lstStyle>
          <a:p>
            <a:pPr lvl="0"/>
            <a:fld id="{F14DAE24-5C4E-45E6-8BD1-FEE0CAB9AE12}" type="slidenum">
              <a:t>‹Nº›</a:t>
            </a:fld>
            <a:endParaRPr lang="es-ES"/>
          </a:p>
        </p:txBody>
      </p:sp>
    </p:spTree>
    <p:extLst>
      <p:ext uri="{BB962C8B-B14F-4D97-AF65-F5344CB8AC3E}">
        <p14:creationId xmlns:p14="http://schemas.microsoft.com/office/powerpoint/2010/main" val="108277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09B2EE-03CF-48DE-9547-662B87409D6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14B13A7-40EA-45A7-9105-645033BA46E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F6CD3CC-E608-4908-8D68-F94E9BE0CF5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FFA8210-1D0C-47AE-9CE5-0137A0F6988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BF79E82-091C-4E78-9964-A6B52140459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1586D9C-4E16-4ACF-878C-8EAFBFB0A933}"/>
              </a:ext>
            </a:extLst>
          </p:cNvPr>
          <p:cNvSpPr txBox="1">
            <a:spLocks noGrp="1"/>
          </p:cNvSpPr>
          <p:nvPr>
            <p:ph type="dt" sz="half" idx="7"/>
          </p:nvPr>
        </p:nvSpPr>
        <p:spPr/>
        <p:txBody>
          <a:bodyPr/>
          <a:lstStyle>
            <a:lvl1pPr>
              <a:defRPr/>
            </a:lvl1pPr>
          </a:lstStyle>
          <a:p>
            <a:pPr lvl="0"/>
            <a:fld id="{B4FAE1EF-77D0-4527-9C87-3838AF503BB0}" type="datetime1">
              <a:rPr lang="es-ES"/>
              <a:pPr lvl="0"/>
              <a:t>20/10/2020</a:t>
            </a:fld>
            <a:endParaRPr lang="es-ES"/>
          </a:p>
        </p:txBody>
      </p:sp>
      <p:sp>
        <p:nvSpPr>
          <p:cNvPr id="8" name="Marcador de pie de página 7">
            <a:extLst>
              <a:ext uri="{FF2B5EF4-FFF2-40B4-BE49-F238E27FC236}">
                <a16:creationId xmlns:a16="http://schemas.microsoft.com/office/drawing/2014/main" id="{9A484002-2A2C-41C1-99AF-9EA4C44BF5C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1EF5661-1BF8-41A3-887F-8DA4912F6297}"/>
              </a:ext>
            </a:extLst>
          </p:cNvPr>
          <p:cNvSpPr txBox="1">
            <a:spLocks noGrp="1"/>
          </p:cNvSpPr>
          <p:nvPr>
            <p:ph type="sldNum" sz="quarter" idx="8"/>
          </p:nvPr>
        </p:nvSpPr>
        <p:spPr/>
        <p:txBody>
          <a:bodyPr/>
          <a:lstStyle>
            <a:lvl1pPr>
              <a:defRPr/>
            </a:lvl1pPr>
          </a:lstStyle>
          <a:p>
            <a:pPr lvl="0"/>
            <a:fld id="{A0741FFD-0014-4428-A575-05D98049DDAB}" type="slidenum">
              <a:t>‹Nº›</a:t>
            </a:fld>
            <a:endParaRPr lang="es-ES"/>
          </a:p>
        </p:txBody>
      </p:sp>
    </p:spTree>
    <p:extLst>
      <p:ext uri="{BB962C8B-B14F-4D97-AF65-F5344CB8AC3E}">
        <p14:creationId xmlns:p14="http://schemas.microsoft.com/office/powerpoint/2010/main" val="200621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C16831-37DA-4E27-A6FE-47997B4BBF7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6BD5868-EF43-4E3E-BF1B-E8CA62344569}"/>
              </a:ext>
            </a:extLst>
          </p:cNvPr>
          <p:cNvSpPr txBox="1">
            <a:spLocks noGrp="1"/>
          </p:cNvSpPr>
          <p:nvPr>
            <p:ph type="dt" sz="half" idx="7"/>
          </p:nvPr>
        </p:nvSpPr>
        <p:spPr/>
        <p:txBody>
          <a:bodyPr/>
          <a:lstStyle>
            <a:lvl1pPr>
              <a:defRPr/>
            </a:lvl1pPr>
          </a:lstStyle>
          <a:p>
            <a:pPr lvl="0"/>
            <a:fld id="{13B552E4-9921-403C-8A2E-80C961A73F96}" type="datetime1">
              <a:rPr lang="es-ES"/>
              <a:pPr lvl="0"/>
              <a:t>20/10/2020</a:t>
            </a:fld>
            <a:endParaRPr lang="es-ES"/>
          </a:p>
        </p:txBody>
      </p:sp>
      <p:sp>
        <p:nvSpPr>
          <p:cNvPr id="4" name="Marcador de pie de página 3">
            <a:extLst>
              <a:ext uri="{FF2B5EF4-FFF2-40B4-BE49-F238E27FC236}">
                <a16:creationId xmlns:a16="http://schemas.microsoft.com/office/drawing/2014/main" id="{81231988-429C-44C5-8F4D-73B98D3D93A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912A997-FD6A-4F45-815A-60D466252A21}"/>
              </a:ext>
            </a:extLst>
          </p:cNvPr>
          <p:cNvSpPr txBox="1">
            <a:spLocks noGrp="1"/>
          </p:cNvSpPr>
          <p:nvPr>
            <p:ph type="sldNum" sz="quarter" idx="8"/>
          </p:nvPr>
        </p:nvSpPr>
        <p:spPr/>
        <p:txBody>
          <a:bodyPr/>
          <a:lstStyle>
            <a:lvl1pPr>
              <a:defRPr/>
            </a:lvl1pPr>
          </a:lstStyle>
          <a:p>
            <a:pPr lvl="0"/>
            <a:fld id="{2626201A-778E-49FD-9DEA-DE2E0F0669F4}" type="slidenum">
              <a:t>‹Nº›</a:t>
            </a:fld>
            <a:endParaRPr lang="es-ES"/>
          </a:p>
        </p:txBody>
      </p:sp>
    </p:spTree>
    <p:extLst>
      <p:ext uri="{BB962C8B-B14F-4D97-AF65-F5344CB8AC3E}">
        <p14:creationId xmlns:p14="http://schemas.microsoft.com/office/powerpoint/2010/main" val="398209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1E80118-ECDB-4A68-B595-9B589190D791}"/>
              </a:ext>
            </a:extLst>
          </p:cNvPr>
          <p:cNvSpPr txBox="1">
            <a:spLocks noGrp="1"/>
          </p:cNvSpPr>
          <p:nvPr>
            <p:ph type="dt" sz="half" idx="7"/>
          </p:nvPr>
        </p:nvSpPr>
        <p:spPr/>
        <p:txBody>
          <a:bodyPr/>
          <a:lstStyle>
            <a:lvl1pPr>
              <a:defRPr/>
            </a:lvl1pPr>
          </a:lstStyle>
          <a:p>
            <a:pPr lvl="0"/>
            <a:fld id="{4D90DEFF-9A43-4EAE-9023-B5D3B8C8E2B8}" type="datetime1">
              <a:rPr lang="es-ES"/>
              <a:pPr lvl="0"/>
              <a:t>20/10/2020</a:t>
            </a:fld>
            <a:endParaRPr lang="es-ES"/>
          </a:p>
        </p:txBody>
      </p:sp>
      <p:sp>
        <p:nvSpPr>
          <p:cNvPr id="3" name="Marcador de pie de página 2">
            <a:extLst>
              <a:ext uri="{FF2B5EF4-FFF2-40B4-BE49-F238E27FC236}">
                <a16:creationId xmlns:a16="http://schemas.microsoft.com/office/drawing/2014/main" id="{B5271965-3EAE-4A69-ABB6-B81C3EEE25D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513B87C-492B-4223-9E80-9C61B6D41E39}"/>
              </a:ext>
            </a:extLst>
          </p:cNvPr>
          <p:cNvSpPr txBox="1">
            <a:spLocks noGrp="1"/>
          </p:cNvSpPr>
          <p:nvPr>
            <p:ph type="sldNum" sz="quarter" idx="8"/>
          </p:nvPr>
        </p:nvSpPr>
        <p:spPr/>
        <p:txBody>
          <a:bodyPr/>
          <a:lstStyle>
            <a:lvl1pPr>
              <a:defRPr/>
            </a:lvl1pPr>
          </a:lstStyle>
          <a:p>
            <a:pPr lvl="0"/>
            <a:fld id="{DAFBFADA-DBBA-4B14-BCDD-5B5F62F01108}" type="slidenum">
              <a:t>‹Nº›</a:t>
            </a:fld>
            <a:endParaRPr lang="es-ES"/>
          </a:p>
        </p:txBody>
      </p:sp>
    </p:spTree>
    <p:extLst>
      <p:ext uri="{BB962C8B-B14F-4D97-AF65-F5344CB8AC3E}">
        <p14:creationId xmlns:p14="http://schemas.microsoft.com/office/powerpoint/2010/main" val="32324231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99C7E7-0F87-4B00-8395-A0028989F26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BABEC6E-28C3-4C2C-AC87-593B34B9D61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769C374-F469-47E6-BF2C-6CF7DBBABC3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B92E303-04DC-4EC2-9B4C-831BBAF955FB}"/>
              </a:ext>
            </a:extLst>
          </p:cNvPr>
          <p:cNvSpPr txBox="1">
            <a:spLocks noGrp="1"/>
          </p:cNvSpPr>
          <p:nvPr>
            <p:ph type="dt" sz="half" idx="7"/>
          </p:nvPr>
        </p:nvSpPr>
        <p:spPr/>
        <p:txBody>
          <a:bodyPr/>
          <a:lstStyle>
            <a:lvl1pPr>
              <a:defRPr/>
            </a:lvl1pPr>
          </a:lstStyle>
          <a:p>
            <a:pPr lvl="0"/>
            <a:fld id="{0E2932EF-E737-4CC1-92DA-CCA940229871}" type="datetime1">
              <a:rPr lang="es-ES"/>
              <a:pPr lvl="0"/>
              <a:t>20/10/2020</a:t>
            </a:fld>
            <a:endParaRPr lang="es-ES"/>
          </a:p>
        </p:txBody>
      </p:sp>
      <p:sp>
        <p:nvSpPr>
          <p:cNvPr id="6" name="Marcador de pie de página 5">
            <a:extLst>
              <a:ext uri="{FF2B5EF4-FFF2-40B4-BE49-F238E27FC236}">
                <a16:creationId xmlns:a16="http://schemas.microsoft.com/office/drawing/2014/main" id="{1B72C12F-06CF-43EF-BED7-8AE13643F59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D82920-A5E6-4F76-A9B8-01F96C081DDB}"/>
              </a:ext>
            </a:extLst>
          </p:cNvPr>
          <p:cNvSpPr txBox="1">
            <a:spLocks noGrp="1"/>
          </p:cNvSpPr>
          <p:nvPr>
            <p:ph type="sldNum" sz="quarter" idx="8"/>
          </p:nvPr>
        </p:nvSpPr>
        <p:spPr/>
        <p:txBody>
          <a:bodyPr/>
          <a:lstStyle>
            <a:lvl1pPr>
              <a:defRPr/>
            </a:lvl1pPr>
          </a:lstStyle>
          <a:p>
            <a:pPr lvl="0"/>
            <a:fld id="{899610BF-0CF6-4CBA-A45C-341B48C41215}" type="slidenum">
              <a:t>‹Nº›</a:t>
            </a:fld>
            <a:endParaRPr lang="es-ES"/>
          </a:p>
        </p:txBody>
      </p:sp>
    </p:spTree>
    <p:extLst>
      <p:ext uri="{BB962C8B-B14F-4D97-AF65-F5344CB8AC3E}">
        <p14:creationId xmlns:p14="http://schemas.microsoft.com/office/powerpoint/2010/main" val="3245059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45743A-4E81-41A1-A334-0339A9C3098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5D292C4-FC1A-4BBE-A76B-7A3D348CEF0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7241982-31E2-4716-90F1-1500C4A0871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633A7E1-9C78-4CA4-955E-9FC738211D87}"/>
              </a:ext>
            </a:extLst>
          </p:cNvPr>
          <p:cNvSpPr txBox="1">
            <a:spLocks noGrp="1"/>
          </p:cNvSpPr>
          <p:nvPr>
            <p:ph type="dt" sz="half" idx="7"/>
          </p:nvPr>
        </p:nvSpPr>
        <p:spPr/>
        <p:txBody>
          <a:bodyPr/>
          <a:lstStyle>
            <a:lvl1pPr>
              <a:defRPr/>
            </a:lvl1pPr>
          </a:lstStyle>
          <a:p>
            <a:pPr lvl="0"/>
            <a:fld id="{02A8AF88-2946-4684-A370-2807101D1B2C}" type="datetime1">
              <a:rPr lang="es-ES"/>
              <a:pPr lvl="0"/>
              <a:t>20/10/2020</a:t>
            </a:fld>
            <a:endParaRPr lang="es-ES"/>
          </a:p>
        </p:txBody>
      </p:sp>
      <p:sp>
        <p:nvSpPr>
          <p:cNvPr id="6" name="Marcador de pie de página 5">
            <a:extLst>
              <a:ext uri="{FF2B5EF4-FFF2-40B4-BE49-F238E27FC236}">
                <a16:creationId xmlns:a16="http://schemas.microsoft.com/office/drawing/2014/main" id="{1C6C4E67-C6B8-4E65-8299-8BE4DF45310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767618-17BB-4B77-8129-6906FE813006}"/>
              </a:ext>
            </a:extLst>
          </p:cNvPr>
          <p:cNvSpPr txBox="1">
            <a:spLocks noGrp="1"/>
          </p:cNvSpPr>
          <p:nvPr>
            <p:ph type="sldNum" sz="quarter" idx="8"/>
          </p:nvPr>
        </p:nvSpPr>
        <p:spPr/>
        <p:txBody>
          <a:bodyPr/>
          <a:lstStyle>
            <a:lvl1pPr>
              <a:defRPr/>
            </a:lvl1pPr>
          </a:lstStyle>
          <a:p>
            <a:pPr lvl="0"/>
            <a:fld id="{3A30A3F6-817C-40B7-88E2-BA1ADC70E51D}" type="slidenum">
              <a:t>‹Nº›</a:t>
            </a:fld>
            <a:endParaRPr lang="es-ES"/>
          </a:p>
        </p:txBody>
      </p:sp>
    </p:spTree>
    <p:extLst>
      <p:ext uri="{BB962C8B-B14F-4D97-AF65-F5344CB8AC3E}">
        <p14:creationId xmlns:p14="http://schemas.microsoft.com/office/powerpoint/2010/main" val="2113935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F396EC-43D3-43EB-B914-178F24A23F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CAF4165-445B-4977-B64A-AEC6303F1E9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B73D0D9-13AA-4582-8E53-5EC4D8E4BA96}"/>
              </a:ext>
            </a:extLst>
          </p:cNvPr>
          <p:cNvSpPr txBox="1">
            <a:spLocks noGrp="1"/>
          </p:cNvSpPr>
          <p:nvPr>
            <p:ph type="dt" sz="half" idx="7"/>
          </p:nvPr>
        </p:nvSpPr>
        <p:spPr/>
        <p:txBody>
          <a:bodyPr/>
          <a:lstStyle>
            <a:lvl1pPr>
              <a:defRPr/>
            </a:lvl1pPr>
          </a:lstStyle>
          <a:p>
            <a:pPr lvl="0"/>
            <a:fld id="{8F45E3D1-AB03-4CD1-8775-2BB824C744D2}" type="datetime1">
              <a:rPr lang="es-ES"/>
              <a:pPr lvl="0"/>
              <a:t>20/10/2020</a:t>
            </a:fld>
            <a:endParaRPr lang="es-ES"/>
          </a:p>
        </p:txBody>
      </p:sp>
      <p:sp>
        <p:nvSpPr>
          <p:cNvPr id="5" name="Marcador de pie de página 4">
            <a:extLst>
              <a:ext uri="{FF2B5EF4-FFF2-40B4-BE49-F238E27FC236}">
                <a16:creationId xmlns:a16="http://schemas.microsoft.com/office/drawing/2014/main" id="{38E03425-BFD3-4BD4-AF12-FD77E835997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414E3A-A4A7-4EA7-BC61-FE6052B23740}"/>
              </a:ext>
            </a:extLst>
          </p:cNvPr>
          <p:cNvSpPr txBox="1">
            <a:spLocks noGrp="1"/>
          </p:cNvSpPr>
          <p:nvPr>
            <p:ph type="sldNum" sz="quarter" idx="8"/>
          </p:nvPr>
        </p:nvSpPr>
        <p:spPr/>
        <p:txBody>
          <a:bodyPr/>
          <a:lstStyle>
            <a:lvl1pPr>
              <a:defRPr/>
            </a:lvl1pPr>
          </a:lstStyle>
          <a:p>
            <a:pPr lvl="0"/>
            <a:fld id="{919E499A-72CD-46F4-9CF9-5424D6A3AF32}" type="slidenum">
              <a:t>‹Nº›</a:t>
            </a:fld>
            <a:endParaRPr lang="es-ES"/>
          </a:p>
        </p:txBody>
      </p:sp>
    </p:spTree>
    <p:extLst>
      <p:ext uri="{BB962C8B-B14F-4D97-AF65-F5344CB8AC3E}">
        <p14:creationId xmlns:p14="http://schemas.microsoft.com/office/powerpoint/2010/main" val="339668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E4268C3-CC95-45F4-93B0-397387D8B4B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0891D5E-42AC-42C5-AC2E-AFE4D7D74E8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11C3F8-DF70-46C7-B006-8FE5BD1FABBE}"/>
              </a:ext>
            </a:extLst>
          </p:cNvPr>
          <p:cNvSpPr txBox="1">
            <a:spLocks noGrp="1"/>
          </p:cNvSpPr>
          <p:nvPr>
            <p:ph type="dt" sz="half" idx="7"/>
          </p:nvPr>
        </p:nvSpPr>
        <p:spPr/>
        <p:txBody>
          <a:bodyPr/>
          <a:lstStyle>
            <a:lvl1pPr>
              <a:defRPr/>
            </a:lvl1pPr>
          </a:lstStyle>
          <a:p>
            <a:pPr lvl="0"/>
            <a:fld id="{F886DBD5-F185-4452-8B19-505E4E42F048}" type="datetime1">
              <a:rPr lang="es-ES"/>
              <a:pPr lvl="0"/>
              <a:t>20/10/2020</a:t>
            </a:fld>
            <a:endParaRPr lang="es-ES"/>
          </a:p>
        </p:txBody>
      </p:sp>
      <p:sp>
        <p:nvSpPr>
          <p:cNvPr id="5" name="Marcador de pie de página 4">
            <a:extLst>
              <a:ext uri="{FF2B5EF4-FFF2-40B4-BE49-F238E27FC236}">
                <a16:creationId xmlns:a16="http://schemas.microsoft.com/office/drawing/2014/main" id="{034BCBD8-988A-4903-96B1-F719815BD0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9F04B5F-F513-4762-887B-DDEA7EAC8B1F}"/>
              </a:ext>
            </a:extLst>
          </p:cNvPr>
          <p:cNvSpPr txBox="1">
            <a:spLocks noGrp="1"/>
          </p:cNvSpPr>
          <p:nvPr>
            <p:ph type="sldNum" sz="quarter" idx="8"/>
          </p:nvPr>
        </p:nvSpPr>
        <p:spPr/>
        <p:txBody>
          <a:bodyPr/>
          <a:lstStyle>
            <a:lvl1pPr>
              <a:defRPr/>
            </a:lvl1pPr>
          </a:lstStyle>
          <a:p>
            <a:pPr lvl="0"/>
            <a:fld id="{17E73C63-75EC-4470-B927-BD4F5B18FC24}" type="slidenum">
              <a:t>‹Nº›</a:t>
            </a:fld>
            <a:endParaRPr lang="es-ES"/>
          </a:p>
        </p:txBody>
      </p:sp>
    </p:spTree>
    <p:extLst>
      <p:ext uri="{BB962C8B-B14F-4D97-AF65-F5344CB8AC3E}">
        <p14:creationId xmlns:p14="http://schemas.microsoft.com/office/powerpoint/2010/main" val="10829737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FC4A76-7627-452B-9C46-B2B4CBC223B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7D7F3C6-3E2F-49DB-9854-1419B813CD7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031D196-B8CC-4F33-8B9D-A9F61B155E2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E875171-0878-4577-9688-09CEDEF992C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C146CE2-141D-46B2-96DA-DD533E75A1F2}"/>
              </a:ext>
            </a:extLst>
          </p:cNvPr>
          <p:cNvSpPr txBox="1">
            <a:spLocks noGrp="1"/>
          </p:cNvSpPr>
          <p:nvPr>
            <p:ph type="sldNum" sz="quarter" idx="8"/>
          </p:nvPr>
        </p:nvSpPr>
        <p:spPr/>
        <p:txBody>
          <a:bodyPr/>
          <a:lstStyle>
            <a:lvl1pPr>
              <a:defRPr sz="1400"/>
            </a:lvl1pPr>
          </a:lstStyle>
          <a:p>
            <a:pPr lvl="0"/>
            <a:fld id="{D6234A6D-B155-46F4-A537-C20801A5DA8C}" type="slidenum">
              <a:t>‹Nº›</a:t>
            </a:fld>
            <a:endParaRPr lang="es-ES"/>
          </a:p>
        </p:txBody>
      </p:sp>
    </p:spTree>
    <p:extLst>
      <p:ext uri="{BB962C8B-B14F-4D97-AF65-F5344CB8AC3E}">
        <p14:creationId xmlns:p14="http://schemas.microsoft.com/office/powerpoint/2010/main" val="6498825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9BE7C7-79FD-485F-8F86-2E293251069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811F022-9605-48BE-9333-0B609AC1472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EB4623E-F8B8-4A08-9D68-71A1F62F61B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36415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2A04932-829F-41E8-A9C3-39C45519C7E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95CE7FF-54E3-4607-AE5E-C1384C98ADB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A7E141-FEF1-4857-97F3-E7042DC156B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9AF068A-0DA3-495E-A2CB-C62E44E7D222}" type="datetime1">
              <a:rPr lang="es-ES"/>
              <a:pPr lvl="0"/>
              <a:t>20/10/2020</a:t>
            </a:fld>
            <a:endParaRPr lang="es-ES"/>
          </a:p>
        </p:txBody>
      </p:sp>
      <p:sp>
        <p:nvSpPr>
          <p:cNvPr id="5" name="Marcador de pie de página 4">
            <a:extLst>
              <a:ext uri="{FF2B5EF4-FFF2-40B4-BE49-F238E27FC236}">
                <a16:creationId xmlns:a16="http://schemas.microsoft.com/office/drawing/2014/main" id="{143D3AAB-6802-4F9B-881B-47FA31B6086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113301E-C4C2-4856-8E5A-031DB37A902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E7D4A96-9A00-418B-BE82-69DFF94DE32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3188AC1-775F-474C-B578-7AB75FC5394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3372DE8-30EC-4B42-A127-71A879C2595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FF86266-62AE-4805-AB80-544F66E66F4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37620CF-477C-496F-8897-79F1EA2B5BE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8971103-5056-446E-974D-26985C88925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5BA3E06-B56D-44D5-B3C9-2166802334C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BDE85DC-9C28-4808-8AF1-C2F8E036765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166846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6EB415-DFEC-4E7C-B3E3-514211F28963}"/>
              </a:ext>
            </a:extLst>
          </p:cNvPr>
          <p:cNvSpPr txBox="1"/>
          <p:nvPr/>
        </p:nvSpPr>
        <p:spPr>
          <a:xfrm>
            <a:off x="0" y="2618914"/>
            <a:ext cx="120114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ROYAL ALEXANDRA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TORONTO · ONTARIO · CANADÁ</a:t>
            </a:r>
            <a:endParaRPr lang="es-ES" sz="2800" b="0" i="0" u="none" strike="noStrike" kern="1200" cap="none" spc="0" baseline="0">
              <a:solidFill>
                <a:srgbClr val="FFFFFF"/>
              </a:solidFill>
              <a:uFillTx/>
              <a:latin typeface="Calibri"/>
            </a:endParaRPr>
          </a:p>
        </p:txBody>
      </p:sp>
      <p:pic>
        <p:nvPicPr>
          <p:cNvPr id="3" name="Tannhauser - pilgrim chorus (Wagner)">
            <a:extLst>
              <a:ext uri="{FF2B5EF4-FFF2-40B4-BE49-F238E27FC236}">
                <a16:creationId xmlns:a16="http://schemas.microsoft.com/office/drawing/2014/main" id="{E4BE7626-08BA-4314-92CB-46D2D8C247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4875" y="58713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11ECB7-3140-45BE-A303-045F9FE8A864}"/>
              </a:ext>
            </a:extLst>
          </p:cNvPr>
          <p:cNvPicPr>
            <a:picLocks noChangeAspect="1"/>
          </p:cNvPicPr>
          <p:nvPr/>
        </p:nvPicPr>
        <p:blipFill>
          <a:blip r:embed="rId3"/>
          <a:stretch>
            <a:fillRect/>
          </a:stretch>
        </p:blipFill>
        <p:spPr>
          <a:xfrm>
            <a:off x="1378393" y="0"/>
            <a:ext cx="945000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49E79AF-0942-46ED-9F57-21631ADBD187}"/>
              </a:ext>
            </a:extLst>
          </p:cNvPr>
          <p:cNvSpPr txBox="1"/>
          <p:nvPr/>
        </p:nvSpPr>
        <p:spPr>
          <a:xfrm>
            <a:off x="1109706" y="1713393"/>
            <a:ext cx="9996257" cy="329321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Royal Alexandra Theatre , comúnmente conocido como Royal Alex, es un teatro en Toronto, Ontario, ubicado cerca de King y Simcoe Street. Construido en 1907, el Royal Alex de 1.244 asientos es el teatro legítimo en funcionamiento continuo más antiguo de América del Norte.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Royal Alex es un teatro con escenario tipo proscenio, estilo bellas artes , con dos niveles de balcón, construido en el estilo típico de los teatros británicos del siglo XIX. La construcción comenzó en 1905 y se completó en 1907. Desde 1963 ha sido propiedad de Ed Mirvish Enterprises, una empresa establecida por el propietario de los grandes almacenes de Toronto, Edwin Mirvish . Desde 1986, el teatro ha sido administrado y operado por Mirvish Productions , la compañía de producción teatral dirigida por el hijo de Ed, David Mirvish. El teatro, comúnmente conocido como "Royal Alex", "Alex" o "the RAT" lleva el nombre de la reina Alexandra, una princesa danesa y esposa del rey Eduardo VII, bisabuela de la reina de Canadá , Isabel II. El teatro recibió cartas de patente de Eduardo VII que le daban derecho a la designación real. Sus propietarios actuales creen que es el único "teatro real" que queda legalmente en Norteamérica.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7462D2-7481-4012-BD28-ECEDB67D67F3}"/>
              </a:ext>
            </a:extLst>
          </p:cNvPr>
          <p:cNvPicPr>
            <a:picLocks noChangeAspect="1"/>
          </p:cNvPicPr>
          <p:nvPr/>
        </p:nvPicPr>
        <p:blipFill>
          <a:blip r:embed="rId3"/>
          <a:stretch>
            <a:fillRect/>
          </a:stretch>
        </p:blipFill>
        <p:spPr>
          <a:xfrm>
            <a:off x="922684" y="0"/>
            <a:ext cx="1037617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C10E1FB-A31D-4CBF-B38C-0976CA06F7FF}"/>
              </a:ext>
            </a:extLst>
          </p:cNvPr>
          <p:cNvSpPr txBox="1"/>
          <p:nvPr/>
        </p:nvSpPr>
        <p:spPr>
          <a:xfrm>
            <a:off x="994300" y="1899821"/>
            <a:ext cx="10102784"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rivalidad local con el Princess Theatre terminó la noche del 7 de mayo de 1915, cuando un incendio arrasó ese teatro, dejando al Royal Alex como el único teatro legítimo de primera clase de Toronto. Por coincidencia, esa misma noche, el transatlántico británico Lusitania se hundió en el Mar de Irlanda tras ser alcanzado por un torpedo. Uno de los muertos en el desastre fue el socio del sindicato y director creativo Charles Frohman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las décadas de 1940 y 1950, el Royal Alex se redujo, al igual que muchos teatros regionales, incapaces de competir con el cine, la radio y la televisión, en tiempos difíciles. El vecindario que rodea el teatro también entró en decadencia, siendo dominado por estaciones de clasificación de ferrocarriles, almacenes e industria ligera. En 1962, después de una década de operaciones con pérdidas de dinero, los fideicomisarios de la finca Mulock (Cawthra Mulock murió durante la pandemia de gripe española en 1918) pusieron el teatro a la venta. La propiedad fue comprada por Ed Mirvish en 1963, dueño de la tienda de descuentos Honest Ed's de Toronto, Mirvish dijo en ese momento que no sabía nada sobre teatro, ni siquiera había estado dentro de un teatro, pero sabía una ganga cuando la vio.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D72000-6570-4E03-AFE6-0D04FB10A07D}"/>
              </a:ext>
            </a:extLst>
          </p:cNvPr>
          <p:cNvPicPr>
            <a:picLocks noChangeAspect="1"/>
          </p:cNvPicPr>
          <p:nvPr/>
        </p:nvPicPr>
        <p:blipFill>
          <a:blip r:embed="rId2"/>
          <a:stretch>
            <a:fillRect/>
          </a:stretch>
        </p:blipFill>
        <p:spPr>
          <a:xfrm>
            <a:off x="0" y="76800"/>
            <a:ext cx="12141878" cy="678119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8970FC-3560-4394-991C-C5F7C0AC8DEC}"/>
              </a:ext>
            </a:extLst>
          </p:cNvPr>
          <p:cNvPicPr>
            <a:picLocks noChangeAspect="1"/>
          </p:cNvPicPr>
          <p:nvPr/>
        </p:nvPicPr>
        <p:blipFill>
          <a:blip r:embed="rId2"/>
          <a:stretch>
            <a:fillRect/>
          </a:stretch>
        </p:blipFill>
        <p:spPr>
          <a:xfrm>
            <a:off x="0" y="0"/>
            <a:ext cx="12191996" cy="688907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C69564-1F7F-4DAC-A1B4-703C1ADD978F}"/>
              </a:ext>
            </a:extLst>
          </p:cNvPr>
          <p:cNvPicPr>
            <a:picLocks noChangeAspect="1"/>
          </p:cNvPicPr>
          <p:nvPr/>
        </p:nvPicPr>
        <p:blipFill>
          <a:blip r:embed="rId2"/>
          <a:stretch>
            <a:fillRect/>
          </a:stretch>
        </p:blipFill>
        <p:spPr>
          <a:xfrm>
            <a:off x="0" y="0"/>
            <a:ext cx="12482008" cy="692316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06C9A-B699-43E7-8B0B-C2E3D72CC7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CD7D66-4463-4EF1-B95A-A8FA884E280A}"/>
              </a:ext>
            </a:extLst>
          </p:cNvPr>
          <p:cNvPicPr>
            <a:picLocks noChangeAspect="1"/>
          </p:cNvPicPr>
          <p:nvPr/>
        </p:nvPicPr>
        <p:blipFill>
          <a:blip r:embed="rId2"/>
          <a:stretch>
            <a:fillRect/>
          </a:stretch>
        </p:blipFill>
        <p:spPr>
          <a:xfrm>
            <a:off x="0" y="0"/>
            <a:ext cx="12191996" cy="687270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3F805F-D9E1-4B9F-9A80-BCBBB07D9D5F}"/>
              </a:ext>
            </a:extLst>
          </p:cNvPr>
          <p:cNvPicPr>
            <a:picLocks noChangeAspect="1"/>
          </p:cNvPicPr>
          <p:nvPr/>
        </p:nvPicPr>
        <p:blipFill>
          <a:blip r:embed="rId2"/>
          <a:stretch>
            <a:fillRect/>
          </a:stretch>
        </p:blipFill>
        <p:spPr>
          <a:xfrm>
            <a:off x="1381402" y="-106536"/>
            <a:ext cx="9262926" cy="690370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CDCFBE-10F1-465B-9D59-8830E2DB7FD9}"/>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9951A7-78A5-4752-9932-CB6E987BCFE7}"/>
              </a:ext>
            </a:extLst>
          </p:cNvPr>
          <p:cNvPicPr>
            <a:picLocks noChangeAspect="1"/>
          </p:cNvPicPr>
          <p:nvPr/>
        </p:nvPicPr>
        <p:blipFill>
          <a:blip r:embed="rId2"/>
          <a:stretch>
            <a:fillRect/>
          </a:stretch>
        </p:blipFill>
        <p:spPr>
          <a:xfrm>
            <a:off x="0" y="0"/>
            <a:ext cx="12191996" cy="675170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090CC7-DE7D-4A2A-994A-BAFA1D49F8C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EBA67-E694-40E7-97F3-251C6FF02177}"/>
              </a:ext>
            </a:extLst>
          </p:cNvPr>
          <p:cNvPicPr>
            <a:picLocks noChangeAspect="1"/>
          </p:cNvPicPr>
          <p:nvPr/>
        </p:nvPicPr>
        <p:blipFill>
          <a:blip r:embed="rId2"/>
          <a:stretch>
            <a:fillRect/>
          </a:stretch>
        </p:blipFill>
        <p:spPr>
          <a:xfrm>
            <a:off x="0" y="0"/>
            <a:ext cx="12191996" cy="686902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ECC06-4A8C-43EA-91DF-8E389A341B6A}"/>
              </a:ext>
            </a:extLst>
          </p:cNvPr>
          <p:cNvPicPr>
            <a:picLocks noChangeAspect="1"/>
          </p:cNvPicPr>
          <p:nvPr/>
        </p:nvPicPr>
        <p:blipFill>
          <a:blip r:embed="rId2"/>
          <a:stretch>
            <a:fillRect/>
          </a:stretch>
        </p:blipFill>
        <p:spPr>
          <a:xfrm>
            <a:off x="1306311" y="0"/>
            <a:ext cx="9497808" cy="678415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C7DA4C-103C-487C-99A0-11BF859B6B9F}"/>
              </a:ext>
            </a:extLst>
          </p:cNvPr>
          <p:cNvPicPr>
            <a:picLocks noChangeAspect="1"/>
          </p:cNvPicPr>
          <p:nvPr/>
        </p:nvPicPr>
        <p:blipFill>
          <a:blip r:embed="rId2"/>
          <a:stretch>
            <a:fillRect/>
          </a:stretch>
        </p:blipFill>
        <p:spPr>
          <a:xfrm>
            <a:off x="986162"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2A53C7-D56B-48C5-BF06-6947EDC8D6B5}"/>
              </a:ext>
            </a:extLst>
          </p:cNvPr>
          <p:cNvPicPr>
            <a:picLocks noChangeAspect="1"/>
          </p:cNvPicPr>
          <p:nvPr/>
        </p:nvPicPr>
        <p:blipFill>
          <a:blip r:embed="rId2"/>
          <a:stretch>
            <a:fillRect/>
          </a:stretch>
        </p:blipFill>
        <p:spPr>
          <a:xfrm>
            <a:off x="924019" y="0"/>
            <a:ext cx="10287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03C432-BCDF-480C-ACE8-2B3CC92CA9B0}"/>
              </a:ext>
            </a:extLst>
          </p:cNvPr>
          <p:cNvPicPr>
            <a:picLocks noChangeAspect="1"/>
          </p:cNvPicPr>
          <p:nvPr/>
        </p:nvPicPr>
        <p:blipFill>
          <a:blip r:embed="rId2"/>
          <a:stretch>
            <a:fillRect/>
          </a:stretch>
        </p:blipFill>
        <p:spPr>
          <a:xfrm>
            <a:off x="1030547" y="0"/>
            <a:ext cx="10147179" cy="676478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427DC5-9405-4207-8852-50EFB60CCB48}"/>
              </a:ext>
            </a:extLst>
          </p:cNvPr>
          <p:cNvPicPr>
            <a:picLocks noChangeAspect="1"/>
          </p:cNvPicPr>
          <p:nvPr/>
        </p:nvPicPr>
        <p:blipFill>
          <a:blip r:embed="rId2"/>
          <a:stretch>
            <a:fillRect/>
          </a:stretch>
        </p:blipFill>
        <p:spPr>
          <a:xfrm>
            <a:off x="966795" y="0"/>
            <a:ext cx="10187376" cy="678254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27B1386-F287-49A7-A3A2-4658970F26D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940F8A0-1850-4751-949A-6188E74CD00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BB21E04-1B4C-48E1-8098-BF2C71C6F8B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69F2ED0-E660-4DFD-8AEF-6D03426D999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08C2CE0-714E-4F3F-91C6-8D4AB4E0562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225F9FB-E95A-4D05-B7F2-5DB3AEA335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AEA6C04-9224-4AD9-80C8-932864A80CC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1A14359-E43E-49AA-A372-1A5353AF3D9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D7F3263-CDB0-4789-ACF4-A42B9BE984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00E8343-E805-4BC9-AE14-081606971F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F46D04D-89F8-4EE4-8836-9F9886D147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F91F25E-CD5A-4222-8638-3F311FD1E76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70F9E7A-5A2E-4E2C-B50C-2E669C988FA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9148774-0126-4A5E-8D1E-B0E121A90A2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797546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515</Words>
  <Application>Microsoft Office PowerPoint</Application>
  <PresentationFormat>Panorámica</PresentationFormat>
  <Paragraphs>16</Paragraphs>
  <Slides>22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22</vt:i4>
      </vt:variant>
    </vt:vector>
  </HeadingPairs>
  <TitlesOfParts>
    <vt:vector size="3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2020-10-20T11:10:51Z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