
<file path=[Content_Types].xml><?xml version="1.0" encoding="utf-8"?>
<Types xmlns="http://schemas.openxmlformats.org/package/2006/content-types">
  <Default Extension="bin" ContentType="audio/unknown"/>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slideLayouts/slideLayout12.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Lst>
  <p:notesMasterIdLst>
    <p:notesMasterId r:id="rId63"/>
  </p:notesMasterIdLst>
  <p:sldIdLst>
    <p:sldId id="256" r:id="rId4"/>
    <p:sldId id="391" r:id="rId5"/>
    <p:sldId id="318" r:id="rId6"/>
    <p:sldId id="389" r:id="rId7"/>
    <p:sldId id="390" r:id="rId8"/>
    <p:sldId id="320" r:id="rId9"/>
    <p:sldId id="321" r:id="rId10"/>
    <p:sldId id="322" r:id="rId11"/>
    <p:sldId id="324" r:id="rId12"/>
    <p:sldId id="325" r:id="rId13"/>
    <p:sldId id="386" r:id="rId14"/>
    <p:sldId id="387" r:id="rId15"/>
    <p:sldId id="388" r:id="rId16"/>
    <p:sldId id="327" r:id="rId17"/>
    <p:sldId id="328" r:id="rId18"/>
    <p:sldId id="338" r:id="rId19"/>
    <p:sldId id="333" r:id="rId20"/>
    <p:sldId id="332" r:id="rId21"/>
    <p:sldId id="344" r:id="rId22"/>
    <p:sldId id="345" r:id="rId23"/>
    <p:sldId id="349" r:id="rId24"/>
    <p:sldId id="330" r:id="rId25"/>
    <p:sldId id="336" r:id="rId26"/>
    <p:sldId id="337" r:id="rId27"/>
    <p:sldId id="347" r:id="rId28"/>
    <p:sldId id="343" r:id="rId29"/>
    <p:sldId id="348" r:id="rId30"/>
    <p:sldId id="351" r:id="rId31"/>
    <p:sldId id="352" r:id="rId32"/>
    <p:sldId id="353" r:id="rId33"/>
    <p:sldId id="356" r:id="rId34"/>
    <p:sldId id="357" r:id="rId35"/>
    <p:sldId id="358" r:id="rId36"/>
    <p:sldId id="342" r:id="rId37"/>
    <p:sldId id="361" r:id="rId38"/>
    <p:sldId id="376" r:id="rId39"/>
    <p:sldId id="374" r:id="rId40"/>
    <p:sldId id="367" r:id="rId41"/>
    <p:sldId id="370" r:id="rId42"/>
    <p:sldId id="383" r:id="rId43"/>
    <p:sldId id="384" r:id="rId44"/>
    <p:sldId id="362" r:id="rId45"/>
    <p:sldId id="359" r:id="rId46"/>
    <p:sldId id="363" r:id="rId47"/>
    <p:sldId id="364" r:id="rId48"/>
    <p:sldId id="366" r:id="rId49"/>
    <p:sldId id="331" r:id="rId50"/>
    <p:sldId id="368" r:id="rId51"/>
    <p:sldId id="335" r:id="rId52"/>
    <p:sldId id="373" r:id="rId53"/>
    <p:sldId id="377" r:id="rId54"/>
    <p:sldId id="380" r:id="rId55"/>
    <p:sldId id="372" r:id="rId56"/>
    <p:sldId id="379" r:id="rId57"/>
    <p:sldId id="381" r:id="rId58"/>
    <p:sldId id="393" r:id="rId59"/>
    <p:sldId id="392" r:id="rId60"/>
    <p:sldId id="385" r:id="rId61"/>
    <p:sldId id="394" r:id="rId62"/>
  </p:sldIdLst>
  <p:sldSz cx="9144000" cy="5715000" type="screen16x10"/>
  <p:notesSz cx="6858000" cy="9144000"/>
  <p:photoAlbum/>
  <p:defaultTextStyle>
    <a:defPPr>
      <a:defRPr lang="es-ES"/>
    </a:defPPr>
    <a:lvl1pPr algn="l" rtl="0" eaLnBrk="0" fontAlgn="base" hangingPunct="0">
      <a:spcBef>
        <a:spcPct val="0"/>
      </a:spcBef>
      <a:spcAft>
        <a:spcPct val="0"/>
      </a:spcAft>
      <a:defRPr kern="1200">
        <a:solidFill>
          <a:schemeClr val="tx1"/>
        </a:solidFill>
        <a:latin typeface="Arial" charset="0"/>
        <a:ea typeface="+mn-ea"/>
        <a:cs typeface="Arial" charset="0"/>
      </a:defRPr>
    </a:lvl1pPr>
    <a:lvl2pPr marL="457200" algn="l" rtl="0" eaLnBrk="0" fontAlgn="base" hangingPunct="0">
      <a:spcBef>
        <a:spcPct val="0"/>
      </a:spcBef>
      <a:spcAft>
        <a:spcPct val="0"/>
      </a:spcAft>
      <a:defRPr kern="1200">
        <a:solidFill>
          <a:schemeClr val="tx1"/>
        </a:solidFill>
        <a:latin typeface="Arial" charset="0"/>
        <a:ea typeface="+mn-ea"/>
        <a:cs typeface="Arial" charset="0"/>
      </a:defRPr>
    </a:lvl2pPr>
    <a:lvl3pPr marL="914400" algn="l" rtl="0" eaLnBrk="0" fontAlgn="base" hangingPunct="0">
      <a:spcBef>
        <a:spcPct val="0"/>
      </a:spcBef>
      <a:spcAft>
        <a:spcPct val="0"/>
      </a:spcAft>
      <a:defRPr kern="1200">
        <a:solidFill>
          <a:schemeClr val="tx1"/>
        </a:solidFill>
        <a:latin typeface="Arial" charset="0"/>
        <a:ea typeface="+mn-ea"/>
        <a:cs typeface="Arial" charset="0"/>
      </a:defRPr>
    </a:lvl3pPr>
    <a:lvl4pPr marL="1371600" algn="l" rtl="0" eaLnBrk="0" fontAlgn="base" hangingPunct="0">
      <a:spcBef>
        <a:spcPct val="0"/>
      </a:spcBef>
      <a:spcAft>
        <a:spcPct val="0"/>
      </a:spcAft>
      <a:defRPr kern="1200">
        <a:solidFill>
          <a:schemeClr val="tx1"/>
        </a:solidFill>
        <a:latin typeface="Arial" charset="0"/>
        <a:ea typeface="+mn-ea"/>
        <a:cs typeface="Arial" charset="0"/>
      </a:defRPr>
    </a:lvl4pPr>
    <a:lvl5pPr marL="1828800" algn="l" rtl="0" eaLnBrk="0" fontAlgn="base" hangingPunct="0">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fLotnCESAeHyYuXMVfw/Ww==" hashData="RQf7gmmuXAhv5DeAdbcAqFJ+92g="/>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C5908"/>
    <a:srgbClr val="803D06"/>
    <a:srgbClr val="FF0000"/>
    <a:srgbClr val="00FF00"/>
    <a:srgbClr val="00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874" autoAdjust="0"/>
    <p:restoredTop sz="94660"/>
  </p:normalViewPr>
  <p:slideViewPr>
    <p:cSldViewPr>
      <p:cViewPr>
        <p:scale>
          <a:sx n="60" d="100"/>
          <a:sy n="60" d="100"/>
        </p:scale>
        <p:origin x="590" y="398"/>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notesMaster" Target="notesMasters/notesMaster1.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61" Type="http://schemas.openxmlformats.org/officeDocument/2006/relationships/slide" Target="slides/slide58.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viewProps" Target="view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presProps" Target="presProps.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tableStyles" Target="tableStyles.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eaLnBrk="1" hangingPunct="1">
              <a:defRPr sz="1200" smtClean="0">
                <a:latin typeface="Calibri" pitchFamily="34" charset="0"/>
              </a:defRPr>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eaLnBrk="1" hangingPunct="1">
              <a:defRPr sz="1200" smtClean="0">
                <a:latin typeface="Calibri" pitchFamily="34" charset="0"/>
              </a:defRPr>
            </a:lvl1pPr>
          </a:lstStyle>
          <a:p>
            <a:pPr>
              <a:defRPr/>
            </a:pPr>
            <a:fld id="{A4031F01-E7F3-4B32-BB03-6D1395F42E8B}" type="datetimeFigureOut">
              <a:rPr lang="es-ES"/>
              <a:pPr>
                <a:defRPr/>
              </a:pPr>
              <a:t>09/02/2025</a:t>
            </a:fld>
            <a:endParaRPr lang="es-ES"/>
          </a:p>
        </p:txBody>
      </p:sp>
      <p:sp>
        <p:nvSpPr>
          <p:cNvPr id="4" name="3 Marcador de imagen de diapositiva"/>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eaLnBrk="1" hangingPunct="1">
              <a:defRPr sz="1200" smtClean="0">
                <a:latin typeface="Calibri" pitchFamily="34" charset="0"/>
              </a:defRPr>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smtClean="0">
                <a:latin typeface="Calibri" pitchFamily="34" charset="0"/>
              </a:defRPr>
            </a:lvl1pPr>
          </a:lstStyle>
          <a:p>
            <a:pPr>
              <a:defRPr/>
            </a:pPr>
            <a:fld id="{16EF7154-1469-47A4-A814-E13446F3B6AB}" type="slidenum">
              <a:rPr lang="es-ES" altLang="es-ES"/>
              <a:pPr>
                <a:defRPr/>
              </a:pPr>
              <a:t>‹Nº›</a:t>
            </a:fld>
            <a:endParaRPr lang="es-ES" alt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60419" name="2 Marcador de notas"/>
          <p:cNvSpPr>
            <a:spLocks noGrp="1"/>
          </p:cNvSpPr>
          <p:nvPr>
            <p:ph type="body" idx="1"/>
          </p:nvPr>
        </p:nvSpPr>
        <p:spPr bwMode="auto">
          <a:noFill/>
        </p:spPr>
        <p:txBody>
          <a:bodyPr/>
          <a:lstStyle/>
          <a:p>
            <a:pPr eaLnBrk="1" hangingPunct="1">
              <a:spcBef>
                <a:spcPct val="0"/>
              </a:spcBef>
            </a:pPr>
            <a:endParaRPr lang="es-ES" altLang="es-ES" smtClean="0"/>
          </a:p>
        </p:txBody>
      </p:sp>
      <p:sp>
        <p:nvSpPr>
          <p:cNvPr id="60420" name="3 Marcador de número de diapositiva"/>
          <p:cNvSpPr>
            <a:spLocks noGrp="1"/>
          </p:cNvSpPr>
          <p:nvPr>
            <p:ph type="sldNum" sz="quarter" idx="5"/>
          </p:nvPr>
        </p:nvSpPr>
        <p:spPr bwMode="auto">
          <a:noFill/>
          <a:ln>
            <a:miter lim="800000"/>
            <a:headEnd/>
            <a:tailEnd/>
          </a:ln>
        </p:spPr>
        <p:txBody>
          <a:bodyPr/>
          <a:lstStyle/>
          <a:p>
            <a:fld id="{0EE124F5-D9A5-4A85-A102-0B2FE546A7A4}" type="slidenum">
              <a:rPr lang="es-ES" altLang="es-ES"/>
              <a:pPr/>
              <a:t>4</a:t>
            </a:fld>
            <a:endParaRPr lang="es-ES" alt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61443" name="2 Marcador de notas"/>
          <p:cNvSpPr>
            <a:spLocks noGrp="1"/>
          </p:cNvSpPr>
          <p:nvPr>
            <p:ph type="body" idx="1"/>
          </p:nvPr>
        </p:nvSpPr>
        <p:spPr bwMode="auto">
          <a:noFill/>
        </p:spPr>
        <p:txBody>
          <a:bodyPr/>
          <a:lstStyle/>
          <a:p>
            <a:pPr eaLnBrk="1" hangingPunct="1">
              <a:spcBef>
                <a:spcPct val="0"/>
              </a:spcBef>
            </a:pPr>
            <a:endParaRPr lang="es-ES" altLang="es-ES" smtClean="0"/>
          </a:p>
        </p:txBody>
      </p:sp>
      <p:sp>
        <p:nvSpPr>
          <p:cNvPr id="61444" name="3 Marcador de número de diapositiva"/>
          <p:cNvSpPr>
            <a:spLocks noGrp="1"/>
          </p:cNvSpPr>
          <p:nvPr>
            <p:ph type="sldNum" sz="quarter" idx="5"/>
          </p:nvPr>
        </p:nvSpPr>
        <p:spPr bwMode="auto">
          <a:noFill/>
          <a:ln>
            <a:miter lim="800000"/>
            <a:headEnd/>
            <a:tailEnd/>
          </a:ln>
        </p:spPr>
        <p:txBody>
          <a:bodyPr/>
          <a:lstStyle/>
          <a:p>
            <a:fld id="{E3DF9570-9CF8-498E-B390-C4A5F5654A58}" type="slidenum">
              <a:rPr lang="es-ES" altLang="es-ES"/>
              <a:pPr/>
              <a:t>30</a:t>
            </a:fld>
            <a:endParaRPr lang="es-ES" alt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4BC42427-3A9B-45CF-A25A-44874E852A6E}" type="datetimeFigureOut">
              <a:rPr lang="es-ES"/>
              <a:pPr>
                <a:defRPr/>
              </a:pPr>
              <a:t>09/02/2025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A6D6CAD7-9D2C-4A1B-9FEF-7D4B7ED13881}" type="slidenum">
              <a:rPr lang="es-ES" altLang="es-ES"/>
              <a:pPr>
                <a:defRPr/>
              </a:pPr>
              <a:t>‹Nº›</a:t>
            </a:fld>
            <a:endParaRPr lang="es-ES" altLang="es-ES"/>
          </a:p>
        </p:txBody>
      </p:sp>
    </p:spTree>
  </p:cSld>
  <p:clrMapOvr>
    <a:masterClrMapping/>
  </p:clrMapOvr>
  <p:transition spd="med" advTm="8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DA78833A-450D-4CC9-A570-6A6B7D4FE510}" type="datetimeFigureOut">
              <a:rPr lang="es-ES"/>
              <a:pPr>
                <a:defRPr/>
              </a:pPr>
              <a:t>09/02/2025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CDFA6B4B-E9CB-4FAB-8E34-8F60B835F26E}" type="slidenum">
              <a:rPr lang="es-ES" altLang="es-ES"/>
              <a:pPr>
                <a:defRPr/>
              </a:pPr>
              <a:t>‹Nº›</a:t>
            </a:fld>
            <a:endParaRPr lang="es-ES" altLang="es-ES"/>
          </a:p>
        </p:txBody>
      </p:sp>
    </p:spTree>
  </p:cSld>
  <p:clrMapOvr>
    <a:masterClrMapping/>
  </p:clrMapOvr>
  <p:transition spd="med" advTm="8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17"/>
            <a:ext cx="7772400" cy="1135063"/>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E8EEC8A0-8696-47E9-8D67-D33EC35E8BAF}" type="datetimeFigureOut">
              <a:rPr lang="es-ES"/>
              <a:pPr>
                <a:defRPr/>
              </a:pPr>
              <a:t>09/02/2025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AF6BC7F2-C138-4306-A201-F5583C2A42DA}" type="slidenum">
              <a:rPr lang="es-ES" altLang="es-ES"/>
              <a:pPr>
                <a:defRPr/>
              </a:pPr>
              <a:t>‹Nº›</a:t>
            </a:fld>
            <a:endParaRPr lang="es-ES" altLang="es-ES"/>
          </a:p>
        </p:txBody>
      </p:sp>
    </p:spTree>
  </p:cSld>
  <p:clrMapOvr>
    <a:masterClrMapping/>
  </p:clrMapOvr>
  <p:transition spd="med" advTm="8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9DE826B8-C621-42E0-896E-9B0369D2B55E}" type="datetimeFigureOut">
              <a:rPr lang="es-ES"/>
              <a:pPr>
                <a:defRPr/>
              </a:pPr>
              <a:t>09/02/2025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A28E6E35-9ADA-40F0-8372-06C0C5EFD3A5}" type="slidenum">
              <a:rPr lang="es-ES" altLang="es-ES"/>
              <a:pPr>
                <a:defRPr/>
              </a:pPr>
              <a:t>‹Nº›</a:t>
            </a:fld>
            <a:endParaRPr lang="es-ES" altLang="es-ES"/>
          </a:p>
        </p:txBody>
      </p:sp>
    </p:spTree>
  </p:cSld>
  <p:clrMapOvr>
    <a:masterClrMapping/>
  </p:clrMapOvr>
  <p:transition spd="med" advTm="8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79261"/>
            <a:ext cx="4040188"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279261"/>
            <a:ext cx="4041775"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60CC2AC1-6EE2-4F7C-AC34-F49FA3FC3660}" type="datetimeFigureOut">
              <a:rPr lang="es-ES"/>
              <a:pPr>
                <a:defRPr/>
              </a:pPr>
              <a:t>09/02/2025</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389BA34A-624C-4F8C-ADA9-A588163C7890}" type="slidenum">
              <a:rPr lang="es-ES" altLang="es-ES"/>
              <a:pPr>
                <a:defRPr/>
              </a:pPr>
              <a:t>‹Nº›</a:t>
            </a:fld>
            <a:endParaRPr lang="es-ES" altLang="es-ES"/>
          </a:p>
        </p:txBody>
      </p:sp>
    </p:spTree>
  </p:cSld>
  <p:clrMapOvr>
    <a:masterClrMapping/>
  </p:clrMapOvr>
  <p:transition spd="med" advTm="8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3FE78232-9319-4FAB-A4BA-5F092C206251}" type="datetimeFigureOut">
              <a:rPr lang="es-ES"/>
              <a:pPr>
                <a:defRPr/>
              </a:pPr>
              <a:t>09/02/2025</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1E4A62D2-B719-499D-8939-19BB70D11EC4}" type="slidenum">
              <a:rPr lang="es-ES" altLang="es-ES"/>
              <a:pPr>
                <a:defRPr/>
              </a:pPr>
              <a:t>‹Nº›</a:t>
            </a:fld>
            <a:endParaRPr lang="es-ES" altLang="es-ES"/>
          </a:p>
        </p:txBody>
      </p:sp>
    </p:spTree>
  </p:cSld>
  <p:clrMapOvr>
    <a:masterClrMapping/>
  </p:clrMapOvr>
  <p:transition spd="med" advTm="8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89DCE04B-580C-4DD2-8F61-CA129D53E72C}" type="datetimeFigureOut">
              <a:rPr lang="es-ES"/>
              <a:pPr>
                <a:defRPr/>
              </a:pPr>
              <a:t>09/02/2025</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9E29B994-1560-40BF-B065-7C0F7A8F86E3}" type="slidenum">
              <a:rPr lang="es-ES" altLang="es-ES"/>
              <a:pPr>
                <a:defRPr/>
              </a:pPr>
              <a:t>‹Nº›</a:t>
            </a:fld>
            <a:endParaRPr lang="es-ES" altLang="es-ES"/>
          </a:p>
        </p:txBody>
      </p:sp>
    </p:spTree>
  </p:cSld>
  <p:clrMapOvr>
    <a:masterClrMapping/>
  </p:clrMapOvr>
  <p:transition spd="med" advTm="8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27542"/>
            <a:ext cx="3008313" cy="968375"/>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27542"/>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195917"/>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E8C235D8-5F3E-4D54-A75F-0278E672172B}" type="datetimeFigureOut">
              <a:rPr lang="es-ES"/>
              <a:pPr>
                <a:defRPr/>
              </a:pPr>
              <a:t>09/02/2025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CE56B6F2-CE70-4446-90AA-8C45B8F5980C}" type="slidenum">
              <a:rPr lang="es-ES" altLang="es-ES"/>
              <a:pPr>
                <a:defRPr/>
              </a:pPr>
              <a:t>‹Nº›</a:t>
            </a:fld>
            <a:endParaRPr lang="es-ES" altLang="es-ES"/>
          </a:p>
        </p:txBody>
      </p:sp>
    </p:spTree>
  </p:cSld>
  <p:clrMapOvr>
    <a:masterClrMapping/>
  </p:clrMapOvr>
  <p:transition spd="med" advTm="8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smtClean="0"/>
          </a:p>
        </p:txBody>
      </p:sp>
      <p:sp>
        <p:nvSpPr>
          <p:cNvPr id="4" name="3 Marcador de texto"/>
          <p:cNvSpPr>
            <a:spLocks noGrp="1"/>
          </p:cNvSpPr>
          <p:nvPr>
            <p:ph type="body" sz="half" idx="2"/>
          </p:nvPr>
        </p:nvSpPr>
        <p:spPr>
          <a:xfrm>
            <a:off x="1792288" y="4472782"/>
            <a:ext cx="5486400" cy="6707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A95A0BC8-4EE2-48A0-BFA4-2A4367783595}" type="datetimeFigureOut">
              <a:rPr lang="es-ES"/>
              <a:pPr>
                <a:defRPr/>
              </a:pPr>
              <a:t>09/02/2025</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74DB6637-CD9B-4CBC-83F6-313764AADD0F}" type="slidenum">
              <a:rPr lang="es-ES" altLang="es-ES"/>
              <a:pPr>
                <a:defRPr/>
              </a:pPr>
              <a:t>‹Nº›</a:t>
            </a:fld>
            <a:endParaRPr lang="es-ES" altLang="es-ES"/>
          </a:p>
        </p:txBody>
      </p:sp>
    </p:spTree>
  </p:cSld>
  <p:clrMapOvr>
    <a:masterClrMapping/>
  </p:clrMapOvr>
  <p:transition spd="med" advTm="8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6FD48531-3BCB-4668-A73B-A96D37762F76}" type="datetimeFigureOut">
              <a:rPr lang="es-ES"/>
              <a:pPr>
                <a:defRPr/>
              </a:pPr>
              <a:t>09/02/2025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B046BD03-F047-40DE-B250-830C230933B4}" type="slidenum">
              <a:rPr lang="es-ES" altLang="es-ES"/>
              <a:pPr>
                <a:defRPr/>
              </a:pPr>
              <a:t>‹Nº›</a:t>
            </a:fld>
            <a:endParaRPr lang="es-ES" altLang="es-ES"/>
          </a:p>
        </p:txBody>
      </p:sp>
    </p:spTree>
  </p:cSld>
  <p:clrMapOvr>
    <a:masterClrMapping/>
  </p:clrMapOvr>
  <p:transition spd="med" advTm="8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65"/>
            <a:ext cx="2057400" cy="4876271"/>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28865"/>
            <a:ext cx="6019800"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B2437884-787F-4B1C-B22C-4AAFBDA63F7A}" type="datetimeFigureOut">
              <a:rPr lang="es-ES"/>
              <a:pPr>
                <a:defRPr/>
              </a:pPr>
              <a:t>09/02/2025</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CB22DBC1-6AC3-458A-9E8A-D0784565857D}" type="slidenum">
              <a:rPr lang="es-ES" altLang="es-ES"/>
              <a:pPr>
                <a:defRPr/>
              </a:pPr>
              <a:t>‹Nº›</a:t>
            </a:fld>
            <a:endParaRPr lang="es-ES" altLang="es-ES"/>
          </a:p>
        </p:txBody>
      </p:sp>
    </p:spTree>
  </p:cSld>
  <p:clrMapOvr>
    <a:masterClrMapping/>
  </p:clrMapOvr>
  <p:transition spd="med" advTm="8000">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Tree>
    <p:extLst>
      <p:ext uri="{BB962C8B-B14F-4D97-AF65-F5344CB8AC3E}">
        <p14:creationId xmlns:p14="http://schemas.microsoft.com/office/powerpoint/2010/main" val="22657932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1"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8600"/>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altLang="es-ES" smtClean="0"/>
              <a:t>Haga clic para modificar el estilo de título del patrón</a:t>
            </a:r>
          </a:p>
        </p:txBody>
      </p:sp>
      <p:sp>
        <p:nvSpPr>
          <p:cNvPr id="1027" name="2 Marcador de texto"/>
          <p:cNvSpPr>
            <a:spLocks noGrp="1"/>
          </p:cNvSpPr>
          <p:nvPr>
            <p:ph type="body" idx="1"/>
          </p:nvPr>
        </p:nvSpPr>
        <p:spPr bwMode="auto">
          <a:xfrm>
            <a:off x="457200" y="1333500"/>
            <a:ext cx="8229600" cy="37719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altLang="es-ES" smtClean="0"/>
              <a:t>Haga clic para modificar el estilo de texto del patrón</a:t>
            </a:r>
          </a:p>
          <a:p>
            <a:pPr lvl="1"/>
            <a:r>
              <a:rPr lang="es-ES" altLang="es-ES" smtClean="0"/>
              <a:t>Segundo nivel</a:t>
            </a:r>
          </a:p>
          <a:p>
            <a:pPr lvl="2"/>
            <a:r>
              <a:rPr lang="es-ES" altLang="es-ES" smtClean="0"/>
              <a:t>Tercer nivel</a:t>
            </a:r>
          </a:p>
          <a:p>
            <a:pPr lvl="3"/>
            <a:r>
              <a:rPr lang="es-ES" altLang="es-ES" smtClean="0"/>
              <a:t>Cuarto nivel</a:t>
            </a:r>
          </a:p>
          <a:p>
            <a:pPr lvl="4"/>
            <a:r>
              <a:rPr lang="es-ES" altLang="es-ES" smtClean="0"/>
              <a:t>Quinto nivel</a:t>
            </a:r>
          </a:p>
        </p:txBody>
      </p:sp>
      <p:sp>
        <p:nvSpPr>
          <p:cNvPr id="4" name="3 Marcador de fecha"/>
          <p:cNvSpPr>
            <a:spLocks noGrp="1"/>
          </p:cNvSpPr>
          <p:nvPr>
            <p:ph type="dt" sz="half" idx="2"/>
          </p:nvPr>
        </p:nvSpPr>
        <p:spPr>
          <a:xfrm>
            <a:off x="457200" y="5297488"/>
            <a:ext cx="2133600" cy="303212"/>
          </a:xfrm>
          <a:prstGeom prst="rect">
            <a:avLst/>
          </a:prstGeom>
        </p:spPr>
        <p:txBody>
          <a:bodyPr vert="horz" wrap="square" lIns="91440" tIns="45720" rIns="91440" bIns="45720" numCol="1" anchor="ctr" anchorCtr="0" compatLnSpc="1">
            <a:prstTxWarp prst="textNoShape">
              <a:avLst/>
            </a:prstTxWarp>
          </a:bodyPr>
          <a:lstStyle>
            <a:lvl1pPr eaLnBrk="1" hangingPunct="1">
              <a:defRPr sz="1200" smtClean="0">
                <a:solidFill>
                  <a:srgbClr val="FFFFFF"/>
                </a:solidFill>
                <a:latin typeface="Calibri" pitchFamily="34" charset="0"/>
              </a:defRPr>
            </a:lvl1pPr>
          </a:lstStyle>
          <a:p>
            <a:pPr>
              <a:defRPr/>
            </a:pPr>
            <a:fld id="{396C2F99-C331-45E8-9250-BF129949002E}" type="datetimeFigureOut">
              <a:rPr lang="es-ES"/>
              <a:pPr>
                <a:defRPr/>
              </a:pPr>
              <a:t>09/02/2025</a:t>
            </a:fld>
            <a:endParaRPr lang="es-ES"/>
          </a:p>
        </p:txBody>
      </p:sp>
      <p:sp>
        <p:nvSpPr>
          <p:cNvPr id="5" name="4 Marcador de pie de página"/>
          <p:cNvSpPr>
            <a:spLocks noGrp="1"/>
          </p:cNvSpPr>
          <p:nvPr>
            <p:ph type="ftr" sz="quarter" idx="3"/>
          </p:nvPr>
        </p:nvSpPr>
        <p:spPr>
          <a:xfrm>
            <a:off x="3124200" y="5297488"/>
            <a:ext cx="2895600" cy="303212"/>
          </a:xfrm>
          <a:prstGeom prst="rect">
            <a:avLst/>
          </a:prstGeom>
        </p:spPr>
        <p:txBody>
          <a:bodyPr vert="horz" wrap="square" lIns="91440" tIns="45720" rIns="91440" bIns="45720" numCol="1" anchor="ctr" anchorCtr="0" compatLnSpc="1">
            <a:prstTxWarp prst="textNoShape">
              <a:avLst/>
            </a:prstTxWarp>
          </a:bodyPr>
          <a:lstStyle>
            <a:lvl1pPr algn="ctr" eaLnBrk="1" hangingPunct="1">
              <a:defRPr sz="1200" smtClean="0">
                <a:solidFill>
                  <a:srgbClr val="FFFFFF"/>
                </a:solidFill>
                <a:latin typeface="Calibri" pitchFamily="34" charset="0"/>
              </a:defRPr>
            </a:lvl1pPr>
          </a:lstStyle>
          <a:p>
            <a:pPr>
              <a:defRPr/>
            </a:pPr>
            <a:endParaRPr lang="es-ES"/>
          </a:p>
        </p:txBody>
      </p:sp>
      <p:sp>
        <p:nvSpPr>
          <p:cNvPr id="6" name="5 Marcador de número de diapositiva"/>
          <p:cNvSpPr>
            <a:spLocks noGrp="1"/>
          </p:cNvSpPr>
          <p:nvPr>
            <p:ph type="sldNum" sz="quarter" idx="4"/>
          </p:nvPr>
        </p:nvSpPr>
        <p:spPr>
          <a:xfrm>
            <a:off x="6553200" y="5297488"/>
            <a:ext cx="2133600" cy="303212"/>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smtClean="0">
                <a:solidFill>
                  <a:srgbClr val="FFFFFF"/>
                </a:solidFill>
                <a:latin typeface="Calibri" pitchFamily="34" charset="0"/>
              </a:defRPr>
            </a:lvl1pPr>
          </a:lstStyle>
          <a:p>
            <a:pPr>
              <a:defRPr/>
            </a:pPr>
            <a:fld id="{3951A5FA-9283-4887-9009-DBE7960D5E7E}" type="slidenum">
              <a:rPr lang="es-ES" altLang="es-ES"/>
              <a:pPr>
                <a:defRPr/>
              </a:pPr>
              <a:t>‹Nº›</a:t>
            </a:fld>
            <a:endParaRPr lang="es-ES" altLang="es-ES"/>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med" advTm="8000">
    <p:split orient="vert"/>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pitchFamily="34" charset="0"/>
        </a:defRPr>
      </a:lvl2pPr>
      <a:lvl3pPr algn="ctr" rtl="0" eaLnBrk="0" fontAlgn="base" hangingPunct="0">
        <a:spcBef>
          <a:spcPct val="0"/>
        </a:spcBef>
        <a:spcAft>
          <a:spcPct val="0"/>
        </a:spcAft>
        <a:defRPr sz="4400">
          <a:solidFill>
            <a:schemeClr val="tx1"/>
          </a:solidFill>
          <a:latin typeface="Calibri" panose="020F0502020204030204" pitchFamily="34" charset="0"/>
        </a:defRPr>
      </a:lvl3pPr>
      <a:lvl4pPr algn="ctr" rtl="0" eaLnBrk="0" fontAlgn="base" hangingPunct="0">
        <a:spcBef>
          <a:spcPct val="0"/>
        </a:spcBef>
        <a:spcAft>
          <a:spcPct val="0"/>
        </a:spcAft>
        <a:defRPr sz="4400">
          <a:solidFill>
            <a:schemeClr val="tx1"/>
          </a:solidFill>
          <a:latin typeface="Calibri" panose="020F0502020204030204" pitchFamily="34" charset="0"/>
        </a:defRPr>
      </a:lvl4pPr>
      <a:lvl5pPr algn="ctr" rtl="0" eaLnBrk="0" fontAlgn="base" hangingPunct="0">
        <a:spcBef>
          <a:spcPct val="0"/>
        </a:spcBef>
        <a:spcAft>
          <a:spcPct val="0"/>
        </a:spcAft>
        <a:defRPr sz="4400">
          <a:solidFill>
            <a:schemeClr val="tx1"/>
          </a:solidFill>
          <a:latin typeface="Calibri" panose="020F0502020204030204" pitchFamily="34" charset="0"/>
        </a:defRPr>
      </a:lvl5pPr>
      <a:lvl6pPr marL="457200" algn="ctr" rtl="0" fontAlgn="base">
        <a:spcBef>
          <a:spcPct val="0"/>
        </a:spcBef>
        <a:spcAft>
          <a:spcPct val="0"/>
        </a:spcAft>
        <a:defRPr sz="4400">
          <a:solidFill>
            <a:schemeClr val="tx1"/>
          </a:solidFill>
          <a:latin typeface="Calibri" panose="020F0502020204030204" pitchFamily="34" charset="0"/>
        </a:defRPr>
      </a:lvl6pPr>
      <a:lvl7pPr marL="914400" algn="ctr" rtl="0" fontAlgn="base">
        <a:spcBef>
          <a:spcPct val="0"/>
        </a:spcBef>
        <a:spcAft>
          <a:spcPct val="0"/>
        </a:spcAft>
        <a:defRPr sz="4400">
          <a:solidFill>
            <a:schemeClr val="tx1"/>
          </a:solidFill>
          <a:latin typeface="Calibri" panose="020F0502020204030204" pitchFamily="34" charset="0"/>
        </a:defRPr>
      </a:lvl7pPr>
      <a:lvl8pPr marL="1371600" algn="ctr" rtl="0" fontAlgn="base">
        <a:spcBef>
          <a:spcPct val="0"/>
        </a:spcBef>
        <a:spcAft>
          <a:spcPct val="0"/>
        </a:spcAft>
        <a:defRPr sz="4400">
          <a:solidFill>
            <a:schemeClr val="tx1"/>
          </a:solidFill>
          <a:latin typeface="Calibri" panose="020F0502020204030204" pitchFamily="34" charset="0"/>
        </a:defRPr>
      </a:lvl8pPr>
      <a:lvl9pPr marL="1828800" algn="ctr" rtl="0" fontAlgn="base">
        <a:spcBef>
          <a:spcPct val="0"/>
        </a:spcBef>
        <a:spcAft>
          <a:spcPct val="0"/>
        </a:spcAft>
        <a:defRPr sz="4400">
          <a:solidFill>
            <a:schemeClr val="tx1"/>
          </a:solidFill>
          <a:latin typeface="Calibri" panose="020F0502020204030204"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Marcador de título 1"/>
          <p:cNvSpPr>
            <a:spLocks noGrp="1"/>
          </p:cNvSpPr>
          <p:nvPr>
            <p:ph type="title"/>
          </p:nvPr>
        </p:nvSpPr>
        <p:spPr bwMode="auto">
          <a:xfrm>
            <a:off x="628650" y="304800"/>
            <a:ext cx="7886700" cy="11049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altLang="en-US" smtClean="0"/>
              <a:t>Haga clic para modificar el estilo de título del patrón</a:t>
            </a:r>
          </a:p>
        </p:txBody>
      </p:sp>
      <p:sp>
        <p:nvSpPr>
          <p:cNvPr id="2051" name="Marcador de texto 2"/>
          <p:cNvSpPr>
            <a:spLocks noGrp="1"/>
          </p:cNvSpPr>
          <p:nvPr>
            <p:ph type="body" idx="1"/>
          </p:nvPr>
        </p:nvSpPr>
        <p:spPr bwMode="auto">
          <a:xfrm>
            <a:off x="628650" y="1520825"/>
            <a:ext cx="7886700" cy="362743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altLang="en-US" smtClean="0"/>
              <a:t>Haga clic para modificar el estilo de texto del patrón</a:t>
            </a:r>
          </a:p>
          <a:p>
            <a:pPr lvl="1"/>
            <a:r>
              <a:rPr lang="es-ES" altLang="en-US" smtClean="0"/>
              <a:t>Segundo nivel</a:t>
            </a:r>
          </a:p>
          <a:p>
            <a:pPr lvl="2"/>
            <a:r>
              <a:rPr lang="es-ES" altLang="en-US" smtClean="0"/>
              <a:t>Tercer nivel</a:t>
            </a:r>
          </a:p>
          <a:p>
            <a:pPr lvl="3"/>
            <a:r>
              <a:rPr lang="es-ES" altLang="en-US" smtClean="0"/>
              <a:t>Cuarto nivel</a:t>
            </a:r>
          </a:p>
          <a:p>
            <a:pPr lvl="4"/>
            <a:r>
              <a:rPr lang="es-ES" altLang="en-US" smtClean="0"/>
              <a:t>Quinto nivel</a:t>
            </a:r>
          </a:p>
        </p:txBody>
      </p:sp>
      <p:sp>
        <p:nvSpPr>
          <p:cNvPr id="4" name="Marcador de fecha 3"/>
          <p:cNvSpPr>
            <a:spLocks noGrp="1"/>
          </p:cNvSpPr>
          <p:nvPr>
            <p:ph type="dt" sz="half" idx="2"/>
          </p:nvPr>
        </p:nvSpPr>
        <p:spPr>
          <a:xfrm>
            <a:off x="628650" y="5297488"/>
            <a:ext cx="2057400" cy="303212"/>
          </a:xfrm>
          <a:prstGeom prst="rect">
            <a:avLst/>
          </a:prstGeom>
        </p:spPr>
        <p:txBody>
          <a:bodyPr vert="horz" wrap="square" lIns="91440" tIns="45720" rIns="91440" bIns="45720" numCol="1" anchor="ctr" anchorCtr="0" compatLnSpc="1">
            <a:prstTxWarp prst="textNoShape">
              <a:avLst/>
            </a:prstTxWarp>
          </a:bodyPr>
          <a:lstStyle>
            <a:lvl1pPr eaLnBrk="1" hangingPunct="1">
              <a:defRPr sz="1200" smtClean="0">
                <a:solidFill>
                  <a:srgbClr val="898989"/>
                </a:solidFill>
                <a:latin typeface="Calibri" pitchFamily="34" charset="0"/>
              </a:defRPr>
            </a:lvl1pPr>
          </a:lstStyle>
          <a:p>
            <a:pPr>
              <a:defRPr/>
            </a:pPr>
            <a:fld id="{972517D1-3B89-40C6-B5AF-04490CB78EC4}" type="datetimeFigureOut">
              <a:rPr lang="es-ES"/>
              <a:pPr>
                <a:defRPr/>
              </a:pPr>
              <a:t>09/02/2025</a:t>
            </a:fld>
            <a:endParaRPr lang="es-ES"/>
          </a:p>
        </p:txBody>
      </p:sp>
      <p:sp>
        <p:nvSpPr>
          <p:cNvPr id="5" name="Marcador de pie de página 4"/>
          <p:cNvSpPr>
            <a:spLocks noGrp="1"/>
          </p:cNvSpPr>
          <p:nvPr>
            <p:ph type="ftr" sz="quarter" idx="3"/>
          </p:nvPr>
        </p:nvSpPr>
        <p:spPr>
          <a:xfrm>
            <a:off x="3028950" y="5297488"/>
            <a:ext cx="3086100" cy="303212"/>
          </a:xfrm>
          <a:prstGeom prst="rect">
            <a:avLst/>
          </a:prstGeom>
        </p:spPr>
        <p:txBody>
          <a:bodyPr vert="horz" wrap="square" lIns="91440" tIns="45720" rIns="91440" bIns="45720" numCol="1" anchor="ctr" anchorCtr="0" compatLnSpc="1">
            <a:prstTxWarp prst="textNoShape">
              <a:avLst/>
            </a:prstTxWarp>
          </a:bodyPr>
          <a:lstStyle>
            <a:lvl1pPr algn="ctr" eaLnBrk="1" hangingPunct="1">
              <a:defRPr sz="1200" smtClean="0">
                <a:solidFill>
                  <a:srgbClr val="898989"/>
                </a:solidFill>
                <a:latin typeface="Calibri" pitchFamily="34" charset="0"/>
              </a:defRPr>
            </a:lvl1pPr>
          </a:lstStyle>
          <a:p>
            <a:pPr>
              <a:defRPr/>
            </a:pPr>
            <a:endParaRPr lang="es-ES"/>
          </a:p>
        </p:txBody>
      </p:sp>
      <p:sp>
        <p:nvSpPr>
          <p:cNvPr id="6" name="Marcador de número de diapositiva 5"/>
          <p:cNvSpPr>
            <a:spLocks noGrp="1"/>
          </p:cNvSpPr>
          <p:nvPr>
            <p:ph type="sldNum" sz="quarter" idx="4"/>
          </p:nvPr>
        </p:nvSpPr>
        <p:spPr>
          <a:xfrm>
            <a:off x="6457950" y="5297488"/>
            <a:ext cx="2057400" cy="303212"/>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smtClean="0">
                <a:solidFill>
                  <a:srgbClr val="898989"/>
                </a:solidFill>
                <a:latin typeface="Calibri" pitchFamily="34" charset="0"/>
              </a:defRPr>
            </a:lvl1pPr>
          </a:lstStyle>
          <a:p>
            <a:pPr>
              <a:defRPr/>
            </a:pPr>
            <a:fld id="{E83BB629-E23E-4F7D-8B68-2A3D4154BDB9}" type="slidenum">
              <a:rPr lang="es-ES" altLang="en-US"/>
              <a:pPr>
                <a:defRPr/>
              </a:pPr>
              <a:t>‹Nº›</a:t>
            </a:fld>
            <a:endParaRPr lang="es-ES" altLang="en-US"/>
          </a:p>
        </p:txBody>
      </p:sp>
    </p:spTree>
  </p:cSld>
  <p:clrMap bg1="lt1" tx1="dk1" bg2="lt2" tx2="dk2" accent1="accent1" accent2="accent2" accent3="accent3" accent4="accent4" accent5="accent5" accent6="accent6" hlink="hlink" folHlink="folHlink"/>
  <p:transition spd="med" advTm="8000">
    <p:split orient="vert"/>
  </p:transition>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itchFamily="34" charset="0"/>
        </a:defRPr>
      </a:lvl2pPr>
      <a:lvl3pPr algn="l" rtl="0" eaLnBrk="0" fontAlgn="base" hangingPunct="0">
        <a:lnSpc>
          <a:spcPct val="90000"/>
        </a:lnSpc>
        <a:spcBef>
          <a:spcPct val="0"/>
        </a:spcBef>
        <a:spcAft>
          <a:spcPct val="0"/>
        </a:spcAft>
        <a:defRPr sz="4400">
          <a:solidFill>
            <a:schemeClr val="tx1"/>
          </a:solidFill>
          <a:latin typeface="Calibri Light" pitchFamily="34" charset="0"/>
        </a:defRPr>
      </a:lvl3pPr>
      <a:lvl4pPr algn="l" rtl="0" eaLnBrk="0" fontAlgn="base" hangingPunct="0">
        <a:lnSpc>
          <a:spcPct val="90000"/>
        </a:lnSpc>
        <a:spcBef>
          <a:spcPct val="0"/>
        </a:spcBef>
        <a:spcAft>
          <a:spcPct val="0"/>
        </a:spcAft>
        <a:defRPr sz="4400">
          <a:solidFill>
            <a:schemeClr val="tx1"/>
          </a:solidFill>
          <a:latin typeface="Calibri Light" pitchFamily="34" charset="0"/>
        </a:defRPr>
      </a:lvl4pPr>
      <a:lvl5pPr algn="l" rtl="0" eaLnBrk="0" fontAlgn="base" hangingPunct="0">
        <a:lnSpc>
          <a:spcPct val="90000"/>
        </a:lnSpc>
        <a:spcBef>
          <a:spcPct val="0"/>
        </a:spcBef>
        <a:spcAft>
          <a:spcPct val="0"/>
        </a:spcAft>
        <a:defRPr sz="4400">
          <a:solidFill>
            <a:schemeClr val="tx1"/>
          </a:solidFill>
          <a:latin typeface="Calibri Light" pitchFamily="34" charset="0"/>
        </a:defRPr>
      </a:lvl5pPr>
      <a:lvl6pPr marL="457200" algn="l" rtl="0" fontAlgn="base">
        <a:lnSpc>
          <a:spcPct val="90000"/>
        </a:lnSpc>
        <a:spcBef>
          <a:spcPct val="0"/>
        </a:spcBef>
        <a:spcAft>
          <a:spcPct val="0"/>
        </a:spcAft>
        <a:defRPr sz="4400">
          <a:solidFill>
            <a:schemeClr val="tx1"/>
          </a:solidFill>
          <a:latin typeface="Calibri Light" pitchFamily="34" charset="0"/>
        </a:defRPr>
      </a:lvl6pPr>
      <a:lvl7pPr marL="914400" algn="l" rtl="0" fontAlgn="base">
        <a:lnSpc>
          <a:spcPct val="90000"/>
        </a:lnSpc>
        <a:spcBef>
          <a:spcPct val="0"/>
        </a:spcBef>
        <a:spcAft>
          <a:spcPct val="0"/>
        </a:spcAft>
        <a:defRPr sz="4400">
          <a:solidFill>
            <a:schemeClr val="tx1"/>
          </a:solidFill>
          <a:latin typeface="Calibri Light" pitchFamily="34" charset="0"/>
        </a:defRPr>
      </a:lvl7pPr>
      <a:lvl8pPr marL="1371600" algn="l" rtl="0" fontAlgn="base">
        <a:lnSpc>
          <a:spcPct val="90000"/>
        </a:lnSpc>
        <a:spcBef>
          <a:spcPct val="0"/>
        </a:spcBef>
        <a:spcAft>
          <a:spcPct val="0"/>
        </a:spcAft>
        <a:defRPr sz="4400">
          <a:solidFill>
            <a:schemeClr val="tx1"/>
          </a:solidFill>
          <a:latin typeface="Calibri Light" pitchFamily="34" charset="0"/>
        </a:defRPr>
      </a:lvl8pPr>
      <a:lvl9pPr marL="1828800" algn="l" rtl="0" fontAlgn="base">
        <a:lnSpc>
          <a:spcPct val="90000"/>
        </a:lnSpc>
        <a:spcBef>
          <a:spcPct val="0"/>
        </a:spcBef>
        <a:spcAft>
          <a:spcPct val="0"/>
        </a:spcAft>
        <a:defRPr sz="4400">
          <a:solidFill>
            <a:schemeClr val="tx1"/>
          </a:solidFill>
          <a:latin typeface="Calibri Light" pitchFamily="34" charset="0"/>
        </a:defRPr>
      </a:lvl9pPr>
    </p:titleStyle>
    <p:bodyStyle>
      <a:lvl1pPr marL="228600" indent="-228600" algn="l" rtl="0" eaLnBrk="0" fontAlgn="base" hangingPunct="0">
        <a:lnSpc>
          <a:spcPct val="90000"/>
        </a:lnSpc>
        <a:spcBef>
          <a:spcPts val="1000"/>
        </a:spcBef>
        <a:spcAft>
          <a:spcPct val="0"/>
        </a:spcAft>
        <a:buFont typeface="Arial"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Arial" charset="0"/>
                <a:cs typeface="Arial" charset="0"/>
              </a:defRPr>
            </a:lvl1pPr>
          </a:lstStyle>
          <a:p>
            <a:pPr>
              <a:defRPr/>
            </a:pPr>
            <a:endParaRPr lang="es-ES"/>
          </a:p>
        </p:txBody>
      </p:sp>
    </p:spTree>
    <p:extLst>
      <p:ext uri="{BB962C8B-B14F-4D97-AF65-F5344CB8AC3E}">
        <p14:creationId xmlns:p14="http://schemas.microsoft.com/office/powerpoint/2010/main" val="811355514"/>
      </p:ext>
    </p:extLst>
  </p:cSld>
  <p:clrMap bg1="lt1" tx1="dk1" bg2="lt2" tx2="dk2" accent1="accent1" accent2="accent2" accent3="accent3" accent4="accent4" accent5="accent5" accent6="accent6" hlink="hlink" folHlink="folHlink"/>
  <p:sldLayoutIdLst>
    <p:sldLayoutId id="2147483673"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bin"/><Relationship Id="rId1" Type="http://schemas.openxmlformats.org/officeDocument/2006/relationships/slideLayout" Target="../slideLayouts/slideLayout1.xml"/><Relationship Id="rId5" Type="http://schemas.openxmlformats.org/officeDocument/2006/relationships/audio" Target="../media/audio1.bin"/><Relationship Id="rId4" Type="http://schemas.openxmlformats.org/officeDocument/2006/relationships/image" Target="../media/image2.jpeg"/></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8" Type="http://schemas.openxmlformats.org/officeDocument/2006/relationships/image" Target="../media/image61.png"/><Relationship Id="rId13" Type="http://schemas.openxmlformats.org/officeDocument/2006/relationships/hyperlink" Target="https://vk.com/mispps" TargetMode="External"/><Relationship Id="rId3" Type="http://schemas.openxmlformats.org/officeDocument/2006/relationships/image" Target="../media/image58.png"/><Relationship Id="rId7" Type="http://schemas.openxmlformats.org/officeDocument/2006/relationships/hyperlink" Target="https://www.facebook.com/mispps" TargetMode="External"/><Relationship Id="rId12" Type="http://schemas.openxmlformats.org/officeDocument/2006/relationships/image" Target="../media/image63.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0.png"/><Relationship Id="rId11" Type="http://schemas.openxmlformats.org/officeDocument/2006/relationships/hyperlink" Target="https://plus.google.com/+Mispps/" TargetMode="External"/><Relationship Id="rId5" Type="http://schemas.openxmlformats.org/officeDocument/2006/relationships/image" Target="../media/image59.png"/><Relationship Id="rId10" Type="http://schemas.openxmlformats.org/officeDocument/2006/relationships/image" Target="../media/image62.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1" name="WordArt 3"/>
          <p:cNvSpPr>
            <a:spLocks noChangeArrowheads="1" noChangeShapeType="1" noTextEdit="1"/>
          </p:cNvSpPr>
          <p:nvPr/>
        </p:nvSpPr>
        <p:spPr bwMode="auto">
          <a:xfrm>
            <a:off x="971550" y="193675"/>
            <a:ext cx="7200900" cy="1008063"/>
          </a:xfrm>
          <a:prstGeom prst="rect">
            <a:avLst/>
          </a:prstGeom>
        </p:spPr>
        <p:txBody>
          <a:bodyPr wrap="none" fromWordArt="1">
            <a:prstTxWarp prst="textTriangle">
              <a:avLst>
                <a:gd name="adj" fmla="val 50000"/>
              </a:avLst>
            </a:prstTxWarp>
            <a:scene3d>
              <a:camera prst="perspectiveRelaxedModerately"/>
              <a:lightRig rig="legacyNormal3" dir="r"/>
            </a:scene3d>
            <a:sp3d extrusionH="201600" prstMaterial="legacyMatte">
              <a:bevelT w="38100" h="38100" prst="angle"/>
              <a:extrusionClr>
                <a:srgbClr val="0066CC"/>
              </a:extrusionClr>
            </a:sp3d>
          </a:bodyPr>
          <a:lstStyle/>
          <a:p>
            <a:pPr algn="ct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Teatro Romano de Mérida - Badajoz </a:t>
            </a:r>
            <a:endPar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endParaRPr>
          </a:p>
        </p:txBody>
      </p:sp>
      <p:sp>
        <p:nvSpPr>
          <p:cNvPr id="68612" name="WordArt 4"/>
          <p:cNvSpPr>
            <a:spLocks noChangeArrowheads="1" noChangeShapeType="1" noTextEdit="1"/>
          </p:cNvSpPr>
          <p:nvPr/>
        </p:nvSpPr>
        <p:spPr bwMode="auto">
          <a:xfrm>
            <a:off x="1042988" y="1489075"/>
            <a:ext cx="6913562" cy="938213"/>
          </a:xfrm>
          <a:prstGeom prst="rect">
            <a:avLst/>
          </a:prstGeom>
        </p:spPr>
        <p:txBody>
          <a:bodyPr wrap="none" fromWordArt="1">
            <a:prstTxWarp prst="textInflate">
              <a:avLst>
                <a:gd name="adj" fmla="val 21431"/>
              </a:avLst>
            </a:prstTxWarp>
            <a:scene3d>
              <a:camera prst="perspectiveRelaxedModerately"/>
              <a:lightRig rig="threePt" dir="t"/>
            </a:scene3d>
            <a:sp3d extrusionH="57150">
              <a:bevelT w="38100" h="38100" prst="angle"/>
            </a:sp3d>
          </a:bodyPr>
          <a:lstStyle/>
          <a:p>
            <a:pPr algn="ct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Fotografía Recopilada de La Red </a:t>
            </a:r>
            <a:endPar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endParaRPr>
          </a:p>
        </p:txBody>
      </p:sp>
      <p:sp>
        <p:nvSpPr>
          <p:cNvPr id="68613" name="WordArt 5"/>
          <p:cNvSpPr>
            <a:spLocks noChangeArrowheads="1" noChangeShapeType="1" noTextEdit="1"/>
          </p:cNvSpPr>
          <p:nvPr/>
        </p:nvSpPr>
        <p:spPr bwMode="auto">
          <a:xfrm>
            <a:off x="971550" y="2857500"/>
            <a:ext cx="7343775" cy="600075"/>
          </a:xfrm>
          <a:prstGeom prst="rect">
            <a:avLst/>
          </a:prstGeom>
        </p:spPr>
        <p:txBody>
          <a:bodyPr wrap="none" fromWordArt="1">
            <a:prstTxWarp prst="textFadeUp">
              <a:avLst>
                <a:gd name="adj" fmla="val 6310"/>
              </a:avLst>
            </a:prstTxWarp>
            <a:scene3d>
              <a:camera prst="perspectiveRelaxedModerately"/>
              <a:lightRig rig="threePt" dir="t"/>
            </a:scene3d>
            <a:sp3d extrusionH="57150">
              <a:bevelT w="38100" h="38100" prst="angle"/>
            </a:sp3d>
          </a:bodyPr>
          <a:lstStyle/>
          <a:p>
            <a:pPr algn="ctr"/>
            <a:r>
              <a:rPr lang="es-ES" sz="3600" kern="10" dirty="0" smtClean="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r>
              <a:rPr lang="es-ES" sz="3600" kern="10" dirty="0" smtClean="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Creación </a:t>
            </a:r>
            <a:r>
              <a:rPr lang="es-ES" sz="36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y </a:t>
            </a:r>
            <a:r>
              <a:rPr lang="es-ES" sz="3600" kern="10" dirty="0" smtClean="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Diseño: </a:t>
            </a:r>
            <a:endParaRPr lang="es-ES" sz="36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endParaRPr>
          </a:p>
        </p:txBody>
      </p:sp>
      <p:sp>
        <p:nvSpPr>
          <p:cNvPr id="68614" name="WordArt 6"/>
          <p:cNvSpPr>
            <a:spLocks noChangeArrowheads="1" noChangeShapeType="1" noTextEdit="1"/>
          </p:cNvSpPr>
          <p:nvPr/>
        </p:nvSpPr>
        <p:spPr bwMode="auto">
          <a:xfrm>
            <a:off x="1908175" y="3865563"/>
            <a:ext cx="5113338" cy="601662"/>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r>
              <a:rPr lang="pt-BR" sz="3600" kern="10" dirty="0">
                <a:ln w="9525">
                  <a:noFill/>
                  <a:round/>
                  <a:headEnd/>
                  <a:tailEnd/>
                </a:ln>
                <a:gradFill rotWithShape="1">
                  <a:gsLst>
                    <a:gs pos="0">
                      <a:srgbClr val="00FF00"/>
                    </a:gs>
                    <a:gs pos="100000">
                      <a:srgbClr val="009900"/>
                    </a:gs>
                  </a:gsLst>
                  <a:lin ang="5400000" scaled="1"/>
                </a:gradFill>
                <a:effectLst>
                  <a:prstShdw prst="shdw17" dist="17961" dir="2700000">
                    <a:srgbClr val="009900"/>
                  </a:prstShdw>
                </a:effectLst>
                <a:latin typeface="High Tower Text"/>
              </a:rPr>
              <a:t> </a:t>
            </a:r>
            <a:r>
              <a:rPr lang="pt-BR" sz="3600" kern="10" dirty="0" smtClean="0">
                <a:ln w="9525">
                  <a:noFill/>
                  <a:round/>
                  <a:headEnd/>
                  <a:tailEnd/>
                </a:ln>
                <a:gradFill rotWithShape="1">
                  <a:gsLst>
                    <a:gs pos="0">
                      <a:srgbClr val="00FF00"/>
                    </a:gs>
                    <a:gs pos="100000">
                      <a:srgbClr val="009900"/>
                    </a:gs>
                  </a:gsLst>
                  <a:lin ang="5400000" scaled="1"/>
                </a:gradFill>
                <a:effectLst>
                  <a:prstShdw prst="shdw17" dist="17961" dir="2700000">
                    <a:srgbClr val="009900"/>
                  </a:prstShdw>
                  <a:reflection blurRad="6350" stA="60000" endA="900" endPos="58000" dir="5400000" sy="-100000" algn="bl" rotWithShape="0"/>
                </a:effectLst>
                <a:latin typeface="High Tower Text"/>
              </a:rPr>
              <a:t>VICENTE GARCÍA </a:t>
            </a:r>
            <a:endParaRPr lang="es-ES" sz="3600" kern="10" dirty="0">
              <a:ln w="9525">
                <a:noFill/>
                <a:round/>
                <a:headEnd/>
                <a:tailEnd/>
              </a:ln>
              <a:gradFill rotWithShape="1">
                <a:gsLst>
                  <a:gs pos="0">
                    <a:srgbClr val="00FF00"/>
                  </a:gs>
                  <a:gs pos="100000">
                    <a:srgbClr val="009900"/>
                  </a:gs>
                </a:gsLst>
                <a:lin ang="5400000" scaled="1"/>
              </a:gradFill>
              <a:effectLst>
                <a:prstShdw prst="shdw17" dist="17961" dir="2700000">
                  <a:srgbClr val="009900"/>
                </a:prstShdw>
                <a:reflection blurRad="6350" stA="60000" endA="900" endPos="58000" dir="5400000" sy="-100000" algn="bl" rotWithShape="0"/>
              </a:effectLst>
              <a:latin typeface="High Tower Text"/>
            </a:endParaRPr>
          </a:p>
        </p:txBody>
      </p:sp>
      <p:sp>
        <p:nvSpPr>
          <p:cNvPr id="68616" name="WordArt 8"/>
          <p:cNvSpPr>
            <a:spLocks noChangeArrowheads="1" noChangeShapeType="1" noTextEdit="1"/>
          </p:cNvSpPr>
          <p:nvPr/>
        </p:nvSpPr>
        <p:spPr bwMode="auto">
          <a:xfrm>
            <a:off x="2699792" y="4879975"/>
            <a:ext cx="4032448" cy="427038"/>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2800" kern="10" dirty="0">
                <a:ln w="9525">
                  <a:noFill/>
                  <a:round/>
                  <a:headEnd/>
                  <a:tailEnd/>
                </a:ln>
                <a:solidFill>
                  <a:srgbClr val="FF0000"/>
                </a:solidFill>
                <a:effectLst>
                  <a:prstShdw prst="shdw17" dist="17961" dir="2700000">
                    <a:srgbClr val="990000"/>
                  </a:prstShdw>
                </a:effectLst>
                <a:latin typeface="Arial Black"/>
              </a:rPr>
              <a:t> </a:t>
            </a:r>
            <a:r>
              <a:rPr lang="es-ES" sz="2800" kern="10" dirty="0">
                <a:ln w="9525">
                  <a:noFill/>
                  <a:round/>
                  <a:headEnd/>
                  <a:tailEnd/>
                </a:ln>
                <a:effectLst>
                  <a:prstShdw prst="shdw17" dist="17961" dir="2700000">
                    <a:srgbClr val="990000"/>
                  </a:prstShdw>
                  <a:reflection blurRad="6350" stA="60000" endA="900" endPos="58000" dir="5400000" sy="-100000" algn="bl" rotWithShape="0"/>
                </a:effectLst>
                <a:latin typeface="Lucida Bright" pitchFamily="18" charset="0"/>
              </a:rPr>
              <a:t>Automático</a:t>
            </a:r>
            <a:r>
              <a:rPr lang="es-ES" sz="2800" kern="10" dirty="0">
                <a:ln w="9525">
                  <a:noFill/>
                  <a:round/>
                  <a:headEnd/>
                  <a:tailEnd/>
                </a:ln>
                <a:solidFill>
                  <a:srgbClr val="FF0000"/>
                </a:solidFill>
                <a:effectLst>
                  <a:prstShdw prst="shdw17" dist="17961" dir="2700000">
                    <a:srgbClr val="990000"/>
                  </a:prstShdw>
                </a:effectLst>
                <a:latin typeface="Arial Black"/>
              </a:rPr>
              <a:t> </a:t>
            </a:r>
          </a:p>
        </p:txBody>
      </p:sp>
    </p:spTree>
  </p:cSld>
  <p:clrMapOvr>
    <a:masterClrMapping/>
  </p:clrMapOvr>
  <mc:AlternateContent xmlns:mc="http://schemas.openxmlformats.org/markup-compatibility/2006" xmlns:p14="http://schemas.microsoft.com/office/powerpoint/2010/main">
    <mc:Choice Requires="p14">
      <p:transition spd="slow" p14:dur="2000" advTm="15000">
        <p:split orient="vert"/>
      </p:transition>
    </mc:Choice>
    <mc:Fallback xmlns="">
      <p:transition spd="slow" advTm="15000">
        <p:split orient="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3" presetClass="entr" presetSubtype="32" fill="hold" grpId="0" nodeType="withEffect">
                                  <p:stCondLst>
                                    <p:cond delay="0"/>
                                  </p:stCondLst>
                                  <p:childTnLst>
                                    <p:set>
                                      <p:cBhvr>
                                        <p:cTn id="6" dur="1" fill="hold">
                                          <p:stCondLst>
                                            <p:cond delay="0"/>
                                          </p:stCondLst>
                                        </p:cTn>
                                        <p:tgtEl>
                                          <p:spTgt spid="68611"/>
                                        </p:tgtEl>
                                        <p:attrNameLst>
                                          <p:attrName>style.visibility</p:attrName>
                                        </p:attrNameLst>
                                      </p:cBhvr>
                                      <p:to>
                                        <p:strVal val="visible"/>
                                      </p:to>
                                    </p:set>
                                    <p:anim calcmode="lin" valueType="num">
                                      <p:cBhvr>
                                        <p:cTn id="7" dur="2000" fill="hold"/>
                                        <p:tgtEl>
                                          <p:spTgt spid="68611"/>
                                        </p:tgtEl>
                                        <p:attrNameLst>
                                          <p:attrName>ppt_w</p:attrName>
                                        </p:attrNameLst>
                                      </p:cBhvr>
                                      <p:tavLst>
                                        <p:tav tm="0">
                                          <p:val>
                                            <p:strVal val="4*#ppt_w"/>
                                          </p:val>
                                        </p:tav>
                                        <p:tav tm="100000">
                                          <p:val>
                                            <p:strVal val="#ppt_w"/>
                                          </p:val>
                                        </p:tav>
                                      </p:tavLst>
                                    </p:anim>
                                    <p:anim calcmode="lin" valueType="num">
                                      <p:cBhvr>
                                        <p:cTn id="8" dur="2000" fill="hold"/>
                                        <p:tgtEl>
                                          <p:spTgt spid="68611"/>
                                        </p:tgtEl>
                                        <p:attrNameLst>
                                          <p:attrName>ppt_h</p:attrName>
                                        </p:attrNameLst>
                                      </p:cBhvr>
                                      <p:tavLst>
                                        <p:tav tm="0">
                                          <p:val>
                                            <p:strVal val="4*#ppt_h"/>
                                          </p:val>
                                        </p:tav>
                                        <p:tav tm="100000">
                                          <p:val>
                                            <p:strVal val="#ppt_h"/>
                                          </p:val>
                                        </p:tav>
                                      </p:tavLst>
                                    </p:anim>
                                  </p:childTnLst>
                                </p:cTn>
                              </p:par>
                            </p:childTnLst>
                          </p:cTn>
                        </p:par>
                        <p:par>
                          <p:cTn id="9" fill="hold" nodeType="afterGroup">
                            <p:stCondLst>
                              <p:cond delay="2000"/>
                            </p:stCondLst>
                            <p:childTnLst>
                              <p:par>
                                <p:cTn id="10" presetID="55" presetClass="entr" presetSubtype="0" fill="hold" grpId="0" nodeType="afterEffect">
                                  <p:stCondLst>
                                    <p:cond delay="500"/>
                                  </p:stCondLst>
                                  <p:childTnLst>
                                    <p:set>
                                      <p:cBhvr>
                                        <p:cTn id="11" dur="1" fill="hold">
                                          <p:stCondLst>
                                            <p:cond delay="0"/>
                                          </p:stCondLst>
                                        </p:cTn>
                                        <p:tgtEl>
                                          <p:spTgt spid="68612"/>
                                        </p:tgtEl>
                                        <p:attrNameLst>
                                          <p:attrName>style.visibility</p:attrName>
                                        </p:attrNameLst>
                                      </p:cBhvr>
                                      <p:to>
                                        <p:strVal val="visible"/>
                                      </p:to>
                                    </p:set>
                                    <p:anim calcmode="lin" valueType="num">
                                      <p:cBhvr>
                                        <p:cTn id="12" dur="2000" fill="hold"/>
                                        <p:tgtEl>
                                          <p:spTgt spid="68612"/>
                                        </p:tgtEl>
                                        <p:attrNameLst>
                                          <p:attrName>ppt_w</p:attrName>
                                        </p:attrNameLst>
                                      </p:cBhvr>
                                      <p:tavLst>
                                        <p:tav tm="0">
                                          <p:val>
                                            <p:strVal val="#ppt_w*0.70"/>
                                          </p:val>
                                        </p:tav>
                                        <p:tav tm="100000">
                                          <p:val>
                                            <p:strVal val="#ppt_w"/>
                                          </p:val>
                                        </p:tav>
                                      </p:tavLst>
                                    </p:anim>
                                    <p:anim calcmode="lin" valueType="num">
                                      <p:cBhvr>
                                        <p:cTn id="13" dur="2000" fill="hold"/>
                                        <p:tgtEl>
                                          <p:spTgt spid="68612"/>
                                        </p:tgtEl>
                                        <p:attrNameLst>
                                          <p:attrName>ppt_h</p:attrName>
                                        </p:attrNameLst>
                                      </p:cBhvr>
                                      <p:tavLst>
                                        <p:tav tm="0">
                                          <p:val>
                                            <p:strVal val="#ppt_h"/>
                                          </p:val>
                                        </p:tav>
                                        <p:tav tm="100000">
                                          <p:val>
                                            <p:strVal val="#ppt_h"/>
                                          </p:val>
                                        </p:tav>
                                      </p:tavLst>
                                    </p:anim>
                                    <p:animEffect transition="in" filter="fade">
                                      <p:cBhvr>
                                        <p:cTn id="14" dur="2000"/>
                                        <p:tgtEl>
                                          <p:spTgt spid="68612"/>
                                        </p:tgtEl>
                                      </p:cBhvr>
                                    </p:animEffect>
                                  </p:childTnLst>
                                </p:cTn>
                              </p:par>
                            </p:childTnLst>
                          </p:cTn>
                        </p:par>
                        <p:par>
                          <p:cTn id="15" fill="hold" nodeType="afterGroup">
                            <p:stCondLst>
                              <p:cond delay="4500"/>
                            </p:stCondLst>
                            <p:childTnLst>
                              <p:par>
                                <p:cTn id="16" presetID="42" presetClass="entr" presetSubtype="0" fill="hold" grpId="0" nodeType="afterEffect">
                                  <p:stCondLst>
                                    <p:cond delay="500"/>
                                  </p:stCondLst>
                                  <p:childTnLst>
                                    <p:set>
                                      <p:cBhvr>
                                        <p:cTn id="17" dur="1" fill="hold">
                                          <p:stCondLst>
                                            <p:cond delay="0"/>
                                          </p:stCondLst>
                                        </p:cTn>
                                        <p:tgtEl>
                                          <p:spTgt spid="68613"/>
                                        </p:tgtEl>
                                        <p:attrNameLst>
                                          <p:attrName>style.visibility</p:attrName>
                                        </p:attrNameLst>
                                      </p:cBhvr>
                                      <p:to>
                                        <p:strVal val="visible"/>
                                      </p:to>
                                    </p:set>
                                    <p:animEffect transition="in" filter="fade">
                                      <p:cBhvr>
                                        <p:cTn id="18" dur="2000"/>
                                        <p:tgtEl>
                                          <p:spTgt spid="68613"/>
                                        </p:tgtEl>
                                      </p:cBhvr>
                                    </p:animEffect>
                                    <p:anim calcmode="lin" valueType="num">
                                      <p:cBhvr>
                                        <p:cTn id="19" dur="2000" fill="hold"/>
                                        <p:tgtEl>
                                          <p:spTgt spid="68613"/>
                                        </p:tgtEl>
                                        <p:attrNameLst>
                                          <p:attrName>ppt_x</p:attrName>
                                        </p:attrNameLst>
                                      </p:cBhvr>
                                      <p:tavLst>
                                        <p:tav tm="0">
                                          <p:val>
                                            <p:strVal val="#ppt_x"/>
                                          </p:val>
                                        </p:tav>
                                        <p:tav tm="100000">
                                          <p:val>
                                            <p:strVal val="#ppt_x"/>
                                          </p:val>
                                        </p:tav>
                                      </p:tavLst>
                                    </p:anim>
                                    <p:anim calcmode="lin" valueType="num">
                                      <p:cBhvr>
                                        <p:cTn id="20" dur="2000" fill="hold"/>
                                        <p:tgtEl>
                                          <p:spTgt spid="68613"/>
                                        </p:tgtEl>
                                        <p:attrNameLst>
                                          <p:attrName>ppt_y</p:attrName>
                                        </p:attrNameLst>
                                      </p:cBhvr>
                                      <p:tavLst>
                                        <p:tav tm="0">
                                          <p:val>
                                            <p:strVal val="#ppt_y+.1"/>
                                          </p:val>
                                        </p:tav>
                                        <p:tav tm="100000">
                                          <p:val>
                                            <p:strVal val="#ppt_y"/>
                                          </p:val>
                                        </p:tav>
                                      </p:tavLst>
                                    </p:anim>
                                  </p:childTnLst>
                                </p:cTn>
                              </p:par>
                            </p:childTnLst>
                          </p:cTn>
                        </p:par>
                        <p:par>
                          <p:cTn id="21" fill="hold" nodeType="afterGroup">
                            <p:stCondLst>
                              <p:cond delay="7000"/>
                            </p:stCondLst>
                            <p:childTnLst>
                              <p:par>
                                <p:cTn id="22" presetID="26" presetClass="entr" presetSubtype="0" fill="hold" grpId="0" nodeType="afterEffect">
                                  <p:stCondLst>
                                    <p:cond delay="500"/>
                                  </p:stCondLst>
                                  <p:childTnLst>
                                    <p:set>
                                      <p:cBhvr>
                                        <p:cTn id="23" dur="1" fill="hold">
                                          <p:stCondLst>
                                            <p:cond delay="0"/>
                                          </p:stCondLst>
                                        </p:cTn>
                                        <p:tgtEl>
                                          <p:spTgt spid="68614"/>
                                        </p:tgtEl>
                                        <p:attrNameLst>
                                          <p:attrName>style.visibility</p:attrName>
                                        </p:attrNameLst>
                                      </p:cBhvr>
                                      <p:to>
                                        <p:strVal val="visible"/>
                                      </p:to>
                                    </p:set>
                                    <p:animEffect transition="in" filter="wipe(down)">
                                      <p:cBhvr>
                                        <p:cTn id="24" dur="580">
                                          <p:stCondLst>
                                            <p:cond delay="0"/>
                                          </p:stCondLst>
                                        </p:cTn>
                                        <p:tgtEl>
                                          <p:spTgt spid="68614"/>
                                        </p:tgtEl>
                                      </p:cBhvr>
                                    </p:animEffect>
                                    <p:anim calcmode="lin" valueType="num">
                                      <p:cBhvr>
                                        <p:cTn id="25" dur="1822" tmFilter="0,0; 0.14,0.36; 0.43,0.73; 0.71,0.91; 1.0,1.0">
                                          <p:stCondLst>
                                            <p:cond delay="0"/>
                                          </p:stCondLst>
                                        </p:cTn>
                                        <p:tgtEl>
                                          <p:spTgt spid="68614"/>
                                        </p:tgtEl>
                                        <p:attrNameLst>
                                          <p:attrName>ppt_x</p:attrName>
                                        </p:attrNameLst>
                                      </p:cBhvr>
                                      <p:tavLst>
                                        <p:tav tm="0">
                                          <p:val>
                                            <p:strVal val="#ppt_x-0.25"/>
                                          </p:val>
                                        </p:tav>
                                        <p:tav tm="100000">
                                          <p:val>
                                            <p:strVal val="#ppt_x"/>
                                          </p:val>
                                        </p:tav>
                                      </p:tavLst>
                                    </p:anim>
                                    <p:anim calcmode="lin" valueType="num">
                                      <p:cBhvr>
                                        <p:cTn id="26" dur="664" tmFilter="0.0,0.0; 0.25,0.07; 0.50,0.2; 0.75,0.467; 1.0,1.0">
                                          <p:stCondLst>
                                            <p:cond delay="0"/>
                                          </p:stCondLst>
                                        </p:cTn>
                                        <p:tgtEl>
                                          <p:spTgt spid="68614"/>
                                        </p:tgtEl>
                                        <p:attrNameLst>
                                          <p:attrName>ppt_y</p:attrName>
                                        </p:attrNameLst>
                                      </p:cBhvr>
                                      <p:tavLst>
                                        <p:tav tm="0" fmla="#ppt_y-sin(pi*$)/3">
                                          <p:val>
                                            <p:fltVal val="0.5"/>
                                          </p:val>
                                        </p:tav>
                                        <p:tav tm="100000">
                                          <p:val>
                                            <p:fltVal val="1"/>
                                          </p:val>
                                        </p:tav>
                                      </p:tavLst>
                                    </p:anim>
                                    <p:anim calcmode="lin" valueType="num">
                                      <p:cBhvr>
                                        <p:cTn id="27" dur="664" tmFilter="0, 0; 0.125,0.2665; 0.25,0.4; 0.375,0.465; 0.5,0.5;  0.625,0.535; 0.75,0.6; 0.875,0.7335; 1,1">
                                          <p:stCondLst>
                                            <p:cond delay="664"/>
                                          </p:stCondLst>
                                        </p:cTn>
                                        <p:tgtEl>
                                          <p:spTgt spid="68614"/>
                                        </p:tgtEl>
                                        <p:attrNameLst>
                                          <p:attrName>ppt_y</p:attrName>
                                        </p:attrNameLst>
                                      </p:cBhvr>
                                      <p:tavLst>
                                        <p:tav tm="0" fmla="#ppt_y-sin(pi*$)/9">
                                          <p:val>
                                            <p:fltVal val="0"/>
                                          </p:val>
                                        </p:tav>
                                        <p:tav tm="100000">
                                          <p:val>
                                            <p:fltVal val="1"/>
                                          </p:val>
                                        </p:tav>
                                      </p:tavLst>
                                    </p:anim>
                                    <p:anim calcmode="lin" valueType="num">
                                      <p:cBhvr>
                                        <p:cTn id="28" dur="332" tmFilter="0, 0; 0.125,0.2665; 0.25,0.4; 0.375,0.465; 0.5,0.5;  0.625,0.535; 0.75,0.6; 0.875,0.7335; 1,1">
                                          <p:stCondLst>
                                            <p:cond delay="1324"/>
                                          </p:stCondLst>
                                        </p:cTn>
                                        <p:tgtEl>
                                          <p:spTgt spid="68614"/>
                                        </p:tgtEl>
                                        <p:attrNameLst>
                                          <p:attrName>ppt_y</p:attrName>
                                        </p:attrNameLst>
                                      </p:cBhvr>
                                      <p:tavLst>
                                        <p:tav tm="0" fmla="#ppt_y-sin(pi*$)/27">
                                          <p:val>
                                            <p:fltVal val="0"/>
                                          </p:val>
                                        </p:tav>
                                        <p:tav tm="100000">
                                          <p:val>
                                            <p:fltVal val="1"/>
                                          </p:val>
                                        </p:tav>
                                      </p:tavLst>
                                    </p:anim>
                                    <p:anim calcmode="lin" valueType="num">
                                      <p:cBhvr>
                                        <p:cTn id="29" dur="164" tmFilter="0, 0; 0.125,0.2665; 0.25,0.4; 0.375,0.465; 0.5,0.5;  0.625,0.535; 0.75,0.6; 0.875,0.7335; 1,1">
                                          <p:stCondLst>
                                            <p:cond delay="1656"/>
                                          </p:stCondLst>
                                        </p:cTn>
                                        <p:tgtEl>
                                          <p:spTgt spid="68614"/>
                                        </p:tgtEl>
                                        <p:attrNameLst>
                                          <p:attrName>ppt_y</p:attrName>
                                        </p:attrNameLst>
                                      </p:cBhvr>
                                      <p:tavLst>
                                        <p:tav tm="0" fmla="#ppt_y-sin(pi*$)/81">
                                          <p:val>
                                            <p:fltVal val="0"/>
                                          </p:val>
                                        </p:tav>
                                        <p:tav tm="100000">
                                          <p:val>
                                            <p:fltVal val="1"/>
                                          </p:val>
                                        </p:tav>
                                      </p:tavLst>
                                    </p:anim>
                                    <p:animScale>
                                      <p:cBhvr>
                                        <p:cTn id="30" dur="26">
                                          <p:stCondLst>
                                            <p:cond delay="650"/>
                                          </p:stCondLst>
                                        </p:cTn>
                                        <p:tgtEl>
                                          <p:spTgt spid="68614"/>
                                        </p:tgtEl>
                                      </p:cBhvr>
                                      <p:to x="100000" y="60000"/>
                                    </p:animScale>
                                    <p:animScale>
                                      <p:cBhvr>
                                        <p:cTn id="31" dur="166" decel="50000">
                                          <p:stCondLst>
                                            <p:cond delay="676"/>
                                          </p:stCondLst>
                                        </p:cTn>
                                        <p:tgtEl>
                                          <p:spTgt spid="68614"/>
                                        </p:tgtEl>
                                      </p:cBhvr>
                                      <p:to x="100000" y="100000"/>
                                    </p:animScale>
                                    <p:animScale>
                                      <p:cBhvr>
                                        <p:cTn id="32" dur="26">
                                          <p:stCondLst>
                                            <p:cond delay="1312"/>
                                          </p:stCondLst>
                                        </p:cTn>
                                        <p:tgtEl>
                                          <p:spTgt spid="68614"/>
                                        </p:tgtEl>
                                      </p:cBhvr>
                                      <p:to x="100000" y="80000"/>
                                    </p:animScale>
                                    <p:animScale>
                                      <p:cBhvr>
                                        <p:cTn id="33" dur="166" decel="50000">
                                          <p:stCondLst>
                                            <p:cond delay="1338"/>
                                          </p:stCondLst>
                                        </p:cTn>
                                        <p:tgtEl>
                                          <p:spTgt spid="68614"/>
                                        </p:tgtEl>
                                      </p:cBhvr>
                                      <p:to x="100000" y="100000"/>
                                    </p:animScale>
                                    <p:animScale>
                                      <p:cBhvr>
                                        <p:cTn id="34" dur="26">
                                          <p:stCondLst>
                                            <p:cond delay="1642"/>
                                          </p:stCondLst>
                                        </p:cTn>
                                        <p:tgtEl>
                                          <p:spTgt spid="68614"/>
                                        </p:tgtEl>
                                      </p:cBhvr>
                                      <p:to x="100000" y="90000"/>
                                    </p:animScale>
                                    <p:animScale>
                                      <p:cBhvr>
                                        <p:cTn id="35" dur="166" decel="50000">
                                          <p:stCondLst>
                                            <p:cond delay="1668"/>
                                          </p:stCondLst>
                                        </p:cTn>
                                        <p:tgtEl>
                                          <p:spTgt spid="68614"/>
                                        </p:tgtEl>
                                      </p:cBhvr>
                                      <p:to x="100000" y="100000"/>
                                    </p:animScale>
                                    <p:animScale>
                                      <p:cBhvr>
                                        <p:cTn id="36" dur="26">
                                          <p:stCondLst>
                                            <p:cond delay="1808"/>
                                          </p:stCondLst>
                                        </p:cTn>
                                        <p:tgtEl>
                                          <p:spTgt spid="68614"/>
                                        </p:tgtEl>
                                      </p:cBhvr>
                                      <p:to x="100000" y="95000"/>
                                    </p:animScale>
                                    <p:animScale>
                                      <p:cBhvr>
                                        <p:cTn id="37" dur="166" decel="50000">
                                          <p:stCondLst>
                                            <p:cond delay="1834"/>
                                          </p:stCondLst>
                                        </p:cTn>
                                        <p:tgtEl>
                                          <p:spTgt spid="68614"/>
                                        </p:tgtEl>
                                      </p:cBhvr>
                                      <p:to x="100000" y="100000"/>
                                    </p:animScale>
                                  </p:childTnLst>
                                </p:cTn>
                              </p:par>
                            </p:childTnLst>
                          </p:cTn>
                        </p:par>
                        <p:par>
                          <p:cTn id="38" fill="hold" nodeType="afterGroup">
                            <p:stCondLst>
                              <p:cond delay="9500"/>
                            </p:stCondLst>
                            <p:childTnLst>
                              <p:par>
                                <p:cTn id="39" presetID="23" presetClass="entr" presetSubtype="16" repeatCount="3000" fill="hold" nodeType="afterEffect">
                                  <p:stCondLst>
                                    <p:cond delay="500"/>
                                  </p:stCondLst>
                                  <p:childTnLst>
                                    <p:set>
                                      <p:cBhvr>
                                        <p:cTn id="40" dur="1" fill="hold">
                                          <p:stCondLst>
                                            <p:cond delay="0"/>
                                          </p:stCondLst>
                                        </p:cTn>
                                        <p:tgtEl>
                                          <p:spTgt spid="68616"/>
                                        </p:tgtEl>
                                        <p:attrNameLst>
                                          <p:attrName>style.visibility</p:attrName>
                                        </p:attrNameLst>
                                      </p:cBhvr>
                                      <p:to>
                                        <p:strVal val="visible"/>
                                      </p:to>
                                    </p:set>
                                    <p:anim calcmode="lin" valueType="num">
                                      <p:cBhvr>
                                        <p:cTn id="41" dur="1000" fill="hold"/>
                                        <p:tgtEl>
                                          <p:spTgt spid="68616"/>
                                        </p:tgtEl>
                                        <p:attrNameLst>
                                          <p:attrName>ppt_w</p:attrName>
                                        </p:attrNameLst>
                                      </p:cBhvr>
                                      <p:tavLst>
                                        <p:tav tm="0">
                                          <p:val>
                                            <p:fltVal val="0"/>
                                          </p:val>
                                        </p:tav>
                                        <p:tav tm="100000">
                                          <p:val>
                                            <p:strVal val="#ppt_w"/>
                                          </p:val>
                                        </p:tav>
                                      </p:tavLst>
                                    </p:anim>
                                    <p:anim calcmode="lin" valueType="num">
                                      <p:cBhvr>
                                        <p:cTn id="42" dur="1000" fill="hold"/>
                                        <p:tgtEl>
                                          <p:spTgt spid="6861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611" grpId="0" animBg="1"/>
      <p:bldP spid="68612" grpId="0" animBg="1"/>
      <p:bldP spid="68613" grpId="0" animBg="1"/>
      <p:bldP spid="6861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971600" y="0"/>
            <a:ext cx="6768752" cy="985292"/>
          </a:xfrm>
          <a:prstGeom prst="rect">
            <a:avLst/>
          </a:prstGeom>
          <a:noFill/>
        </p:spPr>
        <p:txBody>
          <a:bodyPr wrap="none" lIns="91440" tIns="45720" rIns="91440" bIns="45720">
            <a:prstTxWarp prst="textDeflateTop">
              <a:avLst>
                <a:gd name="adj" fmla="val 24883"/>
              </a:avLst>
            </a:prstTxWarp>
            <a:spAutoFit/>
            <a:scene3d>
              <a:camera prst="perspectiveRelaxedModerately"/>
              <a:lightRig rig="threePt" dir="t"/>
            </a:scene3d>
            <a:sp3d extrusionH="57150">
              <a:bevelT w="38100" h="38100" prst="angle"/>
            </a:sp3d>
          </a:bodyPr>
          <a:lstStyle/>
          <a:p>
            <a:pPr algn="ctr"/>
            <a:r>
              <a:rPr lang="es-ES" sz="40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reflection blurRad="6350" stA="60000" endA="900" endPos="58000" dir="5400000" sy="-100000" algn="bl" rotWithShape="0"/>
                </a:effectLst>
              </a:rPr>
              <a:t> Teatro Romano de Mérida </a:t>
            </a:r>
            <a:endParaRPr lang="es-ES" sz="40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reflection blurRad="6350" stA="60000" endA="900" endPos="58000" dir="5400000" sy="-100000" algn="bl" rotWithShape="0"/>
              </a:effectLst>
            </a:endParaRPr>
          </a:p>
        </p:txBody>
      </p:sp>
      <p:sp>
        <p:nvSpPr>
          <p:cNvPr id="3" name="2 CuadroTexto"/>
          <p:cNvSpPr txBox="1"/>
          <p:nvPr/>
        </p:nvSpPr>
        <p:spPr>
          <a:xfrm>
            <a:off x="467544" y="1129308"/>
            <a:ext cx="8280920" cy="1708160"/>
          </a:xfrm>
          <a:prstGeom prst="rect">
            <a:avLst/>
          </a:prstGeom>
          <a:noFill/>
        </p:spPr>
        <p:txBody>
          <a:bodyPr wrap="square" rtlCol="0">
            <a:spAutoFit/>
          </a:bodyPr>
          <a:lstStyle/>
          <a:p>
            <a:r>
              <a:rPr lang="es-ES" sz="2100" i="1" dirty="0" smtClean="0">
                <a:effectLst>
                  <a:glow rad="101600">
                    <a:srgbClr val="C00000">
                      <a:alpha val="60000"/>
                    </a:srgbClr>
                  </a:glow>
                  <a:outerShdw blurRad="38100" dist="38100" dir="2700000" algn="tl">
                    <a:srgbClr val="000000">
                      <a:alpha val="43137"/>
                    </a:srgbClr>
                  </a:outerShdw>
                </a:effectLst>
                <a:latin typeface="Lucida Bright" pitchFamily="18" charset="0"/>
              </a:rPr>
              <a:t>En la arqueología romana destaca sobremanera el Teatro de Augusta </a:t>
            </a:r>
            <a:r>
              <a:rPr lang="es-ES" sz="2100" i="1" dirty="0" smtClean="0">
                <a:effectLst>
                  <a:glow rad="101600">
                    <a:srgbClr val="C00000">
                      <a:alpha val="60000"/>
                    </a:srgbClr>
                  </a:glow>
                  <a:outerShdw blurRad="38100" dist="38100" dir="2700000" algn="tl">
                    <a:srgbClr val="000000">
                      <a:alpha val="43137"/>
                    </a:srgbClr>
                  </a:outerShdw>
                </a:effectLst>
                <a:latin typeface="Lucida Bright" pitchFamily="18" charset="0"/>
              </a:rPr>
              <a:t>Emérita</a:t>
            </a:r>
            <a:r>
              <a:rPr lang="es-ES" sz="2100" i="1" dirty="0" smtClean="0">
                <a:effectLst>
                  <a:glow rad="101600">
                    <a:srgbClr val="C00000">
                      <a:alpha val="60000"/>
                    </a:srgbClr>
                  </a:glow>
                  <a:outerShdw blurRad="38100" dist="38100" dir="2700000" algn="tl">
                    <a:srgbClr val="000000">
                      <a:alpha val="43137"/>
                    </a:srgbClr>
                  </a:outerShdw>
                </a:effectLst>
                <a:latin typeface="Lucida Bright" pitchFamily="18" charset="0"/>
              </a:rPr>
              <a:t>, por ser el edificio mejor conservado de todos los espacios de la antigua colonia y capital lusitana y por su singularidad tanto en forma y soluciones arquitectónicas como en elementos ornamentales y decorativos.</a:t>
            </a:r>
            <a:endParaRPr lang="es-ES" sz="21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5" name="4 CuadroTexto"/>
          <p:cNvSpPr txBox="1"/>
          <p:nvPr/>
        </p:nvSpPr>
        <p:spPr>
          <a:xfrm>
            <a:off x="395536" y="3217540"/>
            <a:ext cx="8424936" cy="2354491"/>
          </a:xfrm>
          <a:prstGeom prst="rect">
            <a:avLst/>
          </a:prstGeom>
          <a:noFill/>
        </p:spPr>
        <p:txBody>
          <a:bodyPr wrap="square" rtlCol="0">
            <a:spAutoFit/>
          </a:bodyPr>
          <a:lstStyle/>
          <a:p>
            <a:r>
              <a:rPr lang="es-ES" sz="2100" i="1" dirty="0" smtClean="0">
                <a:effectLst>
                  <a:glow rad="101600">
                    <a:srgbClr val="C00000">
                      <a:alpha val="60000"/>
                    </a:srgbClr>
                  </a:glow>
                  <a:outerShdw blurRad="38100" dist="38100" dir="2700000" algn="tl">
                    <a:srgbClr val="000000">
                      <a:alpha val="43137"/>
                    </a:srgbClr>
                  </a:outerShdw>
                </a:effectLst>
                <a:latin typeface="Lucida Bright" pitchFamily="18" charset="0"/>
              </a:rPr>
              <a:t>Gracias a todo esto podemos restituir en gran medida la fisonomía del teatro y determinar, por tanto, que se trata de una estrella del patrimonio peninsular y mundial, como así fue reconocido por la UNESCO para el yacimiento emeritense. Además, aún hoy perdura su uso como recinto destinado al espectáculo en el período estival en el internacional Festival de Teatro Clásico de Mérida.</a:t>
            </a:r>
            <a:endParaRPr lang="es-ES" sz="21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3000" advTm="65000">
        <p14:vortex dir="r"/>
      </p:transition>
    </mc:Choice>
    <mc:Fallback xmlns="">
      <p:transition spd="slow" advTm="6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2000" fill="hold"/>
                                        <p:tgtEl>
                                          <p:spTgt spid="4"/>
                                        </p:tgtEl>
                                        <p:attrNameLst>
                                          <p:attrName>ppt_x</p:attrName>
                                        </p:attrNameLst>
                                      </p:cBhvr>
                                      <p:tavLst>
                                        <p:tav tm="0">
                                          <p:val>
                                            <p:strVal val="#ppt_x"/>
                                          </p:val>
                                        </p:tav>
                                        <p:tav tm="100000">
                                          <p:val>
                                            <p:strVal val="#ppt_x"/>
                                          </p:val>
                                        </p:tav>
                                      </p:tavLst>
                                    </p:anim>
                                    <p:anim calcmode="lin" valueType="num">
                                      <p:cBhvr additive="base">
                                        <p:cTn id="8" dur="2000" fill="hold"/>
                                        <p:tgtEl>
                                          <p:spTgt spid="4"/>
                                        </p:tgtEl>
                                        <p:attrNameLst>
                                          <p:attrName>ppt_y</p:attrName>
                                        </p:attrNameLst>
                                      </p:cBhvr>
                                      <p:tavLst>
                                        <p:tav tm="0">
                                          <p:val>
                                            <p:strVal val="0-#ppt_h/2"/>
                                          </p:val>
                                        </p:tav>
                                        <p:tav tm="100000">
                                          <p:val>
                                            <p:strVal val="#ppt_y"/>
                                          </p:val>
                                        </p:tav>
                                      </p:tavLst>
                                    </p:anim>
                                  </p:childTnLst>
                                </p:cTn>
                              </p:par>
                            </p:childTnLst>
                          </p:cTn>
                        </p:par>
                        <p:par>
                          <p:cTn id="9" fill="hold">
                            <p:stCondLst>
                              <p:cond delay="2000"/>
                            </p:stCondLst>
                            <p:childTnLst>
                              <p:par>
                                <p:cTn id="10" presetID="40" presetClass="entr" presetSubtype="0" fill="hold" grpId="0" nodeType="afterEffect">
                                  <p:stCondLst>
                                    <p:cond delay="0"/>
                                  </p:stCondLst>
                                  <p:iterate type="lt">
                                    <p:tmPct val="10000"/>
                                  </p:iterate>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1"/>
                                          </p:val>
                                        </p:tav>
                                        <p:tav tm="100000">
                                          <p:val>
                                            <p:strVal val="#ppt_x"/>
                                          </p:val>
                                        </p:tav>
                                      </p:tavLst>
                                    </p:anim>
                                    <p:anim calcmode="lin" valueType="num">
                                      <p:cBhvr>
                                        <p:cTn id="14" dur="1000" fill="hold"/>
                                        <p:tgtEl>
                                          <p:spTgt spid="3"/>
                                        </p:tgtEl>
                                        <p:attrNameLst>
                                          <p:attrName>ppt_y</p:attrName>
                                        </p:attrNameLst>
                                      </p:cBhvr>
                                      <p:tavLst>
                                        <p:tav tm="0">
                                          <p:val>
                                            <p:strVal val="#ppt_y"/>
                                          </p:val>
                                        </p:tav>
                                        <p:tav tm="100000">
                                          <p:val>
                                            <p:strVal val="#ppt_y"/>
                                          </p:val>
                                        </p:tav>
                                      </p:tavLst>
                                    </p:anim>
                                  </p:childTnLst>
                                </p:cTn>
                              </p:par>
                            </p:childTnLst>
                          </p:cTn>
                        </p:par>
                        <p:par>
                          <p:cTn id="15" fill="hold">
                            <p:stCondLst>
                              <p:cond delay="27200"/>
                            </p:stCondLst>
                            <p:childTnLst>
                              <p:par>
                                <p:cTn id="16" presetID="40" presetClass="entr" presetSubtype="0" fill="hold" grpId="0" nodeType="afterEffect">
                                  <p:stCondLst>
                                    <p:cond delay="1000"/>
                                  </p:stCondLst>
                                  <p:iterate type="lt">
                                    <p:tmPct val="1000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1"/>
                                          </p:val>
                                        </p:tav>
                                        <p:tav tm="100000">
                                          <p:val>
                                            <p:strVal val="#ppt_x"/>
                                          </p:val>
                                        </p:tav>
                                      </p:tavLst>
                                    </p:anim>
                                    <p:anim calcmode="lin" valueType="num">
                                      <p:cBhvr>
                                        <p:cTn id="2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 grpId="0"/>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Leyla Zurah.JPG"/>
          <p:cNvPicPr>
            <a:picLocks noChangeAspect="1"/>
          </p:cNvPicPr>
          <p:nvPr/>
        </p:nvPicPr>
        <p:blipFill>
          <a:blip r:embed="rId3" cstate="print"/>
          <a:stretch>
            <a:fillRect/>
          </a:stretch>
        </p:blipFill>
        <p:spPr bwMode="auto">
          <a:xfrm>
            <a:off x="0" y="0"/>
            <a:ext cx="9144000" cy="5714999"/>
          </a:xfrm>
          <a:prstGeom prst="rect">
            <a:avLst/>
          </a:prstGeom>
          <a:noFill/>
          <a:ln w="9525">
            <a:noFill/>
            <a:miter lim="800000"/>
            <a:headEnd/>
            <a:tailEnd/>
          </a:ln>
        </p:spPr>
      </p:pic>
      <p:sp>
        <p:nvSpPr>
          <p:cNvPr id="11" name="10 CuadroTexto"/>
          <p:cNvSpPr txBox="1"/>
          <p:nvPr/>
        </p:nvSpPr>
        <p:spPr>
          <a:xfrm>
            <a:off x="539552" y="4369668"/>
            <a:ext cx="799288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conocimiento del teatro emeritense se remonta a las fuentes antiguas, esencialmente viajeros y eruditos que, en lo que podríamos llamar una fase pre-arqueológica, vienen a describir las ruinas del imponente complejo, junto al vecino anfiteatro.</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7" name="6 Documento"/>
          <p:cNvSpPr/>
          <p:nvPr/>
        </p:nvSpPr>
        <p:spPr>
          <a:xfrm flipV="1">
            <a:off x="0" y="0"/>
            <a:ext cx="4572000" cy="5715000"/>
          </a:xfrm>
          <a:prstGeom prst="flowChartDocument">
            <a:avLst/>
          </a:prstGeom>
          <a:solidFill>
            <a:schemeClr val="tx1">
              <a:lumMod val="85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8" name="7 Documento"/>
          <p:cNvSpPr/>
          <p:nvPr/>
        </p:nvSpPr>
        <p:spPr>
          <a:xfrm flipV="1">
            <a:off x="0" y="265112"/>
            <a:ext cx="4500563" cy="5449887"/>
          </a:xfrm>
          <a:prstGeom prst="flowChartDocument">
            <a:avLst/>
          </a:prstGeom>
          <a:solidFill>
            <a:schemeClr val="tx1">
              <a:lumMod val="5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9" name="8 Documento"/>
          <p:cNvSpPr/>
          <p:nvPr/>
        </p:nvSpPr>
        <p:spPr>
          <a:xfrm flipH="1" flipV="1">
            <a:off x="4500561" y="0"/>
            <a:ext cx="4643437" cy="5715000"/>
          </a:xfrm>
          <a:prstGeom prst="flowChartDocument">
            <a:avLst/>
          </a:prstGeom>
          <a:solidFill>
            <a:schemeClr val="tx1">
              <a:lumMod val="85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0" name="9 Documento"/>
          <p:cNvSpPr/>
          <p:nvPr/>
        </p:nvSpPr>
        <p:spPr>
          <a:xfrm flipH="1" flipV="1">
            <a:off x="4581525" y="265112"/>
            <a:ext cx="4572000" cy="5449887"/>
          </a:xfrm>
          <a:prstGeom prst="flowChartDocument">
            <a:avLst/>
          </a:prstGeom>
          <a:solidFill>
            <a:schemeClr val="tx1">
              <a:lumMod val="5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pic>
        <p:nvPicPr>
          <p:cNvPr id="12" name="4 Marcador de contenido" descr="NejatTalas05.jpg"/>
          <p:cNvPicPr>
            <a:picLocks noChangeAspect="1"/>
          </p:cNvPicPr>
          <p:nvPr/>
        </p:nvPicPr>
        <p:blipFill>
          <a:blip r:embed="rId4" cstate="print"/>
          <a:stretch>
            <a:fillRect/>
          </a:stretch>
        </p:blipFill>
        <p:spPr bwMode="auto">
          <a:xfrm>
            <a:off x="0" y="0"/>
            <a:ext cx="9144000" cy="5715000"/>
          </a:xfrm>
          <a:prstGeom prst="rect">
            <a:avLst/>
          </a:prstGeom>
          <a:noFill/>
          <a:ln w="9525">
            <a:noFill/>
            <a:miter lim="800000"/>
            <a:headEnd/>
            <a:tailEnd/>
          </a:ln>
        </p:spPr>
      </p:pic>
      <p:sp>
        <p:nvSpPr>
          <p:cNvPr id="13" name="12 CuadroTexto"/>
          <p:cNvSpPr txBox="1"/>
          <p:nvPr/>
        </p:nvSpPr>
        <p:spPr>
          <a:xfrm>
            <a:off x="251520" y="4657700"/>
            <a:ext cx="856895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excavación sistemática del complejo teatral comenzó a principios del siglo XX, y podríamos afirmar que aún serían precisas nuevas campañas para determinar y perfilar algunos problemas e hipótesis que quedan pendientes.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56000">
        <p:wipe/>
        <p:sndAc>
          <p:stSnd loop="1">
            <p:snd r:embed="rId2" name="Variadas.wav"/>
          </p:stSnd>
        </p:sndAc>
      </p:transition>
    </mc:Choice>
    <mc:Fallback xmlns="">
      <p:transition spd="slow" advTm="56000">
        <p:wipe/>
        <p:sndAc>
          <p:stSnd loop="1">
            <p:snd r:embed="rId5" name="Variadas.wav"/>
          </p:stSnd>
        </p:sndAc>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8" fill="hold" nodeType="withEffect">
                                  <p:stCondLst>
                                    <p:cond delay="0"/>
                                  </p:stCondLst>
                                  <p:childTnLst>
                                    <p:anim calcmode="lin" valueType="num">
                                      <p:cBhvr>
                                        <p:cTn id="6" dur="3000"/>
                                        <p:tgtEl>
                                          <p:spTgt spid="8"/>
                                        </p:tgtEl>
                                        <p:attrNameLst>
                                          <p:attrName>ppt_x</p:attrName>
                                        </p:attrNameLst>
                                      </p:cBhvr>
                                      <p:tavLst>
                                        <p:tav tm="0">
                                          <p:val>
                                            <p:strVal val="ppt_x"/>
                                          </p:val>
                                        </p:tav>
                                        <p:tav tm="100000">
                                          <p:val>
                                            <p:strVal val="ppt_x-ppt_w/2"/>
                                          </p:val>
                                        </p:tav>
                                      </p:tavLst>
                                    </p:anim>
                                    <p:anim calcmode="lin" valueType="num">
                                      <p:cBhvr>
                                        <p:cTn id="7" dur="3000"/>
                                        <p:tgtEl>
                                          <p:spTgt spid="8"/>
                                        </p:tgtEl>
                                        <p:attrNameLst>
                                          <p:attrName>ppt_y</p:attrName>
                                        </p:attrNameLst>
                                      </p:cBhvr>
                                      <p:tavLst>
                                        <p:tav tm="0">
                                          <p:val>
                                            <p:strVal val="ppt_y"/>
                                          </p:val>
                                        </p:tav>
                                        <p:tav tm="100000">
                                          <p:val>
                                            <p:strVal val="ppt_y"/>
                                          </p:val>
                                        </p:tav>
                                      </p:tavLst>
                                    </p:anim>
                                    <p:anim calcmode="lin" valueType="num">
                                      <p:cBhvr>
                                        <p:cTn id="8" dur="3000"/>
                                        <p:tgtEl>
                                          <p:spTgt spid="8"/>
                                        </p:tgtEl>
                                        <p:attrNameLst>
                                          <p:attrName>ppt_w</p:attrName>
                                        </p:attrNameLst>
                                      </p:cBhvr>
                                      <p:tavLst>
                                        <p:tav tm="0">
                                          <p:val>
                                            <p:strVal val="ppt_w"/>
                                          </p:val>
                                        </p:tav>
                                        <p:tav tm="100000">
                                          <p:val>
                                            <p:fltVal val="0"/>
                                          </p:val>
                                        </p:tav>
                                      </p:tavLst>
                                    </p:anim>
                                    <p:anim calcmode="lin" valueType="num">
                                      <p:cBhvr>
                                        <p:cTn id="9" dur="3000"/>
                                        <p:tgtEl>
                                          <p:spTgt spid="8"/>
                                        </p:tgtEl>
                                        <p:attrNameLst>
                                          <p:attrName>ppt_h</p:attrName>
                                        </p:attrNameLst>
                                      </p:cBhvr>
                                      <p:tavLst>
                                        <p:tav tm="0">
                                          <p:val>
                                            <p:strVal val="ppt_h"/>
                                          </p:val>
                                        </p:tav>
                                        <p:tav tm="100000">
                                          <p:val>
                                            <p:strVal val="ppt_h"/>
                                          </p:val>
                                        </p:tav>
                                      </p:tavLst>
                                    </p:anim>
                                    <p:set>
                                      <p:cBhvr>
                                        <p:cTn id="10" dur="1" fill="hold">
                                          <p:stCondLst>
                                            <p:cond delay="2999"/>
                                          </p:stCondLst>
                                        </p:cTn>
                                        <p:tgtEl>
                                          <p:spTgt spid="8"/>
                                        </p:tgtEl>
                                        <p:attrNameLst>
                                          <p:attrName>style.visibility</p:attrName>
                                        </p:attrNameLst>
                                      </p:cBhvr>
                                      <p:to>
                                        <p:strVal val="hidden"/>
                                      </p:to>
                                    </p:set>
                                  </p:childTnLst>
                                </p:cTn>
                              </p:par>
                              <p:par>
                                <p:cTn id="11" presetID="17" presetClass="exit" presetSubtype="8" fill="hold" nodeType="withEffect">
                                  <p:stCondLst>
                                    <p:cond delay="0"/>
                                  </p:stCondLst>
                                  <p:childTnLst>
                                    <p:anim calcmode="lin" valueType="num">
                                      <p:cBhvr>
                                        <p:cTn id="12" dur="3000"/>
                                        <p:tgtEl>
                                          <p:spTgt spid="7"/>
                                        </p:tgtEl>
                                        <p:attrNameLst>
                                          <p:attrName>ppt_x</p:attrName>
                                        </p:attrNameLst>
                                      </p:cBhvr>
                                      <p:tavLst>
                                        <p:tav tm="0">
                                          <p:val>
                                            <p:strVal val="ppt_x"/>
                                          </p:val>
                                        </p:tav>
                                        <p:tav tm="100000">
                                          <p:val>
                                            <p:strVal val="ppt_x-ppt_w/2"/>
                                          </p:val>
                                        </p:tav>
                                      </p:tavLst>
                                    </p:anim>
                                    <p:anim calcmode="lin" valueType="num">
                                      <p:cBhvr>
                                        <p:cTn id="13" dur="3000"/>
                                        <p:tgtEl>
                                          <p:spTgt spid="7"/>
                                        </p:tgtEl>
                                        <p:attrNameLst>
                                          <p:attrName>ppt_y</p:attrName>
                                        </p:attrNameLst>
                                      </p:cBhvr>
                                      <p:tavLst>
                                        <p:tav tm="0">
                                          <p:val>
                                            <p:strVal val="ppt_y"/>
                                          </p:val>
                                        </p:tav>
                                        <p:tav tm="100000">
                                          <p:val>
                                            <p:strVal val="ppt_y"/>
                                          </p:val>
                                        </p:tav>
                                      </p:tavLst>
                                    </p:anim>
                                    <p:anim calcmode="lin" valueType="num">
                                      <p:cBhvr>
                                        <p:cTn id="14" dur="3000"/>
                                        <p:tgtEl>
                                          <p:spTgt spid="7"/>
                                        </p:tgtEl>
                                        <p:attrNameLst>
                                          <p:attrName>ppt_w</p:attrName>
                                        </p:attrNameLst>
                                      </p:cBhvr>
                                      <p:tavLst>
                                        <p:tav tm="0">
                                          <p:val>
                                            <p:strVal val="ppt_w"/>
                                          </p:val>
                                        </p:tav>
                                        <p:tav tm="100000">
                                          <p:val>
                                            <p:fltVal val="0"/>
                                          </p:val>
                                        </p:tav>
                                      </p:tavLst>
                                    </p:anim>
                                    <p:anim calcmode="lin" valueType="num">
                                      <p:cBhvr>
                                        <p:cTn id="15" dur="3000"/>
                                        <p:tgtEl>
                                          <p:spTgt spid="7"/>
                                        </p:tgtEl>
                                        <p:attrNameLst>
                                          <p:attrName>ppt_h</p:attrName>
                                        </p:attrNameLst>
                                      </p:cBhvr>
                                      <p:tavLst>
                                        <p:tav tm="0">
                                          <p:val>
                                            <p:strVal val="ppt_h"/>
                                          </p:val>
                                        </p:tav>
                                        <p:tav tm="100000">
                                          <p:val>
                                            <p:strVal val="ppt_h"/>
                                          </p:val>
                                        </p:tav>
                                      </p:tavLst>
                                    </p:anim>
                                    <p:set>
                                      <p:cBhvr>
                                        <p:cTn id="16" dur="1" fill="hold">
                                          <p:stCondLst>
                                            <p:cond delay="2999"/>
                                          </p:stCondLst>
                                        </p:cTn>
                                        <p:tgtEl>
                                          <p:spTgt spid="7"/>
                                        </p:tgtEl>
                                        <p:attrNameLst>
                                          <p:attrName>style.visibility</p:attrName>
                                        </p:attrNameLst>
                                      </p:cBhvr>
                                      <p:to>
                                        <p:strVal val="hidden"/>
                                      </p:to>
                                    </p:set>
                                  </p:childTnLst>
                                </p:cTn>
                              </p:par>
                              <p:par>
                                <p:cTn id="17" presetID="17" presetClass="exit" presetSubtype="2" fill="hold" nodeType="withEffect">
                                  <p:stCondLst>
                                    <p:cond delay="0"/>
                                  </p:stCondLst>
                                  <p:childTnLst>
                                    <p:anim calcmode="lin" valueType="num">
                                      <p:cBhvr>
                                        <p:cTn id="18" dur="3000"/>
                                        <p:tgtEl>
                                          <p:spTgt spid="10"/>
                                        </p:tgtEl>
                                        <p:attrNameLst>
                                          <p:attrName>ppt_x</p:attrName>
                                        </p:attrNameLst>
                                      </p:cBhvr>
                                      <p:tavLst>
                                        <p:tav tm="0">
                                          <p:val>
                                            <p:strVal val="ppt_x"/>
                                          </p:val>
                                        </p:tav>
                                        <p:tav tm="100000">
                                          <p:val>
                                            <p:strVal val="ppt_x+ppt_w/2"/>
                                          </p:val>
                                        </p:tav>
                                      </p:tavLst>
                                    </p:anim>
                                    <p:anim calcmode="lin" valueType="num">
                                      <p:cBhvr>
                                        <p:cTn id="19" dur="3000"/>
                                        <p:tgtEl>
                                          <p:spTgt spid="10"/>
                                        </p:tgtEl>
                                        <p:attrNameLst>
                                          <p:attrName>ppt_y</p:attrName>
                                        </p:attrNameLst>
                                      </p:cBhvr>
                                      <p:tavLst>
                                        <p:tav tm="0">
                                          <p:val>
                                            <p:strVal val="ppt_y"/>
                                          </p:val>
                                        </p:tav>
                                        <p:tav tm="100000">
                                          <p:val>
                                            <p:strVal val="ppt_y"/>
                                          </p:val>
                                        </p:tav>
                                      </p:tavLst>
                                    </p:anim>
                                    <p:anim calcmode="lin" valueType="num">
                                      <p:cBhvr>
                                        <p:cTn id="20" dur="3000"/>
                                        <p:tgtEl>
                                          <p:spTgt spid="10"/>
                                        </p:tgtEl>
                                        <p:attrNameLst>
                                          <p:attrName>ppt_w</p:attrName>
                                        </p:attrNameLst>
                                      </p:cBhvr>
                                      <p:tavLst>
                                        <p:tav tm="0">
                                          <p:val>
                                            <p:strVal val="ppt_w"/>
                                          </p:val>
                                        </p:tav>
                                        <p:tav tm="100000">
                                          <p:val>
                                            <p:fltVal val="0"/>
                                          </p:val>
                                        </p:tav>
                                      </p:tavLst>
                                    </p:anim>
                                    <p:anim calcmode="lin" valueType="num">
                                      <p:cBhvr>
                                        <p:cTn id="21" dur="3000"/>
                                        <p:tgtEl>
                                          <p:spTgt spid="10"/>
                                        </p:tgtEl>
                                        <p:attrNameLst>
                                          <p:attrName>ppt_h</p:attrName>
                                        </p:attrNameLst>
                                      </p:cBhvr>
                                      <p:tavLst>
                                        <p:tav tm="0">
                                          <p:val>
                                            <p:strVal val="ppt_h"/>
                                          </p:val>
                                        </p:tav>
                                        <p:tav tm="100000">
                                          <p:val>
                                            <p:strVal val="ppt_h"/>
                                          </p:val>
                                        </p:tav>
                                      </p:tavLst>
                                    </p:anim>
                                    <p:set>
                                      <p:cBhvr>
                                        <p:cTn id="22" dur="1" fill="hold">
                                          <p:stCondLst>
                                            <p:cond delay="2999"/>
                                          </p:stCondLst>
                                        </p:cTn>
                                        <p:tgtEl>
                                          <p:spTgt spid="10"/>
                                        </p:tgtEl>
                                        <p:attrNameLst>
                                          <p:attrName>style.visibility</p:attrName>
                                        </p:attrNameLst>
                                      </p:cBhvr>
                                      <p:to>
                                        <p:strVal val="hidden"/>
                                      </p:to>
                                    </p:set>
                                  </p:childTnLst>
                                </p:cTn>
                              </p:par>
                              <p:par>
                                <p:cTn id="23" presetID="17" presetClass="exit" presetSubtype="2" fill="hold" nodeType="withEffect">
                                  <p:stCondLst>
                                    <p:cond delay="0"/>
                                  </p:stCondLst>
                                  <p:childTnLst>
                                    <p:anim calcmode="lin" valueType="num">
                                      <p:cBhvr>
                                        <p:cTn id="24" dur="3000"/>
                                        <p:tgtEl>
                                          <p:spTgt spid="9"/>
                                        </p:tgtEl>
                                        <p:attrNameLst>
                                          <p:attrName>ppt_x</p:attrName>
                                        </p:attrNameLst>
                                      </p:cBhvr>
                                      <p:tavLst>
                                        <p:tav tm="0">
                                          <p:val>
                                            <p:strVal val="ppt_x"/>
                                          </p:val>
                                        </p:tav>
                                        <p:tav tm="100000">
                                          <p:val>
                                            <p:strVal val="ppt_x+ppt_w/2"/>
                                          </p:val>
                                        </p:tav>
                                      </p:tavLst>
                                    </p:anim>
                                    <p:anim calcmode="lin" valueType="num">
                                      <p:cBhvr>
                                        <p:cTn id="25" dur="3000"/>
                                        <p:tgtEl>
                                          <p:spTgt spid="9"/>
                                        </p:tgtEl>
                                        <p:attrNameLst>
                                          <p:attrName>ppt_y</p:attrName>
                                        </p:attrNameLst>
                                      </p:cBhvr>
                                      <p:tavLst>
                                        <p:tav tm="0">
                                          <p:val>
                                            <p:strVal val="ppt_y"/>
                                          </p:val>
                                        </p:tav>
                                        <p:tav tm="100000">
                                          <p:val>
                                            <p:strVal val="ppt_y"/>
                                          </p:val>
                                        </p:tav>
                                      </p:tavLst>
                                    </p:anim>
                                    <p:anim calcmode="lin" valueType="num">
                                      <p:cBhvr>
                                        <p:cTn id="26" dur="3000"/>
                                        <p:tgtEl>
                                          <p:spTgt spid="9"/>
                                        </p:tgtEl>
                                        <p:attrNameLst>
                                          <p:attrName>ppt_w</p:attrName>
                                        </p:attrNameLst>
                                      </p:cBhvr>
                                      <p:tavLst>
                                        <p:tav tm="0">
                                          <p:val>
                                            <p:strVal val="ppt_w"/>
                                          </p:val>
                                        </p:tav>
                                        <p:tav tm="100000">
                                          <p:val>
                                            <p:fltVal val="0"/>
                                          </p:val>
                                        </p:tav>
                                      </p:tavLst>
                                    </p:anim>
                                    <p:anim calcmode="lin" valueType="num">
                                      <p:cBhvr>
                                        <p:cTn id="27" dur="3000"/>
                                        <p:tgtEl>
                                          <p:spTgt spid="9"/>
                                        </p:tgtEl>
                                        <p:attrNameLst>
                                          <p:attrName>ppt_h</p:attrName>
                                        </p:attrNameLst>
                                      </p:cBhvr>
                                      <p:tavLst>
                                        <p:tav tm="0">
                                          <p:val>
                                            <p:strVal val="ppt_h"/>
                                          </p:val>
                                        </p:tav>
                                        <p:tav tm="100000">
                                          <p:val>
                                            <p:strVal val="ppt_h"/>
                                          </p:val>
                                        </p:tav>
                                      </p:tavLst>
                                    </p:anim>
                                    <p:set>
                                      <p:cBhvr>
                                        <p:cTn id="28" dur="1" fill="hold">
                                          <p:stCondLst>
                                            <p:cond delay="2999"/>
                                          </p:stCondLst>
                                        </p:cTn>
                                        <p:tgtEl>
                                          <p:spTgt spid="9"/>
                                        </p:tgtEl>
                                        <p:attrNameLst>
                                          <p:attrName>style.visibility</p:attrName>
                                        </p:attrNameLst>
                                      </p:cBhvr>
                                      <p:to>
                                        <p:strVal val="hidden"/>
                                      </p:to>
                                    </p:set>
                                  </p:childTnLst>
                                </p:cTn>
                              </p:par>
                              <p:par>
                                <p:cTn id="29" presetID="16" presetClass="entr" presetSubtype="37"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barn(outVertical)">
                                      <p:cBhvr>
                                        <p:cTn id="31" dur="3000"/>
                                        <p:tgtEl>
                                          <p:spTgt spid="4"/>
                                        </p:tgtEl>
                                      </p:cBhvr>
                                    </p:animEffect>
                                  </p:childTnLst>
                                </p:cTn>
                              </p:par>
                              <p:par>
                                <p:cTn id="32" presetID="23" presetClass="entr" presetSubtype="288" fill="hold" nodeType="withEffect">
                                  <p:stCondLst>
                                    <p:cond delay="0"/>
                                  </p:stCondLst>
                                  <p:childTnLst>
                                    <p:set>
                                      <p:cBhvr>
                                        <p:cTn id="33" dur="1" fill="hold">
                                          <p:stCondLst>
                                            <p:cond delay="0"/>
                                          </p:stCondLst>
                                        </p:cTn>
                                        <p:tgtEl>
                                          <p:spTgt spid="4"/>
                                        </p:tgtEl>
                                        <p:attrNameLst>
                                          <p:attrName>style.visibility</p:attrName>
                                        </p:attrNameLst>
                                      </p:cBhvr>
                                      <p:to>
                                        <p:strVal val="visible"/>
                                      </p:to>
                                    </p:set>
                                    <p:anim calcmode="lin" valueType="num">
                                      <p:cBhvr>
                                        <p:cTn id="34" dur="4000" fill="hold"/>
                                        <p:tgtEl>
                                          <p:spTgt spid="4"/>
                                        </p:tgtEl>
                                        <p:attrNameLst>
                                          <p:attrName>ppt_w</p:attrName>
                                        </p:attrNameLst>
                                      </p:cBhvr>
                                      <p:tavLst>
                                        <p:tav tm="0">
                                          <p:val>
                                            <p:strVal val="4/3*#ppt_w"/>
                                          </p:val>
                                        </p:tav>
                                        <p:tav tm="100000">
                                          <p:val>
                                            <p:strVal val="#ppt_w"/>
                                          </p:val>
                                        </p:tav>
                                      </p:tavLst>
                                    </p:anim>
                                    <p:anim calcmode="lin" valueType="num">
                                      <p:cBhvr>
                                        <p:cTn id="35" dur="4000" fill="hold"/>
                                        <p:tgtEl>
                                          <p:spTgt spid="4"/>
                                        </p:tgtEl>
                                        <p:attrNameLst>
                                          <p:attrName>ppt_h</p:attrName>
                                        </p:attrNameLst>
                                      </p:cBhvr>
                                      <p:tavLst>
                                        <p:tav tm="0">
                                          <p:val>
                                            <p:strVal val="4/3*#ppt_h"/>
                                          </p:val>
                                        </p:tav>
                                        <p:tav tm="100000">
                                          <p:val>
                                            <p:strVal val="#ppt_h"/>
                                          </p:val>
                                        </p:tav>
                                      </p:tavLst>
                                    </p:anim>
                                  </p:childTnLst>
                                </p:cTn>
                              </p:par>
                            </p:childTnLst>
                          </p:cTn>
                        </p:par>
                        <p:par>
                          <p:cTn id="36" fill="hold" nodeType="afterGroup">
                            <p:stCondLst>
                              <p:cond delay="40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11"/>
                                        </p:tgtEl>
                                        <p:attrNameLst>
                                          <p:attrName>style.visibility</p:attrName>
                                        </p:attrNameLst>
                                      </p:cBhvr>
                                      <p:to>
                                        <p:strVal val="visible"/>
                                      </p:to>
                                    </p:set>
                                    <p:animEffect transition="in" filter="fade">
                                      <p:cBhvr>
                                        <p:cTn id="39" dur="1000"/>
                                        <p:tgtEl>
                                          <p:spTgt spid="11"/>
                                        </p:tgtEl>
                                      </p:cBhvr>
                                    </p:animEffect>
                                    <p:anim calcmode="lin" valueType="num">
                                      <p:cBhvr>
                                        <p:cTn id="40" dur="1000" fill="hold"/>
                                        <p:tgtEl>
                                          <p:spTgt spid="11"/>
                                        </p:tgtEl>
                                        <p:attrNameLst>
                                          <p:attrName>ppt_x</p:attrName>
                                        </p:attrNameLst>
                                      </p:cBhvr>
                                      <p:tavLst>
                                        <p:tav tm="0">
                                          <p:val>
                                            <p:strVal val="#ppt_x-.1"/>
                                          </p:val>
                                        </p:tav>
                                        <p:tav tm="100000">
                                          <p:val>
                                            <p:strVal val="#ppt_x"/>
                                          </p:val>
                                        </p:tav>
                                      </p:tavLst>
                                    </p:anim>
                                    <p:anim calcmode="lin" valueType="num">
                                      <p:cBhvr>
                                        <p:cTn id="41" dur="1000" fill="hold"/>
                                        <p:tgtEl>
                                          <p:spTgt spid="11"/>
                                        </p:tgtEl>
                                        <p:attrNameLst>
                                          <p:attrName>ppt_y</p:attrName>
                                        </p:attrNameLst>
                                      </p:cBhvr>
                                      <p:tavLst>
                                        <p:tav tm="0">
                                          <p:val>
                                            <p:strVal val="#ppt_y"/>
                                          </p:val>
                                        </p:tav>
                                        <p:tav tm="100000">
                                          <p:val>
                                            <p:strVal val="#ppt_y"/>
                                          </p:val>
                                        </p:tav>
                                      </p:tavLst>
                                    </p:anim>
                                  </p:childTnLst>
                                </p:cTn>
                              </p:par>
                            </p:childTnLst>
                          </p:cTn>
                        </p:par>
                        <p:par>
                          <p:cTn id="42" fill="hold">
                            <p:stCondLst>
                              <p:cond delay="26100"/>
                            </p:stCondLst>
                            <p:childTnLst>
                              <p:par>
                                <p:cTn id="43" presetID="10" presetClass="exit" presetSubtype="0" fill="hold" nodeType="afterEffect">
                                  <p:stCondLst>
                                    <p:cond delay="3000"/>
                                  </p:stCondLst>
                                  <p:childTnLst>
                                    <p:animEffect transition="out" filter="fade">
                                      <p:cBhvr>
                                        <p:cTn id="44" dur="3000"/>
                                        <p:tgtEl>
                                          <p:spTgt spid="4"/>
                                        </p:tgtEl>
                                      </p:cBhvr>
                                    </p:animEffect>
                                    <p:set>
                                      <p:cBhvr>
                                        <p:cTn id="45" dur="1" fill="hold">
                                          <p:stCondLst>
                                            <p:cond delay="2999"/>
                                          </p:stCondLst>
                                        </p:cTn>
                                        <p:tgtEl>
                                          <p:spTgt spid="4"/>
                                        </p:tgtEl>
                                        <p:attrNameLst>
                                          <p:attrName>style.visibility</p:attrName>
                                        </p:attrNameLst>
                                      </p:cBhvr>
                                      <p:to>
                                        <p:strVal val="hidden"/>
                                      </p:to>
                                    </p:set>
                                  </p:childTnLst>
                                </p:cTn>
                              </p:par>
                              <p:par>
                                <p:cTn id="46" presetID="23" presetClass="exit" presetSubtype="272" fill="hold" nodeType="withEffect">
                                  <p:stCondLst>
                                    <p:cond delay="3000"/>
                                  </p:stCondLst>
                                  <p:childTnLst>
                                    <p:anim calcmode="lin" valueType="num">
                                      <p:cBhvr>
                                        <p:cTn id="47" dur="3000"/>
                                        <p:tgtEl>
                                          <p:spTgt spid="4"/>
                                        </p:tgtEl>
                                        <p:attrNameLst>
                                          <p:attrName>ppt_w</p:attrName>
                                        </p:attrNameLst>
                                      </p:cBhvr>
                                      <p:tavLst>
                                        <p:tav tm="0">
                                          <p:val>
                                            <p:strVal val="ppt_w"/>
                                          </p:val>
                                        </p:tav>
                                        <p:tav tm="100000">
                                          <p:val>
                                            <p:strVal val="4/3*ppt_w"/>
                                          </p:val>
                                        </p:tav>
                                      </p:tavLst>
                                    </p:anim>
                                    <p:anim calcmode="lin" valueType="num">
                                      <p:cBhvr>
                                        <p:cTn id="48" dur="3000"/>
                                        <p:tgtEl>
                                          <p:spTgt spid="4"/>
                                        </p:tgtEl>
                                        <p:attrNameLst>
                                          <p:attrName>ppt_h</p:attrName>
                                        </p:attrNameLst>
                                      </p:cBhvr>
                                      <p:tavLst>
                                        <p:tav tm="0">
                                          <p:val>
                                            <p:strVal val="ppt_h"/>
                                          </p:val>
                                        </p:tav>
                                        <p:tav tm="100000">
                                          <p:val>
                                            <p:strVal val="4/3*ppt_h"/>
                                          </p:val>
                                        </p:tav>
                                      </p:tavLst>
                                    </p:anim>
                                    <p:set>
                                      <p:cBhvr>
                                        <p:cTn id="49" dur="1" fill="hold">
                                          <p:stCondLst>
                                            <p:cond delay="2999"/>
                                          </p:stCondLst>
                                        </p:cTn>
                                        <p:tgtEl>
                                          <p:spTgt spid="4"/>
                                        </p:tgtEl>
                                        <p:attrNameLst>
                                          <p:attrName>style.visibility</p:attrName>
                                        </p:attrNameLst>
                                      </p:cBhvr>
                                      <p:to>
                                        <p:strVal val="hidden"/>
                                      </p:to>
                                    </p:set>
                                  </p:childTnLst>
                                </p:cTn>
                              </p:par>
                              <p:par>
                                <p:cTn id="50" presetID="23" presetClass="entr" presetSubtype="288" fill="hold" nodeType="withEffect">
                                  <p:stCondLst>
                                    <p:cond delay="3000"/>
                                  </p:stCondLst>
                                  <p:childTnLst>
                                    <p:set>
                                      <p:cBhvr>
                                        <p:cTn id="51" dur="1" fill="hold">
                                          <p:stCondLst>
                                            <p:cond delay="0"/>
                                          </p:stCondLst>
                                        </p:cTn>
                                        <p:tgtEl>
                                          <p:spTgt spid="12"/>
                                        </p:tgtEl>
                                        <p:attrNameLst>
                                          <p:attrName>style.visibility</p:attrName>
                                        </p:attrNameLst>
                                      </p:cBhvr>
                                      <p:to>
                                        <p:strVal val="visible"/>
                                      </p:to>
                                    </p:set>
                                    <p:anim calcmode="lin" valueType="num">
                                      <p:cBhvr>
                                        <p:cTn id="52" dur="3000" fill="hold"/>
                                        <p:tgtEl>
                                          <p:spTgt spid="12"/>
                                        </p:tgtEl>
                                        <p:attrNameLst>
                                          <p:attrName>ppt_w</p:attrName>
                                        </p:attrNameLst>
                                      </p:cBhvr>
                                      <p:tavLst>
                                        <p:tav tm="0">
                                          <p:val>
                                            <p:strVal val="4/3*#ppt_w"/>
                                          </p:val>
                                        </p:tav>
                                        <p:tav tm="100000">
                                          <p:val>
                                            <p:strVal val="#ppt_w"/>
                                          </p:val>
                                        </p:tav>
                                      </p:tavLst>
                                    </p:anim>
                                    <p:anim calcmode="lin" valueType="num">
                                      <p:cBhvr>
                                        <p:cTn id="53" dur="3000" fill="hold"/>
                                        <p:tgtEl>
                                          <p:spTgt spid="12"/>
                                        </p:tgtEl>
                                        <p:attrNameLst>
                                          <p:attrName>ppt_h</p:attrName>
                                        </p:attrNameLst>
                                      </p:cBhvr>
                                      <p:tavLst>
                                        <p:tav tm="0">
                                          <p:val>
                                            <p:strVal val="4/3*#ppt_h"/>
                                          </p:val>
                                        </p:tav>
                                        <p:tav tm="100000">
                                          <p:val>
                                            <p:strVal val="#ppt_h"/>
                                          </p:val>
                                        </p:tav>
                                      </p:tavLst>
                                    </p:anim>
                                  </p:childTnLst>
                                </p:cTn>
                              </p:par>
                              <p:par>
                                <p:cTn id="54" presetID="47" presetClass="entr" presetSubtype="0" fill="hold" nodeType="withEffect">
                                  <p:stCondLst>
                                    <p:cond delay="3000"/>
                                  </p:stCondLst>
                                  <p:childTnLst>
                                    <p:set>
                                      <p:cBhvr>
                                        <p:cTn id="55" dur="1" fill="hold">
                                          <p:stCondLst>
                                            <p:cond delay="0"/>
                                          </p:stCondLst>
                                        </p:cTn>
                                        <p:tgtEl>
                                          <p:spTgt spid="12"/>
                                        </p:tgtEl>
                                        <p:attrNameLst>
                                          <p:attrName>style.visibility</p:attrName>
                                        </p:attrNameLst>
                                      </p:cBhvr>
                                      <p:to>
                                        <p:strVal val="visible"/>
                                      </p:to>
                                    </p:set>
                                    <p:animEffect transition="in" filter="fade">
                                      <p:cBhvr>
                                        <p:cTn id="56" dur="3000"/>
                                        <p:tgtEl>
                                          <p:spTgt spid="12"/>
                                        </p:tgtEl>
                                      </p:cBhvr>
                                    </p:animEffect>
                                    <p:anim calcmode="lin" valueType="num">
                                      <p:cBhvr>
                                        <p:cTn id="57" dur="3000" fill="hold"/>
                                        <p:tgtEl>
                                          <p:spTgt spid="12"/>
                                        </p:tgtEl>
                                        <p:attrNameLst>
                                          <p:attrName>ppt_x</p:attrName>
                                        </p:attrNameLst>
                                      </p:cBhvr>
                                      <p:tavLst>
                                        <p:tav tm="0">
                                          <p:val>
                                            <p:strVal val="#ppt_x"/>
                                          </p:val>
                                        </p:tav>
                                        <p:tav tm="100000">
                                          <p:val>
                                            <p:strVal val="#ppt_x"/>
                                          </p:val>
                                        </p:tav>
                                      </p:tavLst>
                                    </p:anim>
                                    <p:anim calcmode="lin" valueType="num">
                                      <p:cBhvr>
                                        <p:cTn id="58" dur="3000" fill="hold"/>
                                        <p:tgtEl>
                                          <p:spTgt spid="12"/>
                                        </p:tgtEl>
                                        <p:attrNameLst>
                                          <p:attrName>ppt_y</p:attrName>
                                        </p:attrNameLst>
                                      </p:cBhvr>
                                      <p:tavLst>
                                        <p:tav tm="0">
                                          <p:val>
                                            <p:strVal val="#ppt_y-.1"/>
                                          </p:val>
                                        </p:tav>
                                        <p:tav tm="100000">
                                          <p:val>
                                            <p:strVal val="#ppt_y"/>
                                          </p:val>
                                        </p:tav>
                                      </p:tavLst>
                                    </p:anim>
                                  </p:childTnLst>
                                </p:cTn>
                              </p:par>
                            </p:childTnLst>
                          </p:cTn>
                        </p:par>
                        <p:par>
                          <p:cTn id="59" fill="hold">
                            <p:stCondLst>
                              <p:cond delay="32100"/>
                            </p:stCondLst>
                            <p:childTnLst>
                              <p:par>
                                <p:cTn id="60" presetID="40" presetClass="entr" presetSubtype="0" fill="hold" grpId="0" nodeType="afterEffect">
                                  <p:stCondLst>
                                    <p:cond delay="0"/>
                                  </p:stCondLst>
                                  <p:iterate type="lt">
                                    <p:tmPct val="10000"/>
                                  </p:iterate>
                                  <p:childTnLst>
                                    <p:set>
                                      <p:cBhvr>
                                        <p:cTn id="61" dur="1" fill="hold">
                                          <p:stCondLst>
                                            <p:cond delay="0"/>
                                          </p:stCondLst>
                                        </p:cTn>
                                        <p:tgtEl>
                                          <p:spTgt spid="13"/>
                                        </p:tgtEl>
                                        <p:attrNameLst>
                                          <p:attrName>style.visibility</p:attrName>
                                        </p:attrNameLst>
                                      </p:cBhvr>
                                      <p:to>
                                        <p:strVal val="visible"/>
                                      </p:to>
                                    </p:set>
                                    <p:animEffect transition="in" filter="fade">
                                      <p:cBhvr>
                                        <p:cTn id="62" dur="1000"/>
                                        <p:tgtEl>
                                          <p:spTgt spid="13"/>
                                        </p:tgtEl>
                                      </p:cBhvr>
                                    </p:animEffect>
                                    <p:anim calcmode="lin" valueType="num">
                                      <p:cBhvr>
                                        <p:cTn id="63" dur="1000" fill="hold"/>
                                        <p:tgtEl>
                                          <p:spTgt spid="13"/>
                                        </p:tgtEl>
                                        <p:attrNameLst>
                                          <p:attrName>ppt_x</p:attrName>
                                        </p:attrNameLst>
                                      </p:cBhvr>
                                      <p:tavLst>
                                        <p:tav tm="0">
                                          <p:val>
                                            <p:strVal val="#ppt_x-.1"/>
                                          </p:val>
                                        </p:tav>
                                        <p:tav tm="100000">
                                          <p:val>
                                            <p:strVal val="#ppt_x"/>
                                          </p:val>
                                        </p:tav>
                                      </p:tavLst>
                                    </p:anim>
                                    <p:anim calcmode="lin" valueType="num">
                                      <p:cBhvr>
                                        <p:cTn id="64"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10 Imagen" descr="03.jpg"/>
          <p:cNvPicPr>
            <a:picLocks noChangeAspect="1"/>
          </p:cNvPicPr>
          <p:nvPr/>
        </p:nvPicPr>
        <p:blipFill>
          <a:blip r:embed="rId3" cstate="print"/>
          <a:stretch>
            <a:fillRect/>
          </a:stretch>
        </p:blipFill>
        <p:spPr>
          <a:xfrm>
            <a:off x="0" y="0"/>
            <a:ext cx="9144000" cy="5715000"/>
          </a:xfrm>
          <a:prstGeom prst="rect">
            <a:avLst/>
          </a:prstGeom>
        </p:spPr>
      </p:pic>
      <p:sp>
        <p:nvSpPr>
          <p:cNvPr id="10" name="9 Rectángulo"/>
          <p:cNvSpPr/>
          <p:nvPr/>
        </p:nvSpPr>
        <p:spPr>
          <a:xfrm>
            <a:off x="0" y="0"/>
            <a:ext cx="9144000" cy="5715000"/>
          </a:xfrm>
          <a:prstGeom prst="rect">
            <a:avLst/>
          </a:prstGeom>
          <a:solidFill>
            <a:schemeClr val="tx1">
              <a:lumMod val="5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4" name="3 CuadroTexto"/>
          <p:cNvSpPr txBox="1"/>
          <p:nvPr/>
        </p:nvSpPr>
        <p:spPr>
          <a:xfrm>
            <a:off x="827584" y="4585692"/>
            <a:ext cx="784887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Como todos los edificios utilitarios, es fruto del devenir de los siglos, y lo recuperado en las excavaciones nos permite apenas conocer sólo en parte esa secuencia evolutiva.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23000">
        <p14:vortex dir="r"/>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21"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arn(inVertical)">
                                      <p:cBhvr>
                                        <p:cTn id="7" dur="3000"/>
                                        <p:tgtEl>
                                          <p:spTgt spid="11"/>
                                        </p:tgtEl>
                                      </p:cBhvr>
                                    </p:animEffect>
                                  </p:childTnLst>
                                </p:cTn>
                              </p:par>
                              <p:par>
                                <p:cTn id="8" presetID="16" presetClass="exit" presetSubtype="37" fill="hold" grpId="0" nodeType="withEffect">
                                  <p:stCondLst>
                                    <p:cond delay="0"/>
                                  </p:stCondLst>
                                  <p:childTnLst>
                                    <p:animEffect transition="out" filter="barn(outVertical)">
                                      <p:cBhvr>
                                        <p:cTn id="9" dur="3000"/>
                                        <p:tgtEl>
                                          <p:spTgt spid="10"/>
                                        </p:tgtEl>
                                      </p:cBhvr>
                                    </p:animEffect>
                                    <p:set>
                                      <p:cBhvr>
                                        <p:cTn id="10" dur="1" fill="hold">
                                          <p:stCondLst>
                                            <p:cond delay="2999"/>
                                          </p:stCondLst>
                                        </p:cTn>
                                        <p:tgtEl>
                                          <p:spTgt spid="10"/>
                                        </p:tgtEl>
                                        <p:attrNameLst>
                                          <p:attrName>style.visibility</p:attrName>
                                        </p:attrNameLst>
                                      </p:cBhvr>
                                      <p:to>
                                        <p:strVal val="hidden"/>
                                      </p:to>
                                    </p:set>
                                  </p:childTnLst>
                                </p:cTn>
                              </p:par>
                            </p:childTnLst>
                          </p:cTn>
                        </p:par>
                        <p:par>
                          <p:cTn id="11" fill="hold">
                            <p:stCondLst>
                              <p:cond delay="3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1"/>
                                          </p:val>
                                        </p:tav>
                                        <p:tav tm="100000">
                                          <p:val>
                                            <p:strVal val="#ppt_x"/>
                                          </p:val>
                                        </p:tav>
                                      </p:tavLst>
                                    </p:anim>
                                    <p:anim calcmode="lin" valueType="num">
                                      <p:cBhvr>
                                        <p:cTn id="1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3 Imagen" descr="6190371312_bcc453b8d7_b.jpg"/>
          <p:cNvPicPr>
            <a:picLocks noChangeAspect="1"/>
          </p:cNvPicPr>
          <p:nvPr/>
        </p:nvPicPr>
        <p:blipFill>
          <a:blip r:embed="rId2" cstate="print"/>
          <a:stretch>
            <a:fillRect/>
          </a:stretch>
        </p:blipFill>
        <p:spPr bwMode="auto">
          <a:xfrm>
            <a:off x="-684584" y="0"/>
            <a:ext cx="10441160" cy="5715000"/>
          </a:xfrm>
          <a:prstGeom prst="rect">
            <a:avLst/>
          </a:prstGeom>
          <a:noFill/>
          <a:ln w="9525">
            <a:noFill/>
            <a:miter lim="800000"/>
            <a:headEnd/>
            <a:tailEnd/>
          </a:ln>
        </p:spPr>
      </p:pic>
      <p:sp>
        <p:nvSpPr>
          <p:cNvPr id="9" name="8 Rectángulo"/>
          <p:cNvSpPr/>
          <p:nvPr/>
        </p:nvSpPr>
        <p:spPr>
          <a:xfrm>
            <a:off x="0" y="0"/>
            <a:ext cx="9143999" cy="5715000"/>
          </a:xfrm>
          <a:prstGeom prst="rect">
            <a:avLst/>
          </a:prstGeom>
          <a:solidFill>
            <a:schemeClr val="tx1">
              <a:lumMod val="65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4" name="3 CuadroTexto"/>
          <p:cNvSpPr txBox="1"/>
          <p:nvPr/>
        </p:nvSpPr>
        <p:spPr>
          <a:xfrm>
            <a:off x="395536"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Noventa años de la Medea de Séneca en versión de Unamuno que devolvió la vida al Teatro Romano de Mérida. la belleza verdaderamente magnífica del espectáculo con que Margarita </a:t>
            </a:r>
            <a:r>
              <a:rPr lang="es-ES" i="1" dirty="0" err="1" smtClean="0">
                <a:effectLst>
                  <a:glow rad="101600">
                    <a:srgbClr val="C00000">
                      <a:alpha val="60000"/>
                    </a:srgbClr>
                  </a:glow>
                  <a:outerShdw blurRad="38100" dist="38100" dir="2700000" algn="tl">
                    <a:srgbClr val="000000">
                      <a:alpha val="43137"/>
                    </a:srgbClr>
                  </a:outerShdw>
                </a:effectLst>
              </a:rPr>
              <a:t>Xirgu</a:t>
            </a:r>
            <a:r>
              <a:rPr lang="es-ES" i="1" dirty="0" smtClean="0">
                <a:effectLst>
                  <a:glow rad="101600">
                    <a:srgbClr val="C00000">
                      <a:alpha val="60000"/>
                    </a:srgbClr>
                  </a:glow>
                  <a:outerShdw blurRad="38100" dist="38100" dir="2700000" algn="tl">
                    <a:srgbClr val="000000">
                      <a:alpha val="43137"/>
                    </a:srgbClr>
                  </a:outerShdw>
                </a:effectLst>
              </a:rPr>
              <a:t> y Enrique </a:t>
            </a:r>
            <a:r>
              <a:rPr lang="es-ES" i="1" dirty="0" err="1" smtClean="0">
                <a:effectLst>
                  <a:glow rad="101600">
                    <a:srgbClr val="C00000">
                      <a:alpha val="60000"/>
                    </a:srgbClr>
                  </a:glow>
                  <a:outerShdw blurRad="38100" dist="38100" dir="2700000" algn="tl">
                    <a:srgbClr val="000000">
                      <a:alpha val="43137"/>
                    </a:srgbClr>
                  </a:outerShdw>
                </a:effectLst>
              </a:rPr>
              <a:t>Borrás</a:t>
            </a:r>
            <a:r>
              <a:rPr lang="es-ES" i="1" dirty="0" smtClean="0">
                <a:effectLst>
                  <a:glow rad="101600">
                    <a:srgbClr val="C00000">
                      <a:alpha val="60000"/>
                    </a:srgbClr>
                  </a:glow>
                  <a:outerShdw blurRad="38100" dist="38100" dir="2700000" algn="tl">
                    <a:srgbClr val="000000">
                      <a:alpha val="43137"/>
                    </a:srgbClr>
                  </a:outerShdw>
                </a:effectLst>
              </a:rPr>
              <a:t> han culminado en el ápice de su carrera artística, pródiga en triunfos histriónicos.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3000">
        <p:split orient="vert"/>
      </p:transition>
    </mc:Choice>
    <mc:Fallback xmlns="">
      <p:transition spd="slow" advTm="33000">
        <p:split orient="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2" presetClass="entr" presetSubtype="0" fill="hold" nodeType="withEffect">
                                  <p:stCondLst>
                                    <p:cond delay="0"/>
                                  </p:stCondLst>
                                  <p:childTnLst>
                                    <p:set>
                                      <p:cBhvr>
                                        <p:cTn id="6" dur="1" fill="hold">
                                          <p:stCondLst>
                                            <p:cond delay="0"/>
                                          </p:stCondLst>
                                        </p:cTn>
                                        <p:tgtEl>
                                          <p:spTgt spid="40962"/>
                                        </p:tgtEl>
                                        <p:attrNameLst>
                                          <p:attrName>style.visibility</p:attrName>
                                        </p:attrNameLst>
                                      </p:cBhvr>
                                      <p:to>
                                        <p:strVal val="visible"/>
                                      </p:to>
                                    </p:set>
                                    <p:animScale>
                                      <p:cBhvr>
                                        <p:cTn id="7" dur="3000" decel="50000" fill="hold">
                                          <p:stCondLst>
                                            <p:cond delay="0"/>
                                          </p:stCondLst>
                                        </p:cTn>
                                        <p:tgtEl>
                                          <p:spTgt spid="4096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3000" decel="50000" fill="hold">
                                          <p:stCondLst>
                                            <p:cond delay="0"/>
                                          </p:stCondLst>
                                        </p:cTn>
                                        <p:tgtEl>
                                          <p:spTgt spid="40962"/>
                                        </p:tgtEl>
                                        <p:attrNameLst>
                                          <p:attrName>ppt_x</p:attrName>
                                          <p:attrName>ppt_y</p:attrName>
                                        </p:attrNameLst>
                                      </p:cBhvr>
                                    </p:animMotion>
                                    <p:animEffect transition="in" filter="fade">
                                      <p:cBhvr>
                                        <p:cTn id="9" dur="3000"/>
                                        <p:tgtEl>
                                          <p:spTgt spid="40962"/>
                                        </p:tgtEl>
                                      </p:cBhvr>
                                    </p:animEffect>
                                  </p:childTnLst>
                                </p:cTn>
                              </p:par>
                              <p:par>
                                <p:cTn id="10" presetID="25" presetClass="entr" presetSubtype="0" fill="hold" nodeType="withEffect">
                                  <p:stCondLst>
                                    <p:cond delay="0"/>
                                  </p:stCondLst>
                                  <p:childTnLst>
                                    <p:set>
                                      <p:cBhvr>
                                        <p:cTn id="11" dur="1" fill="hold">
                                          <p:stCondLst>
                                            <p:cond delay="0"/>
                                          </p:stCondLst>
                                        </p:cTn>
                                        <p:tgtEl>
                                          <p:spTgt spid="40962"/>
                                        </p:tgtEl>
                                        <p:attrNameLst>
                                          <p:attrName>style.visibility</p:attrName>
                                        </p:attrNameLst>
                                      </p:cBhvr>
                                      <p:to>
                                        <p:strVal val="visible"/>
                                      </p:to>
                                    </p:set>
                                    <p:anim calcmode="lin" valueType="num">
                                      <p:cBhvr>
                                        <p:cTn id="12" dur="1500" decel="50000" fill="hold">
                                          <p:stCondLst>
                                            <p:cond delay="0"/>
                                          </p:stCondLst>
                                        </p:cTn>
                                        <p:tgtEl>
                                          <p:spTgt spid="40962"/>
                                        </p:tgtEl>
                                        <p:attrNameLst>
                                          <p:attrName>style.rotation</p:attrName>
                                        </p:attrNameLst>
                                      </p:cBhvr>
                                      <p:tavLst>
                                        <p:tav tm="0">
                                          <p:val>
                                            <p:fltVal val="-90"/>
                                          </p:val>
                                        </p:tav>
                                        <p:tav tm="100000">
                                          <p:val>
                                            <p:fltVal val="0"/>
                                          </p:val>
                                        </p:tav>
                                      </p:tavLst>
                                    </p:anim>
                                    <p:anim calcmode="lin" valueType="num">
                                      <p:cBhvr>
                                        <p:cTn id="13" dur="1500" decel="50000" fill="hold">
                                          <p:stCondLst>
                                            <p:cond delay="0"/>
                                          </p:stCondLst>
                                        </p:cTn>
                                        <p:tgtEl>
                                          <p:spTgt spid="40962"/>
                                        </p:tgtEl>
                                        <p:attrNameLst>
                                          <p:attrName>ppt_w</p:attrName>
                                        </p:attrNameLst>
                                      </p:cBhvr>
                                      <p:tavLst>
                                        <p:tav tm="0">
                                          <p:val>
                                            <p:strVal val="#ppt_w"/>
                                          </p:val>
                                        </p:tav>
                                        <p:tav tm="100000">
                                          <p:val>
                                            <p:strVal val="#ppt_w*.05"/>
                                          </p:val>
                                        </p:tav>
                                      </p:tavLst>
                                    </p:anim>
                                    <p:anim calcmode="lin" valueType="num">
                                      <p:cBhvr>
                                        <p:cTn id="14" dur="1500" accel="50000" fill="hold">
                                          <p:stCondLst>
                                            <p:cond delay="1500"/>
                                          </p:stCondLst>
                                        </p:cTn>
                                        <p:tgtEl>
                                          <p:spTgt spid="40962"/>
                                        </p:tgtEl>
                                        <p:attrNameLst>
                                          <p:attrName>ppt_w</p:attrName>
                                        </p:attrNameLst>
                                      </p:cBhvr>
                                      <p:tavLst>
                                        <p:tav tm="0">
                                          <p:val>
                                            <p:strVal val="#ppt_w*.05"/>
                                          </p:val>
                                        </p:tav>
                                        <p:tav tm="100000">
                                          <p:val>
                                            <p:strVal val="#ppt_w"/>
                                          </p:val>
                                        </p:tav>
                                      </p:tavLst>
                                    </p:anim>
                                    <p:anim calcmode="lin" valueType="num">
                                      <p:cBhvr>
                                        <p:cTn id="15" dur="3000" fill="hold"/>
                                        <p:tgtEl>
                                          <p:spTgt spid="40962"/>
                                        </p:tgtEl>
                                        <p:attrNameLst>
                                          <p:attrName>ppt_h</p:attrName>
                                        </p:attrNameLst>
                                      </p:cBhvr>
                                      <p:tavLst>
                                        <p:tav tm="0">
                                          <p:val>
                                            <p:strVal val="#ppt_h"/>
                                          </p:val>
                                        </p:tav>
                                        <p:tav tm="100000">
                                          <p:val>
                                            <p:strVal val="#ppt_h"/>
                                          </p:val>
                                        </p:tav>
                                      </p:tavLst>
                                    </p:anim>
                                    <p:anim calcmode="lin" valueType="num">
                                      <p:cBhvr>
                                        <p:cTn id="16" dur="1500" decel="50000" fill="hold">
                                          <p:stCondLst>
                                            <p:cond delay="0"/>
                                          </p:stCondLst>
                                        </p:cTn>
                                        <p:tgtEl>
                                          <p:spTgt spid="40962"/>
                                        </p:tgtEl>
                                        <p:attrNameLst>
                                          <p:attrName>ppt_x</p:attrName>
                                        </p:attrNameLst>
                                      </p:cBhvr>
                                      <p:tavLst>
                                        <p:tav tm="0">
                                          <p:val>
                                            <p:strVal val="#ppt_x+.4"/>
                                          </p:val>
                                        </p:tav>
                                        <p:tav tm="100000">
                                          <p:val>
                                            <p:strVal val="#ppt_x"/>
                                          </p:val>
                                        </p:tav>
                                      </p:tavLst>
                                    </p:anim>
                                    <p:anim calcmode="lin" valueType="num">
                                      <p:cBhvr>
                                        <p:cTn id="17" dur="1500" decel="50000" fill="hold">
                                          <p:stCondLst>
                                            <p:cond delay="0"/>
                                          </p:stCondLst>
                                        </p:cTn>
                                        <p:tgtEl>
                                          <p:spTgt spid="40962"/>
                                        </p:tgtEl>
                                        <p:attrNameLst>
                                          <p:attrName>ppt_y</p:attrName>
                                        </p:attrNameLst>
                                      </p:cBhvr>
                                      <p:tavLst>
                                        <p:tav tm="0">
                                          <p:val>
                                            <p:strVal val="#ppt_y-.2"/>
                                          </p:val>
                                        </p:tav>
                                        <p:tav tm="100000">
                                          <p:val>
                                            <p:strVal val="#ppt_y+.1"/>
                                          </p:val>
                                        </p:tav>
                                      </p:tavLst>
                                    </p:anim>
                                    <p:anim calcmode="lin" valueType="num">
                                      <p:cBhvr>
                                        <p:cTn id="18" dur="1500" accel="50000" fill="hold">
                                          <p:stCondLst>
                                            <p:cond delay="1500"/>
                                          </p:stCondLst>
                                        </p:cTn>
                                        <p:tgtEl>
                                          <p:spTgt spid="40962"/>
                                        </p:tgtEl>
                                        <p:attrNameLst>
                                          <p:attrName>ppt_y</p:attrName>
                                        </p:attrNameLst>
                                      </p:cBhvr>
                                      <p:tavLst>
                                        <p:tav tm="0">
                                          <p:val>
                                            <p:strVal val="#ppt_y+.1"/>
                                          </p:val>
                                        </p:tav>
                                        <p:tav tm="100000">
                                          <p:val>
                                            <p:strVal val="#ppt_y"/>
                                          </p:val>
                                        </p:tav>
                                      </p:tavLst>
                                    </p:anim>
                                    <p:animEffect transition="in" filter="fade">
                                      <p:cBhvr>
                                        <p:cTn id="19" dur="3000" decel="50000">
                                          <p:stCondLst>
                                            <p:cond delay="0"/>
                                          </p:stCondLst>
                                        </p:cTn>
                                        <p:tgtEl>
                                          <p:spTgt spid="40962"/>
                                        </p:tgtEl>
                                      </p:cBhvr>
                                    </p:animEffect>
                                  </p:childTnLst>
                                </p:cTn>
                              </p:par>
                              <p:par>
                                <p:cTn id="20" presetID="23" presetClass="entr" presetSubtype="288" fill="hold" nodeType="withEffect">
                                  <p:stCondLst>
                                    <p:cond delay="0"/>
                                  </p:stCondLst>
                                  <p:childTnLst>
                                    <p:set>
                                      <p:cBhvr>
                                        <p:cTn id="21" dur="1" fill="hold">
                                          <p:stCondLst>
                                            <p:cond delay="0"/>
                                          </p:stCondLst>
                                        </p:cTn>
                                        <p:tgtEl>
                                          <p:spTgt spid="40962"/>
                                        </p:tgtEl>
                                        <p:attrNameLst>
                                          <p:attrName>style.visibility</p:attrName>
                                        </p:attrNameLst>
                                      </p:cBhvr>
                                      <p:to>
                                        <p:strVal val="visible"/>
                                      </p:to>
                                    </p:set>
                                    <p:anim calcmode="lin" valueType="num">
                                      <p:cBhvr>
                                        <p:cTn id="22" dur="4000" fill="hold"/>
                                        <p:tgtEl>
                                          <p:spTgt spid="40962"/>
                                        </p:tgtEl>
                                        <p:attrNameLst>
                                          <p:attrName>ppt_w</p:attrName>
                                        </p:attrNameLst>
                                      </p:cBhvr>
                                      <p:tavLst>
                                        <p:tav tm="0">
                                          <p:val>
                                            <p:strVal val="4/3*#ppt_w"/>
                                          </p:val>
                                        </p:tav>
                                        <p:tav tm="100000">
                                          <p:val>
                                            <p:strVal val="#ppt_w"/>
                                          </p:val>
                                        </p:tav>
                                      </p:tavLst>
                                    </p:anim>
                                    <p:anim calcmode="lin" valueType="num">
                                      <p:cBhvr>
                                        <p:cTn id="23" dur="4000" fill="hold"/>
                                        <p:tgtEl>
                                          <p:spTgt spid="40962"/>
                                        </p:tgtEl>
                                        <p:attrNameLst>
                                          <p:attrName>ppt_h</p:attrName>
                                        </p:attrNameLst>
                                      </p:cBhvr>
                                      <p:tavLst>
                                        <p:tav tm="0">
                                          <p:val>
                                            <p:strVal val="4/3*#ppt_h"/>
                                          </p:val>
                                        </p:tav>
                                        <p:tav tm="100000">
                                          <p:val>
                                            <p:strVal val="#ppt_h"/>
                                          </p:val>
                                        </p:tav>
                                      </p:tavLst>
                                    </p:anim>
                                  </p:childTnLst>
                                </p:cTn>
                              </p:par>
                              <p:par>
                                <p:cTn id="24" presetID="13" presetClass="exit" presetSubtype="16" fill="hold" grpId="0" nodeType="withEffect">
                                  <p:stCondLst>
                                    <p:cond delay="0"/>
                                  </p:stCondLst>
                                  <p:childTnLst>
                                    <p:animEffect transition="out" filter="plus(in)">
                                      <p:cBhvr>
                                        <p:cTn id="25" dur="3000"/>
                                        <p:tgtEl>
                                          <p:spTgt spid="9"/>
                                        </p:tgtEl>
                                      </p:cBhvr>
                                    </p:animEffect>
                                    <p:set>
                                      <p:cBhvr>
                                        <p:cTn id="26" dur="1" fill="hold">
                                          <p:stCondLst>
                                            <p:cond delay="2999"/>
                                          </p:stCondLst>
                                        </p:cTn>
                                        <p:tgtEl>
                                          <p:spTgt spid="9"/>
                                        </p:tgtEl>
                                        <p:attrNameLst>
                                          <p:attrName>style.visibility</p:attrName>
                                        </p:attrNameLst>
                                      </p:cBhvr>
                                      <p:to>
                                        <p:strVal val="hidden"/>
                                      </p:to>
                                    </p:set>
                                  </p:childTnLst>
                                </p:cTn>
                              </p:par>
                            </p:childTnLst>
                          </p:cTn>
                        </p:par>
                        <p:par>
                          <p:cTn id="27" fill="hold">
                            <p:stCondLst>
                              <p:cond delay="4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4"/>
                                        </p:tgtEl>
                                        <p:attrNameLst>
                                          <p:attrName>style.visibility</p:attrName>
                                        </p:attrNameLst>
                                      </p:cBhvr>
                                      <p:to>
                                        <p:strVal val="visible"/>
                                      </p:to>
                                    </p:set>
                                    <p:animEffect transition="in" filter="fade">
                                      <p:cBhvr>
                                        <p:cTn id="30" dur="1000"/>
                                        <p:tgtEl>
                                          <p:spTgt spid="4"/>
                                        </p:tgtEl>
                                      </p:cBhvr>
                                    </p:animEffect>
                                    <p:anim calcmode="lin" valueType="num">
                                      <p:cBhvr>
                                        <p:cTn id="31" dur="1000" fill="hold"/>
                                        <p:tgtEl>
                                          <p:spTgt spid="4"/>
                                        </p:tgtEl>
                                        <p:attrNameLst>
                                          <p:attrName>ppt_x</p:attrName>
                                        </p:attrNameLst>
                                      </p:cBhvr>
                                      <p:tavLst>
                                        <p:tav tm="0">
                                          <p:val>
                                            <p:strVal val="#ppt_x-.1"/>
                                          </p:val>
                                        </p:tav>
                                        <p:tav tm="100000">
                                          <p:val>
                                            <p:strVal val="#ppt_x"/>
                                          </p:val>
                                        </p:tav>
                                      </p:tavLst>
                                    </p:anim>
                                    <p:anim calcmode="lin" valueType="num">
                                      <p:cBhvr>
                                        <p:cTn id="32"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fotografias-manipuladas-de-animales-1.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4" name="3 Imagen" descr="fotografias-manipuladas-de-animales-1.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Rectángulo"/>
          <p:cNvSpPr/>
          <p:nvPr/>
        </p:nvSpPr>
        <p:spPr>
          <a:xfrm>
            <a:off x="0" y="0"/>
            <a:ext cx="4572000" cy="5715000"/>
          </a:xfrm>
          <a:prstGeom prst="rect">
            <a:avLst/>
          </a:prstGeom>
          <a:solidFill>
            <a:schemeClr val="tx1">
              <a:lumMod val="5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6" name="5 Rectángulo"/>
          <p:cNvSpPr/>
          <p:nvPr/>
        </p:nvSpPr>
        <p:spPr>
          <a:xfrm>
            <a:off x="4572000" y="0"/>
            <a:ext cx="4572000" cy="5715000"/>
          </a:xfrm>
          <a:prstGeom prst="rect">
            <a:avLst/>
          </a:prstGeom>
          <a:solidFill>
            <a:schemeClr val="tx1">
              <a:lumMod val="5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8" name="7 CuadroTexto"/>
          <p:cNvSpPr txBox="1"/>
          <p:nvPr/>
        </p:nvSpPr>
        <p:spPr>
          <a:xfrm>
            <a:off x="467544"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Aun vibran en el aire las aclamaciones entusiásticas con que el público numerosísimo apiñado en las graderías del Teatro Romano de Emérita Augusta ha celebrado en la Mérida republicana la representación de la tragedia latina Medea de Séneca “el cordobés”.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30000">
        <p14:vortex dir="r"/>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8" fill="hold"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ppt_w/2"/>
                                          </p:val>
                                        </p:tav>
                                      </p:tavLst>
                                    </p:anim>
                                    <p:anim calcmode="lin" valueType="num">
                                      <p:cBhvr>
                                        <p:cTn id="7" dur="3000"/>
                                        <p:tgtEl>
                                          <p:spTgt spid="5"/>
                                        </p:tgtEl>
                                        <p:attrNameLst>
                                          <p:attrName>ppt_y</p:attrName>
                                        </p:attrNameLst>
                                      </p:cBhvr>
                                      <p:tavLst>
                                        <p:tav tm="0">
                                          <p:val>
                                            <p:strVal val="ppt_y"/>
                                          </p:val>
                                        </p:tav>
                                        <p:tav tm="100000">
                                          <p:val>
                                            <p:strVal val="ppt_y"/>
                                          </p:val>
                                        </p:tav>
                                      </p:tavLst>
                                    </p:anim>
                                    <p:anim calcmode="lin" valueType="num">
                                      <p:cBhvr>
                                        <p:cTn id="8" dur="3000"/>
                                        <p:tgtEl>
                                          <p:spTgt spid="5"/>
                                        </p:tgtEl>
                                        <p:attrNameLst>
                                          <p:attrName>ppt_w</p:attrName>
                                        </p:attrNameLst>
                                      </p:cBhvr>
                                      <p:tavLst>
                                        <p:tav tm="0">
                                          <p:val>
                                            <p:strVal val="ppt_w"/>
                                          </p:val>
                                        </p:tav>
                                        <p:tav tm="100000">
                                          <p:val>
                                            <p:fltVal val="0"/>
                                          </p:val>
                                        </p:tav>
                                      </p:tavLst>
                                    </p:anim>
                                    <p:anim calcmode="lin" valueType="num">
                                      <p:cBhvr>
                                        <p:cTn id="9" dur="3000"/>
                                        <p:tgtEl>
                                          <p:spTgt spid="5"/>
                                        </p:tgtEl>
                                        <p:attrNameLst>
                                          <p:attrName>ppt_h</p:attrName>
                                        </p:attrNameLst>
                                      </p:cBhvr>
                                      <p:tavLst>
                                        <p:tav tm="0">
                                          <p:val>
                                            <p:strVal val="ppt_h"/>
                                          </p:val>
                                        </p:tav>
                                        <p:tav tm="100000">
                                          <p:val>
                                            <p:strVal val="ppt_h"/>
                                          </p:val>
                                        </p:tav>
                                      </p:tavLst>
                                    </p:anim>
                                    <p:set>
                                      <p:cBhvr>
                                        <p:cTn id="10" dur="1" fill="hold">
                                          <p:stCondLst>
                                            <p:cond delay="2999"/>
                                          </p:stCondLst>
                                        </p:cTn>
                                        <p:tgtEl>
                                          <p:spTgt spid="5"/>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3000"/>
                                        <p:tgtEl>
                                          <p:spTgt spid="6"/>
                                        </p:tgtEl>
                                        <p:attrNameLst>
                                          <p:attrName>ppt_x</p:attrName>
                                        </p:attrNameLst>
                                      </p:cBhvr>
                                      <p:tavLst>
                                        <p:tav tm="0">
                                          <p:val>
                                            <p:strVal val="ppt_x"/>
                                          </p:val>
                                        </p:tav>
                                        <p:tav tm="100000">
                                          <p:val>
                                            <p:strVal val="ppt_x+ppt_w/2"/>
                                          </p:val>
                                        </p:tav>
                                      </p:tavLst>
                                    </p:anim>
                                    <p:anim calcmode="lin" valueType="num">
                                      <p:cBhvr>
                                        <p:cTn id="13" dur="3000"/>
                                        <p:tgtEl>
                                          <p:spTgt spid="6"/>
                                        </p:tgtEl>
                                        <p:attrNameLst>
                                          <p:attrName>ppt_y</p:attrName>
                                        </p:attrNameLst>
                                      </p:cBhvr>
                                      <p:tavLst>
                                        <p:tav tm="0">
                                          <p:val>
                                            <p:strVal val="ppt_y"/>
                                          </p:val>
                                        </p:tav>
                                        <p:tav tm="100000">
                                          <p:val>
                                            <p:strVal val="ppt_y"/>
                                          </p:val>
                                        </p:tav>
                                      </p:tavLst>
                                    </p:anim>
                                    <p:anim calcmode="lin" valueType="num">
                                      <p:cBhvr>
                                        <p:cTn id="14" dur="3000"/>
                                        <p:tgtEl>
                                          <p:spTgt spid="6"/>
                                        </p:tgtEl>
                                        <p:attrNameLst>
                                          <p:attrName>ppt_w</p:attrName>
                                        </p:attrNameLst>
                                      </p:cBhvr>
                                      <p:tavLst>
                                        <p:tav tm="0">
                                          <p:val>
                                            <p:strVal val="ppt_w"/>
                                          </p:val>
                                        </p:tav>
                                        <p:tav tm="100000">
                                          <p:val>
                                            <p:fltVal val="0"/>
                                          </p:val>
                                        </p:tav>
                                      </p:tavLst>
                                    </p:anim>
                                    <p:anim calcmode="lin" valueType="num">
                                      <p:cBhvr>
                                        <p:cTn id="15" dur="3000"/>
                                        <p:tgtEl>
                                          <p:spTgt spid="6"/>
                                        </p:tgtEl>
                                        <p:attrNameLst>
                                          <p:attrName>ppt_h</p:attrName>
                                        </p:attrNameLst>
                                      </p:cBhvr>
                                      <p:tavLst>
                                        <p:tav tm="0">
                                          <p:val>
                                            <p:strVal val="ppt_h"/>
                                          </p:val>
                                        </p:tav>
                                        <p:tav tm="100000">
                                          <p:val>
                                            <p:strVal val="ppt_h"/>
                                          </p:val>
                                        </p:tav>
                                      </p:tavLst>
                                    </p:anim>
                                    <p:set>
                                      <p:cBhvr>
                                        <p:cTn id="16" dur="1" fill="hold">
                                          <p:stCondLst>
                                            <p:cond delay="2999"/>
                                          </p:stCondLst>
                                        </p:cTn>
                                        <p:tgtEl>
                                          <p:spTgt spid="6"/>
                                        </p:tgtEl>
                                        <p:attrNameLst>
                                          <p:attrName>style.visibility</p:attrName>
                                        </p:attrNameLst>
                                      </p:cBhvr>
                                      <p:to>
                                        <p:strVal val="hidden"/>
                                      </p:to>
                                    </p:set>
                                  </p:childTnLst>
                                </p:cTn>
                              </p:par>
                              <p:par>
                                <p:cTn id="17" presetID="21" presetClass="entr" presetSubtype="3"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wheel(3)">
                                      <p:cBhvr>
                                        <p:cTn id="19" dur="3000"/>
                                        <p:tgtEl>
                                          <p:spTgt spid="4"/>
                                        </p:tgtEl>
                                      </p:cBhvr>
                                    </p:animEffect>
                                  </p:childTnLst>
                                </p:cTn>
                              </p:par>
                              <p:par>
                                <p:cTn id="20" presetID="23" presetClass="entr" presetSubtype="272"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3000" fill="hold"/>
                                        <p:tgtEl>
                                          <p:spTgt spid="4"/>
                                        </p:tgtEl>
                                        <p:attrNameLst>
                                          <p:attrName>ppt_w</p:attrName>
                                        </p:attrNameLst>
                                      </p:cBhvr>
                                      <p:tavLst>
                                        <p:tav tm="0">
                                          <p:val>
                                            <p:strVal val="2/3*#ppt_w"/>
                                          </p:val>
                                        </p:tav>
                                        <p:tav tm="100000">
                                          <p:val>
                                            <p:strVal val="#ppt_w"/>
                                          </p:val>
                                        </p:tav>
                                      </p:tavLst>
                                    </p:anim>
                                    <p:anim calcmode="lin" valueType="num">
                                      <p:cBhvr>
                                        <p:cTn id="23" dur="3000" fill="hold"/>
                                        <p:tgtEl>
                                          <p:spTgt spid="4"/>
                                        </p:tgtEl>
                                        <p:attrNameLst>
                                          <p:attrName>ppt_h</p:attrName>
                                        </p:attrNameLst>
                                      </p:cBhvr>
                                      <p:tavLst>
                                        <p:tav tm="0">
                                          <p:val>
                                            <p:strVal val="2/3*#ppt_h"/>
                                          </p:val>
                                        </p:tav>
                                        <p:tav tm="100000">
                                          <p:val>
                                            <p:strVal val="#ppt_h"/>
                                          </p:val>
                                        </p:tav>
                                      </p:tavLst>
                                    </p:anim>
                                  </p:childTnLst>
                                </p:cTn>
                              </p:par>
                              <p:par>
                                <p:cTn id="24" presetID="21" presetClass="entr" presetSubtype="4" fill="hold" nodeType="with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wheel(4)">
                                      <p:cBhvr>
                                        <p:cTn id="26" dur="3000"/>
                                        <p:tgtEl>
                                          <p:spTgt spid="7"/>
                                        </p:tgtEl>
                                      </p:cBhvr>
                                    </p:animEffect>
                                  </p:childTnLst>
                                </p:cTn>
                              </p:par>
                              <p:par>
                                <p:cTn id="27" presetID="23" presetClass="entr" presetSubtype="272" fill="hold"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p:cTn id="29" dur="3000" fill="hold"/>
                                        <p:tgtEl>
                                          <p:spTgt spid="7"/>
                                        </p:tgtEl>
                                        <p:attrNameLst>
                                          <p:attrName>ppt_w</p:attrName>
                                        </p:attrNameLst>
                                      </p:cBhvr>
                                      <p:tavLst>
                                        <p:tav tm="0">
                                          <p:val>
                                            <p:strVal val="2/3*#ppt_w"/>
                                          </p:val>
                                        </p:tav>
                                        <p:tav tm="100000">
                                          <p:val>
                                            <p:strVal val="#ppt_w"/>
                                          </p:val>
                                        </p:tav>
                                      </p:tavLst>
                                    </p:anim>
                                    <p:anim calcmode="lin" valueType="num">
                                      <p:cBhvr>
                                        <p:cTn id="30" dur="3000" fill="hold"/>
                                        <p:tgtEl>
                                          <p:spTgt spid="7"/>
                                        </p:tgtEl>
                                        <p:attrNameLst>
                                          <p:attrName>ppt_h</p:attrName>
                                        </p:attrNameLst>
                                      </p:cBhvr>
                                      <p:tavLst>
                                        <p:tav tm="0">
                                          <p:val>
                                            <p:strVal val="2/3*#ppt_h"/>
                                          </p:val>
                                        </p:tav>
                                        <p:tav tm="100000">
                                          <p:val>
                                            <p:strVal val="#ppt_h"/>
                                          </p:val>
                                        </p:tav>
                                      </p:tavLst>
                                    </p:anim>
                                  </p:childTnLst>
                                </p:cTn>
                              </p:par>
                            </p:childTnLst>
                          </p:cTn>
                        </p:par>
                        <p:par>
                          <p:cTn id="31" fill="hold">
                            <p:stCondLst>
                              <p:cond delay="3000"/>
                            </p:stCondLst>
                            <p:childTnLst>
                              <p:par>
                                <p:cTn id="32" presetID="40" presetClass="entr" presetSubtype="0" fill="hold" grpId="0" nodeType="afterEffect">
                                  <p:stCondLst>
                                    <p:cond delay="0"/>
                                  </p:stCondLst>
                                  <p:iterate type="lt">
                                    <p:tmPct val="10000"/>
                                  </p:iterate>
                                  <p:childTnLst>
                                    <p:set>
                                      <p:cBhvr>
                                        <p:cTn id="33" dur="1" fill="hold">
                                          <p:stCondLst>
                                            <p:cond delay="0"/>
                                          </p:stCondLst>
                                        </p:cTn>
                                        <p:tgtEl>
                                          <p:spTgt spid="8"/>
                                        </p:tgtEl>
                                        <p:attrNameLst>
                                          <p:attrName>style.visibility</p:attrName>
                                        </p:attrNameLst>
                                      </p:cBhvr>
                                      <p:to>
                                        <p:strVal val="visible"/>
                                      </p:to>
                                    </p:set>
                                    <p:animEffect transition="in" filter="fade">
                                      <p:cBhvr>
                                        <p:cTn id="34" dur="1000"/>
                                        <p:tgtEl>
                                          <p:spTgt spid="8"/>
                                        </p:tgtEl>
                                      </p:cBhvr>
                                    </p:animEffect>
                                    <p:anim calcmode="lin" valueType="num">
                                      <p:cBhvr>
                                        <p:cTn id="35" dur="1000" fill="hold"/>
                                        <p:tgtEl>
                                          <p:spTgt spid="8"/>
                                        </p:tgtEl>
                                        <p:attrNameLst>
                                          <p:attrName>ppt_x</p:attrName>
                                        </p:attrNameLst>
                                      </p:cBhvr>
                                      <p:tavLst>
                                        <p:tav tm="0">
                                          <p:val>
                                            <p:strVal val="#ppt_x-.1"/>
                                          </p:val>
                                        </p:tav>
                                        <p:tav tm="100000">
                                          <p:val>
                                            <p:strVal val="#ppt_x"/>
                                          </p:val>
                                        </p:tav>
                                      </p:tavLst>
                                    </p:anim>
                                    <p:anim calcmode="lin" valueType="num">
                                      <p:cBhvr>
                                        <p:cTn id="36"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8168_rihanna11.jpg"/>
          <p:cNvPicPr>
            <a:picLocks noChangeAspect="1"/>
          </p:cNvPicPr>
          <p:nvPr/>
        </p:nvPicPr>
        <p:blipFill>
          <a:blip r:embed="rId2" cstate="print"/>
          <a:stretch>
            <a:fillRect/>
          </a:stretch>
        </p:blipFill>
        <p:spPr bwMode="auto">
          <a:xfrm>
            <a:off x="0" y="-382860"/>
            <a:ext cx="9144000" cy="6480720"/>
          </a:xfrm>
          <a:prstGeom prst="rect">
            <a:avLst/>
          </a:prstGeom>
          <a:noFill/>
          <a:ln w="9525">
            <a:noFill/>
            <a:miter lim="800000"/>
            <a:headEnd/>
            <a:tailEnd/>
          </a:ln>
        </p:spPr>
      </p:pic>
      <p:sp>
        <p:nvSpPr>
          <p:cNvPr id="7" name="6 Rectángulo"/>
          <p:cNvSpPr/>
          <p:nvPr/>
        </p:nvSpPr>
        <p:spPr>
          <a:xfrm>
            <a:off x="0" y="0"/>
            <a:ext cx="9144000" cy="5715000"/>
          </a:xfrm>
          <a:prstGeom prst="rect">
            <a:avLst/>
          </a:prstGeom>
          <a:solidFill>
            <a:schemeClr val="tx1">
              <a:lumMod val="95000"/>
              <a:alpha val="69804"/>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8" name="7 Rectángulo"/>
          <p:cNvSpPr/>
          <p:nvPr/>
        </p:nvSpPr>
        <p:spPr>
          <a:xfrm>
            <a:off x="0" y="0"/>
            <a:ext cx="9144000" cy="5715000"/>
          </a:xfrm>
          <a:prstGeom prst="rect">
            <a:avLst/>
          </a:prstGeom>
          <a:solidFill>
            <a:schemeClr val="tx1">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9" name="8 Rectángulo"/>
          <p:cNvSpPr/>
          <p:nvPr/>
        </p:nvSpPr>
        <p:spPr>
          <a:xfrm>
            <a:off x="0" y="0"/>
            <a:ext cx="9144000" cy="5715000"/>
          </a:xfrm>
          <a:prstGeom prst="rect">
            <a:avLst/>
          </a:prstGeom>
          <a:solidFill>
            <a:schemeClr val="tx1">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6" name="5 CuadroTexto"/>
          <p:cNvSpPr txBox="1"/>
          <p:nvPr/>
        </p:nvSpPr>
        <p:spPr>
          <a:xfrm>
            <a:off x="251520" y="4369668"/>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Traducida en un castellano a la vez clásico y musical por don Miguel de Unamuno con este entusiasmo comenzaba la crónica del diario El Sol del miércoles, 21 de junio de 1933 la crónica de un hecho histórico que había tenido lugar el domingo, 18 de junio.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0000">
        <p:wipe/>
      </p:transition>
    </mc:Choice>
    <mc:Fallback xmlns="">
      <p:transition spd="slow" advTm="30000">
        <p:wip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xit" presetSubtype="32" fill="hold" grpId="0" nodeType="withEffect">
                                  <p:stCondLst>
                                    <p:cond delay="0"/>
                                  </p:stCondLst>
                                  <p:childTnLst>
                                    <p:animEffect transition="out" filter="plus(out)">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4000"/>
                                        <p:tgtEl>
                                          <p:spTgt spid="8"/>
                                        </p:tgtEl>
                                      </p:cBhvr>
                                    </p:animEffect>
                                    <p:set>
                                      <p:cBhvr>
                                        <p:cTn id="10" dur="1" fill="hold">
                                          <p:stCondLst>
                                            <p:cond delay="3999"/>
                                          </p:stCondLst>
                                        </p:cTn>
                                        <p:tgtEl>
                                          <p:spTgt spid="8"/>
                                        </p:tgtEl>
                                        <p:attrNameLst>
                                          <p:attrName>style.visibility</p:attrName>
                                        </p:attrNameLst>
                                      </p:cBhvr>
                                      <p:to>
                                        <p:strVal val="hidden"/>
                                      </p:to>
                                    </p:set>
                                  </p:childTnLst>
                                </p:cTn>
                              </p:par>
                              <p:par>
                                <p:cTn id="11" presetID="13" presetClass="exit" presetSubtype="32" fill="hold" grpId="0" nodeType="withEffect">
                                  <p:stCondLst>
                                    <p:cond delay="0"/>
                                  </p:stCondLst>
                                  <p:childTnLst>
                                    <p:animEffect transition="out" filter="plus(out)">
                                      <p:cBhvr>
                                        <p:cTn id="12" dur="5000"/>
                                        <p:tgtEl>
                                          <p:spTgt spid="9"/>
                                        </p:tgtEl>
                                      </p:cBhvr>
                                    </p:animEffect>
                                    <p:set>
                                      <p:cBhvr>
                                        <p:cTn id="13" dur="1" fill="hold">
                                          <p:stCondLst>
                                            <p:cond delay="4999"/>
                                          </p:stCondLst>
                                        </p:cTn>
                                        <p:tgtEl>
                                          <p:spTgt spid="9"/>
                                        </p:tgtEl>
                                        <p:attrNameLst>
                                          <p:attrName>style.visibility</p:attrName>
                                        </p:attrNameLst>
                                      </p:cBhvr>
                                      <p:to>
                                        <p:strVal val="hidden"/>
                                      </p:to>
                                    </p:set>
                                  </p:childTnLst>
                                </p:cTn>
                              </p:par>
                              <p:par>
                                <p:cTn id="14" presetID="23"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fltVal val="0"/>
                                          </p:val>
                                        </p:tav>
                                        <p:tav tm="100000">
                                          <p:val>
                                            <p:strVal val="#ppt_w"/>
                                          </p:val>
                                        </p:tav>
                                      </p:tavLst>
                                    </p:anim>
                                    <p:anim calcmode="lin" valueType="num">
                                      <p:cBhvr>
                                        <p:cTn id="17" dur="5000" fill="hold"/>
                                        <p:tgtEl>
                                          <p:spTgt spid="4"/>
                                        </p:tgtEl>
                                        <p:attrNameLst>
                                          <p:attrName>ppt_h</p:attrName>
                                        </p:attrNameLst>
                                      </p:cBhvr>
                                      <p:tavLst>
                                        <p:tav tm="0">
                                          <p:val>
                                            <p:fltVal val="0"/>
                                          </p:val>
                                        </p:tav>
                                        <p:tav tm="100000">
                                          <p:val>
                                            <p:strVal val="#ppt_h"/>
                                          </p:val>
                                        </p:tav>
                                      </p:tavLst>
                                    </p:anim>
                                  </p:childTnLst>
                                </p:cTn>
                              </p:par>
                              <p:par>
                                <p:cTn id="18" presetID="3" presetClass="entr" presetSubtype="5"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blinds(vertical)">
                                      <p:cBhvr>
                                        <p:cTn id="20" dur="4000"/>
                                        <p:tgtEl>
                                          <p:spTgt spid="4"/>
                                        </p:tgtEl>
                                      </p:cBhvr>
                                    </p:animEffect>
                                  </p:childTnLst>
                                </p:cTn>
                              </p:par>
                            </p:childTnLst>
                          </p:cTn>
                        </p:par>
                        <p:par>
                          <p:cTn id="21" fill="hold">
                            <p:stCondLst>
                              <p:cond delay="5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1"/>
                                          </p:val>
                                        </p:tav>
                                        <p:tav tm="100000">
                                          <p:val>
                                            <p:strVal val="#ppt_x"/>
                                          </p:val>
                                        </p:tav>
                                      </p:tavLst>
                                    </p:anim>
                                    <p:anim calcmode="lin" valueType="num">
                                      <p:cBhvr>
                                        <p:cTn id="2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312787655_3.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7" name="6 Rectángulo"/>
          <p:cNvSpPr/>
          <p:nvPr/>
        </p:nvSpPr>
        <p:spPr>
          <a:xfrm>
            <a:off x="0" y="536575"/>
            <a:ext cx="928688" cy="4643438"/>
          </a:xfrm>
          <a:prstGeom prst="rect">
            <a:avLst/>
          </a:prstGeom>
          <a:solidFill>
            <a:schemeClr val="tx1">
              <a:lumMod val="85000"/>
              <a:alpha val="7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8" name="7 Rectángulo"/>
          <p:cNvSpPr/>
          <p:nvPr/>
        </p:nvSpPr>
        <p:spPr>
          <a:xfrm>
            <a:off x="928688" y="536575"/>
            <a:ext cx="928687" cy="4643438"/>
          </a:xfrm>
          <a:prstGeom prst="rect">
            <a:avLst/>
          </a:prstGeom>
          <a:solidFill>
            <a:schemeClr val="tx1">
              <a:lumMod val="50000"/>
              <a:alpha val="7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9" name="8 Rectángulo"/>
          <p:cNvSpPr/>
          <p:nvPr/>
        </p:nvSpPr>
        <p:spPr>
          <a:xfrm>
            <a:off x="1857375" y="536575"/>
            <a:ext cx="928688" cy="4643438"/>
          </a:xfrm>
          <a:prstGeom prst="rect">
            <a:avLst/>
          </a:prstGeom>
          <a:solidFill>
            <a:schemeClr val="tx1">
              <a:lumMod val="85000"/>
              <a:alpha val="7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0" name="9 Rectángulo"/>
          <p:cNvSpPr/>
          <p:nvPr/>
        </p:nvSpPr>
        <p:spPr>
          <a:xfrm>
            <a:off x="2786063" y="536575"/>
            <a:ext cx="928687" cy="4643438"/>
          </a:xfrm>
          <a:prstGeom prst="rect">
            <a:avLst/>
          </a:prstGeom>
          <a:solidFill>
            <a:schemeClr val="tx1">
              <a:lumMod val="50000"/>
              <a:alpha val="7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1" name="10 Rectángulo"/>
          <p:cNvSpPr/>
          <p:nvPr/>
        </p:nvSpPr>
        <p:spPr>
          <a:xfrm>
            <a:off x="3708400" y="517525"/>
            <a:ext cx="928688" cy="4643438"/>
          </a:xfrm>
          <a:prstGeom prst="rect">
            <a:avLst/>
          </a:prstGeom>
          <a:solidFill>
            <a:schemeClr val="tx1">
              <a:lumMod val="85000"/>
              <a:alpha val="7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2" name="11 Rectángulo"/>
          <p:cNvSpPr/>
          <p:nvPr/>
        </p:nvSpPr>
        <p:spPr>
          <a:xfrm>
            <a:off x="4643438" y="536575"/>
            <a:ext cx="865187" cy="4643438"/>
          </a:xfrm>
          <a:prstGeom prst="rect">
            <a:avLst/>
          </a:prstGeom>
          <a:solidFill>
            <a:schemeClr val="tx1">
              <a:lumMod val="50000"/>
              <a:alpha val="7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3" name="12 Rectángulo"/>
          <p:cNvSpPr/>
          <p:nvPr/>
        </p:nvSpPr>
        <p:spPr>
          <a:xfrm>
            <a:off x="5500688" y="536575"/>
            <a:ext cx="928687" cy="4643438"/>
          </a:xfrm>
          <a:prstGeom prst="rect">
            <a:avLst/>
          </a:prstGeom>
          <a:solidFill>
            <a:schemeClr val="tx1">
              <a:lumMod val="85000"/>
              <a:alpha val="7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4" name="13 Rectángulo"/>
          <p:cNvSpPr/>
          <p:nvPr/>
        </p:nvSpPr>
        <p:spPr>
          <a:xfrm>
            <a:off x="6429375" y="554038"/>
            <a:ext cx="928688" cy="4625975"/>
          </a:xfrm>
          <a:prstGeom prst="rect">
            <a:avLst/>
          </a:prstGeom>
          <a:solidFill>
            <a:schemeClr val="tx1">
              <a:lumMod val="50000"/>
              <a:alpha val="7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5" name="14 Rectángulo"/>
          <p:cNvSpPr/>
          <p:nvPr/>
        </p:nvSpPr>
        <p:spPr>
          <a:xfrm>
            <a:off x="7358063" y="536575"/>
            <a:ext cx="885825" cy="4643438"/>
          </a:xfrm>
          <a:prstGeom prst="rect">
            <a:avLst/>
          </a:prstGeom>
          <a:solidFill>
            <a:schemeClr val="tx1">
              <a:lumMod val="85000"/>
              <a:alpha val="7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6" name="15 Rectángulo"/>
          <p:cNvSpPr/>
          <p:nvPr/>
        </p:nvSpPr>
        <p:spPr>
          <a:xfrm>
            <a:off x="8215313" y="517525"/>
            <a:ext cx="928687" cy="4662488"/>
          </a:xfrm>
          <a:prstGeom prst="rect">
            <a:avLst/>
          </a:prstGeom>
          <a:solidFill>
            <a:schemeClr val="tx1">
              <a:lumMod val="50000"/>
              <a:alpha val="7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7" name="16 CuadroTexto"/>
          <p:cNvSpPr txBox="1"/>
          <p:nvPr/>
        </p:nvSpPr>
        <p:spPr>
          <a:xfrm>
            <a:off x="323528" y="4153644"/>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Tras siglos de silencio, las piedras del Teatro Romano de Mérida habían vuelto a ser eco de palabras casi sagradas. Margarita </a:t>
            </a:r>
            <a:r>
              <a:rPr lang="es-ES" i="1" dirty="0" err="1" smtClean="0">
                <a:effectLst>
                  <a:glow rad="101600">
                    <a:srgbClr val="C00000">
                      <a:alpha val="60000"/>
                    </a:srgbClr>
                  </a:glow>
                  <a:outerShdw blurRad="38100" dist="38100" dir="2700000" algn="tl">
                    <a:srgbClr val="000000">
                      <a:alpha val="43137"/>
                    </a:srgbClr>
                  </a:outerShdw>
                </a:effectLst>
              </a:rPr>
              <a:t>Xirgu</a:t>
            </a:r>
            <a:r>
              <a:rPr lang="es-ES" i="1" dirty="0" smtClean="0">
                <a:effectLst>
                  <a:glow rad="101600">
                    <a:srgbClr val="C00000">
                      <a:alpha val="60000"/>
                    </a:srgbClr>
                  </a:glow>
                  <a:outerShdw blurRad="38100" dist="38100" dir="2700000" algn="tl">
                    <a:srgbClr val="000000">
                      <a:alpha val="43137"/>
                    </a:srgbClr>
                  </a:outerShdw>
                </a:effectLst>
              </a:rPr>
              <a:t>, en la primera representación de 'Medea', en 1933.</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23000">
        <p15:prstTrans prst="peelOff"/>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10" fill="hold" nodeType="withEffect">
                                  <p:stCondLst>
                                    <p:cond delay="0"/>
                                  </p:stCondLst>
                                  <p:childTnLst>
                                    <p:animEffect transition="out" filter="blinds(horizontal)">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3" presetClass="exit" presetSubtype="5" fill="hold" nodeType="withEffect">
                                  <p:stCondLst>
                                    <p:cond delay="0"/>
                                  </p:stCondLst>
                                  <p:childTnLst>
                                    <p:animEffect transition="out" filter="blinds(vertical)">
                                      <p:cBhvr>
                                        <p:cTn id="9" dur="3000"/>
                                        <p:tgtEl>
                                          <p:spTgt spid="8"/>
                                        </p:tgtEl>
                                      </p:cBhvr>
                                    </p:animEffect>
                                    <p:set>
                                      <p:cBhvr>
                                        <p:cTn id="10" dur="1" fill="hold">
                                          <p:stCondLst>
                                            <p:cond delay="2999"/>
                                          </p:stCondLst>
                                        </p:cTn>
                                        <p:tgtEl>
                                          <p:spTgt spid="8"/>
                                        </p:tgtEl>
                                        <p:attrNameLst>
                                          <p:attrName>style.visibility</p:attrName>
                                        </p:attrNameLst>
                                      </p:cBhvr>
                                      <p:to>
                                        <p:strVal val="hidden"/>
                                      </p:to>
                                    </p:set>
                                  </p:childTnLst>
                                </p:cTn>
                              </p:par>
                              <p:par>
                                <p:cTn id="11" presetID="3" presetClass="exit" presetSubtype="10" fill="hold" nodeType="withEffect">
                                  <p:stCondLst>
                                    <p:cond delay="0"/>
                                  </p:stCondLst>
                                  <p:childTnLst>
                                    <p:animEffect transition="out" filter="blinds(horizontal)">
                                      <p:cBhvr>
                                        <p:cTn id="12" dur="3000"/>
                                        <p:tgtEl>
                                          <p:spTgt spid="9"/>
                                        </p:tgtEl>
                                      </p:cBhvr>
                                    </p:animEffect>
                                    <p:set>
                                      <p:cBhvr>
                                        <p:cTn id="13" dur="1" fill="hold">
                                          <p:stCondLst>
                                            <p:cond delay="2999"/>
                                          </p:stCondLst>
                                        </p:cTn>
                                        <p:tgtEl>
                                          <p:spTgt spid="9"/>
                                        </p:tgtEl>
                                        <p:attrNameLst>
                                          <p:attrName>style.visibility</p:attrName>
                                        </p:attrNameLst>
                                      </p:cBhvr>
                                      <p:to>
                                        <p:strVal val="hidden"/>
                                      </p:to>
                                    </p:set>
                                  </p:childTnLst>
                                </p:cTn>
                              </p:par>
                              <p:par>
                                <p:cTn id="14" presetID="3" presetClass="exit" presetSubtype="5" fill="hold" nodeType="withEffect">
                                  <p:stCondLst>
                                    <p:cond delay="0"/>
                                  </p:stCondLst>
                                  <p:childTnLst>
                                    <p:animEffect transition="out" filter="blinds(vertical)">
                                      <p:cBhvr>
                                        <p:cTn id="15" dur="3000"/>
                                        <p:tgtEl>
                                          <p:spTgt spid="10"/>
                                        </p:tgtEl>
                                      </p:cBhvr>
                                    </p:animEffect>
                                    <p:set>
                                      <p:cBhvr>
                                        <p:cTn id="16" dur="1" fill="hold">
                                          <p:stCondLst>
                                            <p:cond delay="2999"/>
                                          </p:stCondLst>
                                        </p:cTn>
                                        <p:tgtEl>
                                          <p:spTgt spid="10"/>
                                        </p:tgtEl>
                                        <p:attrNameLst>
                                          <p:attrName>style.visibility</p:attrName>
                                        </p:attrNameLst>
                                      </p:cBhvr>
                                      <p:to>
                                        <p:strVal val="hidden"/>
                                      </p:to>
                                    </p:set>
                                  </p:childTnLst>
                                </p:cTn>
                              </p:par>
                              <p:par>
                                <p:cTn id="17" presetID="3" presetClass="exit" presetSubtype="10" fill="hold" nodeType="withEffect">
                                  <p:stCondLst>
                                    <p:cond delay="0"/>
                                  </p:stCondLst>
                                  <p:childTnLst>
                                    <p:animEffect transition="out" filter="blinds(horizontal)">
                                      <p:cBhvr>
                                        <p:cTn id="18" dur="3000"/>
                                        <p:tgtEl>
                                          <p:spTgt spid="11"/>
                                        </p:tgtEl>
                                      </p:cBhvr>
                                    </p:animEffect>
                                    <p:set>
                                      <p:cBhvr>
                                        <p:cTn id="19" dur="1" fill="hold">
                                          <p:stCondLst>
                                            <p:cond delay="2999"/>
                                          </p:stCondLst>
                                        </p:cTn>
                                        <p:tgtEl>
                                          <p:spTgt spid="11"/>
                                        </p:tgtEl>
                                        <p:attrNameLst>
                                          <p:attrName>style.visibility</p:attrName>
                                        </p:attrNameLst>
                                      </p:cBhvr>
                                      <p:to>
                                        <p:strVal val="hidden"/>
                                      </p:to>
                                    </p:set>
                                  </p:childTnLst>
                                </p:cTn>
                              </p:par>
                              <p:par>
                                <p:cTn id="20" presetID="3" presetClass="exit" presetSubtype="5" fill="hold" nodeType="withEffect">
                                  <p:stCondLst>
                                    <p:cond delay="0"/>
                                  </p:stCondLst>
                                  <p:childTnLst>
                                    <p:animEffect transition="out" filter="blinds(vertical)">
                                      <p:cBhvr>
                                        <p:cTn id="21" dur="3000"/>
                                        <p:tgtEl>
                                          <p:spTgt spid="12"/>
                                        </p:tgtEl>
                                      </p:cBhvr>
                                    </p:animEffect>
                                    <p:set>
                                      <p:cBhvr>
                                        <p:cTn id="22" dur="1" fill="hold">
                                          <p:stCondLst>
                                            <p:cond delay="2999"/>
                                          </p:stCondLst>
                                        </p:cTn>
                                        <p:tgtEl>
                                          <p:spTgt spid="12"/>
                                        </p:tgtEl>
                                        <p:attrNameLst>
                                          <p:attrName>style.visibility</p:attrName>
                                        </p:attrNameLst>
                                      </p:cBhvr>
                                      <p:to>
                                        <p:strVal val="hidden"/>
                                      </p:to>
                                    </p:set>
                                  </p:childTnLst>
                                </p:cTn>
                              </p:par>
                              <p:par>
                                <p:cTn id="23" presetID="3" presetClass="exit" presetSubtype="10" fill="hold" nodeType="withEffect">
                                  <p:stCondLst>
                                    <p:cond delay="0"/>
                                  </p:stCondLst>
                                  <p:childTnLst>
                                    <p:animEffect transition="out" filter="blinds(horizontal)">
                                      <p:cBhvr>
                                        <p:cTn id="24" dur="3000"/>
                                        <p:tgtEl>
                                          <p:spTgt spid="13"/>
                                        </p:tgtEl>
                                      </p:cBhvr>
                                    </p:animEffect>
                                    <p:set>
                                      <p:cBhvr>
                                        <p:cTn id="25" dur="1" fill="hold">
                                          <p:stCondLst>
                                            <p:cond delay="2999"/>
                                          </p:stCondLst>
                                        </p:cTn>
                                        <p:tgtEl>
                                          <p:spTgt spid="13"/>
                                        </p:tgtEl>
                                        <p:attrNameLst>
                                          <p:attrName>style.visibility</p:attrName>
                                        </p:attrNameLst>
                                      </p:cBhvr>
                                      <p:to>
                                        <p:strVal val="hidden"/>
                                      </p:to>
                                    </p:set>
                                  </p:childTnLst>
                                </p:cTn>
                              </p:par>
                              <p:par>
                                <p:cTn id="26" presetID="3" presetClass="exit" presetSubtype="5" fill="hold" nodeType="withEffect">
                                  <p:stCondLst>
                                    <p:cond delay="0"/>
                                  </p:stCondLst>
                                  <p:childTnLst>
                                    <p:animEffect transition="out" filter="blinds(vertical)">
                                      <p:cBhvr>
                                        <p:cTn id="27" dur="3000"/>
                                        <p:tgtEl>
                                          <p:spTgt spid="14"/>
                                        </p:tgtEl>
                                      </p:cBhvr>
                                    </p:animEffect>
                                    <p:set>
                                      <p:cBhvr>
                                        <p:cTn id="28" dur="1" fill="hold">
                                          <p:stCondLst>
                                            <p:cond delay="2999"/>
                                          </p:stCondLst>
                                        </p:cTn>
                                        <p:tgtEl>
                                          <p:spTgt spid="14"/>
                                        </p:tgtEl>
                                        <p:attrNameLst>
                                          <p:attrName>style.visibility</p:attrName>
                                        </p:attrNameLst>
                                      </p:cBhvr>
                                      <p:to>
                                        <p:strVal val="hidden"/>
                                      </p:to>
                                    </p:set>
                                  </p:childTnLst>
                                </p:cTn>
                              </p:par>
                              <p:par>
                                <p:cTn id="29" presetID="3" presetClass="exit" presetSubtype="10" fill="hold" nodeType="withEffect">
                                  <p:stCondLst>
                                    <p:cond delay="0"/>
                                  </p:stCondLst>
                                  <p:childTnLst>
                                    <p:animEffect transition="out" filter="blinds(horizontal)">
                                      <p:cBhvr>
                                        <p:cTn id="30" dur="3000"/>
                                        <p:tgtEl>
                                          <p:spTgt spid="15"/>
                                        </p:tgtEl>
                                      </p:cBhvr>
                                    </p:animEffect>
                                    <p:set>
                                      <p:cBhvr>
                                        <p:cTn id="31" dur="1" fill="hold">
                                          <p:stCondLst>
                                            <p:cond delay="2999"/>
                                          </p:stCondLst>
                                        </p:cTn>
                                        <p:tgtEl>
                                          <p:spTgt spid="15"/>
                                        </p:tgtEl>
                                        <p:attrNameLst>
                                          <p:attrName>style.visibility</p:attrName>
                                        </p:attrNameLst>
                                      </p:cBhvr>
                                      <p:to>
                                        <p:strVal val="hidden"/>
                                      </p:to>
                                    </p:set>
                                  </p:childTnLst>
                                </p:cTn>
                              </p:par>
                              <p:par>
                                <p:cTn id="32" presetID="3" presetClass="exit" presetSubtype="5" fill="hold" nodeType="withEffect">
                                  <p:stCondLst>
                                    <p:cond delay="0"/>
                                  </p:stCondLst>
                                  <p:childTnLst>
                                    <p:animEffect transition="out" filter="blinds(vertical)">
                                      <p:cBhvr>
                                        <p:cTn id="33" dur="3000"/>
                                        <p:tgtEl>
                                          <p:spTgt spid="16"/>
                                        </p:tgtEl>
                                      </p:cBhvr>
                                    </p:animEffect>
                                    <p:set>
                                      <p:cBhvr>
                                        <p:cTn id="34" dur="1" fill="hold">
                                          <p:stCondLst>
                                            <p:cond delay="2999"/>
                                          </p:stCondLst>
                                        </p:cTn>
                                        <p:tgtEl>
                                          <p:spTgt spid="16"/>
                                        </p:tgtEl>
                                        <p:attrNameLst>
                                          <p:attrName>style.visibility</p:attrName>
                                        </p:attrNameLst>
                                      </p:cBhvr>
                                      <p:to>
                                        <p:strVal val="hidden"/>
                                      </p:to>
                                    </p:set>
                                  </p:childTnLst>
                                </p:cTn>
                              </p:par>
                              <p:par>
                                <p:cTn id="35" presetID="23" presetClass="entr" presetSubtype="16" fill="hold" nodeType="with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p:cTn id="37" dur="3000" fill="hold"/>
                                        <p:tgtEl>
                                          <p:spTgt spid="4"/>
                                        </p:tgtEl>
                                        <p:attrNameLst>
                                          <p:attrName>ppt_w</p:attrName>
                                        </p:attrNameLst>
                                      </p:cBhvr>
                                      <p:tavLst>
                                        <p:tav tm="0">
                                          <p:val>
                                            <p:fltVal val="0"/>
                                          </p:val>
                                        </p:tav>
                                        <p:tav tm="100000">
                                          <p:val>
                                            <p:strVal val="#ppt_w"/>
                                          </p:val>
                                        </p:tav>
                                      </p:tavLst>
                                    </p:anim>
                                    <p:anim calcmode="lin" valueType="num">
                                      <p:cBhvr>
                                        <p:cTn id="38" dur="3000" fill="hold"/>
                                        <p:tgtEl>
                                          <p:spTgt spid="4"/>
                                        </p:tgtEl>
                                        <p:attrNameLst>
                                          <p:attrName>ppt_h</p:attrName>
                                        </p:attrNameLst>
                                      </p:cBhvr>
                                      <p:tavLst>
                                        <p:tav tm="0">
                                          <p:val>
                                            <p:fltVal val="0"/>
                                          </p:val>
                                        </p:tav>
                                        <p:tav tm="100000">
                                          <p:val>
                                            <p:strVal val="#ppt_h"/>
                                          </p:val>
                                        </p:tav>
                                      </p:tavLst>
                                    </p:anim>
                                  </p:childTnLst>
                                </p:cTn>
                              </p:par>
                              <p:par>
                                <p:cTn id="39" presetID="4" presetClass="entr" presetSubtype="32" fill="hold" nodeType="withEffect">
                                  <p:stCondLst>
                                    <p:cond delay="0"/>
                                  </p:stCondLst>
                                  <p:childTnLst>
                                    <p:set>
                                      <p:cBhvr>
                                        <p:cTn id="40" dur="1" fill="hold">
                                          <p:stCondLst>
                                            <p:cond delay="0"/>
                                          </p:stCondLst>
                                        </p:cTn>
                                        <p:tgtEl>
                                          <p:spTgt spid="4"/>
                                        </p:tgtEl>
                                        <p:attrNameLst>
                                          <p:attrName>style.visibility</p:attrName>
                                        </p:attrNameLst>
                                      </p:cBhvr>
                                      <p:to>
                                        <p:strVal val="visible"/>
                                      </p:to>
                                    </p:set>
                                    <p:animEffect transition="in" filter="box(out)">
                                      <p:cBhvr>
                                        <p:cTn id="41" dur="3000"/>
                                        <p:tgtEl>
                                          <p:spTgt spid="4"/>
                                        </p:tgtEl>
                                      </p:cBhvr>
                                    </p:animEffect>
                                  </p:childTnLst>
                                </p:cTn>
                              </p:par>
                            </p:childTnLst>
                          </p:cTn>
                        </p:par>
                        <p:par>
                          <p:cTn id="42" fill="hold">
                            <p:stCondLst>
                              <p:cond delay="3000"/>
                            </p:stCondLst>
                            <p:childTnLst>
                              <p:par>
                                <p:cTn id="43" presetID="40" presetClass="entr" presetSubtype="0" fill="hold" grpId="0" nodeType="afterEffect">
                                  <p:stCondLst>
                                    <p:cond delay="0"/>
                                  </p:stCondLst>
                                  <p:iterate type="lt">
                                    <p:tmPct val="10000"/>
                                  </p:iterate>
                                  <p:childTnLst>
                                    <p:set>
                                      <p:cBhvr>
                                        <p:cTn id="44" dur="1" fill="hold">
                                          <p:stCondLst>
                                            <p:cond delay="0"/>
                                          </p:stCondLst>
                                        </p:cTn>
                                        <p:tgtEl>
                                          <p:spTgt spid="17"/>
                                        </p:tgtEl>
                                        <p:attrNameLst>
                                          <p:attrName>style.visibility</p:attrName>
                                        </p:attrNameLst>
                                      </p:cBhvr>
                                      <p:to>
                                        <p:strVal val="visible"/>
                                      </p:to>
                                    </p:set>
                                    <p:animEffect transition="in" filter="fade">
                                      <p:cBhvr>
                                        <p:cTn id="45" dur="1000"/>
                                        <p:tgtEl>
                                          <p:spTgt spid="17"/>
                                        </p:tgtEl>
                                      </p:cBhvr>
                                    </p:animEffect>
                                    <p:anim calcmode="lin" valueType="num">
                                      <p:cBhvr>
                                        <p:cTn id="46" dur="1000" fill="hold"/>
                                        <p:tgtEl>
                                          <p:spTgt spid="17"/>
                                        </p:tgtEl>
                                        <p:attrNameLst>
                                          <p:attrName>ppt_x</p:attrName>
                                        </p:attrNameLst>
                                      </p:cBhvr>
                                      <p:tavLst>
                                        <p:tav tm="0">
                                          <p:val>
                                            <p:strVal val="#ppt_x-.1"/>
                                          </p:val>
                                        </p:tav>
                                        <p:tav tm="100000">
                                          <p:val>
                                            <p:strVal val="#ppt_x"/>
                                          </p:val>
                                        </p:tav>
                                      </p:tavLst>
                                    </p:anim>
                                    <p:anim calcmode="lin" valueType="num">
                                      <p:cBhvr>
                                        <p:cTn id="47"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beautiful_christmas_tree-1280x800.jpg"/>
          <p:cNvPicPr>
            <a:picLocks noChangeAspect="1"/>
          </p:cNvPicPr>
          <p:nvPr/>
        </p:nvPicPr>
        <p:blipFill>
          <a:blip r:embed="rId2" cstate="print"/>
          <a:stretch>
            <a:fillRect/>
          </a:stretch>
        </p:blipFill>
        <p:spPr bwMode="auto">
          <a:xfrm>
            <a:off x="0" y="0"/>
            <a:ext cx="9144000" cy="6169868"/>
          </a:xfrm>
          <a:prstGeom prst="rect">
            <a:avLst/>
          </a:prstGeom>
          <a:noFill/>
          <a:ln w="9525">
            <a:noFill/>
            <a:miter lim="800000"/>
            <a:headEnd/>
            <a:tailEnd/>
          </a:ln>
        </p:spPr>
      </p:pic>
      <p:sp>
        <p:nvSpPr>
          <p:cNvPr id="7" name="6 CuadroTexto"/>
          <p:cNvSpPr txBox="1"/>
          <p:nvPr/>
        </p:nvSpPr>
        <p:spPr>
          <a:xfrm>
            <a:off x="539552" y="4657700"/>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Una iniciativa de la actriz Margarita </a:t>
            </a:r>
            <a:r>
              <a:rPr lang="es-ES" i="1" dirty="0" err="1" smtClean="0">
                <a:effectLst>
                  <a:glow rad="101600">
                    <a:srgbClr val="C00000">
                      <a:alpha val="60000"/>
                    </a:srgbClr>
                  </a:glow>
                  <a:outerShdw blurRad="38100" dist="38100" dir="2700000" algn="tl">
                    <a:srgbClr val="000000">
                      <a:alpha val="43137"/>
                    </a:srgbClr>
                  </a:outerShdw>
                </a:effectLst>
              </a:rPr>
              <a:t>Xirgu</a:t>
            </a:r>
            <a:r>
              <a:rPr lang="es-ES" i="1" dirty="0" smtClean="0">
                <a:effectLst>
                  <a:glow rad="101600">
                    <a:srgbClr val="C00000">
                      <a:alpha val="60000"/>
                    </a:srgbClr>
                  </a:glow>
                  <a:outerShdw blurRad="38100" dist="38100" dir="2700000" algn="tl">
                    <a:srgbClr val="000000">
                      <a:alpha val="43137"/>
                    </a:srgbClr>
                  </a:outerShdw>
                </a:effectLst>
              </a:rPr>
              <a:t> había llevado a lo que sería el acto inaugural de un signo de cultura que hoy identifica aquella ciudad y en buena medida lo que es hoy el Teatro en España. </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5" name="4 Rectángulo"/>
          <p:cNvSpPr/>
          <p:nvPr/>
        </p:nvSpPr>
        <p:spPr>
          <a:xfrm>
            <a:off x="0" y="0"/>
            <a:ext cx="9144000" cy="5715000"/>
          </a:xfrm>
          <a:prstGeom prst="rect">
            <a:avLst/>
          </a:prstGeom>
          <a:solidFill>
            <a:schemeClr val="tx1">
              <a:lumMod val="8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6" name="5 Rectángulo"/>
          <p:cNvSpPr/>
          <p:nvPr/>
        </p:nvSpPr>
        <p:spPr>
          <a:xfrm>
            <a:off x="0" y="0"/>
            <a:ext cx="9144000" cy="5715000"/>
          </a:xfrm>
          <a:prstGeom prst="rect">
            <a:avLst/>
          </a:prstGeom>
          <a:solidFill>
            <a:schemeClr val="bg1">
              <a:lumMod val="50000"/>
              <a:lumOff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pic>
        <p:nvPicPr>
          <p:cNvPr id="8" name="7 Imagen" descr="180443252_11592a58cf_b.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9" name="8 CuadroTexto"/>
          <p:cNvSpPr txBox="1"/>
          <p:nvPr/>
        </p:nvSpPr>
        <p:spPr>
          <a:xfrm>
            <a:off x="395536" y="4081636"/>
            <a:ext cx="8352928"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nombres reunidos alrededor del hecho artístico, </a:t>
            </a:r>
            <a:r>
              <a:rPr lang="es-ES" i="1" dirty="0" err="1" smtClean="0">
                <a:effectLst>
                  <a:glow rad="101600">
                    <a:srgbClr val="C00000">
                      <a:alpha val="60000"/>
                    </a:srgbClr>
                  </a:glow>
                  <a:outerShdw blurRad="38100" dist="38100" dir="2700000" algn="tl">
                    <a:srgbClr val="000000">
                      <a:alpha val="43137"/>
                    </a:srgbClr>
                  </a:outerShdw>
                </a:effectLst>
              </a:rPr>
              <a:t>Xirgu</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Borrás</a:t>
            </a:r>
            <a:r>
              <a:rPr lang="es-ES" i="1" dirty="0" smtClean="0">
                <a:effectLst>
                  <a:glow rad="101600">
                    <a:srgbClr val="C00000">
                      <a:alpha val="60000"/>
                    </a:srgbClr>
                  </a:glow>
                  <a:outerShdw blurRad="38100" dist="38100" dir="2700000" algn="tl">
                    <a:srgbClr val="000000">
                      <a:alpha val="43137"/>
                    </a:srgbClr>
                  </a:outerShdw>
                </a:effectLst>
              </a:rPr>
              <a:t>, Unamuno, Rivas </a:t>
            </a:r>
            <a:r>
              <a:rPr lang="es-ES" i="1" dirty="0" err="1" smtClean="0">
                <a:effectLst>
                  <a:glow rad="101600">
                    <a:srgbClr val="C00000">
                      <a:alpha val="60000"/>
                    </a:srgbClr>
                  </a:glow>
                  <a:outerShdw blurRad="38100" dist="38100" dir="2700000" algn="tl">
                    <a:srgbClr val="000000">
                      <a:alpha val="43137"/>
                    </a:srgbClr>
                  </a:outerShdw>
                </a:effectLst>
              </a:rPr>
              <a:t>Cherif</a:t>
            </a:r>
            <a:r>
              <a:rPr lang="es-ES" i="1" dirty="0" smtClean="0">
                <a:effectLst>
                  <a:glow rad="101600">
                    <a:srgbClr val="C00000">
                      <a:alpha val="60000"/>
                    </a:srgbClr>
                  </a:glow>
                  <a:outerShdw blurRad="38100" dist="38100" dir="2700000" algn="tl">
                    <a:srgbClr val="000000">
                      <a:alpha val="43137"/>
                    </a:srgbClr>
                  </a:outerShdw>
                </a:effectLst>
              </a:rPr>
              <a:t>; la presencia del Presidente del Gobierno, Manuel Azaña; la entusiasta acogida ciudadana (se habló de más de cinco mil espectadores en aquella noche que compraron las entradas de diez y cinco pesetas, el precio de un periódico).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62000">
        <p14:ripple/>
      </p:transition>
    </mc:Choice>
    <mc:Fallback xmlns="">
      <p:transition spd="slow" advTm="6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xit" presetSubtype="4" fill="hold" grpId="0" nodeType="withEffect">
                                  <p:stCondLst>
                                    <p:cond delay="0"/>
                                  </p:stCondLst>
                                  <p:childTnLst>
                                    <p:anim calcmode="lin" valueType="num">
                                      <p:cBhvr additive="base">
                                        <p:cTn id="6" dur="3000"/>
                                        <p:tgtEl>
                                          <p:spTgt spid="5"/>
                                        </p:tgtEl>
                                        <p:attrNameLst>
                                          <p:attrName>ppt_x</p:attrName>
                                        </p:attrNameLst>
                                      </p:cBhvr>
                                      <p:tavLst>
                                        <p:tav tm="0">
                                          <p:val>
                                            <p:strVal val="ppt_x"/>
                                          </p:val>
                                        </p:tav>
                                        <p:tav tm="100000">
                                          <p:val>
                                            <p:strVal val="ppt_x"/>
                                          </p:val>
                                        </p:tav>
                                      </p:tavLst>
                                    </p:anim>
                                    <p:anim calcmode="lin" valueType="num">
                                      <p:cBhvr additive="base">
                                        <p:cTn id="7" dur="3000"/>
                                        <p:tgtEl>
                                          <p:spTgt spid="5"/>
                                        </p:tgtEl>
                                        <p:attrNameLst>
                                          <p:attrName>ppt_y</p:attrName>
                                        </p:attrNameLst>
                                      </p:cBhvr>
                                      <p:tavLst>
                                        <p:tav tm="0">
                                          <p:val>
                                            <p:strVal val="ppt_y"/>
                                          </p:val>
                                        </p:tav>
                                        <p:tav tm="100000">
                                          <p:val>
                                            <p:strVal val="1+ppt_h/2"/>
                                          </p:val>
                                        </p:tav>
                                      </p:tavLst>
                                    </p:anim>
                                    <p:set>
                                      <p:cBhvr>
                                        <p:cTn id="8" dur="1" fill="hold">
                                          <p:stCondLst>
                                            <p:cond delay="2999"/>
                                          </p:stCondLst>
                                        </p:cTn>
                                        <p:tgtEl>
                                          <p:spTgt spid="5"/>
                                        </p:tgtEl>
                                        <p:attrNameLst>
                                          <p:attrName>style.visibility</p:attrName>
                                        </p:attrNameLst>
                                      </p:cBhvr>
                                      <p:to>
                                        <p:strVal val="hidden"/>
                                      </p:to>
                                    </p:set>
                                  </p:childTnLst>
                                </p:cTn>
                              </p:par>
                              <p:par>
                                <p:cTn id="9" presetID="8" presetClass="exit" presetSubtype="16" fill="hold" grpId="1" nodeType="withEffect">
                                  <p:stCondLst>
                                    <p:cond delay="0"/>
                                  </p:stCondLst>
                                  <p:childTnLst>
                                    <p:animEffect transition="out" filter="diamond(in)">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2" presetClass="exit" presetSubtype="1" fill="hold" grpId="0" nodeType="withEffect">
                                  <p:stCondLst>
                                    <p:cond delay="0"/>
                                  </p:stCondLst>
                                  <p:childTnLst>
                                    <p:anim calcmode="lin" valueType="num">
                                      <p:cBhvr additive="base">
                                        <p:cTn id="13" dur="3000"/>
                                        <p:tgtEl>
                                          <p:spTgt spid="6"/>
                                        </p:tgtEl>
                                        <p:attrNameLst>
                                          <p:attrName>ppt_x</p:attrName>
                                        </p:attrNameLst>
                                      </p:cBhvr>
                                      <p:tavLst>
                                        <p:tav tm="0">
                                          <p:val>
                                            <p:strVal val="ppt_x"/>
                                          </p:val>
                                        </p:tav>
                                        <p:tav tm="100000">
                                          <p:val>
                                            <p:strVal val="ppt_x"/>
                                          </p:val>
                                        </p:tav>
                                      </p:tavLst>
                                    </p:anim>
                                    <p:anim calcmode="lin" valueType="num">
                                      <p:cBhvr additive="base">
                                        <p:cTn id="14" dur="3000"/>
                                        <p:tgtEl>
                                          <p:spTgt spid="6"/>
                                        </p:tgtEl>
                                        <p:attrNameLst>
                                          <p:attrName>ppt_y</p:attrName>
                                        </p:attrNameLst>
                                      </p:cBhvr>
                                      <p:tavLst>
                                        <p:tav tm="0">
                                          <p:val>
                                            <p:strVal val="ppt_y"/>
                                          </p:val>
                                        </p:tav>
                                        <p:tav tm="100000">
                                          <p:val>
                                            <p:strVal val="0-ppt_h/2"/>
                                          </p:val>
                                        </p:tav>
                                      </p:tavLst>
                                    </p:anim>
                                    <p:set>
                                      <p:cBhvr>
                                        <p:cTn id="15" dur="1" fill="hold">
                                          <p:stCondLst>
                                            <p:cond delay="2999"/>
                                          </p:stCondLst>
                                        </p:cTn>
                                        <p:tgtEl>
                                          <p:spTgt spid="6"/>
                                        </p:tgtEl>
                                        <p:attrNameLst>
                                          <p:attrName>style.visibility</p:attrName>
                                        </p:attrNameLst>
                                      </p:cBhvr>
                                      <p:to>
                                        <p:strVal val="hidden"/>
                                      </p:to>
                                    </p:set>
                                  </p:childTnLst>
                                </p:cTn>
                              </p:par>
                              <p:par>
                                <p:cTn id="16" presetID="8" presetClass="exit" presetSubtype="16" fill="hold" grpId="1" nodeType="withEffect">
                                  <p:stCondLst>
                                    <p:cond delay="0"/>
                                  </p:stCondLst>
                                  <p:childTnLst>
                                    <p:animEffect transition="out" filter="diamond(in)">
                                      <p:cBhvr>
                                        <p:cTn id="17" dur="3000"/>
                                        <p:tgtEl>
                                          <p:spTgt spid="5"/>
                                        </p:tgtEl>
                                      </p:cBhvr>
                                    </p:animEffect>
                                    <p:set>
                                      <p:cBhvr>
                                        <p:cTn id="18" dur="1" fill="hold">
                                          <p:stCondLst>
                                            <p:cond delay="2999"/>
                                          </p:stCondLst>
                                        </p:cTn>
                                        <p:tgtEl>
                                          <p:spTgt spid="5"/>
                                        </p:tgtEl>
                                        <p:attrNameLst>
                                          <p:attrName>style.visibility</p:attrName>
                                        </p:attrNameLst>
                                      </p:cBhvr>
                                      <p:to>
                                        <p:strVal val="hidden"/>
                                      </p:to>
                                    </p:set>
                                  </p:childTnLst>
                                </p:cTn>
                              </p:par>
                              <p:par>
                                <p:cTn id="19" presetID="23" presetClass="entr" presetSubtype="16"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fltVal val="0"/>
                                          </p:val>
                                        </p:tav>
                                        <p:tav tm="100000">
                                          <p:val>
                                            <p:strVal val="#ppt_w"/>
                                          </p:val>
                                        </p:tav>
                                      </p:tavLst>
                                    </p:anim>
                                    <p:anim calcmode="lin" valueType="num">
                                      <p:cBhvr>
                                        <p:cTn id="22" dur="3000" fill="hold"/>
                                        <p:tgtEl>
                                          <p:spTgt spid="4"/>
                                        </p:tgtEl>
                                        <p:attrNameLst>
                                          <p:attrName>ppt_h</p:attrName>
                                        </p:attrNameLst>
                                      </p:cBhvr>
                                      <p:tavLst>
                                        <p:tav tm="0">
                                          <p:val>
                                            <p:fltVal val="0"/>
                                          </p:val>
                                        </p:tav>
                                        <p:tav tm="100000">
                                          <p:val>
                                            <p:strVal val="#ppt_h"/>
                                          </p:val>
                                        </p:tav>
                                      </p:tavLst>
                                    </p:anim>
                                  </p:childTnLst>
                                </p:cTn>
                              </p:par>
                              <p:par>
                                <p:cTn id="23" presetID="3" presetClass="entr" presetSubtype="5"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linds(vertical)">
                                      <p:cBhvr>
                                        <p:cTn id="25" dur="3000"/>
                                        <p:tgtEl>
                                          <p:spTgt spid="4"/>
                                        </p:tgtEl>
                                      </p:cBhvr>
                                    </p:animEffect>
                                  </p:childTnLst>
                                </p:cTn>
                              </p:par>
                            </p:childTnLst>
                          </p:cTn>
                        </p:par>
                        <p:par>
                          <p:cTn id="26" fill="hold">
                            <p:stCondLst>
                              <p:cond delay="3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par>
                          <p:cTn id="32" fill="hold" nodeType="afterGroup">
                            <p:stCondLst>
                              <p:cond delay="20200"/>
                            </p:stCondLst>
                            <p:childTnLst>
                              <p:par>
                                <p:cTn id="33" presetID="47" presetClass="exit" presetSubtype="0" fill="hold" nodeType="afterEffect">
                                  <p:stCondLst>
                                    <p:cond delay="3000"/>
                                  </p:stCondLst>
                                  <p:childTnLst>
                                    <p:animEffect transition="out" filter="fade">
                                      <p:cBhvr>
                                        <p:cTn id="34" dur="5000"/>
                                        <p:tgtEl>
                                          <p:spTgt spid="4"/>
                                        </p:tgtEl>
                                      </p:cBhvr>
                                    </p:animEffect>
                                    <p:anim calcmode="lin" valueType="num">
                                      <p:cBhvr>
                                        <p:cTn id="35" dur="5000"/>
                                        <p:tgtEl>
                                          <p:spTgt spid="4"/>
                                        </p:tgtEl>
                                        <p:attrNameLst>
                                          <p:attrName>ppt_x</p:attrName>
                                        </p:attrNameLst>
                                      </p:cBhvr>
                                      <p:tavLst>
                                        <p:tav tm="0">
                                          <p:val>
                                            <p:strVal val="ppt_x"/>
                                          </p:val>
                                        </p:tav>
                                        <p:tav tm="100000">
                                          <p:val>
                                            <p:strVal val="ppt_x"/>
                                          </p:val>
                                        </p:tav>
                                      </p:tavLst>
                                    </p:anim>
                                    <p:anim calcmode="lin" valueType="num">
                                      <p:cBhvr>
                                        <p:cTn id="36" dur="5000"/>
                                        <p:tgtEl>
                                          <p:spTgt spid="4"/>
                                        </p:tgtEl>
                                        <p:attrNameLst>
                                          <p:attrName>ppt_y</p:attrName>
                                        </p:attrNameLst>
                                      </p:cBhvr>
                                      <p:tavLst>
                                        <p:tav tm="0">
                                          <p:val>
                                            <p:strVal val="ppt_y"/>
                                          </p:val>
                                        </p:tav>
                                        <p:tav tm="100000">
                                          <p:val>
                                            <p:strVal val="ppt_y-.1"/>
                                          </p:val>
                                        </p:tav>
                                      </p:tavLst>
                                    </p:anim>
                                    <p:set>
                                      <p:cBhvr>
                                        <p:cTn id="37" dur="1" fill="hold">
                                          <p:stCondLst>
                                            <p:cond delay="4999"/>
                                          </p:stCondLst>
                                        </p:cTn>
                                        <p:tgtEl>
                                          <p:spTgt spid="4"/>
                                        </p:tgtEl>
                                        <p:attrNameLst>
                                          <p:attrName>style.visibility</p:attrName>
                                        </p:attrNameLst>
                                      </p:cBhvr>
                                      <p:to>
                                        <p:strVal val="hidden"/>
                                      </p:to>
                                    </p:set>
                                  </p:childTnLst>
                                </p:cTn>
                              </p:par>
                              <p:par>
                                <p:cTn id="38" presetID="23" presetClass="exit" presetSubtype="272" fill="hold" nodeType="withEffect">
                                  <p:stCondLst>
                                    <p:cond delay="3000"/>
                                  </p:stCondLst>
                                  <p:childTnLst>
                                    <p:anim calcmode="lin" valueType="num">
                                      <p:cBhvr>
                                        <p:cTn id="39" dur="5000"/>
                                        <p:tgtEl>
                                          <p:spTgt spid="4"/>
                                        </p:tgtEl>
                                        <p:attrNameLst>
                                          <p:attrName>ppt_w</p:attrName>
                                        </p:attrNameLst>
                                      </p:cBhvr>
                                      <p:tavLst>
                                        <p:tav tm="0">
                                          <p:val>
                                            <p:strVal val="ppt_w"/>
                                          </p:val>
                                        </p:tav>
                                        <p:tav tm="100000">
                                          <p:val>
                                            <p:strVal val="4/3*ppt_w"/>
                                          </p:val>
                                        </p:tav>
                                      </p:tavLst>
                                    </p:anim>
                                    <p:anim calcmode="lin" valueType="num">
                                      <p:cBhvr>
                                        <p:cTn id="40" dur="5000"/>
                                        <p:tgtEl>
                                          <p:spTgt spid="4"/>
                                        </p:tgtEl>
                                        <p:attrNameLst>
                                          <p:attrName>ppt_h</p:attrName>
                                        </p:attrNameLst>
                                      </p:cBhvr>
                                      <p:tavLst>
                                        <p:tav tm="0">
                                          <p:val>
                                            <p:strVal val="ppt_h"/>
                                          </p:val>
                                        </p:tav>
                                        <p:tav tm="100000">
                                          <p:val>
                                            <p:strVal val="4/3*ppt_h"/>
                                          </p:val>
                                        </p:tav>
                                      </p:tavLst>
                                    </p:anim>
                                    <p:set>
                                      <p:cBhvr>
                                        <p:cTn id="41" dur="1" fill="hold">
                                          <p:stCondLst>
                                            <p:cond delay="4999"/>
                                          </p:stCondLst>
                                        </p:cTn>
                                        <p:tgtEl>
                                          <p:spTgt spid="4"/>
                                        </p:tgtEl>
                                        <p:attrNameLst>
                                          <p:attrName>style.visibility</p:attrName>
                                        </p:attrNameLst>
                                      </p:cBhvr>
                                      <p:to>
                                        <p:strVal val="hidden"/>
                                      </p:to>
                                    </p:set>
                                  </p:childTnLst>
                                </p:cTn>
                              </p:par>
                              <p:par>
                                <p:cTn id="42" presetID="23" presetClass="entr" presetSubtype="288" fill="hold" nodeType="withEffect">
                                  <p:stCondLst>
                                    <p:cond delay="3000"/>
                                  </p:stCondLst>
                                  <p:childTnLst>
                                    <p:set>
                                      <p:cBhvr>
                                        <p:cTn id="43" dur="1" fill="hold">
                                          <p:stCondLst>
                                            <p:cond delay="0"/>
                                          </p:stCondLst>
                                        </p:cTn>
                                        <p:tgtEl>
                                          <p:spTgt spid="8"/>
                                        </p:tgtEl>
                                        <p:attrNameLst>
                                          <p:attrName>style.visibility</p:attrName>
                                        </p:attrNameLst>
                                      </p:cBhvr>
                                      <p:to>
                                        <p:strVal val="visible"/>
                                      </p:to>
                                    </p:set>
                                    <p:anim calcmode="lin" valueType="num">
                                      <p:cBhvr>
                                        <p:cTn id="44" dur="5000" fill="hold"/>
                                        <p:tgtEl>
                                          <p:spTgt spid="8"/>
                                        </p:tgtEl>
                                        <p:attrNameLst>
                                          <p:attrName>ppt_w</p:attrName>
                                        </p:attrNameLst>
                                      </p:cBhvr>
                                      <p:tavLst>
                                        <p:tav tm="0">
                                          <p:val>
                                            <p:strVal val="4/3*#ppt_w"/>
                                          </p:val>
                                        </p:tav>
                                        <p:tav tm="100000">
                                          <p:val>
                                            <p:strVal val="#ppt_w"/>
                                          </p:val>
                                        </p:tav>
                                      </p:tavLst>
                                    </p:anim>
                                    <p:anim calcmode="lin" valueType="num">
                                      <p:cBhvr>
                                        <p:cTn id="45" dur="5000" fill="hold"/>
                                        <p:tgtEl>
                                          <p:spTgt spid="8"/>
                                        </p:tgtEl>
                                        <p:attrNameLst>
                                          <p:attrName>ppt_h</p:attrName>
                                        </p:attrNameLst>
                                      </p:cBhvr>
                                      <p:tavLst>
                                        <p:tav tm="0">
                                          <p:val>
                                            <p:strVal val="4/3*#ppt_h"/>
                                          </p:val>
                                        </p:tav>
                                        <p:tav tm="100000">
                                          <p:val>
                                            <p:strVal val="#ppt_h"/>
                                          </p:val>
                                        </p:tav>
                                      </p:tavLst>
                                    </p:anim>
                                  </p:childTnLst>
                                </p:cTn>
                              </p:par>
                              <p:par>
                                <p:cTn id="46" presetID="47" presetClass="entr" presetSubtype="0" fill="hold" nodeType="withEffect">
                                  <p:stCondLst>
                                    <p:cond delay="3000"/>
                                  </p:stCondLst>
                                  <p:childTnLst>
                                    <p:set>
                                      <p:cBhvr>
                                        <p:cTn id="47" dur="1" fill="hold">
                                          <p:stCondLst>
                                            <p:cond delay="0"/>
                                          </p:stCondLst>
                                        </p:cTn>
                                        <p:tgtEl>
                                          <p:spTgt spid="8"/>
                                        </p:tgtEl>
                                        <p:attrNameLst>
                                          <p:attrName>style.visibility</p:attrName>
                                        </p:attrNameLst>
                                      </p:cBhvr>
                                      <p:to>
                                        <p:strVal val="visible"/>
                                      </p:to>
                                    </p:set>
                                    <p:animEffect transition="in" filter="fade">
                                      <p:cBhvr>
                                        <p:cTn id="48" dur="5000"/>
                                        <p:tgtEl>
                                          <p:spTgt spid="8"/>
                                        </p:tgtEl>
                                      </p:cBhvr>
                                    </p:animEffect>
                                    <p:anim calcmode="lin" valueType="num">
                                      <p:cBhvr>
                                        <p:cTn id="49" dur="5000" fill="hold"/>
                                        <p:tgtEl>
                                          <p:spTgt spid="8"/>
                                        </p:tgtEl>
                                        <p:attrNameLst>
                                          <p:attrName>ppt_x</p:attrName>
                                        </p:attrNameLst>
                                      </p:cBhvr>
                                      <p:tavLst>
                                        <p:tav tm="0">
                                          <p:val>
                                            <p:strVal val="#ppt_x"/>
                                          </p:val>
                                        </p:tav>
                                        <p:tav tm="100000">
                                          <p:val>
                                            <p:strVal val="#ppt_x"/>
                                          </p:val>
                                        </p:tav>
                                      </p:tavLst>
                                    </p:anim>
                                    <p:anim calcmode="lin" valueType="num">
                                      <p:cBhvr>
                                        <p:cTn id="50" dur="5000" fill="hold"/>
                                        <p:tgtEl>
                                          <p:spTgt spid="8"/>
                                        </p:tgtEl>
                                        <p:attrNameLst>
                                          <p:attrName>ppt_y</p:attrName>
                                        </p:attrNameLst>
                                      </p:cBhvr>
                                      <p:tavLst>
                                        <p:tav tm="0">
                                          <p:val>
                                            <p:strVal val="#ppt_y-.1"/>
                                          </p:val>
                                        </p:tav>
                                        <p:tav tm="100000">
                                          <p:val>
                                            <p:strVal val="#ppt_y"/>
                                          </p:val>
                                        </p:tav>
                                      </p:tavLst>
                                    </p:anim>
                                  </p:childTnLst>
                                </p:cTn>
                              </p:par>
                            </p:childTnLst>
                          </p:cTn>
                        </p:par>
                        <p:par>
                          <p:cTn id="51" fill="hold">
                            <p:stCondLst>
                              <p:cond delay="28200"/>
                            </p:stCondLst>
                            <p:childTnLst>
                              <p:par>
                                <p:cTn id="52" presetID="40" presetClass="entr" presetSubtype="0" fill="hold" grpId="0" nodeType="afterEffect">
                                  <p:stCondLst>
                                    <p:cond delay="0"/>
                                  </p:stCondLst>
                                  <p:iterate type="lt">
                                    <p:tmPct val="10000"/>
                                  </p:iterate>
                                  <p:childTnLst>
                                    <p:set>
                                      <p:cBhvr>
                                        <p:cTn id="53" dur="1" fill="hold">
                                          <p:stCondLst>
                                            <p:cond delay="0"/>
                                          </p:stCondLst>
                                        </p:cTn>
                                        <p:tgtEl>
                                          <p:spTgt spid="9"/>
                                        </p:tgtEl>
                                        <p:attrNameLst>
                                          <p:attrName>style.visibility</p:attrName>
                                        </p:attrNameLst>
                                      </p:cBhvr>
                                      <p:to>
                                        <p:strVal val="visible"/>
                                      </p:to>
                                    </p:set>
                                    <p:animEffect transition="in" filter="fade">
                                      <p:cBhvr>
                                        <p:cTn id="54" dur="1000"/>
                                        <p:tgtEl>
                                          <p:spTgt spid="9"/>
                                        </p:tgtEl>
                                      </p:cBhvr>
                                    </p:animEffect>
                                    <p:anim calcmode="lin" valueType="num">
                                      <p:cBhvr>
                                        <p:cTn id="55" dur="1000" fill="hold"/>
                                        <p:tgtEl>
                                          <p:spTgt spid="9"/>
                                        </p:tgtEl>
                                        <p:attrNameLst>
                                          <p:attrName>ppt_x</p:attrName>
                                        </p:attrNameLst>
                                      </p:cBhvr>
                                      <p:tavLst>
                                        <p:tav tm="0">
                                          <p:val>
                                            <p:strVal val="#ppt_x-.1"/>
                                          </p:val>
                                        </p:tav>
                                        <p:tav tm="100000">
                                          <p:val>
                                            <p:strVal val="#ppt_x"/>
                                          </p:val>
                                        </p:tav>
                                      </p:tavLst>
                                    </p:anim>
                                    <p:anim calcmode="lin" valueType="num">
                                      <p:cBhvr>
                                        <p:cTn id="56"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5" grpId="0" animBg="1"/>
      <p:bldP spid="5" grpId="1" animBg="1"/>
      <p:bldP spid="6" grpId="0" animBg="1"/>
      <p:bldP spid="6" grpId="1" animBg="1"/>
      <p:bldP spid="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17ae634.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Triángulo rectángulo"/>
          <p:cNvSpPr/>
          <p:nvPr/>
        </p:nvSpPr>
        <p:spPr>
          <a:xfrm flipV="1">
            <a:off x="0" y="0"/>
            <a:ext cx="4714875" cy="5715000"/>
          </a:xfrm>
          <a:prstGeom prst="rtTriangle">
            <a:avLst/>
          </a:prstGeom>
          <a:solidFill>
            <a:schemeClr val="tx2">
              <a:lumMod val="9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6" name="5 Triángulo rectángulo"/>
          <p:cNvSpPr/>
          <p:nvPr/>
        </p:nvSpPr>
        <p:spPr>
          <a:xfrm flipH="1" flipV="1">
            <a:off x="4786311" y="0"/>
            <a:ext cx="4357687" cy="5715000"/>
          </a:xfrm>
          <a:prstGeom prst="rtTriangle">
            <a:avLst/>
          </a:prstGeom>
          <a:solidFill>
            <a:schemeClr val="tx2">
              <a:lumMod val="9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7" name="6 Triángulo isósceles"/>
          <p:cNvSpPr/>
          <p:nvPr/>
        </p:nvSpPr>
        <p:spPr>
          <a:xfrm>
            <a:off x="0" y="0"/>
            <a:ext cx="9144000" cy="5715000"/>
          </a:xfrm>
          <a:prstGeom prst="triangle">
            <a:avLst>
              <a:gd name="adj" fmla="val 51842"/>
            </a:avLst>
          </a:prstGeom>
          <a:solidFill>
            <a:schemeClr val="tx2">
              <a:lumMod val="75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8" name="7 CuadroTexto"/>
          <p:cNvSpPr txBox="1"/>
          <p:nvPr/>
        </p:nvSpPr>
        <p:spPr>
          <a:xfrm>
            <a:off x="395536"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Todo pareció decir “aquí comenzamos”. Ya hemos dicho algunos nombres: Unamuno como autor de la versión; Cipriano Rivas </a:t>
            </a:r>
            <a:r>
              <a:rPr lang="es-ES" i="1" dirty="0" err="1" smtClean="0">
                <a:effectLst>
                  <a:glow rad="101600">
                    <a:srgbClr val="C00000">
                      <a:alpha val="60000"/>
                    </a:srgbClr>
                  </a:glow>
                  <a:outerShdw blurRad="38100" dist="38100" dir="2700000" algn="tl">
                    <a:srgbClr val="000000">
                      <a:alpha val="43137"/>
                    </a:srgbClr>
                  </a:outerShdw>
                </a:effectLst>
              </a:rPr>
              <a:t>Cherif</a:t>
            </a:r>
            <a:r>
              <a:rPr lang="es-ES" i="1" dirty="0" smtClean="0">
                <a:effectLst>
                  <a:glow rad="101600">
                    <a:srgbClr val="C00000">
                      <a:alpha val="60000"/>
                    </a:srgbClr>
                  </a:glow>
                  <a:outerShdw blurRad="38100" dist="38100" dir="2700000" algn="tl">
                    <a:srgbClr val="000000">
                      <a:alpha val="43137"/>
                    </a:srgbClr>
                  </a:outerShdw>
                </a:effectLst>
              </a:rPr>
              <a:t> como “asesor literario y artístico” (en esos años, en España, todavía no se consideraba el oficio de director de escena).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9000">
        <p14:ripple dir="ru"/>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xit" presetSubtype="12" fill="hold" nodeType="withEffect">
                                  <p:stCondLst>
                                    <p:cond delay="0"/>
                                  </p:stCondLst>
                                  <p:childTnLst>
                                    <p:anim calcmode="lin" valueType="num">
                                      <p:cBhvr additive="base">
                                        <p:cTn id="6" dur="3000"/>
                                        <p:tgtEl>
                                          <p:spTgt spid="5"/>
                                        </p:tgtEl>
                                        <p:attrNameLst>
                                          <p:attrName>ppt_x</p:attrName>
                                        </p:attrNameLst>
                                      </p:cBhvr>
                                      <p:tavLst>
                                        <p:tav tm="0">
                                          <p:val>
                                            <p:strVal val="ppt_x"/>
                                          </p:val>
                                        </p:tav>
                                        <p:tav tm="100000">
                                          <p:val>
                                            <p:strVal val="0-ppt_w/2"/>
                                          </p:val>
                                        </p:tav>
                                      </p:tavLst>
                                    </p:anim>
                                    <p:anim calcmode="lin" valueType="num">
                                      <p:cBhvr additive="base">
                                        <p:cTn id="7" dur="3000"/>
                                        <p:tgtEl>
                                          <p:spTgt spid="5"/>
                                        </p:tgtEl>
                                        <p:attrNameLst>
                                          <p:attrName>ppt_y</p:attrName>
                                        </p:attrNameLst>
                                      </p:cBhvr>
                                      <p:tavLst>
                                        <p:tav tm="0">
                                          <p:val>
                                            <p:strVal val="ppt_y"/>
                                          </p:val>
                                        </p:tav>
                                        <p:tav tm="100000">
                                          <p:val>
                                            <p:strVal val="1+ppt_h/2"/>
                                          </p:val>
                                        </p:tav>
                                      </p:tavLst>
                                    </p:anim>
                                    <p:set>
                                      <p:cBhvr>
                                        <p:cTn id="8" dur="1" fill="hold">
                                          <p:stCondLst>
                                            <p:cond delay="2999"/>
                                          </p:stCondLst>
                                        </p:cTn>
                                        <p:tgtEl>
                                          <p:spTgt spid="5"/>
                                        </p:tgtEl>
                                        <p:attrNameLst>
                                          <p:attrName>style.visibility</p:attrName>
                                        </p:attrNameLst>
                                      </p:cBhvr>
                                      <p:to>
                                        <p:strVal val="hidden"/>
                                      </p:to>
                                    </p:set>
                                  </p:childTnLst>
                                </p:cTn>
                              </p:par>
                              <p:par>
                                <p:cTn id="9" presetID="5" presetClass="exit" presetSubtype="10" fill="hold" nodeType="withEffect">
                                  <p:stCondLst>
                                    <p:cond delay="0"/>
                                  </p:stCondLst>
                                  <p:childTnLst>
                                    <p:animEffect transition="out" filter="checkerboard(across)">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2" presetClass="exit" presetSubtype="6" fill="hold" nodeType="withEffect">
                                  <p:stCondLst>
                                    <p:cond delay="0"/>
                                  </p:stCondLst>
                                  <p:childTnLst>
                                    <p:anim calcmode="lin" valueType="num">
                                      <p:cBhvr additive="base">
                                        <p:cTn id="13" dur="3000"/>
                                        <p:tgtEl>
                                          <p:spTgt spid="6"/>
                                        </p:tgtEl>
                                        <p:attrNameLst>
                                          <p:attrName>ppt_x</p:attrName>
                                        </p:attrNameLst>
                                      </p:cBhvr>
                                      <p:tavLst>
                                        <p:tav tm="0">
                                          <p:val>
                                            <p:strVal val="ppt_x"/>
                                          </p:val>
                                        </p:tav>
                                        <p:tav tm="100000">
                                          <p:val>
                                            <p:strVal val="1+ppt_w/2"/>
                                          </p:val>
                                        </p:tav>
                                      </p:tavLst>
                                    </p:anim>
                                    <p:anim calcmode="lin" valueType="num">
                                      <p:cBhvr additive="base">
                                        <p:cTn id="14" dur="3000"/>
                                        <p:tgtEl>
                                          <p:spTgt spid="6"/>
                                        </p:tgtEl>
                                        <p:attrNameLst>
                                          <p:attrName>ppt_y</p:attrName>
                                        </p:attrNameLst>
                                      </p:cBhvr>
                                      <p:tavLst>
                                        <p:tav tm="0">
                                          <p:val>
                                            <p:strVal val="ppt_y"/>
                                          </p:val>
                                        </p:tav>
                                        <p:tav tm="100000">
                                          <p:val>
                                            <p:strVal val="1+ppt_h/2"/>
                                          </p:val>
                                        </p:tav>
                                      </p:tavLst>
                                    </p:anim>
                                    <p:set>
                                      <p:cBhvr>
                                        <p:cTn id="15" dur="1" fill="hold">
                                          <p:stCondLst>
                                            <p:cond delay="2999"/>
                                          </p:stCondLst>
                                        </p:cTn>
                                        <p:tgtEl>
                                          <p:spTgt spid="6"/>
                                        </p:tgtEl>
                                        <p:attrNameLst>
                                          <p:attrName>style.visibility</p:attrName>
                                        </p:attrNameLst>
                                      </p:cBhvr>
                                      <p:to>
                                        <p:strVal val="hidden"/>
                                      </p:to>
                                    </p:set>
                                  </p:childTnLst>
                                </p:cTn>
                              </p:par>
                              <p:par>
                                <p:cTn id="16" presetID="5" presetClass="exit" presetSubtype="10" fill="hold" nodeType="withEffect">
                                  <p:stCondLst>
                                    <p:cond delay="0"/>
                                  </p:stCondLst>
                                  <p:childTnLst>
                                    <p:animEffect transition="out" filter="checkerboard(across)">
                                      <p:cBhvr>
                                        <p:cTn id="17" dur="3000"/>
                                        <p:tgtEl>
                                          <p:spTgt spid="6"/>
                                        </p:tgtEl>
                                      </p:cBhvr>
                                    </p:animEffect>
                                    <p:set>
                                      <p:cBhvr>
                                        <p:cTn id="18" dur="1" fill="hold">
                                          <p:stCondLst>
                                            <p:cond delay="2999"/>
                                          </p:stCondLst>
                                        </p:cTn>
                                        <p:tgtEl>
                                          <p:spTgt spid="6"/>
                                        </p:tgtEl>
                                        <p:attrNameLst>
                                          <p:attrName>style.visibility</p:attrName>
                                        </p:attrNameLst>
                                      </p:cBhvr>
                                      <p:to>
                                        <p:strVal val="hidden"/>
                                      </p:to>
                                    </p:set>
                                  </p:childTnLst>
                                </p:cTn>
                              </p:par>
                              <p:par>
                                <p:cTn id="19" presetID="2" presetClass="exit" presetSubtype="4" fill="hold" nodeType="withEffect">
                                  <p:stCondLst>
                                    <p:cond delay="0"/>
                                  </p:stCondLst>
                                  <p:childTnLst>
                                    <p:anim calcmode="lin" valueType="num">
                                      <p:cBhvr additive="base">
                                        <p:cTn id="20" dur="3000"/>
                                        <p:tgtEl>
                                          <p:spTgt spid="7"/>
                                        </p:tgtEl>
                                        <p:attrNameLst>
                                          <p:attrName>ppt_x</p:attrName>
                                        </p:attrNameLst>
                                      </p:cBhvr>
                                      <p:tavLst>
                                        <p:tav tm="0">
                                          <p:val>
                                            <p:strVal val="ppt_x"/>
                                          </p:val>
                                        </p:tav>
                                        <p:tav tm="100000">
                                          <p:val>
                                            <p:strVal val="ppt_x"/>
                                          </p:val>
                                        </p:tav>
                                      </p:tavLst>
                                    </p:anim>
                                    <p:anim calcmode="lin" valueType="num">
                                      <p:cBhvr additive="base">
                                        <p:cTn id="21" dur="3000"/>
                                        <p:tgtEl>
                                          <p:spTgt spid="7"/>
                                        </p:tgtEl>
                                        <p:attrNameLst>
                                          <p:attrName>ppt_y</p:attrName>
                                        </p:attrNameLst>
                                      </p:cBhvr>
                                      <p:tavLst>
                                        <p:tav tm="0">
                                          <p:val>
                                            <p:strVal val="ppt_y"/>
                                          </p:val>
                                        </p:tav>
                                        <p:tav tm="100000">
                                          <p:val>
                                            <p:strVal val="1+ppt_h/2"/>
                                          </p:val>
                                        </p:tav>
                                      </p:tavLst>
                                    </p:anim>
                                    <p:set>
                                      <p:cBhvr>
                                        <p:cTn id="22" dur="1" fill="hold">
                                          <p:stCondLst>
                                            <p:cond delay="2999"/>
                                          </p:stCondLst>
                                        </p:cTn>
                                        <p:tgtEl>
                                          <p:spTgt spid="7"/>
                                        </p:tgtEl>
                                        <p:attrNameLst>
                                          <p:attrName>style.visibility</p:attrName>
                                        </p:attrNameLst>
                                      </p:cBhvr>
                                      <p:to>
                                        <p:strVal val="hidden"/>
                                      </p:to>
                                    </p:set>
                                  </p:childTnLst>
                                </p:cTn>
                              </p:par>
                              <p:par>
                                <p:cTn id="23" presetID="3" presetClass="exit" presetSubtype="5" fill="hold" nodeType="withEffect">
                                  <p:stCondLst>
                                    <p:cond delay="0"/>
                                  </p:stCondLst>
                                  <p:childTnLst>
                                    <p:animEffect transition="out" filter="blinds(vertical)">
                                      <p:cBhvr>
                                        <p:cTn id="24" dur="3000"/>
                                        <p:tgtEl>
                                          <p:spTgt spid="7"/>
                                        </p:tgtEl>
                                      </p:cBhvr>
                                    </p:animEffect>
                                    <p:set>
                                      <p:cBhvr>
                                        <p:cTn id="25" dur="1" fill="hold">
                                          <p:stCondLst>
                                            <p:cond delay="2999"/>
                                          </p:stCondLst>
                                        </p:cTn>
                                        <p:tgtEl>
                                          <p:spTgt spid="7"/>
                                        </p:tgtEl>
                                        <p:attrNameLst>
                                          <p:attrName>style.visibility</p:attrName>
                                        </p:attrNameLst>
                                      </p:cBhvr>
                                      <p:to>
                                        <p:strVal val="hidden"/>
                                      </p:to>
                                    </p:set>
                                  </p:childTnLst>
                                </p:cTn>
                              </p:par>
                              <p:par>
                                <p:cTn id="26" presetID="2" presetClass="entr" presetSubtype="1"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additive="base">
                                        <p:cTn id="28" dur="3000" fill="hold"/>
                                        <p:tgtEl>
                                          <p:spTgt spid="4"/>
                                        </p:tgtEl>
                                        <p:attrNameLst>
                                          <p:attrName>ppt_x</p:attrName>
                                        </p:attrNameLst>
                                      </p:cBhvr>
                                      <p:tavLst>
                                        <p:tav tm="0">
                                          <p:val>
                                            <p:strVal val="#ppt_x"/>
                                          </p:val>
                                        </p:tav>
                                        <p:tav tm="100000">
                                          <p:val>
                                            <p:strVal val="#ppt_x"/>
                                          </p:val>
                                        </p:tav>
                                      </p:tavLst>
                                    </p:anim>
                                    <p:anim calcmode="lin" valueType="num">
                                      <p:cBhvr additive="base">
                                        <p:cTn id="29" dur="3000" fill="hold"/>
                                        <p:tgtEl>
                                          <p:spTgt spid="4"/>
                                        </p:tgtEl>
                                        <p:attrNameLst>
                                          <p:attrName>ppt_y</p:attrName>
                                        </p:attrNameLst>
                                      </p:cBhvr>
                                      <p:tavLst>
                                        <p:tav tm="0">
                                          <p:val>
                                            <p:strVal val="0-#ppt_h/2"/>
                                          </p:val>
                                        </p:tav>
                                        <p:tav tm="100000">
                                          <p:val>
                                            <p:strVal val="#ppt_y"/>
                                          </p:val>
                                        </p:tav>
                                      </p:tavLst>
                                    </p:anim>
                                  </p:childTnLst>
                                </p:cTn>
                              </p:par>
                              <p:par>
                                <p:cTn id="30" presetID="16" presetClass="entr" presetSubtype="37" fill="hold" nodeType="with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barn(outVertical)">
                                      <p:cBhvr>
                                        <p:cTn id="32" dur="3000"/>
                                        <p:tgtEl>
                                          <p:spTgt spid="4"/>
                                        </p:tgtEl>
                                      </p:cBhvr>
                                    </p:animEffect>
                                  </p:childTnLst>
                                </p:cTn>
                              </p:par>
                            </p:childTnLst>
                          </p:cTn>
                        </p:par>
                        <p:par>
                          <p:cTn id="33" fill="hold">
                            <p:stCondLst>
                              <p:cond delay="30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8"/>
                                        </p:tgtEl>
                                        <p:attrNameLst>
                                          <p:attrName>style.visibility</p:attrName>
                                        </p:attrNameLst>
                                      </p:cBhvr>
                                      <p:to>
                                        <p:strVal val="visible"/>
                                      </p:to>
                                    </p:set>
                                    <p:animEffect transition="in" filter="fade">
                                      <p:cBhvr>
                                        <p:cTn id="36" dur="1000"/>
                                        <p:tgtEl>
                                          <p:spTgt spid="8"/>
                                        </p:tgtEl>
                                      </p:cBhvr>
                                    </p:animEffect>
                                    <p:anim calcmode="lin" valueType="num">
                                      <p:cBhvr>
                                        <p:cTn id="37" dur="1000" fill="hold"/>
                                        <p:tgtEl>
                                          <p:spTgt spid="8"/>
                                        </p:tgtEl>
                                        <p:attrNameLst>
                                          <p:attrName>ppt_x</p:attrName>
                                        </p:attrNameLst>
                                      </p:cBhvr>
                                      <p:tavLst>
                                        <p:tav tm="0">
                                          <p:val>
                                            <p:strVal val="#ppt_x-.1"/>
                                          </p:val>
                                        </p:tav>
                                        <p:tav tm="100000">
                                          <p:val>
                                            <p:strVal val="#ppt_x"/>
                                          </p:val>
                                        </p:tav>
                                      </p:tavLst>
                                    </p:anim>
                                    <p:anim calcmode="lin" valueType="num">
                                      <p:cBhvr>
                                        <p:cTn id="38"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Imagen7.jpg"/>
          <p:cNvPicPr>
            <a:picLocks noChangeAspect="1"/>
          </p:cNvPicPr>
          <p:nvPr/>
        </p:nvPicPr>
        <p:blipFill>
          <a:blip r:embed="rId2" cstate="print"/>
          <a:stretch>
            <a:fillRect/>
          </a:stretch>
        </p:blipFill>
        <p:spPr bwMode="auto">
          <a:xfrm>
            <a:off x="0" y="12700"/>
            <a:ext cx="9144000" cy="5694363"/>
          </a:xfrm>
          <a:prstGeom prst="rect">
            <a:avLst/>
          </a:prstGeom>
          <a:noFill/>
          <a:ln w="9525">
            <a:noFill/>
            <a:miter lim="800000"/>
            <a:headEnd/>
            <a:tailEnd/>
          </a:ln>
        </p:spPr>
      </p:pic>
      <p:sp>
        <p:nvSpPr>
          <p:cNvPr id="7" name="6 Cheurón"/>
          <p:cNvSpPr/>
          <p:nvPr/>
        </p:nvSpPr>
        <p:spPr>
          <a:xfrm rot="5400000">
            <a:off x="3172618" y="-3172618"/>
            <a:ext cx="2798763" cy="9144000"/>
          </a:xfrm>
          <a:prstGeom prst="chevron">
            <a:avLst>
              <a:gd name="adj" fmla="val 93936"/>
            </a:avLst>
          </a:prstGeom>
          <a:solidFill>
            <a:schemeClr val="tx2">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8" name="7 Cheurón"/>
          <p:cNvSpPr/>
          <p:nvPr/>
        </p:nvSpPr>
        <p:spPr>
          <a:xfrm rot="5400000" flipH="1">
            <a:off x="3147219" y="-281781"/>
            <a:ext cx="2849562" cy="9144000"/>
          </a:xfrm>
          <a:prstGeom prst="chevron">
            <a:avLst>
              <a:gd name="adj" fmla="val 93936"/>
            </a:avLst>
          </a:prstGeom>
          <a:solidFill>
            <a:schemeClr val="tx2">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9" name="8 Cheurón"/>
          <p:cNvSpPr/>
          <p:nvPr/>
        </p:nvSpPr>
        <p:spPr>
          <a:xfrm rot="5400000">
            <a:off x="3351212" y="-3351212"/>
            <a:ext cx="2441575" cy="9144000"/>
          </a:xfrm>
          <a:prstGeom prst="chevron">
            <a:avLst>
              <a:gd name="adj" fmla="val 93936"/>
            </a:avLst>
          </a:prstGeom>
          <a:solidFill>
            <a:schemeClr val="tx2">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0" name="9 Cheurón"/>
          <p:cNvSpPr/>
          <p:nvPr/>
        </p:nvSpPr>
        <p:spPr>
          <a:xfrm rot="5400000" flipH="1">
            <a:off x="3321844" y="-107156"/>
            <a:ext cx="2500312" cy="9144000"/>
          </a:xfrm>
          <a:prstGeom prst="chevron">
            <a:avLst>
              <a:gd name="adj" fmla="val 93936"/>
            </a:avLst>
          </a:prstGeom>
          <a:solidFill>
            <a:schemeClr val="tx2">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1" name="10 Cheurón"/>
          <p:cNvSpPr/>
          <p:nvPr/>
        </p:nvSpPr>
        <p:spPr>
          <a:xfrm rot="5400000">
            <a:off x="3559968" y="-3559968"/>
            <a:ext cx="2024063" cy="9144000"/>
          </a:xfrm>
          <a:prstGeom prst="chevron">
            <a:avLst>
              <a:gd name="adj" fmla="val 93936"/>
            </a:avLst>
          </a:prstGeom>
          <a:solidFill>
            <a:schemeClr val="tx2">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2" name="11 Cheurón"/>
          <p:cNvSpPr/>
          <p:nvPr/>
        </p:nvSpPr>
        <p:spPr>
          <a:xfrm rot="5400000" flipH="1">
            <a:off x="3529806" y="100807"/>
            <a:ext cx="2084387" cy="9144000"/>
          </a:xfrm>
          <a:prstGeom prst="chevron">
            <a:avLst>
              <a:gd name="adj" fmla="val 93936"/>
            </a:avLst>
          </a:prstGeom>
          <a:solidFill>
            <a:schemeClr val="tx2">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3" name="12 Cheurón"/>
          <p:cNvSpPr/>
          <p:nvPr/>
        </p:nvSpPr>
        <p:spPr>
          <a:xfrm rot="5400000">
            <a:off x="3738562" y="-3738562"/>
            <a:ext cx="1666875" cy="9144000"/>
          </a:xfrm>
          <a:prstGeom prst="chevron">
            <a:avLst>
              <a:gd name="adj" fmla="val 93936"/>
            </a:avLst>
          </a:prstGeom>
          <a:solidFill>
            <a:schemeClr val="tx2">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4" name="13 Cheurón"/>
          <p:cNvSpPr/>
          <p:nvPr/>
        </p:nvSpPr>
        <p:spPr>
          <a:xfrm rot="5400000" flipH="1">
            <a:off x="3738562" y="309563"/>
            <a:ext cx="1666875" cy="9144000"/>
          </a:xfrm>
          <a:prstGeom prst="chevron">
            <a:avLst>
              <a:gd name="adj" fmla="val 93936"/>
            </a:avLst>
          </a:prstGeom>
          <a:solidFill>
            <a:schemeClr val="tx2">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5" name="14 CuadroTexto"/>
          <p:cNvSpPr txBox="1"/>
          <p:nvPr/>
        </p:nvSpPr>
        <p:spPr>
          <a:xfrm>
            <a:off x="323528" y="4369668"/>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Margarita </a:t>
            </a:r>
            <a:r>
              <a:rPr lang="es-ES" i="1" dirty="0" err="1" smtClean="0">
                <a:effectLst>
                  <a:glow rad="101600">
                    <a:srgbClr val="C00000">
                      <a:alpha val="60000"/>
                    </a:srgbClr>
                  </a:glow>
                  <a:outerShdw blurRad="38100" dist="38100" dir="2700000" algn="tl">
                    <a:srgbClr val="000000">
                      <a:alpha val="43137"/>
                    </a:srgbClr>
                  </a:outerShdw>
                </a:effectLst>
              </a:rPr>
              <a:t>Xirgu</a:t>
            </a:r>
            <a:r>
              <a:rPr lang="es-ES" i="1" dirty="0" smtClean="0">
                <a:effectLst>
                  <a:glow rad="101600">
                    <a:srgbClr val="C00000">
                      <a:alpha val="60000"/>
                    </a:srgbClr>
                  </a:glow>
                  <a:outerShdw blurRad="38100" dist="38100" dir="2700000" algn="tl">
                    <a:srgbClr val="000000">
                      <a:alpha val="43137"/>
                    </a:srgbClr>
                  </a:outerShdw>
                </a:effectLst>
              </a:rPr>
              <a:t> como Medea y Enrique </a:t>
            </a:r>
            <a:r>
              <a:rPr lang="es-ES" i="1" dirty="0" err="1" smtClean="0">
                <a:effectLst>
                  <a:glow rad="101600">
                    <a:srgbClr val="C00000">
                      <a:alpha val="60000"/>
                    </a:srgbClr>
                  </a:glow>
                  <a:outerShdw blurRad="38100" dist="38100" dir="2700000" algn="tl">
                    <a:srgbClr val="000000">
                      <a:alpha val="43137"/>
                    </a:srgbClr>
                  </a:outerShdw>
                </a:effectLst>
              </a:rPr>
              <a:t>Borrás</a:t>
            </a:r>
            <a:r>
              <a:rPr lang="es-ES" i="1" dirty="0" smtClean="0">
                <a:effectLst>
                  <a:glow rad="101600">
                    <a:srgbClr val="C00000">
                      <a:alpha val="60000"/>
                    </a:srgbClr>
                  </a:glow>
                  <a:outerShdw blurRad="38100" dist="38100" dir="2700000" algn="tl">
                    <a:srgbClr val="000000">
                      <a:alpha val="43137"/>
                    </a:srgbClr>
                  </a:outerShdw>
                </a:effectLst>
              </a:rPr>
              <a:t> como Jasón. A estos, debemos añadir los nombres de Amalia Sánchez </a:t>
            </a:r>
            <a:r>
              <a:rPr lang="es-ES" i="1" dirty="0" err="1" smtClean="0">
                <a:effectLst>
                  <a:glow rad="101600">
                    <a:srgbClr val="C00000">
                      <a:alpha val="60000"/>
                    </a:srgbClr>
                  </a:glow>
                  <a:outerShdw blurRad="38100" dist="38100" dir="2700000" algn="tl">
                    <a:srgbClr val="000000">
                      <a:alpha val="43137"/>
                    </a:srgbClr>
                  </a:outerShdw>
                </a:effectLst>
              </a:rPr>
              <a:t>Ariño</a:t>
            </a:r>
            <a:r>
              <a:rPr lang="es-ES" i="1" dirty="0" smtClean="0">
                <a:effectLst>
                  <a:glow rad="101600">
                    <a:srgbClr val="C00000">
                      <a:alpha val="60000"/>
                    </a:srgbClr>
                  </a:glow>
                  <a:outerShdw blurRad="38100" dist="38100" dir="2700000" algn="tl">
                    <a:srgbClr val="000000">
                      <a:alpha val="43137"/>
                    </a:srgbClr>
                  </a:outerShdw>
                </a:effectLst>
              </a:rPr>
              <a:t> como la nodriza, Pedro López Lagar como el mensajero, Alberto Contreras como Creonte; y un coro en el que encontramos nombres históricos.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3000">
        <p14:ripple dir="lu"/>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3000" fill="hold"/>
                                        <p:tgtEl>
                                          <p:spTgt spid="7"/>
                                        </p:tgtEl>
                                        <p:attrNameLst>
                                          <p:attrName>ppt_x</p:attrName>
                                        </p:attrNameLst>
                                      </p:cBhvr>
                                      <p:tavLst>
                                        <p:tav tm="0">
                                          <p:val>
                                            <p:strVal val="#ppt_x"/>
                                          </p:val>
                                        </p:tav>
                                        <p:tav tm="100000">
                                          <p:val>
                                            <p:strVal val="#ppt_x"/>
                                          </p:val>
                                        </p:tav>
                                      </p:tavLst>
                                    </p:anim>
                                    <p:anim calcmode="lin" valueType="num">
                                      <p:cBhvr additive="base">
                                        <p:cTn id="8" dur="3000" fill="hold"/>
                                        <p:tgtEl>
                                          <p:spTgt spid="7"/>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3000" fill="hold"/>
                                        <p:tgtEl>
                                          <p:spTgt spid="9"/>
                                        </p:tgtEl>
                                        <p:attrNameLst>
                                          <p:attrName>ppt_x</p:attrName>
                                        </p:attrNameLst>
                                      </p:cBhvr>
                                      <p:tavLst>
                                        <p:tav tm="0">
                                          <p:val>
                                            <p:strVal val="#ppt_x"/>
                                          </p:val>
                                        </p:tav>
                                        <p:tav tm="100000">
                                          <p:val>
                                            <p:strVal val="#ppt_x"/>
                                          </p:val>
                                        </p:tav>
                                      </p:tavLst>
                                    </p:anim>
                                    <p:anim calcmode="lin" valueType="num">
                                      <p:cBhvr additive="base">
                                        <p:cTn id="12" dur="3000" fill="hold"/>
                                        <p:tgtEl>
                                          <p:spTgt spid="9"/>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1"/>
                                        </p:tgtEl>
                                        <p:attrNameLst>
                                          <p:attrName>style.visibility</p:attrName>
                                        </p:attrNameLst>
                                      </p:cBhvr>
                                      <p:to>
                                        <p:strVal val="visible"/>
                                      </p:to>
                                    </p:set>
                                    <p:anim calcmode="lin" valueType="num">
                                      <p:cBhvr additive="base">
                                        <p:cTn id="15" dur="3000" fill="hold"/>
                                        <p:tgtEl>
                                          <p:spTgt spid="11"/>
                                        </p:tgtEl>
                                        <p:attrNameLst>
                                          <p:attrName>ppt_x</p:attrName>
                                        </p:attrNameLst>
                                      </p:cBhvr>
                                      <p:tavLst>
                                        <p:tav tm="0">
                                          <p:val>
                                            <p:strVal val="#ppt_x"/>
                                          </p:val>
                                        </p:tav>
                                        <p:tav tm="100000">
                                          <p:val>
                                            <p:strVal val="#ppt_x"/>
                                          </p:val>
                                        </p:tav>
                                      </p:tavLst>
                                    </p:anim>
                                    <p:anim calcmode="lin" valueType="num">
                                      <p:cBhvr additive="base">
                                        <p:cTn id="16" dur="3000" fill="hold"/>
                                        <p:tgtEl>
                                          <p:spTgt spid="11"/>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3000" fill="hold"/>
                                        <p:tgtEl>
                                          <p:spTgt spid="13"/>
                                        </p:tgtEl>
                                        <p:attrNameLst>
                                          <p:attrName>ppt_x</p:attrName>
                                        </p:attrNameLst>
                                      </p:cBhvr>
                                      <p:tavLst>
                                        <p:tav tm="0">
                                          <p:val>
                                            <p:strVal val="#ppt_x"/>
                                          </p:val>
                                        </p:tav>
                                        <p:tav tm="100000">
                                          <p:val>
                                            <p:strVal val="#ppt_x"/>
                                          </p:val>
                                        </p:tav>
                                      </p:tavLst>
                                    </p:anim>
                                    <p:anim calcmode="lin" valueType="num">
                                      <p:cBhvr additive="base">
                                        <p:cTn id="20" dur="3000" fill="hold"/>
                                        <p:tgtEl>
                                          <p:spTgt spid="13"/>
                                        </p:tgtEl>
                                        <p:attrNameLst>
                                          <p:attrName>ppt_y</p:attrName>
                                        </p:attrNameLst>
                                      </p:cBhvr>
                                      <p:tavLst>
                                        <p:tav tm="0">
                                          <p:val>
                                            <p:strVal val="1+#ppt_h/2"/>
                                          </p:val>
                                        </p:tav>
                                        <p:tav tm="100000">
                                          <p:val>
                                            <p:strVal val="#ppt_y"/>
                                          </p:val>
                                        </p:tav>
                                      </p:tavLst>
                                    </p:anim>
                                  </p:childTnLst>
                                </p:cTn>
                              </p:par>
                              <p:par>
                                <p:cTn id="21" presetID="2" presetClass="entr" presetSubtype="1" fill="hold" nodeType="with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3000" fill="hold"/>
                                        <p:tgtEl>
                                          <p:spTgt spid="8"/>
                                        </p:tgtEl>
                                        <p:attrNameLst>
                                          <p:attrName>ppt_x</p:attrName>
                                        </p:attrNameLst>
                                      </p:cBhvr>
                                      <p:tavLst>
                                        <p:tav tm="0">
                                          <p:val>
                                            <p:strVal val="#ppt_x"/>
                                          </p:val>
                                        </p:tav>
                                        <p:tav tm="100000">
                                          <p:val>
                                            <p:strVal val="#ppt_x"/>
                                          </p:val>
                                        </p:tav>
                                      </p:tavLst>
                                    </p:anim>
                                    <p:anim calcmode="lin" valueType="num">
                                      <p:cBhvr additive="base">
                                        <p:cTn id="24" dur="3000" fill="hold"/>
                                        <p:tgtEl>
                                          <p:spTgt spid="8"/>
                                        </p:tgtEl>
                                        <p:attrNameLst>
                                          <p:attrName>ppt_y</p:attrName>
                                        </p:attrNameLst>
                                      </p:cBhvr>
                                      <p:tavLst>
                                        <p:tav tm="0">
                                          <p:val>
                                            <p:strVal val="0-#ppt_h/2"/>
                                          </p:val>
                                        </p:tav>
                                        <p:tav tm="100000">
                                          <p:val>
                                            <p:strVal val="#ppt_y"/>
                                          </p:val>
                                        </p:tav>
                                      </p:tavLst>
                                    </p:anim>
                                  </p:childTnLst>
                                </p:cTn>
                              </p:par>
                              <p:par>
                                <p:cTn id="25" presetID="2" presetClass="entr" presetSubtype="1"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ppt_x"/>
                                          </p:val>
                                        </p:tav>
                                        <p:tav tm="100000">
                                          <p:val>
                                            <p:strVal val="#ppt_x"/>
                                          </p:val>
                                        </p:tav>
                                      </p:tavLst>
                                    </p:anim>
                                    <p:anim calcmode="lin" valueType="num">
                                      <p:cBhvr additive="base">
                                        <p:cTn id="28" dur="3000" fill="hold"/>
                                        <p:tgtEl>
                                          <p:spTgt spid="10"/>
                                        </p:tgtEl>
                                        <p:attrNameLst>
                                          <p:attrName>ppt_y</p:attrName>
                                        </p:attrNameLst>
                                      </p:cBhvr>
                                      <p:tavLst>
                                        <p:tav tm="0">
                                          <p:val>
                                            <p:strVal val="0-#ppt_h/2"/>
                                          </p:val>
                                        </p:tav>
                                        <p:tav tm="100000">
                                          <p:val>
                                            <p:strVal val="#ppt_y"/>
                                          </p:val>
                                        </p:tav>
                                      </p:tavLst>
                                    </p:anim>
                                  </p:childTnLst>
                                </p:cTn>
                              </p:par>
                              <p:par>
                                <p:cTn id="29" presetID="2" presetClass="entr" presetSubtype="1" fill="hold" nodeType="with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3000" fill="hold"/>
                                        <p:tgtEl>
                                          <p:spTgt spid="12"/>
                                        </p:tgtEl>
                                        <p:attrNameLst>
                                          <p:attrName>ppt_x</p:attrName>
                                        </p:attrNameLst>
                                      </p:cBhvr>
                                      <p:tavLst>
                                        <p:tav tm="0">
                                          <p:val>
                                            <p:strVal val="#ppt_x"/>
                                          </p:val>
                                        </p:tav>
                                        <p:tav tm="100000">
                                          <p:val>
                                            <p:strVal val="#ppt_x"/>
                                          </p:val>
                                        </p:tav>
                                      </p:tavLst>
                                    </p:anim>
                                    <p:anim calcmode="lin" valueType="num">
                                      <p:cBhvr additive="base">
                                        <p:cTn id="32" dur="3000" fill="hold"/>
                                        <p:tgtEl>
                                          <p:spTgt spid="12"/>
                                        </p:tgtEl>
                                        <p:attrNameLst>
                                          <p:attrName>ppt_y</p:attrName>
                                        </p:attrNameLst>
                                      </p:cBhvr>
                                      <p:tavLst>
                                        <p:tav tm="0">
                                          <p:val>
                                            <p:strVal val="0-#ppt_h/2"/>
                                          </p:val>
                                        </p:tav>
                                        <p:tav tm="100000">
                                          <p:val>
                                            <p:strVal val="#ppt_y"/>
                                          </p:val>
                                        </p:tav>
                                      </p:tavLst>
                                    </p:anim>
                                  </p:childTnLst>
                                </p:cTn>
                              </p:par>
                              <p:par>
                                <p:cTn id="33" presetID="2" presetClass="entr" presetSubtype="1" fill="hold" nodeType="withEffect">
                                  <p:stCondLst>
                                    <p:cond delay="0"/>
                                  </p:stCondLst>
                                  <p:childTnLst>
                                    <p:set>
                                      <p:cBhvr>
                                        <p:cTn id="34" dur="1" fill="hold">
                                          <p:stCondLst>
                                            <p:cond delay="0"/>
                                          </p:stCondLst>
                                        </p:cTn>
                                        <p:tgtEl>
                                          <p:spTgt spid="14"/>
                                        </p:tgtEl>
                                        <p:attrNameLst>
                                          <p:attrName>style.visibility</p:attrName>
                                        </p:attrNameLst>
                                      </p:cBhvr>
                                      <p:to>
                                        <p:strVal val="visible"/>
                                      </p:to>
                                    </p:set>
                                    <p:anim calcmode="lin" valueType="num">
                                      <p:cBhvr additive="base">
                                        <p:cTn id="35" dur="3000" fill="hold"/>
                                        <p:tgtEl>
                                          <p:spTgt spid="14"/>
                                        </p:tgtEl>
                                        <p:attrNameLst>
                                          <p:attrName>ppt_x</p:attrName>
                                        </p:attrNameLst>
                                      </p:cBhvr>
                                      <p:tavLst>
                                        <p:tav tm="0">
                                          <p:val>
                                            <p:strVal val="#ppt_x"/>
                                          </p:val>
                                        </p:tav>
                                        <p:tav tm="100000">
                                          <p:val>
                                            <p:strVal val="#ppt_x"/>
                                          </p:val>
                                        </p:tav>
                                      </p:tavLst>
                                    </p:anim>
                                    <p:anim calcmode="lin" valueType="num">
                                      <p:cBhvr additive="base">
                                        <p:cTn id="36" dur="3000" fill="hold"/>
                                        <p:tgtEl>
                                          <p:spTgt spid="14"/>
                                        </p:tgtEl>
                                        <p:attrNameLst>
                                          <p:attrName>ppt_y</p:attrName>
                                        </p:attrNameLst>
                                      </p:cBhvr>
                                      <p:tavLst>
                                        <p:tav tm="0">
                                          <p:val>
                                            <p:strVal val="0-#ppt_h/2"/>
                                          </p:val>
                                        </p:tav>
                                        <p:tav tm="100000">
                                          <p:val>
                                            <p:strVal val="#ppt_y"/>
                                          </p:val>
                                        </p:tav>
                                      </p:tavLst>
                                    </p:anim>
                                  </p:childTnLst>
                                </p:cTn>
                              </p:par>
                              <p:par>
                                <p:cTn id="37" presetID="13" presetClass="entr" presetSubtype="16" fill="hold" nodeType="withEffect">
                                  <p:stCondLst>
                                    <p:cond delay="0"/>
                                  </p:stCondLst>
                                  <p:childTnLst>
                                    <p:set>
                                      <p:cBhvr>
                                        <p:cTn id="38" dur="1" fill="hold">
                                          <p:stCondLst>
                                            <p:cond delay="0"/>
                                          </p:stCondLst>
                                        </p:cTn>
                                        <p:tgtEl>
                                          <p:spTgt spid="7"/>
                                        </p:tgtEl>
                                        <p:attrNameLst>
                                          <p:attrName>style.visibility</p:attrName>
                                        </p:attrNameLst>
                                      </p:cBhvr>
                                      <p:to>
                                        <p:strVal val="visible"/>
                                      </p:to>
                                    </p:set>
                                    <p:animEffect transition="in" filter="plus(in)">
                                      <p:cBhvr>
                                        <p:cTn id="39" dur="3000"/>
                                        <p:tgtEl>
                                          <p:spTgt spid="7"/>
                                        </p:tgtEl>
                                      </p:cBhvr>
                                    </p:animEffect>
                                  </p:childTnLst>
                                </p:cTn>
                              </p:par>
                              <p:par>
                                <p:cTn id="40" presetID="13" presetClass="entr" presetSubtype="16" fill="hold" nodeType="withEffect">
                                  <p:stCondLst>
                                    <p:cond delay="0"/>
                                  </p:stCondLst>
                                  <p:childTnLst>
                                    <p:set>
                                      <p:cBhvr>
                                        <p:cTn id="41" dur="1" fill="hold">
                                          <p:stCondLst>
                                            <p:cond delay="0"/>
                                          </p:stCondLst>
                                        </p:cTn>
                                        <p:tgtEl>
                                          <p:spTgt spid="8"/>
                                        </p:tgtEl>
                                        <p:attrNameLst>
                                          <p:attrName>style.visibility</p:attrName>
                                        </p:attrNameLst>
                                      </p:cBhvr>
                                      <p:to>
                                        <p:strVal val="visible"/>
                                      </p:to>
                                    </p:set>
                                    <p:animEffect transition="in" filter="plus(in)">
                                      <p:cBhvr>
                                        <p:cTn id="42" dur="3000"/>
                                        <p:tgtEl>
                                          <p:spTgt spid="8"/>
                                        </p:tgtEl>
                                      </p:cBhvr>
                                    </p:animEffect>
                                  </p:childTnLst>
                                </p:cTn>
                              </p:par>
                              <p:par>
                                <p:cTn id="43" presetID="13" presetClass="entr" presetSubtype="16" fill="hold" nodeType="withEffect">
                                  <p:stCondLst>
                                    <p:cond delay="0"/>
                                  </p:stCondLst>
                                  <p:childTnLst>
                                    <p:set>
                                      <p:cBhvr>
                                        <p:cTn id="44" dur="1" fill="hold">
                                          <p:stCondLst>
                                            <p:cond delay="0"/>
                                          </p:stCondLst>
                                        </p:cTn>
                                        <p:tgtEl>
                                          <p:spTgt spid="9"/>
                                        </p:tgtEl>
                                        <p:attrNameLst>
                                          <p:attrName>style.visibility</p:attrName>
                                        </p:attrNameLst>
                                      </p:cBhvr>
                                      <p:to>
                                        <p:strVal val="visible"/>
                                      </p:to>
                                    </p:set>
                                    <p:animEffect transition="in" filter="plus(in)">
                                      <p:cBhvr>
                                        <p:cTn id="45" dur="3000"/>
                                        <p:tgtEl>
                                          <p:spTgt spid="9"/>
                                        </p:tgtEl>
                                      </p:cBhvr>
                                    </p:animEffect>
                                  </p:childTnLst>
                                </p:cTn>
                              </p:par>
                              <p:par>
                                <p:cTn id="46" presetID="13" presetClass="entr" presetSubtype="16" fill="hold" nodeType="withEffect">
                                  <p:stCondLst>
                                    <p:cond delay="0"/>
                                  </p:stCondLst>
                                  <p:childTnLst>
                                    <p:set>
                                      <p:cBhvr>
                                        <p:cTn id="47" dur="1" fill="hold">
                                          <p:stCondLst>
                                            <p:cond delay="0"/>
                                          </p:stCondLst>
                                        </p:cTn>
                                        <p:tgtEl>
                                          <p:spTgt spid="10"/>
                                        </p:tgtEl>
                                        <p:attrNameLst>
                                          <p:attrName>style.visibility</p:attrName>
                                        </p:attrNameLst>
                                      </p:cBhvr>
                                      <p:to>
                                        <p:strVal val="visible"/>
                                      </p:to>
                                    </p:set>
                                    <p:animEffect transition="in" filter="plus(in)">
                                      <p:cBhvr>
                                        <p:cTn id="48" dur="3000"/>
                                        <p:tgtEl>
                                          <p:spTgt spid="10"/>
                                        </p:tgtEl>
                                      </p:cBhvr>
                                    </p:animEffect>
                                  </p:childTnLst>
                                </p:cTn>
                              </p:par>
                              <p:par>
                                <p:cTn id="49" presetID="13" presetClass="entr" presetSubtype="16"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Effect transition="in" filter="plus(in)">
                                      <p:cBhvr>
                                        <p:cTn id="51" dur="3000"/>
                                        <p:tgtEl>
                                          <p:spTgt spid="11"/>
                                        </p:tgtEl>
                                      </p:cBhvr>
                                    </p:animEffect>
                                  </p:childTnLst>
                                </p:cTn>
                              </p:par>
                              <p:par>
                                <p:cTn id="52" presetID="13" presetClass="entr" presetSubtype="16" fill="hold" nodeType="withEffect">
                                  <p:stCondLst>
                                    <p:cond delay="0"/>
                                  </p:stCondLst>
                                  <p:childTnLst>
                                    <p:set>
                                      <p:cBhvr>
                                        <p:cTn id="53" dur="1" fill="hold">
                                          <p:stCondLst>
                                            <p:cond delay="0"/>
                                          </p:stCondLst>
                                        </p:cTn>
                                        <p:tgtEl>
                                          <p:spTgt spid="12"/>
                                        </p:tgtEl>
                                        <p:attrNameLst>
                                          <p:attrName>style.visibility</p:attrName>
                                        </p:attrNameLst>
                                      </p:cBhvr>
                                      <p:to>
                                        <p:strVal val="visible"/>
                                      </p:to>
                                    </p:set>
                                    <p:animEffect transition="in" filter="plus(in)">
                                      <p:cBhvr>
                                        <p:cTn id="54" dur="3000"/>
                                        <p:tgtEl>
                                          <p:spTgt spid="12"/>
                                        </p:tgtEl>
                                      </p:cBhvr>
                                    </p:animEffect>
                                  </p:childTnLst>
                                </p:cTn>
                              </p:par>
                              <p:par>
                                <p:cTn id="55" presetID="13" presetClass="entr" presetSubtype="16" fill="hold" nodeType="withEffect">
                                  <p:stCondLst>
                                    <p:cond delay="0"/>
                                  </p:stCondLst>
                                  <p:childTnLst>
                                    <p:set>
                                      <p:cBhvr>
                                        <p:cTn id="56" dur="1" fill="hold">
                                          <p:stCondLst>
                                            <p:cond delay="0"/>
                                          </p:stCondLst>
                                        </p:cTn>
                                        <p:tgtEl>
                                          <p:spTgt spid="13"/>
                                        </p:tgtEl>
                                        <p:attrNameLst>
                                          <p:attrName>style.visibility</p:attrName>
                                        </p:attrNameLst>
                                      </p:cBhvr>
                                      <p:to>
                                        <p:strVal val="visible"/>
                                      </p:to>
                                    </p:set>
                                    <p:animEffect transition="in" filter="plus(in)">
                                      <p:cBhvr>
                                        <p:cTn id="57" dur="3000"/>
                                        <p:tgtEl>
                                          <p:spTgt spid="13"/>
                                        </p:tgtEl>
                                      </p:cBhvr>
                                    </p:animEffect>
                                  </p:childTnLst>
                                </p:cTn>
                              </p:par>
                              <p:par>
                                <p:cTn id="58" presetID="13" presetClass="entr" presetSubtype="16" fill="hold" nodeType="withEffect">
                                  <p:stCondLst>
                                    <p:cond delay="0"/>
                                  </p:stCondLst>
                                  <p:childTnLst>
                                    <p:set>
                                      <p:cBhvr>
                                        <p:cTn id="59" dur="1" fill="hold">
                                          <p:stCondLst>
                                            <p:cond delay="0"/>
                                          </p:stCondLst>
                                        </p:cTn>
                                        <p:tgtEl>
                                          <p:spTgt spid="14"/>
                                        </p:tgtEl>
                                        <p:attrNameLst>
                                          <p:attrName>style.visibility</p:attrName>
                                        </p:attrNameLst>
                                      </p:cBhvr>
                                      <p:to>
                                        <p:strVal val="visible"/>
                                      </p:to>
                                    </p:set>
                                    <p:animEffect transition="in" filter="plus(in)">
                                      <p:cBhvr>
                                        <p:cTn id="60" dur="3000"/>
                                        <p:tgtEl>
                                          <p:spTgt spid="14"/>
                                        </p:tgtEl>
                                      </p:cBhvr>
                                    </p:animEffect>
                                  </p:childTnLst>
                                </p:cTn>
                              </p:par>
                            </p:childTnLst>
                          </p:cTn>
                        </p:par>
                        <p:par>
                          <p:cTn id="61" fill="hold" nodeType="afterGroup">
                            <p:stCondLst>
                              <p:cond delay="3000"/>
                            </p:stCondLst>
                            <p:childTnLst>
                              <p:par>
                                <p:cTn id="62" presetID="2" presetClass="exit" presetSubtype="4" fill="hold" nodeType="afterEffect">
                                  <p:stCondLst>
                                    <p:cond delay="0"/>
                                  </p:stCondLst>
                                  <p:childTnLst>
                                    <p:anim calcmode="lin" valueType="num">
                                      <p:cBhvr additive="base">
                                        <p:cTn id="63" dur="3000"/>
                                        <p:tgtEl>
                                          <p:spTgt spid="7"/>
                                        </p:tgtEl>
                                        <p:attrNameLst>
                                          <p:attrName>ppt_x</p:attrName>
                                        </p:attrNameLst>
                                      </p:cBhvr>
                                      <p:tavLst>
                                        <p:tav tm="0">
                                          <p:val>
                                            <p:strVal val="ppt_x"/>
                                          </p:val>
                                        </p:tav>
                                        <p:tav tm="100000">
                                          <p:val>
                                            <p:strVal val="ppt_x"/>
                                          </p:val>
                                        </p:tav>
                                      </p:tavLst>
                                    </p:anim>
                                    <p:anim calcmode="lin" valueType="num">
                                      <p:cBhvr additive="base">
                                        <p:cTn id="64" dur="3000"/>
                                        <p:tgtEl>
                                          <p:spTgt spid="7"/>
                                        </p:tgtEl>
                                        <p:attrNameLst>
                                          <p:attrName>ppt_y</p:attrName>
                                        </p:attrNameLst>
                                      </p:cBhvr>
                                      <p:tavLst>
                                        <p:tav tm="0">
                                          <p:val>
                                            <p:strVal val="ppt_y"/>
                                          </p:val>
                                        </p:tav>
                                        <p:tav tm="100000">
                                          <p:val>
                                            <p:strVal val="1+ppt_h/2"/>
                                          </p:val>
                                        </p:tav>
                                      </p:tavLst>
                                    </p:anim>
                                    <p:set>
                                      <p:cBhvr>
                                        <p:cTn id="65" dur="1" fill="hold">
                                          <p:stCondLst>
                                            <p:cond delay="2999"/>
                                          </p:stCondLst>
                                        </p:cTn>
                                        <p:tgtEl>
                                          <p:spTgt spid="7"/>
                                        </p:tgtEl>
                                        <p:attrNameLst>
                                          <p:attrName>style.visibility</p:attrName>
                                        </p:attrNameLst>
                                      </p:cBhvr>
                                      <p:to>
                                        <p:strVal val="hidden"/>
                                      </p:to>
                                    </p:set>
                                  </p:childTnLst>
                                </p:cTn>
                              </p:par>
                              <p:par>
                                <p:cTn id="66" presetID="2" presetClass="exit" presetSubtype="4" fill="hold" nodeType="withEffect">
                                  <p:stCondLst>
                                    <p:cond delay="0"/>
                                  </p:stCondLst>
                                  <p:childTnLst>
                                    <p:anim calcmode="lin" valueType="num">
                                      <p:cBhvr additive="base">
                                        <p:cTn id="67" dur="3000"/>
                                        <p:tgtEl>
                                          <p:spTgt spid="9"/>
                                        </p:tgtEl>
                                        <p:attrNameLst>
                                          <p:attrName>ppt_x</p:attrName>
                                        </p:attrNameLst>
                                      </p:cBhvr>
                                      <p:tavLst>
                                        <p:tav tm="0">
                                          <p:val>
                                            <p:strVal val="ppt_x"/>
                                          </p:val>
                                        </p:tav>
                                        <p:tav tm="100000">
                                          <p:val>
                                            <p:strVal val="ppt_x"/>
                                          </p:val>
                                        </p:tav>
                                      </p:tavLst>
                                    </p:anim>
                                    <p:anim calcmode="lin" valueType="num">
                                      <p:cBhvr additive="base">
                                        <p:cTn id="68" dur="3000"/>
                                        <p:tgtEl>
                                          <p:spTgt spid="9"/>
                                        </p:tgtEl>
                                        <p:attrNameLst>
                                          <p:attrName>ppt_y</p:attrName>
                                        </p:attrNameLst>
                                      </p:cBhvr>
                                      <p:tavLst>
                                        <p:tav tm="0">
                                          <p:val>
                                            <p:strVal val="ppt_y"/>
                                          </p:val>
                                        </p:tav>
                                        <p:tav tm="100000">
                                          <p:val>
                                            <p:strVal val="1+ppt_h/2"/>
                                          </p:val>
                                        </p:tav>
                                      </p:tavLst>
                                    </p:anim>
                                    <p:set>
                                      <p:cBhvr>
                                        <p:cTn id="69" dur="1" fill="hold">
                                          <p:stCondLst>
                                            <p:cond delay="2999"/>
                                          </p:stCondLst>
                                        </p:cTn>
                                        <p:tgtEl>
                                          <p:spTgt spid="9"/>
                                        </p:tgtEl>
                                        <p:attrNameLst>
                                          <p:attrName>style.visibility</p:attrName>
                                        </p:attrNameLst>
                                      </p:cBhvr>
                                      <p:to>
                                        <p:strVal val="hidden"/>
                                      </p:to>
                                    </p:set>
                                  </p:childTnLst>
                                </p:cTn>
                              </p:par>
                              <p:par>
                                <p:cTn id="70" presetID="2" presetClass="exit" presetSubtype="4" fill="hold" nodeType="withEffect">
                                  <p:stCondLst>
                                    <p:cond delay="0"/>
                                  </p:stCondLst>
                                  <p:childTnLst>
                                    <p:anim calcmode="lin" valueType="num">
                                      <p:cBhvr additive="base">
                                        <p:cTn id="71" dur="3000"/>
                                        <p:tgtEl>
                                          <p:spTgt spid="11"/>
                                        </p:tgtEl>
                                        <p:attrNameLst>
                                          <p:attrName>ppt_x</p:attrName>
                                        </p:attrNameLst>
                                      </p:cBhvr>
                                      <p:tavLst>
                                        <p:tav tm="0">
                                          <p:val>
                                            <p:strVal val="ppt_x"/>
                                          </p:val>
                                        </p:tav>
                                        <p:tav tm="100000">
                                          <p:val>
                                            <p:strVal val="ppt_x"/>
                                          </p:val>
                                        </p:tav>
                                      </p:tavLst>
                                    </p:anim>
                                    <p:anim calcmode="lin" valueType="num">
                                      <p:cBhvr additive="base">
                                        <p:cTn id="72" dur="3000"/>
                                        <p:tgtEl>
                                          <p:spTgt spid="11"/>
                                        </p:tgtEl>
                                        <p:attrNameLst>
                                          <p:attrName>ppt_y</p:attrName>
                                        </p:attrNameLst>
                                      </p:cBhvr>
                                      <p:tavLst>
                                        <p:tav tm="0">
                                          <p:val>
                                            <p:strVal val="ppt_y"/>
                                          </p:val>
                                        </p:tav>
                                        <p:tav tm="100000">
                                          <p:val>
                                            <p:strVal val="1+ppt_h/2"/>
                                          </p:val>
                                        </p:tav>
                                      </p:tavLst>
                                    </p:anim>
                                    <p:set>
                                      <p:cBhvr>
                                        <p:cTn id="73" dur="1" fill="hold">
                                          <p:stCondLst>
                                            <p:cond delay="2999"/>
                                          </p:stCondLst>
                                        </p:cTn>
                                        <p:tgtEl>
                                          <p:spTgt spid="11"/>
                                        </p:tgtEl>
                                        <p:attrNameLst>
                                          <p:attrName>style.visibility</p:attrName>
                                        </p:attrNameLst>
                                      </p:cBhvr>
                                      <p:to>
                                        <p:strVal val="hidden"/>
                                      </p:to>
                                    </p:set>
                                  </p:childTnLst>
                                </p:cTn>
                              </p:par>
                              <p:par>
                                <p:cTn id="74" presetID="2" presetClass="exit" presetSubtype="4" fill="hold" nodeType="withEffect">
                                  <p:stCondLst>
                                    <p:cond delay="0"/>
                                  </p:stCondLst>
                                  <p:childTnLst>
                                    <p:anim calcmode="lin" valueType="num">
                                      <p:cBhvr additive="base">
                                        <p:cTn id="75" dur="3000"/>
                                        <p:tgtEl>
                                          <p:spTgt spid="13"/>
                                        </p:tgtEl>
                                        <p:attrNameLst>
                                          <p:attrName>ppt_x</p:attrName>
                                        </p:attrNameLst>
                                      </p:cBhvr>
                                      <p:tavLst>
                                        <p:tav tm="0">
                                          <p:val>
                                            <p:strVal val="ppt_x"/>
                                          </p:val>
                                        </p:tav>
                                        <p:tav tm="100000">
                                          <p:val>
                                            <p:strVal val="ppt_x"/>
                                          </p:val>
                                        </p:tav>
                                      </p:tavLst>
                                    </p:anim>
                                    <p:anim calcmode="lin" valueType="num">
                                      <p:cBhvr additive="base">
                                        <p:cTn id="76" dur="3000"/>
                                        <p:tgtEl>
                                          <p:spTgt spid="13"/>
                                        </p:tgtEl>
                                        <p:attrNameLst>
                                          <p:attrName>ppt_y</p:attrName>
                                        </p:attrNameLst>
                                      </p:cBhvr>
                                      <p:tavLst>
                                        <p:tav tm="0">
                                          <p:val>
                                            <p:strVal val="ppt_y"/>
                                          </p:val>
                                        </p:tav>
                                        <p:tav tm="100000">
                                          <p:val>
                                            <p:strVal val="1+ppt_h/2"/>
                                          </p:val>
                                        </p:tav>
                                      </p:tavLst>
                                    </p:anim>
                                    <p:set>
                                      <p:cBhvr>
                                        <p:cTn id="77" dur="1" fill="hold">
                                          <p:stCondLst>
                                            <p:cond delay="2999"/>
                                          </p:stCondLst>
                                        </p:cTn>
                                        <p:tgtEl>
                                          <p:spTgt spid="13"/>
                                        </p:tgtEl>
                                        <p:attrNameLst>
                                          <p:attrName>style.visibility</p:attrName>
                                        </p:attrNameLst>
                                      </p:cBhvr>
                                      <p:to>
                                        <p:strVal val="hidden"/>
                                      </p:to>
                                    </p:set>
                                  </p:childTnLst>
                                </p:cTn>
                              </p:par>
                              <p:par>
                                <p:cTn id="78" presetID="2" presetClass="exit" presetSubtype="1" fill="hold" nodeType="withEffect">
                                  <p:stCondLst>
                                    <p:cond delay="0"/>
                                  </p:stCondLst>
                                  <p:childTnLst>
                                    <p:anim calcmode="lin" valueType="num">
                                      <p:cBhvr additive="base">
                                        <p:cTn id="79" dur="3000"/>
                                        <p:tgtEl>
                                          <p:spTgt spid="8"/>
                                        </p:tgtEl>
                                        <p:attrNameLst>
                                          <p:attrName>ppt_x</p:attrName>
                                        </p:attrNameLst>
                                      </p:cBhvr>
                                      <p:tavLst>
                                        <p:tav tm="0">
                                          <p:val>
                                            <p:strVal val="ppt_x"/>
                                          </p:val>
                                        </p:tav>
                                        <p:tav tm="100000">
                                          <p:val>
                                            <p:strVal val="ppt_x"/>
                                          </p:val>
                                        </p:tav>
                                      </p:tavLst>
                                    </p:anim>
                                    <p:anim calcmode="lin" valueType="num">
                                      <p:cBhvr additive="base">
                                        <p:cTn id="80" dur="3000"/>
                                        <p:tgtEl>
                                          <p:spTgt spid="8"/>
                                        </p:tgtEl>
                                        <p:attrNameLst>
                                          <p:attrName>ppt_y</p:attrName>
                                        </p:attrNameLst>
                                      </p:cBhvr>
                                      <p:tavLst>
                                        <p:tav tm="0">
                                          <p:val>
                                            <p:strVal val="ppt_y"/>
                                          </p:val>
                                        </p:tav>
                                        <p:tav tm="100000">
                                          <p:val>
                                            <p:strVal val="0-ppt_h/2"/>
                                          </p:val>
                                        </p:tav>
                                      </p:tavLst>
                                    </p:anim>
                                    <p:set>
                                      <p:cBhvr>
                                        <p:cTn id="81" dur="1" fill="hold">
                                          <p:stCondLst>
                                            <p:cond delay="2999"/>
                                          </p:stCondLst>
                                        </p:cTn>
                                        <p:tgtEl>
                                          <p:spTgt spid="8"/>
                                        </p:tgtEl>
                                        <p:attrNameLst>
                                          <p:attrName>style.visibility</p:attrName>
                                        </p:attrNameLst>
                                      </p:cBhvr>
                                      <p:to>
                                        <p:strVal val="hidden"/>
                                      </p:to>
                                    </p:set>
                                  </p:childTnLst>
                                </p:cTn>
                              </p:par>
                              <p:par>
                                <p:cTn id="82" presetID="2" presetClass="exit" presetSubtype="1" fill="hold" nodeType="withEffect">
                                  <p:stCondLst>
                                    <p:cond delay="0"/>
                                  </p:stCondLst>
                                  <p:childTnLst>
                                    <p:anim calcmode="lin" valueType="num">
                                      <p:cBhvr additive="base">
                                        <p:cTn id="83" dur="3000"/>
                                        <p:tgtEl>
                                          <p:spTgt spid="10"/>
                                        </p:tgtEl>
                                        <p:attrNameLst>
                                          <p:attrName>ppt_x</p:attrName>
                                        </p:attrNameLst>
                                      </p:cBhvr>
                                      <p:tavLst>
                                        <p:tav tm="0">
                                          <p:val>
                                            <p:strVal val="ppt_x"/>
                                          </p:val>
                                        </p:tav>
                                        <p:tav tm="100000">
                                          <p:val>
                                            <p:strVal val="ppt_x"/>
                                          </p:val>
                                        </p:tav>
                                      </p:tavLst>
                                    </p:anim>
                                    <p:anim calcmode="lin" valueType="num">
                                      <p:cBhvr additive="base">
                                        <p:cTn id="84" dur="3000"/>
                                        <p:tgtEl>
                                          <p:spTgt spid="10"/>
                                        </p:tgtEl>
                                        <p:attrNameLst>
                                          <p:attrName>ppt_y</p:attrName>
                                        </p:attrNameLst>
                                      </p:cBhvr>
                                      <p:tavLst>
                                        <p:tav tm="0">
                                          <p:val>
                                            <p:strVal val="ppt_y"/>
                                          </p:val>
                                        </p:tav>
                                        <p:tav tm="100000">
                                          <p:val>
                                            <p:strVal val="0-ppt_h/2"/>
                                          </p:val>
                                        </p:tav>
                                      </p:tavLst>
                                    </p:anim>
                                    <p:set>
                                      <p:cBhvr>
                                        <p:cTn id="85" dur="1" fill="hold">
                                          <p:stCondLst>
                                            <p:cond delay="2999"/>
                                          </p:stCondLst>
                                        </p:cTn>
                                        <p:tgtEl>
                                          <p:spTgt spid="10"/>
                                        </p:tgtEl>
                                        <p:attrNameLst>
                                          <p:attrName>style.visibility</p:attrName>
                                        </p:attrNameLst>
                                      </p:cBhvr>
                                      <p:to>
                                        <p:strVal val="hidden"/>
                                      </p:to>
                                    </p:set>
                                  </p:childTnLst>
                                </p:cTn>
                              </p:par>
                              <p:par>
                                <p:cTn id="86" presetID="2" presetClass="exit" presetSubtype="1" fill="hold" nodeType="withEffect">
                                  <p:stCondLst>
                                    <p:cond delay="0"/>
                                  </p:stCondLst>
                                  <p:childTnLst>
                                    <p:anim calcmode="lin" valueType="num">
                                      <p:cBhvr additive="base">
                                        <p:cTn id="87" dur="3000"/>
                                        <p:tgtEl>
                                          <p:spTgt spid="12"/>
                                        </p:tgtEl>
                                        <p:attrNameLst>
                                          <p:attrName>ppt_x</p:attrName>
                                        </p:attrNameLst>
                                      </p:cBhvr>
                                      <p:tavLst>
                                        <p:tav tm="0">
                                          <p:val>
                                            <p:strVal val="ppt_x"/>
                                          </p:val>
                                        </p:tav>
                                        <p:tav tm="100000">
                                          <p:val>
                                            <p:strVal val="ppt_x"/>
                                          </p:val>
                                        </p:tav>
                                      </p:tavLst>
                                    </p:anim>
                                    <p:anim calcmode="lin" valueType="num">
                                      <p:cBhvr additive="base">
                                        <p:cTn id="88" dur="3000"/>
                                        <p:tgtEl>
                                          <p:spTgt spid="12"/>
                                        </p:tgtEl>
                                        <p:attrNameLst>
                                          <p:attrName>ppt_y</p:attrName>
                                        </p:attrNameLst>
                                      </p:cBhvr>
                                      <p:tavLst>
                                        <p:tav tm="0">
                                          <p:val>
                                            <p:strVal val="ppt_y"/>
                                          </p:val>
                                        </p:tav>
                                        <p:tav tm="100000">
                                          <p:val>
                                            <p:strVal val="0-ppt_h/2"/>
                                          </p:val>
                                        </p:tav>
                                      </p:tavLst>
                                    </p:anim>
                                    <p:set>
                                      <p:cBhvr>
                                        <p:cTn id="89" dur="1" fill="hold">
                                          <p:stCondLst>
                                            <p:cond delay="2999"/>
                                          </p:stCondLst>
                                        </p:cTn>
                                        <p:tgtEl>
                                          <p:spTgt spid="12"/>
                                        </p:tgtEl>
                                        <p:attrNameLst>
                                          <p:attrName>style.visibility</p:attrName>
                                        </p:attrNameLst>
                                      </p:cBhvr>
                                      <p:to>
                                        <p:strVal val="hidden"/>
                                      </p:to>
                                    </p:set>
                                  </p:childTnLst>
                                </p:cTn>
                              </p:par>
                              <p:par>
                                <p:cTn id="90" presetID="2" presetClass="exit" presetSubtype="1" fill="hold" nodeType="withEffect">
                                  <p:stCondLst>
                                    <p:cond delay="0"/>
                                  </p:stCondLst>
                                  <p:childTnLst>
                                    <p:anim calcmode="lin" valueType="num">
                                      <p:cBhvr additive="base">
                                        <p:cTn id="91" dur="3000"/>
                                        <p:tgtEl>
                                          <p:spTgt spid="14"/>
                                        </p:tgtEl>
                                        <p:attrNameLst>
                                          <p:attrName>ppt_x</p:attrName>
                                        </p:attrNameLst>
                                      </p:cBhvr>
                                      <p:tavLst>
                                        <p:tav tm="0">
                                          <p:val>
                                            <p:strVal val="ppt_x"/>
                                          </p:val>
                                        </p:tav>
                                        <p:tav tm="100000">
                                          <p:val>
                                            <p:strVal val="ppt_x"/>
                                          </p:val>
                                        </p:tav>
                                      </p:tavLst>
                                    </p:anim>
                                    <p:anim calcmode="lin" valueType="num">
                                      <p:cBhvr additive="base">
                                        <p:cTn id="92" dur="3000"/>
                                        <p:tgtEl>
                                          <p:spTgt spid="14"/>
                                        </p:tgtEl>
                                        <p:attrNameLst>
                                          <p:attrName>ppt_y</p:attrName>
                                        </p:attrNameLst>
                                      </p:cBhvr>
                                      <p:tavLst>
                                        <p:tav tm="0">
                                          <p:val>
                                            <p:strVal val="ppt_y"/>
                                          </p:val>
                                        </p:tav>
                                        <p:tav tm="100000">
                                          <p:val>
                                            <p:strVal val="0-ppt_h/2"/>
                                          </p:val>
                                        </p:tav>
                                      </p:tavLst>
                                    </p:anim>
                                    <p:set>
                                      <p:cBhvr>
                                        <p:cTn id="93" dur="1" fill="hold">
                                          <p:stCondLst>
                                            <p:cond delay="2999"/>
                                          </p:stCondLst>
                                        </p:cTn>
                                        <p:tgtEl>
                                          <p:spTgt spid="14"/>
                                        </p:tgtEl>
                                        <p:attrNameLst>
                                          <p:attrName>style.visibility</p:attrName>
                                        </p:attrNameLst>
                                      </p:cBhvr>
                                      <p:to>
                                        <p:strVal val="hidden"/>
                                      </p:to>
                                    </p:set>
                                  </p:childTnLst>
                                </p:cTn>
                              </p:par>
                              <p:par>
                                <p:cTn id="94" presetID="16" presetClass="entr" presetSubtype="42" fill="hold" nodeType="withEffect">
                                  <p:stCondLst>
                                    <p:cond delay="0"/>
                                  </p:stCondLst>
                                  <p:childTnLst>
                                    <p:set>
                                      <p:cBhvr>
                                        <p:cTn id="95" dur="1" fill="hold">
                                          <p:stCondLst>
                                            <p:cond delay="0"/>
                                          </p:stCondLst>
                                        </p:cTn>
                                        <p:tgtEl>
                                          <p:spTgt spid="5"/>
                                        </p:tgtEl>
                                        <p:attrNameLst>
                                          <p:attrName>style.visibility</p:attrName>
                                        </p:attrNameLst>
                                      </p:cBhvr>
                                      <p:to>
                                        <p:strVal val="visible"/>
                                      </p:to>
                                    </p:set>
                                    <p:animEffect transition="in" filter="barn(outHorizontal)">
                                      <p:cBhvr>
                                        <p:cTn id="96" dur="3000"/>
                                        <p:tgtEl>
                                          <p:spTgt spid="5"/>
                                        </p:tgtEl>
                                      </p:cBhvr>
                                    </p:animEffect>
                                  </p:childTnLst>
                                </p:cTn>
                              </p:par>
                              <p:par>
                                <p:cTn id="97" presetID="23" presetClass="entr" presetSubtype="288" fill="hold" nodeType="withEffect">
                                  <p:stCondLst>
                                    <p:cond delay="0"/>
                                  </p:stCondLst>
                                  <p:childTnLst>
                                    <p:set>
                                      <p:cBhvr>
                                        <p:cTn id="98" dur="1" fill="hold">
                                          <p:stCondLst>
                                            <p:cond delay="0"/>
                                          </p:stCondLst>
                                        </p:cTn>
                                        <p:tgtEl>
                                          <p:spTgt spid="5"/>
                                        </p:tgtEl>
                                        <p:attrNameLst>
                                          <p:attrName>style.visibility</p:attrName>
                                        </p:attrNameLst>
                                      </p:cBhvr>
                                      <p:to>
                                        <p:strVal val="visible"/>
                                      </p:to>
                                    </p:set>
                                    <p:anim calcmode="lin" valueType="num">
                                      <p:cBhvr>
                                        <p:cTn id="99" dur="3000" fill="hold"/>
                                        <p:tgtEl>
                                          <p:spTgt spid="5"/>
                                        </p:tgtEl>
                                        <p:attrNameLst>
                                          <p:attrName>ppt_w</p:attrName>
                                        </p:attrNameLst>
                                      </p:cBhvr>
                                      <p:tavLst>
                                        <p:tav tm="0">
                                          <p:val>
                                            <p:strVal val="4/3*#ppt_w"/>
                                          </p:val>
                                        </p:tav>
                                        <p:tav tm="100000">
                                          <p:val>
                                            <p:strVal val="#ppt_w"/>
                                          </p:val>
                                        </p:tav>
                                      </p:tavLst>
                                    </p:anim>
                                    <p:anim calcmode="lin" valueType="num">
                                      <p:cBhvr>
                                        <p:cTn id="100" dur="3000" fill="hold"/>
                                        <p:tgtEl>
                                          <p:spTgt spid="5"/>
                                        </p:tgtEl>
                                        <p:attrNameLst>
                                          <p:attrName>ppt_h</p:attrName>
                                        </p:attrNameLst>
                                      </p:cBhvr>
                                      <p:tavLst>
                                        <p:tav tm="0">
                                          <p:val>
                                            <p:strVal val="4/3*#ppt_h"/>
                                          </p:val>
                                        </p:tav>
                                        <p:tav tm="100000">
                                          <p:val>
                                            <p:strVal val="#ppt_h"/>
                                          </p:val>
                                        </p:tav>
                                      </p:tavLst>
                                    </p:anim>
                                  </p:childTnLst>
                                </p:cTn>
                              </p:par>
                            </p:childTnLst>
                          </p:cTn>
                        </p:par>
                        <p:par>
                          <p:cTn id="101" fill="hold">
                            <p:stCondLst>
                              <p:cond delay="6000"/>
                            </p:stCondLst>
                            <p:childTnLst>
                              <p:par>
                                <p:cTn id="102" presetID="40" presetClass="entr" presetSubtype="0" fill="hold" grpId="0" nodeType="afterEffect">
                                  <p:stCondLst>
                                    <p:cond delay="0"/>
                                  </p:stCondLst>
                                  <p:iterate type="lt">
                                    <p:tmPct val="10000"/>
                                  </p:iterate>
                                  <p:childTnLst>
                                    <p:set>
                                      <p:cBhvr>
                                        <p:cTn id="103" dur="1" fill="hold">
                                          <p:stCondLst>
                                            <p:cond delay="0"/>
                                          </p:stCondLst>
                                        </p:cTn>
                                        <p:tgtEl>
                                          <p:spTgt spid="15"/>
                                        </p:tgtEl>
                                        <p:attrNameLst>
                                          <p:attrName>style.visibility</p:attrName>
                                        </p:attrNameLst>
                                      </p:cBhvr>
                                      <p:to>
                                        <p:strVal val="visible"/>
                                      </p:to>
                                    </p:set>
                                    <p:animEffect transition="in" filter="fade">
                                      <p:cBhvr>
                                        <p:cTn id="104" dur="1000"/>
                                        <p:tgtEl>
                                          <p:spTgt spid="15"/>
                                        </p:tgtEl>
                                      </p:cBhvr>
                                    </p:animEffect>
                                    <p:anim calcmode="lin" valueType="num">
                                      <p:cBhvr>
                                        <p:cTn id="105" dur="1000" fill="hold"/>
                                        <p:tgtEl>
                                          <p:spTgt spid="15"/>
                                        </p:tgtEl>
                                        <p:attrNameLst>
                                          <p:attrName>ppt_x</p:attrName>
                                        </p:attrNameLst>
                                      </p:cBhvr>
                                      <p:tavLst>
                                        <p:tav tm="0">
                                          <p:val>
                                            <p:strVal val="#ppt_x-.1"/>
                                          </p:val>
                                        </p:tav>
                                        <p:tav tm="100000">
                                          <p:val>
                                            <p:strVal val="#ppt_x"/>
                                          </p:val>
                                        </p:tav>
                                      </p:tavLst>
                                    </p:anim>
                                    <p:anim calcmode="lin" valueType="num">
                                      <p:cBhvr>
                                        <p:cTn id="106"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Imagen1.jpg"/>
          <p:cNvPicPr>
            <a:picLocks noChangeAspect="1"/>
          </p:cNvPicPr>
          <p:nvPr/>
        </p:nvPicPr>
        <p:blipFill>
          <a:blip r:embed="rId2" cstate="print"/>
          <a:stretch>
            <a:fillRect/>
          </a:stretch>
        </p:blipFill>
        <p:spPr bwMode="auto">
          <a:xfrm>
            <a:off x="0" y="11113"/>
            <a:ext cx="9143999" cy="5692775"/>
          </a:xfrm>
          <a:prstGeom prst="rect">
            <a:avLst/>
          </a:prstGeom>
          <a:noFill/>
          <a:ln w="9525">
            <a:noFill/>
            <a:miter lim="800000"/>
            <a:headEnd/>
            <a:tailEnd/>
          </a:ln>
        </p:spPr>
      </p:pic>
      <p:sp>
        <p:nvSpPr>
          <p:cNvPr id="7" name="6 Triángulo rectángulo"/>
          <p:cNvSpPr/>
          <p:nvPr/>
        </p:nvSpPr>
        <p:spPr>
          <a:xfrm rot="16200000" flipH="1">
            <a:off x="1816100" y="-1816100"/>
            <a:ext cx="869950" cy="4502150"/>
          </a:xfrm>
          <a:prstGeom prst="rtTriangle">
            <a:avLst/>
          </a:prstGeom>
          <a:solidFill>
            <a:schemeClr val="accent6">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Triángulo rectángulo"/>
          <p:cNvSpPr/>
          <p:nvPr/>
        </p:nvSpPr>
        <p:spPr>
          <a:xfrm rot="16200000" flipH="1">
            <a:off x="1816100" y="-982662"/>
            <a:ext cx="869950" cy="4502150"/>
          </a:xfrm>
          <a:prstGeom prst="rtTriangle">
            <a:avLst/>
          </a:prstGeom>
          <a:solidFill>
            <a:schemeClr val="accent6">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Triángulo rectángulo"/>
          <p:cNvSpPr/>
          <p:nvPr/>
        </p:nvSpPr>
        <p:spPr>
          <a:xfrm rot="16200000" flipH="1">
            <a:off x="1816100" y="-88900"/>
            <a:ext cx="869950" cy="4502150"/>
          </a:xfrm>
          <a:prstGeom prst="rtTriangle">
            <a:avLst/>
          </a:prstGeom>
          <a:solidFill>
            <a:schemeClr val="accent6">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Triángulo rectángulo"/>
          <p:cNvSpPr/>
          <p:nvPr/>
        </p:nvSpPr>
        <p:spPr>
          <a:xfrm rot="16200000" flipH="1">
            <a:off x="1816100" y="744538"/>
            <a:ext cx="869950" cy="4502150"/>
          </a:xfrm>
          <a:prstGeom prst="rtTriangle">
            <a:avLst/>
          </a:prstGeom>
          <a:solidFill>
            <a:schemeClr val="accent6">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Triángulo rectángulo"/>
          <p:cNvSpPr/>
          <p:nvPr/>
        </p:nvSpPr>
        <p:spPr>
          <a:xfrm rot="16200000" flipH="1">
            <a:off x="1816100" y="1577975"/>
            <a:ext cx="869950" cy="4502150"/>
          </a:xfrm>
          <a:prstGeom prst="rtTriangle">
            <a:avLst/>
          </a:prstGeom>
          <a:solidFill>
            <a:schemeClr val="accent6">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Triángulo rectángulo"/>
          <p:cNvSpPr/>
          <p:nvPr/>
        </p:nvSpPr>
        <p:spPr>
          <a:xfrm rot="16200000" flipH="1">
            <a:off x="1864519" y="2362994"/>
            <a:ext cx="773112" cy="4502150"/>
          </a:xfrm>
          <a:prstGeom prst="rtTriangle">
            <a:avLst/>
          </a:prstGeom>
          <a:solidFill>
            <a:schemeClr val="accent6">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Triángulo rectángulo"/>
          <p:cNvSpPr/>
          <p:nvPr/>
        </p:nvSpPr>
        <p:spPr>
          <a:xfrm rot="16200000" flipH="1">
            <a:off x="1863726" y="3078162"/>
            <a:ext cx="773112" cy="4500563"/>
          </a:xfrm>
          <a:prstGeom prst="rtTriangle">
            <a:avLst/>
          </a:prstGeom>
          <a:solidFill>
            <a:schemeClr val="accent6">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Triángulo rectángulo"/>
          <p:cNvSpPr/>
          <p:nvPr/>
        </p:nvSpPr>
        <p:spPr>
          <a:xfrm rot="16200000" flipH="1" flipV="1">
            <a:off x="6427788" y="-1846263"/>
            <a:ext cx="869950" cy="4562475"/>
          </a:xfrm>
          <a:prstGeom prst="rtTriangle">
            <a:avLst/>
          </a:prstGeom>
          <a:solidFill>
            <a:schemeClr val="accent6">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Triángulo rectángulo"/>
          <p:cNvSpPr/>
          <p:nvPr/>
        </p:nvSpPr>
        <p:spPr>
          <a:xfrm rot="16200000" flipH="1" flipV="1">
            <a:off x="6427788" y="-1012825"/>
            <a:ext cx="869950" cy="4562475"/>
          </a:xfrm>
          <a:prstGeom prst="rtTriangle">
            <a:avLst/>
          </a:prstGeom>
          <a:solidFill>
            <a:schemeClr val="accent6">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Triángulo rectángulo"/>
          <p:cNvSpPr/>
          <p:nvPr/>
        </p:nvSpPr>
        <p:spPr>
          <a:xfrm rot="16200000" flipH="1" flipV="1">
            <a:off x="6427788" y="-119063"/>
            <a:ext cx="869950" cy="4562475"/>
          </a:xfrm>
          <a:prstGeom prst="rtTriangle">
            <a:avLst/>
          </a:prstGeom>
          <a:solidFill>
            <a:schemeClr val="accent6">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7" name="16 Triángulo rectángulo"/>
          <p:cNvSpPr/>
          <p:nvPr/>
        </p:nvSpPr>
        <p:spPr>
          <a:xfrm rot="16200000" flipH="1" flipV="1">
            <a:off x="6427788" y="714375"/>
            <a:ext cx="869950" cy="4562475"/>
          </a:xfrm>
          <a:prstGeom prst="rtTriangle">
            <a:avLst/>
          </a:prstGeom>
          <a:solidFill>
            <a:schemeClr val="accent6">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8" name="17 Triángulo rectángulo"/>
          <p:cNvSpPr/>
          <p:nvPr/>
        </p:nvSpPr>
        <p:spPr>
          <a:xfrm rot="16200000" flipH="1" flipV="1">
            <a:off x="6427788" y="1547812"/>
            <a:ext cx="869950" cy="4562475"/>
          </a:xfrm>
          <a:prstGeom prst="rtTriangle">
            <a:avLst/>
          </a:prstGeom>
          <a:solidFill>
            <a:schemeClr val="accent6">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9" name="18 Triángulo rectángulo"/>
          <p:cNvSpPr/>
          <p:nvPr/>
        </p:nvSpPr>
        <p:spPr>
          <a:xfrm rot="16200000" flipH="1" flipV="1">
            <a:off x="6476207" y="2332831"/>
            <a:ext cx="773112" cy="4562475"/>
          </a:xfrm>
          <a:prstGeom prst="rtTriangle">
            <a:avLst/>
          </a:prstGeom>
          <a:solidFill>
            <a:schemeClr val="accent6">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0" name="19 Triángulo rectángulo"/>
          <p:cNvSpPr/>
          <p:nvPr/>
        </p:nvSpPr>
        <p:spPr>
          <a:xfrm rot="16200000" flipH="1" flipV="1">
            <a:off x="6471444" y="3042444"/>
            <a:ext cx="773112" cy="4572000"/>
          </a:xfrm>
          <a:prstGeom prst="rtTriangle">
            <a:avLst/>
          </a:prstGeom>
          <a:solidFill>
            <a:schemeClr val="accent6">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1" name="20 CuadroTexto"/>
          <p:cNvSpPr txBox="1"/>
          <p:nvPr/>
        </p:nvSpPr>
        <p:spPr>
          <a:xfrm>
            <a:off x="395536" y="4657700"/>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Fue construido hacia el año 16-15 a. C. y donado por el emperador Marco Agripa (yerno del emperador Augusto), data de casi la misma época de la fundación de Emérita Augusta. Tuvo algunas remodelaciones en el siglo I y II d.C.</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0000">
        <p14:ripple dir="ld"/>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3000" fill="hold"/>
                                        <p:tgtEl>
                                          <p:spTgt spid="7"/>
                                        </p:tgtEl>
                                        <p:attrNameLst>
                                          <p:attrName>ppt_x</p:attrName>
                                        </p:attrNameLst>
                                      </p:cBhvr>
                                      <p:tavLst>
                                        <p:tav tm="0">
                                          <p:val>
                                            <p:strVal val="1+#ppt_w/2"/>
                                          </p:val>
                                        </p:tav>
                                        <p:tav tm="100000">
                                          <p:val>
                                            <p:strVal val="#ppt_x"/>
                                          </p:val>
                                        </p:tav>
                                      </p:tavLst>
                                    </p:anim>
                                    <p:anim calcmode="lin" valueType="num">
                                      <p:cBhvr additive="base">
                                        <p:cTn id="8" dur="3000" fill="hold"/>
                                        <p:tgtEl>
                                          <p:spTgt spid="7"/>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3000" fill="hold"/>
                                        <p:tgtEl>
                                          <p:spTgt spid="8"/>
                                        </p:tgtEl>
                                        <p:attrNameLst>
                                          <p:attrName>ppt_x</p:attrName>
                                        </p:attrNameLst>
                                      </p:cBhvr>
                                      <p:tavLst>
                                        <p:tav tm="0">
                                          <p:val>
                                            <p:strVal val="1+#ppt_w/2"/>
                                          </p:val>
                                        </p:tav>
                                        <p:tav tm="100000">
                                          <p:val>
                                            <p:strVal val="#ppt_x"/>
                                          </p:val>
                                        </p:tav>
                                      </p:tavLst>
                                    </p:anim>
                                    <p:anim calcmode="lin" valueType="num">
                                      <p:cBhvr additive="base">
                                        <p:cTn id="12" dur="3000" fill="hold"/>
                                        <p:tgtEl>
                                          <p:spTgt spid="8"/>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3000" fill="hold"/>
                                        <p:tgtEl>
                                          <p:spTgt spid="9"/>
                                        </p:tgtEl>
                                        <p:attrNameLst>
                                          <p:attrName>ppt_x</p:attrName>
                                        </p:attrNameLst>
                                      </p:cBhvr>
                                      <p:tavLst>
                                        <p:tav tm="0">
                                          <p:val>
                                            <p:strVal val="1+#ppt_w/2"/>
                                          </p:val>
                                        </p:tav>
                                        <p:tav tm="100000">
                                          <p:val>
                                            <p:strVal val="#ppt_x"/>
                                          </p:val>
                                        </p:tav>
                                      </p:tavLst>
                                    </p:anim>
                                    <p:anim calcmode="lin" valueType="num">
                                      <p:cBhvr additive="base">
                                        <p:cTn id="16" dur="3000" fill="hold"/>
                                        <p:tgtEl>
                                          <p:spTgt spid="9"/>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3000" fill="hold"/>
                                        <p:tgtEl>
                                          <p:spTgt spid="10"/>
                                        </p:tgtEl>
                                        <p:attrNameLst>
                                          <p:attrName>ppt_x</p:attrName>
                                        </p:attrNameLst>
                                      </p:cBhvr>
                                      <p:tavLst>
                                        <p:tav tm="0">
                                          <p:val>
                                            <p:strVal val="1+#ppt_w/2"/>
                                          </p:val>
                                        </p:tav>
                                        <p:tav tm="100000">
                                          <p:val>
                                            <p:strVal val="#ppt_x"/>
                                          </p:val>
                                        </p:tav>
                                      </p:tavLst>
                                    </p:anim>
                                    <p:anim calcmode="lin" valueType="num">
                                      <p:cBhvr additive="base">
                                        <p:cTn id="20" dur="3000" fill="hold"/>
                                        <p:tgtEl>
                                          <p:spTgt spid="10"/>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3000" fill="hold"/>
                                        <p:tgtEl>
                                          <p:spTgt spid="11"/>
                                        </p:tgtEl>
                                        <p:attrNameLst>
                                          <p:attrName>ppt_x</p:attrName>
                                        </p:attrNameLst>
                                      </p:cBhvr>
                                      <p:tavLst>
                                        <p:tav tm="0">
                                          <p:val>
                                            <p:strVal val="1+#ppt_w/2"/>
                                          </p:val>
                                        </p:tav>
                                        <p:tav tm="100000">
                                          <p:val>
                                            <p:strVal val="#ppt_x"/>
                                          </p:val>
                                        </p:tav>
                                      </p:tavLst>
                                    </p:anim>
                                    <p:anim calcmode="lin" valueType="num">
                                      <p:cBhvr additive="base">
                                        <p:cTn id="24" dur="3000" fill="hold"/>
                                        <p:tgtEl>
                                          <p:spTgt spid="11"/>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additive="base">
                                        <p:cTn id="27" dur="3000" fill="hold"/>
                                        <p:tgtEl>
                                          <p:spTgt spid="12"/>
                                        </p:tgtEl>
                                        <p:attrNameLst>
                                          <p:attrName>ppt_x</p:attrName>
                                        </p:attrNameLst>
                                      </p:cBhvr>
                                      <p:tavLst>
                                        <p:tav tm="0">
                                          <p:val>
                                            <p:strVal val="1+#ppt_w/2"/>
                                          </p:val>
                                        </p:tav>
                                        <p:tav tm="100000">
                                          <p:val>
                                            <p:strVal val="#ppt_x"/>
                                          </p:val>
                                        </p:tav>
                                      </p:tavLst>
                                    </p:anim>
                                    <p:anim calcmode="lin" valueType="num">
                                      <p:cBhvr additive="base">
                                        <p:cTn id="28" dur="3000" fill="hold"/>
                                        <p:tgtEl>
                                          <p:spTgt spid="12"/>
                                        </p:tgtEl>
                                        <p:attrNameLst>
                                          <p:attrName>ppt_y</p:attrName>
                                        </p:attrNameLst>
                                      </p:cBhvr>
                                      <p:tavLst>
                                        <p:tav tm="0">
                                          <p:val>
                                            <p:strVal val="#ppt_y"/>
                                          </p:val>
                                        </p:tav>
                                        <p:tav tm="100000">
                                          <p:val>
                                            <p:strVal val="#ppt_y"/>
                                          </p:val>
                                        </p:tav>
                                      </p:tavLst>
                                    </p:anim>
                                  </p:childTnLst>
                                </p:cTn>
                              </p:par>
                              <p:par>
                                <p:cTn id="29" presetID="2" presetClass="entr" presetSubtype="2" fill="hold" nodeType="withEffect">
                                  <p:stCondLst>
                                    <p:cond delay="0"/>
                                  </p:stCondLst>
                                  <p:childTnLst>
                                    <p:set>
                                      <p:cBhvr>
                                        <p:cTn id="30" dur="1" fill="hold">
                                          <p:stCondLst>
                                            <p:cond delay="0"/>
                                          </p:stCondLst>
                                        </p:cTn>
                                        <p:tgtEl>
                                          <p:spTgt spid="13"/>
                                        </p:tgtEl>
                                        <p:attrNameLst>
                                          <p:attrName>style.visibility</p:attrName>
                                        </p:attrNameLst>
                                      </p:cBhvr>
                                      <p:to>
                                        <p:strVal val="visible"/>
                                      </p:to>
                                    </p:set>
                                    <p:anim calcmode="lin" valueType="num">
                                      <p:cBhvr additive="base">
                                        <p:cTn id="31" dur="3000" fill="hold"/>
                                        <p:tgtEl>
                                          <p:spTgt spid="13"/>
                                        </p:tgtEl>
                                        <p:attrNameLst>
                                          <p:attrName>ppt_x</p:attrName>
                                        </p:attrNameLst>
                                      </p:cBhvr>
                                      <p:tavLst>
                                        <p:tav tm="0">
                                          <p:val>
                                            <p:strVal val="1+#ppt_w/2"/>
                                          </p:val>
                                        </p:tav>
                                        <p:tav tm="100000">
                                          <p:val>
                                            <p:strVal val="#ppt_x"/>
                                          </p:val>
                                        </p:tav>
                                      </p:tavLst>
                                    </p:anim>
                                    <p:anim calcmode="lin" valueType="num">
                                      <p:cBhvr additive="base">
                                        <p:cTn id="32" dur="3000" fill="hold"/>
                                        <p:tgtEl>
                                          <p:spTgt spid="13"/>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14"/>
                                        </p:tgtEl>
                                        <p:attrNameLst>
                                          <p:attrName>style.visibility</p:attrName>
                                        </p:attrNameLst>
                                      </p:cBhvr>
                                      <p:to>
                                        <p:strVal val="visible"/>
                                      </p:to>
                                    </p:set>
                                    <p:anim calcmode="lin" valueType="num">
                                      <p:cBhvr additive="base">
                                        <p:cTn id="35" dur="3000" fill="hold"/>
                                        <p:tgtEl>
                                          <p:spTgt spid="14"/>
                                        </p:tgtEl>
                                        <p:attrNameLst>
                                          <p:attrName>ppt_x</p:attrName>
                                        </p:attrNameLst>
                                      </p:cBhvr>
                                      <p:tavLst>
                                        <p:tav tm="0">
                                          <p:val>
                                            <p:strVal val="0-#ppt_w/2"/>
                                          </p:val>
                                        </p:tav>
                                        <p:tav tm="100000">
                                          <p:val>
                                            <p:strVal val="#ppt_x"/>
                                          </p:val>
                                        </p:tav>
                                      </p:tavLst>
                                    </p:anim>
                                    <p:anim calcmode="lin" valueType="num">
                                      <p:cBhvr additive="base">
                                        <p:cTn id="36" dur="3000" fill="hold"/>
                                        <p:tgtEl>
                                          <p:spTgt spid="14"/>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0"/>
                                  </p:stCondLst>
                                  <p:childTnLst>
                                    <p:set>
                                      <p:cBhvr>
                                        <p:cTn id="38" dur="1" fill="hold">
                                          <p:stCondLst>
                                            <p:cond delay="0"/>
                                          </p:stCondLst>
                                        </p:cTn>
                                        <p:tgtEl>
                                          <p:spTgt spid="15"/>
                                        </p:tgtEl>
                                        <p:attrNameLst>
                                          <p:attrName>style.visibility</p:attrName>
                                        </p:attrNameLst>
                                      </p:cBhvr>
                                      <p:to>
                                        <p:strVal val="visible"/>
                                      </p:to>
                                    </p:set>
                                    <p:anim calcmode="lin" valueType="num">
                                      <p:cBhvr additive="base">
                                        <p:cTn id="39" dur="3000" fill="hold"/>
                                        <p:tgtEl>
                                          <p:spTgt spid="15"/>
                                        </p:tgtEl>
                                        <p:attrNameLst>
                                          <p:attrName>ppt_x</p:attrName>
                                        </p:attrNameLst>
                                      </p:cBhvr>
                                      <p:tavLst>
                                        <p:tav tm="0">
                                          <p:val>
                                            <p:strVal val="0-#ppt_w/2"/>
                                          </p:val>
                                        </p:tav>
                                        <p:tav tm="100000">
                                          <p:val>
                                            <p:strVal val="#ppt_x"/>
                                          </p:val>
                                        </p:tav>
                                      </p:tavLst>
                                    </p:anim>
                                    <p:anim calcmode="lin" valueType="num">
                                      <p:cBhvr additive="base">
                                        <p:cTn id="40" dur="3000" fill="hold"/>
                                        <p:tgtEl>
                                          <p:spTgt spid="15"/>
                                        </p:tgtEl>
                                        <p:attrNameLst>
                                          <p:attrName>ppt_y</p:attrName>
                                        </p:attrNameLst>
                                      </p:cBhvr>
                                      <p:tavLst>
                                        <p:tav tm="0">
                                          <p:val>
                                            <p:strVal val="#ppt_y"/>
                                          </p:val>
                                        </p:tav>
                                        <p:tav tm="100000">
                                          <p:val>
                                            <p:strVal val="#ppt_y"/>
                                          </p:val>
                                        </p:tav>
                                      </p:tavLst>
                                    </p:anim>
                                  </p:childTnLst>
                                </p:cTn>
                              </p:par>
                              <p:par>
                                <p:cTn id="41" presetID="2" presetClass="entr" presetSubtype="8" fill="hold" nodeType="withEffect">
                                  <p:stCondLst>
                                    <p:cond delay="0"/>
                                  </p:stCondLst>
                                  <p:childTnLst>
                                    <p:set>
                                      <p:cBhvr>
                                        <p:cTn id="42" dur="1" fill="hold">
                                          <p:stCondLst>
                                            <p:cond delay="0"/>
                                          </p:stCondLst>
                                        </p:cTn>
                                        <p:tgtEl>
                                          <p:spTgt spid="16"/>
                                        </p:tgtEl>
                                        <p:attrNameLst>
                                          <p:attrName>style.visibility</p:attrName>
                                        </p:attrNameLst>
                                      </p:cBhvr>
                                      <p:to>
                                        <p:strVal val="visible"/>
                                      </p:to>
                                    </p:set>
                                    <p:anim calcmode="lin" valueType="num">
                                      <p:cBhvr additive="base">
                                        <p:cTn id="43" dur="3000" fill="hold"/>
                                        <p:tgtEl>
                                          <p:spTgt spid="16"/>
                                        </p:tgtEl>
                                        <p:attrNameLst>
                                          <p:attrName>ppt_x</p:attrName>
                                        </p:attrNameLst>
                                      </p:cBhvr>
                                      <p:tavLst>
                                        <p:tav tm="0">
                                          <p:val>
                                            <p:strVal val="0-#ppt_w/2"/>
                                          </p:val>
                                        </p:tav>
                                        <p:tav tm="100000">
                                          <p:val>
                                            <p:strVal val="#ppt_x"/>
                                          </p:val>
                                        </p:tav>
                                      </p:tavLst>
                                    </p:anim>
                                    <p:anim calcmode="lin" valueType="num">
                                      <p:cBhvr additive="base">
                                        <p:cTn id="44" dur="3000" fill="hold"/>
                                        <p:tgtEl>
                                          <p:spTgt spid="16"/>
                                        </p:tgtEl>
                                        <p:attrNameLst>
                                          <p:attrName>ppt_y</p:attrName>
                                        </p:attrNameLst>
                                      </p:cBhvr>
                                      <p:tavLst>
                                        <p:tav tm="0">
                                          <p:val>
                                            <p:strVal val="#ppt_y"/>
                                          </p:val>
                                        </p:tav>
                                        <p:tav tm="100000">
                                          <p:val>
                                            <p:strVal val="#ppt_y"/>
                                          </p:val>
                                        </p:tav>
                                      </p:tavLst>
                                    </p:anim>
                                  </p:childTnLst>
                                </p:cTn>
                              </p:par>
                              <p:par>
                                <p:cTn id="45" presetID="2" presetClass="entr" presetSubtype="8" fill="hold" nodeType="withEffect">
                                  <p:stCondLst>
                                    <p:cond delay="0"/>
                                  </p:stCondLst>
                                  <p:childTnLst>
                                    <p:set>
                                      <p:cBhvr>
                                        <p:cTn id="46" dur="1" fill="hold">
                                          <p:stCondLst>
                                            <p:cond delay="0"/>
                                          </p:stCondLst>
                                        </p:cTn>
                                        <p:tgtEl>
                                          <p:spTgt spid="17"/>
                                        </p:tgtEl>
                                        <p:attrNameLst>
                                          <p:attrName>style.visibility</p:attrName>
                                        </p:attrNameLst>
                                      </p:cBhvr>
                                      <p:to>
                                        <p:strVal val="visible"/>
                                      </p:to>
                                    </p:set>
                                    <p:anim calcmode="lin" valueType="num">
                                      <p:cBhvr additive="base">
                                        <p:cTn id="47" dur="3000" fill="hold"/>
                                        <p:tgtEl>
                                          <p:spTgt spid="17"/>
                                        </p:tgtEl>
                                        <p:attrNameLst>
                                          <p:attrName>ppt_x</p:attrName>
                                        </p:attrNameLst>
                                      </p:cBhvr>
                                      <p:tavLst>
                                        <p:tav tm="0">
                                          <p:val>
                                            <p:strVal val="0-#ppt_w/2"/>
                                          </p:val>
                                        </p:tav>
                                        <p:tav tm="100000">
                                          <p:val>
                                            <p:strVal val="#ppt_x"/>
                                          </p:val>
                                        </p:tav>
                                      </p:tavLst>
                                    </p:anim>
                                    <p:anim calcmode="lin" valueType="num">
                                      <p:cBhvr additive="base">
                                        <p:cTn id="48" dur="3000" fill="hold"/>
                                        <p:tgtEl>
                                          <p:spTgt spid="17"/>
                                        </p:tgtEl>
                                        <p:attrNameLst>
                                          <p:attrName>ppt_y</p:attrName>
                                        </p:attrNameLst>
                                      </p:cBhvr>
                                      <p:tavLst>
                                        <p:tav tm="0">
                                          <p:val>
                                            <p:strVal val="#ppt_y"/>
                                          </p:val>
                                        </p:tav>
                                        <p:tav tm="100000">
                                          <p:val>
                                            <p:strVal val="#ppt_y"/>
                                          </p:val>
                                        </p:tav>
                                      </p:tavLst>
                                    </p:anim>
                                  </p:childTnLst>
                                </p:cTn>
                              </p:par>
                              <p:par>
                                <p:cTn id="49" presetID="2" presetClass="entr" presetSubtype="8" fill="hold" nodeType="withEffect">
                                  <p:stCondLst>
                                    <p:cond delay="0"/>
                                  </p:stCondLst>
                                  <p:childTnLst>
                                    <p:set>
                                      <p:cBhvr>
                                        <p:cTn id="50" dur="1" fill="hold">
                                          <p:stCondLst>
                                            <p:cond delay="0"/>
                                          </p:stCondLst>
                                        </p:cTn>
                                        <p:tgtEl>
                                          <p:spTgt spid="18"/>
                                        </p:tgtEl>
                                        <p:attrNameLst>
                                          <p:attrName>style.visibility</p:attrName>
                                        </p:attrNameLst>
                                      </p:cBhvr>
                                      <p:to>
                                        <p:strVal val="visible"/>
                                      </p:to>
                                    </p:set>
                                    <p:anim calcmode="lin" valueType="num">
                                      <p:cBhvr additive="base">
                                        <p:cTn id="51" dur="3000" fill="hold"/>
                                        <p:tgtEl>
                                          <p:spTgt spid="18"/>
                                        </p:tgtEl>
                                        <p:attrNameLst>
                                          <p:attrName>ppt_x</p:attrName>
                                        </p:attrNameLst>
                                      </p:cBhvr>
                                      <p:tavLst>
                                        <p:tav tm="0">
                                          <p:val>
                                            <p:strVal val="0-#ppt_w/2"/>
                                          </p:val>
                                        </p:tav>
                                        <p:tav tm="100000">
                                          <p:val>
                                            <p:strVal val="#ppt_x"/>
                                          </p:val>
                                        </p:tav>
                                      </p:tavLst>
                                    </p:anim>
                                    <p:anim calcmode="lin" valueType="num">
                                      <p:cBhvr additive="base">
                                        <p:cTn id="52" dur="3000" fill="hold"/>
                                        <p:tgtEl>
                                          <p:spTgt spid="18"/>
                                        </p:tgtEl>
                                        <p:attrNameLst>
                                          <p:attrName>ppt_y</p:attrName>
                                        </p:attrNameLst>
                                      </p:cBhvr>
                                      <p:tavLst>
                                        <p:tav tm="0">
                                          <p:val>
                                            <p:strVal val="#ppt_y"/>
                                          </p:val>
                                        </p:tav>
                                        <p:tav tm="100000">
                                          <p:val>
                                            <p:strVal val="#ppt_y"/>
                                          </p:val>
                                        </p:tav>
                                      </p:tavLst>
                                    </p:anim>
                                  </p:childTnLst>
                                </p:cTn>
                              </p:par>
                              <p:par>
                                <p:cTn id="53" presetID="2" presetClass="entr" presetSubtype="8" fill="hold" nodeType="withEffect">
                                  <p:stCondLst>
                                    <p:cond delay="0"/>
                                  </p:stCondLst>
                                  <p:childTnLst>
                                    <p:set>
                                      <p:cBhvr>
                                        <p:cTn id="54" dur="1" fill="hold">
                                          <p:stCondLst>
                                            <p:cond delay="0"/>
                                          </p:stCondLst>
                                        </p:cTn>
                                        <p:tgtEl>
                                          <p:spTgt spid="19"/>
                                        </p:tgtEl>
                                        <p:attrNameLst>
                                          <p:attrName>style.visibility</p:attrName>
                                        </p:attrNameLst>
                                      </p:cBhvr>
                                      <p:to>
                                        <p:strVal val="visible"/>
                                      </p:to>
                                    </p:set>
                                    <p:anim calcmode="lin" valueType="num">
                                      <p:cBhvr additive="base">
                                        <p:cTn id="55" dur="3000" fill="hold"/>
                                        <p:tgtEl>
                                          <p:spTgt spid="19"/>
                                        </p:tgtEl>
                                        <p:attrNameLst>
                                          <p:attrName>ppt_x</p:attrName>
                                        </p:attrNameLst>
                                      </p:cBhvr>
                                      <p:tavLst>
                                        <p:tav tm="0">
                                          <p:val>
                                            <p:strVal val="0-#ppt_w/2"/>
                                          </p:val>
                                        </p:tav>
                                        <p:tav tm="100000">
                                          <p:val>
                                            <p:strVal val="#ppt_x"/>
                                          </p:val>
                                        </p:tav>
                                      </p:tavLst>
                                    </p:anim>
                                    <p:anim calcmode="lin" valueType="num">
                                      <p:cBhvr additive="base">
                                        <p:cTn id="56" dur="3000" fill="hold"/>
                                        <p:tgtEl>
                                          <p:spTgt spid="19"/>
                                        </p:tgtEl>
                                        <p:attrNameLst>
                                          <p:attrName>ppt_y</p:attrName>
                                        </p:attrNameLst>
                                      </p:cBhvr>
                                      <p:tavLst>
                                        <p:tav tm="0">
                                          <p:val>
                                            <p:strVal val="#ppt_y"/>
                                          </p:val>
                                        </p:tav>
                                        <p:tav tm="100000">
                                          <p:val>
                                            <p:strVal val="#ppt_y"/>
                                          </p:val>
                                        </p:tav>
                                      </p:tavLst>
                                    </p:anim>
                                  </p:childTnLst>
                                </p:cTn>
                              </p:par>
                              <p:par>
                                <p:cTn id="57" presetID="2" presetClass="entr" presetSubtype="8" fill="hold" nodeType="withEffect">
                                  <p:stCondLst>
                                    <p:cond delay="0"/>
                                  </p:stCondLst>
                                  <p:childTnLst>
                                    <p:set>
                                      <p:cBhvr>
                                        <p:cTn id="58" dur="1" fill="hold">
                                          <p:stCondLst>
                                            <p:cond delay="0"/>
                                          </p:stCondLst>
                                        </p:cTn>
                                        <p:tgtEl>
                                          <p:spTgt spid="20"/>
                                        </p:tgtEl>
                                        <p:attrNameLst>
                                          <p:attrName>style.visibility</p:attrName>
                                        </p:attrNameLst>
                                      </p:cBhvr>
                                      <p:to>
                                        <p:strVal val="visible"/>
                                      </p:to>
                                    </p:set>
                                    <p:anim calcmode="lin" valueType="num">
                                      <p:cBhvr additive="base">
                                        <p:cTn id="59" dur="3000" fill="hold"/>
                                        <p:tgtEl>
                                          <p:spTgt spid="20"/>
                                        </p:tgtEl>
                                        <p:attrNameLst>
                                          <p:attrName>ppt_x</p:attrName>
                                        </p:attrNameLst>
                                      </p:cBhvr>
                                      <p:tavLst>
                                        <p:tav tm="0">
                                          <p:val>
                                            <p:strVal val="0-#ppt_w/2"/>
                                          </p:val>
                                        </p:tav>
                                        <p:tav tm="100000">
                                          <p:val>
                                            <p:strVal val="#ppt_x"/>
                                          </p:val>
                                        </p:tav>
                                      </p:tavLst>
                                    </p:anim>
                                    <p:anim calcmode="lin" valueType="num">
                                      <p:cBhvr additive="base">
                                        <p:cTn id="60" dur="3000" fill="hold"/>
                                        <p:tgtEl>
                                          <p:spTgt spid="20"/>
                                        </p:tgtEl>
                                        <p:attrNameLst>
                                          <p:attrName>ppt_y</p:attrName>
                                        </p:attrNameLst>
                                      </p:cBhvr>
                                      <p:tavLst>
                                        <p:tav tm="0">
                                          <p:val>
                                            <p:strVal val="#ppt_y"/>
                                          </p:val>
                                        </p:tav>
                                        <p:tav tm="100000">
                                          <p:val>
                                            <p:strVal val="#ppt_y"/>
                                          </p:val>
                                        </p:tav>
                                      </p:tavLst>
                                    </p:anim>
                                  </p:childTnLst>
                                </p:cTn>
                              </p:par>
                              <p:par>
                                <p:cTn id="61" presetID="3" presetClass="entr" presetSubtype="10" fill="hold" nodeType="withEffect">
                                  <p:stCondLst>
                                    <p:cond delay="0"/>
                                  </p:stCondLst>
                                  <p:childTnLst>
                                    <p:set>
                                      <p:cBhvr>
                                        <p:cTn id="62" dur="1" fill="hold">
                                          <p:stCondLst>
                                            <p:cond delay="0"/>
                                          </p:stCondLst>
                                        </p:cTn>
                                        <p:tgtEl>
                                          <p:spTgt spid="7"/>
                                        </p:tgtEl>
                                        <p:attrNameLst>
                                          <p:attrName>style.visibility</p:attrName>
                                        </p:attrNameLst>
                                      </p:cBhvr>
                                      <p:to>
                                        <p:strVal val="visible"/>
                                      </p:to>
                                    </p:set>
                                    <p:animEffect transition="in" filter="blinds(horizontal)">
                                      <p:cBhvr>
                                        <p:cTn id="63" dur="3000"/>
                                        <p:tgtEl>
                                          <p:spTgt spid="7"/>
                                        </p:tgtEl>
                                      </p:cBhvr>
                                    </p:animEffect>
                                  </p:childTnLst>
                                </p:cTn>
                              </p:par>
                              <p:par>
                                <p:cTn id="64" presetID="3" presetClass="entr" presetSubtype="10" fill="hold" nodeType="withEffect">
                                  <p:stCondLst>
                                    <p:cond delay="0"/>
                                  </p:stCondLst>
                                  <p:childTnLst>
                                    <p:set>
                                      <p:cBhvr>
                                        <p:cTn id="65" dur="1" fill="hold">
                                          <p:stCondLst>
                                            <p:cond delay="0"/>
                                          </p:stCondLst>
                                        </p:cTn>
                                        <p:tgtEl>
                                          <p:spTgt spid="8"/>
                                        </p:tgtEl>
                                        <p:attrNameLst>
                                          <p:attrName>style.visibility</p:attrName>
                                        </p:attrNameLst>
                                      </p:cBhvr>
                                      <p:to>
                                        <p:strVal val="visible"/>
                                      </p:to>
                                    </p:set>
                                    <p:animEffect transition="in" filter="blinds(horizontal)">
                                      <p:cBhvr>
                                        <p:cTn id="66" dur="3000"/>
                                        <p:tgtEl>
                                          <p:spTgt spid="8"/>
                                        </p:tgtEl>
                                      </p:cBhvr>
                                    </p:animEffect>
                                  </p:childTnLst>
                                </p:cTn>
                              </p:par>
                              <p:par>
                                <p:cTn id="67" presetID="3" presetClass="entr" presetSubtype="10" fill="hold" nodeType="withEffect">
                                  <p:stCondLst>
                                    <p:cond delay="0"/>
                                  </p:stCondLst>
                                  <p:childTnLst>
                                    <p:set>
                                      <p:cBhvr>
                                        <p:cTn id="68" dur="1" fill="hold">
                                          <p:stCondLst>
                                            <p:cond delay="0"/>
                                          </p:stCondLst>
                                        </p:cTn>
                                        <p:tgtEl>
                                          <p:spTgt spid="9"/>
                                        </p:tgtEl>
                                        <p:attrNameLst>
                                          <p:attrName>style.visibility</p:attrName>
                                        </p:attrNameLst>
                                      </p:cBhvr>
                                      <p:to>
                                        <p:strVal val="visible"/>
                                      </p:to>
                                    </p:set>
                                    <p:animEffect transition="in" filter="blinds(horizontal)">
                                      <p:cBhvr>
                                        <p:cTn id="69" dur="3000"/>
                                        <p:tgtEl>
                                          <p:spTgt spid="9"/>
                                        </p:tgtEl>
                                      </p:cBhvr>
                                    </p:animEffect>
                                  </p:childTnLst>
                                </p:cTn>
                              </p:par>
                              <p:par>
                                <p:cTn id="70" presetID="3" presetClass="entr" presetSubtype="10" fill="hold" nodeType="withEffect">
                                  <p:stCondLst>
                                    <p:cond delay="0"/>
                                  </p:stCondLst>
                                  <p:childTnLst>
                                    <p:set>
                                      <p:cBhvr>
                                        <p:cTn id="71" dur="1" fill="hold">
                                          <p:stCondLst>
                                            <p:cond delay="0"/>
                                          </p:stCondLst>
                                        </p:cTn>
                                        <p:tgtEl>
                                          <p:spTgt spid="10"/>
                                        </p:tgtEl>
                                        <p:attrNameLst>
                                          <p:attrName>style.visibility</p:attrName>
                                        </p:attrNameLst>
                                      </p:cBhvr>
                                      <p:to>
                                        <p:strVal val="visible"/>
                                      </p:to>
                                    </p:set>
                                    <p:animEffect transition="in" filter="blinds(horizontal)">
                                      <p:cBhvr>
                                        <p:cTn id="72" dur="3000"/>
                                        <p:tgtEl>
                                          <p:spTgt spid="10"/>
                                        </p:tgtEl>
                                      </p:cBhvr>
                                    </p:animEffect>
                                  </p:childTnLst>
                                </p:cTn>
                              </p:par>
                              <p:par>
                                <p:cTn id="73" presetID="3" presetClass="entr" presetSubtype="10" fill="hold" nodeType="withEffect">
                                  <p:stCondLst>
                                    <p:cond delay="0"/>
                                  </p:stCondLst>
                                  <p:childTnLst>
                                    <p:set>
                                      <p:cBhvr>
                                        <p:cTn id="74" dur="1" fill="hold">
                                          <p:stCondLst>
                                            <p:cond delay="0"/>
                                          </p:stCondLst>
                                        </p:cTn>
                                        <p:tgtEl>
                                          <p:spTgt spid="11"/>
                                        </p:tgtEl>
                                        <p:attrNameLst>
                                          <p:attrName>style.visibility</p:attrName>
                                        </p:attrNameLst>
                                      </p:cBhvr>
                                      <p:to>
                                        <p:strVal val="visible"/>
                                      </p:to>
                                    </p:set>
                                    <p:animEffect transition="in" filter="blinds(horizontal)">
                                      <p:cBhvr>
                                        <p:cTn id="75" dur="3000"/>
                                        <p:tgtEl>
                                          <p:spTgt spid="11"/>
                                        </p:tgtEl>
                                      </p:cBhvr>
                                    </p:animEffect>
                                  </p:childTnLst>
                                </p:cTn>
                              </p:par>
                              <p:par>
                                <p:cTn id="76" presetID="3" presetClass="entr" presetSubtype="10" fill="hold" nodeType="withEffect">
                                  <p:stCondLst>
                                    <p:cond delay="0"/>
                                  </p:stCondLst>
                                  <p:childTnLst>
                                    <p:set>
                                      <p:cBhvr>
                                        <p:cTn id="77" dur="1" fill="hold">
                                          <p:stCondLst>
                                            <p:cond delay="0"/>
                                          </p:stCondLst>
                                        </p:cTn>
                                        <p:tgtEl>
                                          <p:spTgt spid="12"/>
                                        </p:tgtEl>
                                        <p:attrNameLst>
                                          <p:attrName>style.visibility</p:attrName>
                                        </p:attrNameLst>
                                      </p:cBhvr>
                                      <p:to>
                                        <p:strVal val="visible"/>
                                      </p:to>
                                    </p:set>
                                    <p:animEffect transition="in" filter="blinds(horizontal)">
                                      <p:cBhvr>
                                        <p:cTn id="78" dur="3000"/>
                                        <p:tgtEl>
                                          <p:spTgt spid="12"/>
                                        </p:tgtEl>
                                      </p:cBhvr>
                                    </p:animEffect>
                                  </p:childTnLst>
                                </p:cTn>
                              </p:par>
                              <p:par>
                                <p:cTn id="79" presetID="3" presetClass="entr" presetSubtype="10" fill="hold" nodeType="withEffect">
                                  <p:stCondLst>
                                    <p:cond delay="0"/>
                                  </p:stCondLst>
                                  <p:childTnLst>
                                    <p:set>
                                      <p:cBhvr>
                                        <p:cTn id="80" dur="1" fill="hold">
                                          <p:stCondLst>
                                            <p:cond delay="0"/>
                                          </p:stCondLst>
                                        </p:cTn>
                                        <p:tgtEl>
                                          <p:spTgt spid="13"/>
                                        </p:tgtEl>
                                        <p:attrNameLst>
                                          <p:attrName>style.visibility</p:attrName>
                                        </p:attrNameLst>
                                      </p:cBhvr>
                                      <p:to>
                                        <p:strVal val="visible"/>
                                      </p:to>
                                    </p:set>
                                    <p:animEffect transition="in" filter="blinds(horizontal)">
                                      <p:cBhvr>
                                        <p:cTn id="81" dur="3000"/>
                                        <p:tgtEl>
                                          <p:spTgt spid="13"/>
                                        </p:tgtEl>
                                      </p:cBhvr>
                                    </p:animEffect>
                                  </p:childTnLst>
                                </p:cTn>
                              </p:par>
                              <p:par>
                                <p:cTn id="82" presetID="3" presetClass="entr" presetSubtype="10" fill="hold" nodeType="withEffect">
                                  <p:stCondLst>
                                    <p:cond delay="0"/>
                                  </p:stCondLst>
                                  <p:childTnLst>
                                    <p:set>
                                      <p:cBhvr>
                                        <p:cTn id="83" dur="1" fill="hold">
                                          <p:stCondLst>
                                            <p:cond delay="0"/>
                                          </p:stCondLst>
                                        </p:cTn>
                                        <p:tgtEl>
                                          <p:spTgt spid="14"/>
                                        </p:tgtEl>
                                        <p:attrNameLst>
                                          <p:attrName>style.visibility</p:attrName>
                                        </p:attrNameLst>
                                      </p:cBhvr>
                                      <p:to>
                                        <p:strVal val="visible"/>
                                      </p:to>
                                    </p:set>
                                    <p:animEffect transition="in" filter="blinds(horizontal)">
                                      <p:cBhvr>
                                        <p:cTn id="84" dur="3000"/>
                                        <p:tgtEl>
                                          <p:spTgt spid="14"/>
                                        </p:tgtEl>
                                      </p:cBhvr>
                                    </p:animEffect>
                                  </p:childTnLst>
                                </p:cTn>
                              </p:par>
                              <p:par>
                                <p:cTn id="85" presetID="3" presetClass="entr" presetSubtype="10" fill="hold" nodeType="withEffect">
                                  <p:stCondLst>
                                    <p:cond delay="0"/>
                                  </p:stCondLst>
                                  <p:childTnLst>
                                    <p:set>
                                      <p:cBhvr>
                                        <p:cTn id="86" dur="1" fill="hold">
                                          <p:stCondLst>
                                            <p:cond delay="0"/>
                                          </p:stCondLst>
                                        </p:cTn>
                                        <p:tgtEl>
                                          <p:spTgt spid="15"/>
                                        </p:tgtEl>
                                        <p:attrNameLst>
                                          <p:attrName>style.visibility</p:attrName>
                                        </p:attrNameLst>
                                      </p:cBhvr>
                                      <p:to>
                                        <p:strVal val="visible"/>
                                      </p:to>
                                    </p:set>
                                    <p:animEffect transition="in" filter="blinds(horizontal)">
                                      <p:cBhvr>
                                        <p:cTn id="87" dur="3000"/>
                                        <p:tgtEl>
                                          <p:spTgt spid="15"/>
                                        </p:tgtEl>
                                      </p:cBhvr>
                                    </p:animEffect>
                                  </p:childTnLst>
                                </p:cTn>
                              </p:par>
                              <p:par>
                                <p:cTn id="88" presetID="3" presetClass="entr" presetSubtype="10" fill="hold" nodeType="withEffect">
                                  <p:stCondLst>
                                    <p:cond delay="0"/>
                                  </p:stCondLst>
                                  <p:childTnLst>
                                    <p:set>
                                      <p:cBhvr>
                                        <p:cTn id="89" dur="1" fill="hold">
                                          <p:stCondLst>
                                            <p:cond delay="0"/>
                                          </p:stCondLst>
                                        </p:cTn>
                                        <p:tgtEl>
                                          <p:spTgt spid="16"/>
                                        </p:tgtEl>
                                        <p:attrNameLst>
                                          <p:attrName>style.visibility</p:attrName>
                                        </p:attrNameLst>
                                      </p:cBhvr>
                                      <p:to>
                                        <p:strVal val="visible"/>
                                      </p:to>
                                    </p:set>
                                    <p:animEffect transition="in" filter="blinds(horizontal)">
                                      <p:cBhvr>
                                        <p:cTn id="90" dur="3000"/>
                                        <p:tgtEl>
                                          <p:spTgt spid="16"/>
                                        </p:tgtEl>
                                      </p:cBhvr>
                                    </p:animEffect>
                                  </p:childTnLst>
                                </p:cTn>
                              </p:par>
                              <p:par>
                                <p:cTn id="91" presetID="3" presetClass="entr" presetSubtype="10" fill="hold" nodeType="withEffect">
                                  <p:stCondLst>
                                    <p:cond delay="0"/>
                                  </p:stCondLst>
                                  <p:childTnLst>
                                    <p:set>
                                      <p:cBhvr>
                                        <p:cTn id="92" dur="1" fill="hold">
                                          <p:stCondLst>
                                            <p:cond delay="0"/>
                                          </p:stCondLst>
                                        </p:cTn>
                                        <p:tgtEl>
                                          <p:spTgt spid="17"/>
                                        </p:tgtEl>
                                        <p:attrNameLst>
                                          <p:attrName>style.visibility</p:attrName>
                                        </p:attrNameLst>
                                      </p:cBhvr>
                                      <p:to>
                                        <p:strVal val="visible"/>
                                      </p:to>
                                    </p:set>
                                    <p:animEffect transition="in" filter="blinds(horizontal)">
                                      <p:cBhvr>
                                        <p:cTn id="93" dur="3000"/>
                                        <p:tgtEl>
                                          <p:spTgt spid="17"/>
                                        </p:tgtEl>
                                      </p:cBhvr>
                                    </p:animEffect>
                                  </p:childTnLst>
                                </p:cTn>
                              </p:par>
                              <p:par>
                                <p:cTn id="94" presetID="3" presetClass="entr" presetSubtype="10" fill="hold" nodeType="withEffect">
                                  <p:stCondLst>
                                    <p:cond delay="0"/>
                                  </p:stCondLst>
                                  <p:childTnLst>
                                    <p:set>
                                      <p:cBhvr>
                                        <p:cTn id="95" dur="1" fill="hold">
                                          <p:stCondLst>
                                            <p:cond delay="0"/>
                                          </p:stCondLst>
                                        </p:cTn>
                                        <p:tgtEl>
                                          <p:spTgt spid="18"/>
                                        </p:tgtEl>
                                        <p:attrNameLst>
                                          <p:attrName>style.visibility</p:attrName>
                                        </p:attrNameLst>
                                      </p:cBhvr>
                                      <p:to>
                                        <p:strVal val="visible"/>
                                      </p:to>
                                    </p:set>
                                    <p:animEffect transition="in" filter="blinds(horizontal)">
                                      <p:cBhvr>
                                        <p:cTn id="96" dur="3000"/>
                                        <p:tgtEl>
                                          <p:spTgt spid="18"/>
                                        </p:tgtEl>
                                      </p:cBhvr>
                                    </p:animEffect>
                                  </p:childTnLst>
                                </p:cTn>
                              </p:par>
                              <p:par>
                                <p:cTn id="97" presetID="3" presetClass="entr" presetSubtype="10" fill="hold" nodeType="withEffect">
                                  <p:stCondLst>
                                    <p:cond delay="0"/>
                                  </p:stCondLst>
                                  <p:childTnLst>
                                    <p:set>
                                      <p:cBhvr>
                                        <p:cTn id="98" dur="1" fill="hold">
                                          <p:stCondLst>
                                            <p:cond delay="0"/>
                                          </p:stCondLst>
                                        </p:cTn>
                                        <p:tgtEl>
                                          <p:spTgt spid="19"/>
                                        </p:tgtEl>
                                        <p:attrNameLst>
                                          <p:attrName>style.visibility</p:attrName>
                                        </p:attrNameLst>
                                      </p:cBhvr>
                                      <p:to>
                                        <p:strVal val="visible"/>
                                      </p:to>
                                    </p:set>
                                    <p:animEffect transition="in" filter="blinds(horizontal)">
                                      <p:cBhvr>
                                        <p:cTn id="99" dur="3000"/>
                                        <p:tgtEl>
                                          <p:spTgt spid="19"/>
                                        </p:tgtEl>
                                      </p:cBhvr>
                                    </p:animEffect>
                                  </p:childTnLst>
                                </p:cTn>
                              </p:par>
                              <p:par>
                                <p:cTn id="100" presetID="3" presetClass="entr" presetSubtype="10" fill="hold" nodeType="withEffect">
                                  <p:stCondLst>
                                    <p:cond delay="0"/>
                                  </p:stCondLst>
                                  <p:childTnLst>
                                    <p:set>
                                      <p:cBhvr>
                                        <p:cTn id="101" dur="1" fill="hold">
                                          <p:stCondLst>
                                            <p:cond delay="0"/>
                                          </p:stCondLst>
                                        </p:cTn>
                                        <p:tgtEl>
                                          <p:spTgt spid="20"/>
                                        </p:tgtEl>
                                        <p:attrNameLst>
                                          <p:attrName>style.visibility</p:attrName>
                                        </p:attrNameLst>
                                      </p:cBhvr>
                                      <p:to>
                                        <p:strVal val="visible"/>
                                      </p:to>
                                    </p:set>
                                    <p:animEffect transition="in" filter="blinds(horizontal)">
                                      <p:cBhvr>
                                        <p:cTn id="102" dur="3000"/>
                                        <p:tgtEl>
                                          <p:spTgt spid="20"/>
                                        </p:tgtEl>
                                      </p:cBhvr>
                                    </p:animEffect>
                                  </p:childTnLst>
                                </p:cTn>
                              </p:par>
                            </p:childTnLst>
                          </p:cTn>
                        </p:par>
                        <p:par>
                          <p:cTn id="103" fill="hold" nodeType="afterGroup">
                            <p:stCondLst>
                              <p:cond delay="3000"/>
                            </p:stCondLst>
                            <p:childTnLst>
                              <p:par>
                                <p:cTn id="104" presetID="17" presetClass="exit" presetSubtype="8" fill="hold" nodeType="afterEffect">
                                  <p:stCondLst>
                                    <p:cond delay="0"/>
                                  </p:stCondLst>
                                  <p:childTnLst>
                                    <p:anim calcmode="lin" valueType="num">
                                      <p:cBhvr>
                                        <p:cTn id="105" dur="3000"/>
                                        <p:tgtEl>
                                          <p:spTgt spid="7"/>
                                        </p:tgtEl>
                                        <p:attrNameLst>
                                          <p:attrName>ppt_x</p:attrName>
                                        </p:attrNameLst>
                                      </p:cBhvr>
                                      <p:tavLst>
                                        <p:tav tm="0">
                                          <p:val>
                                            <p:strVal val="ppt_x"/>
                                          </p:val>
                                        </p:tav>
                                        <p:tav tm="100000">
                                          <p:val>
                                            <p:strVal val="ppt_x-ppt_w/2"/>
                                          </p:val>
                                        </p:tav>
                                      </p:tavLst>
                                    </p:anim>
                                    <p:anim calcmode="lin" valueType="num">
                                      <p:cBhvr>
                                        <p:cTn id="106" dur="3000"/>
                                        <p:tgtEl>
                                          <p:spTgt spid="7"/>
                                        </p:tgtEl>
                                        <p:attrNameLst>
                                          <p:attrName>ppt_y</p:attrName>
                                        </p:attrNameLst>
                                      </p:cBhvr>
                                      <p:tavLst>
                                        <p:tav tm="0">
                                          <p:val>
                                            <p:strVal val="ppt_y"/>
                                          </p:val>
                                        </p:tav>
                                        <p:tav tm="100000">
                                          <p:val>
                                            <p:strVal val="ppt_y"/>
                                          </p:val>
                                        </p:tav>
                                      </p:tavLst>
                                    </p:anim>
                                    <p:anim calcmode="lin" valueType="num">
                                      <p:cBhvr>
                                        <p:cTn id="107" dur="3000"/>
                                        <p:tgtEl>
                                          <p:spTgt spid="7"/>
                                        </p:tgtEl>
                                        <p:attrNameLst>
                                          <p:attrName>ppt_w</p:attrName>
                                        </p:attrNameLst>
                                      </p:cBhvr>
                                      <p:tavLst>
                                        <p:tav tm="0">
                                          <p:val>
                                            <p:strVal val="ppt_w"/>
                                          </p:val>
                                        </p:tav>
                                        <p:tav tm="100000">
                                          <p:val>
                                            <p:fltVal val="0"/>
                                          </p:val>
                                        </p:tav>
                                      </p:tavLst>
                                    </p:anim>
                                    <p:anim calcmode="lin" valueType="num">
                                      <p:cBhvr>
                                        <p:cTn id="108" dur="3000"/>
                                        <p:tgtEl>
                                          <p:spTgt spid="7"/>
                                        </p:tgtEl>
                                        <p:attrNameLst>
                                          <p:attrName>ppt_h</p:attrName>
                                        </p:attrNameLst>
                                      </p:cBhvr>
                                      <p:tavLst>
                                        <p:tav tm="0">
                                          <p:val>
                                            <p:strVal val="ppt_h"/>
                                          </p:val>
                                        </p:tav>
                                        <p:tav tm="100000">
                                          <p:val>
                                            <p:strVal val="ppt_h"/>
                                          </p:val>
                                        </p:tav>
                                      </p:tavLst>
                                    </p:anim>
                                    <p:set>
                                      <p:cBhvr>
                                        <p:cTn id="109" dur="1" fill="hold">
                                          <p:stCondLst>
                                            <p:cond delay="2999"/>
                                          </p:stCondLst>
                                        </p:cTn>
                                        <p:tgtEl>
                                          <p:spTgt spid="7"/>
                                        </p:tgtEl>
                                        <p:attrNameLst>
                                          <p:attrName>style.visibility</p:attrName>
                                        </p:attrNameLst>
                                      </p:cBhvr>
                                      <p:to>
                                        <p:strVal val="hidden"/>
                                      </p:to>
                                    </p:set>
                                  </p:childTnLst>
                                </p:cTn>
                              </p:par>
                              <p:par>
                                <p:cTn id="110" presetID="17" presetClass="exit" presetSubtype="8" fill="hold" nodeType="withEffect">
                                  <p:stCondLst>
                                    <p:cond delay="0"/>
                                  </p:stCondLst>
                                  <p:childTnLst>
                                    <p:anim calcmode="lin" valueType="num">
                                      <p:cBhvr>
                                        <p:cTn id="111" dur="3000"/>
                                        <p:tgtEl>
                                          <p:spTgt spid="8"/>
                                        </p:tgtEl>
                                        <p:attrNameLst>
                                          <p:attrName>ppt_x</p:attrName>
                                        </p:attrNameLst>
                                      </p:cBhvr>
                                      <p:tavLst>
                                        <p:tav tm="0">
                                          <p:val>
                                            <p:strVal val="ppt_x"/>
                                          </p:val>
                                        </p:tav>
                                        <p:tav tm="100000">
                                          <p:val>
                                            <p:strVal val="ppt_x-ppt_w/2"/>
                                          </p:val>
                                        </p:tav>
                                      </p:tavLst>
                                    </p:anim>
                                    <p:anim calcmode="lin" valueType="num">
                                      <p:cBhvr>
                                        <p:cTn id="112" dur="3000"/>
                                        <p:tgtEl>
                                          <p:spTgt spid="8"/>
                                        </p:tgtEl>
                                        <p:attrNameLst>
                                          <p:attrName>ppt_y</p:attrName>
                                        </p:attrNameLst>
                                      </p:cBhvr>
                                      <p:tavLst>
                                        <p:tav tm="0">
                                          <p:val>
                                            <p:strVal val="ppt_y"/>
                                          </p:val>
                                        </p:tav>
                                        <p:tav tm="100000">
                                          <p:val>
                                            <p:strVal val="ppt_y"/>
                                          </p:val>
                                        </p:tav>
                                      </p:tavLst>
                                    </p:anim>
                                    <p:anim calcmode="lin" valueType="num">
                                      <p:cBhvr>
                                        <p:cTn id="113" dur="3000"/>
                                        <p:tgtEl>
                                          <p:spTgt spid="8"/>
                                        </p:tgtEl>
                                        <p:attrNameLst>
                                          <p:attrName>ppt_w</p:attrName>
                                        </p:attrNameLst>
                                      </p:cBhvr>
                                      <p:tavLst>
                                        <p:tav tm="0">
                                          <p:val>
                                            <p:strVal val="ppt_w"/>
                                          </p:val>
                                        </p:tav>
                                        <p:tav tm="100000">
                                          <p:val>
                                            <p:fltVal val="0"/>
                                          </p:val>
                                        </p:tav>
                                      </p:tavLst>
                                    </p:anim>
                                    <p:anim calcmode="lin" valueType="num">
                                      <p:cBhvr>
                                        <p:cTn id="114" dur="3000"/>
                                        <p:tgtEl>
                                          <p:spTgt spid="8"/>
                                        </p:tgtEl>
                                        <p:attrNameLst>
                                          <p:attrName>ppt_h</p:attrName>
                                        </p:attrNameLst>
                                      </p:cBhvr>
                                      <p:tavLst>
                                        <p:tav tm="0">
                                          <p:val>
                                            <p:strVal val="ppt_h"/>
                                          </p:val>
                                        </p:tav>
                                        <p:tav tm="100000">
                                          <p:val>
                                            <p:strVal val="ppt_h"/>
                                          </p:val>
                                        </p:tav>
                                      </p:tavLst>
                                    </p:anim>
                                    <p:set>
                                      <p:cBhvr>
                                        <p:cTn id="115" dur="1" fill="hold">
                                          <p:stCondLst>
                                            <p:cond delay="2999"/>
                                          </p:stCondLst>
                                        </p:cTn>
                                        <p:tgtEl>
                                          <p:spTgt spid="8"/>
                                        </p:tgtEl>
                                        <p:attrNameLst>
                                          <p:attrName>style.visibility</p:attrName>
                                        </p:attrNameLst>
                                      </p:cBhvr>
                                      <p:to>
                                        <p:strVal val="hidden"/>
                                      </p:to>
                                    </p:set>
                                  </p:childTnLst>
                                </p:cTn>
                              </p:par>
                              <p:par>
                                <p:cTn id="116" presetID="17" presetClass="exit" presetSubtype="8" fill="hold" nodeType="withEffect">
                                  <p:stCondLst>
                                    <p:cond delay="0"/>
                                  </p:stCondLst>
                                  <p:childTnLst>
                                    <p:anim calcmode="lin" valueType="num">
                                      <p:cBhvr>
                                        <p:cTn id="117" dur="3000"/>
                                        <p:tgtEl>
                                          <p:spTgt spid="9"/>
                                        </p:tgtEl>
                                        <p:attrNameLst>
                                          <p:attrName>ppt_x</p:attrName>
                                        </p:attrNameLst>
                                      </p:cBhvr>
                                      <p:tavLst>
                                        <p:tav tm="0">
                                          <p:val>
                                            <p:strVal val="ppt_x"/>
                                          </p:val>
                                        </p:tav>
                                        <p:tav tm="100000">
                                          <p:val>
                                            <p:strVal val="ppt_x-ppt_w/2"/>
                                          </p:val>
                                        </p:tav>
                                      </p:tavLst>
                                    </p:anim>
                                    <p:anim calcmode="lin" valueType="num">
                                      <p:cBhvr>
                                        <p:cTn id="118" dur="3000"/>
                                        <p:tgtEl>
                                          <p:spTgt spid="9"/>
                                        </p:tgtEl>
                                        <p:attrNameLst>
                                          <p:attrName>ppt_y</p:attrName>
                                        </p:attrNameLst>
                                      </p:cBhvr>
                                      <p:tavLst>
                                        <p:tav tm="0">
                                          <p:val>
                                            <p:strVal val="ppt_y"/>
                                          </p:val>
                                        </p:tav>
                                        <p:tav tm="100000">
                                          <p:val>
                                            <p:strVal val="ppt_y"/>
                                          </p:val>
                                        </p:tav>
                                      </p:tavLst>
                                    </p:anim>
                                    <p:anim calcmode="lin" valueType="num">
                                      <p:cBhvr>
                                        <p:cTn id="119" dur="3000"/>
                                        <p:tgtEl>
                                          <p:spTgt spid="9"/>
                                        </p:tgtEl>
                                        <p:attrNameLst>
                                          <p:attrName>ppt_w</p:attrName>
                                        </p:attrNameLst>
                                      </p:cBhvr>
                                      <p:tavLst>
                                        <p:tav tm="0">
                                          <p:val>
                                            <p:strVal val="ppt_w"/>
                                          </p:val>
                                        </p:tav>
                                        <p:tav tm="100000">
                                          <p:val>
                                            <p:fltVal val="0"/>
                                          </p:val>
                                        </p:tav>
                                      </p:tavLst>
                                    </p:anim>
                                    <p:anim calcmode="lin" valueType="num">
                                      <p:cBhvr>
                                        <p:cTn id="120" dur="3000"/>
                                        <p:tgtEl>
                                          <p:spTgt spid="9"/>
                                        </p:tgtEl>
                                        <p:attrNameLst>
                                          <p:attrName>ppt_h</p:attrName>
                                        </p:attrNameLst>
                                      </p:cBhvr>
                                      <p:tavLst>
                                        <p:tav tm="0">
                                          <p:val>
                                            <p:strVal val="ppt_h"/>
                                          </p:val>
                                        </p:tav>
                                        <p:tav tm="100000">
                                          <p:val>
                                            <p:strVal val="ppt_h"/>
                                          </p:val>
                                        </p:tav>
                                      </p:tavLst>
                                    </p:anim>
                                    <p:set>
                                      <p:cBhvr>
                                        <p:cTn id="121" dur="1" fill="hold">
                                          <p:stCondLst>
                                            <p:cond delay="2999"/>
                                          </p:stCondLst>
                                        </p:cTn>
                                        <p:tgtEl>
                                          <p:spTgt spid="9"/>
                                        </p:tgtEl>
                                        <p:attrNameLst>
                                          <p:attrName>style.visibility</p:attrName>
                                        </p:attrNameLst>
                                      </p:cBhvr>
                                      <p:to>
                                        <p:strVal val="hidden"/>
                                      </p:to>
                                    </p:set>
                                  </p:childTnLst>
                                </p:cTn>
                              </p:par>
                              <p:par>
                                <p:cTn id="122" presetID="17" presetClass="exit" presetSubtype="8" fill="hold" nodeType="withEffect">
                                  <p:stCondLst>
                                    <p:cond delay="0"/>
                                  </p:stCondLst>
                                  <p:childTnLst>
                                    <p:anim calcmode="lin" valueType="num">
                                      <p:cBhvr>
                                        <p:cTn id="123" dur="3000"/>
                                        <p:tgtEl>
                                          <p:spTgt spid="10"/>
                                        </p:tgtEl>
                                        <p:attrNameLst>
                                          <p:attrName>ppt_x</p:attrName>
                                        </p:attrNameLst>
                                      </p:cBhvr>
                                      <p:tavLst>
                                        <p:tav tm="0">
                                          <p:val>
                                            <p:strVal val="ppt_x"/>
                                          </p:val>
                                        </p:tav>
                                        <p:tav tm="100000">
                                          <p:val>
                                            <p:strVal val="ppt_x-ppt_w/2"/>
                                          </p:val>
                                        </p:tav>
                                      </p:tavLst>
                                    </p:anim>
                                    <p:anim calcmode="lin" valueType="num">
                                      <p:cBhvr>
                                        <p:cTn id="124" dur="3000"/>
                                        <p:tgtEl>
                                          <p:spTgt spid="10"/>
                                        </p:tgtEl>
                                        <p:attrNameLst>
                                          <p:attrName>ppt_y</p:attrName>
                                        </p:attrNameLst>
                                      </p:cBhvr>
                                      <p:tavLst>
                                        <p:tav tm="0">
                                          <p:val>
                                            <p:strVal val="ppt_y"/>
                                          </p:val>
                                        </p:tav>
                                        <p:tav tm="100000">
                                          <p:val>
                                            <p:strVal val="ppt_y"/>
                                          </p:val>
                                        </p:tav>
                                      </p:tavLst>
                                    </p:anim>
                                    <p:anim calcmode="lin" valueType="num">
                                      <p:cBhvr>
                                        <p:cTn id="125" dur="3000"/>
                                        <p:tgtEl>
                                          <p:spTgt spid="10"/>
                                        </p:tgtEl>
                                        <p:attrNameLst>
                                          <p:attrName>ppt_w</p:attrName>
                                        </p:attrNameLst>
                                      </p:cBhvr>
                                      <p:tavLst>
                                        <p:tav tm="0">
                                          <p:val>
                                            <p:strVal val="ppt_w"/>
                                          </p:val>
                                        </p:tav>
                                        <p:tav tm="100000">
                                          <p:val>
                                            <p:fltVal val="0"/>
                                          </p:val>
                                        </p:tav>
                                      </p:tavLst>
                                    </p:anim>
                                    <p:anim calcmode="lin" valueType="num">
                                      <p:cBhvr>
                                        <p:cTn id="126" dur="3000"/>
                                        <p:tgtEl>
                                          <p:spTgt spid="10"/>
                                        </p:tgtEl>
                                        <p:attrNameLst>
                                          <p:attrName>ppt_h</p:attrName>
                                        </p:attrNameLst>
                                      </p:cBhvr>
                                      <p:tavLst>
                                        <p:tav tm="0">
                                          <p:val>
                                            <p:strVal val="ppt_h"/>
                                          </p:val>
                                        </p:tav>
                                        <p:tav tm="100000">
                                          <p:val>
                                            <p:strVal val="ppt_h"/>
                                          </p:val>
                                        </p:tav>
                                      </p:tavLst>
                                    </p:anim>
                                    <p:set>
                                      <p:cBhvr>
                                        <p:cTn id="127" dur="1" fill="hold">
                                          <p:stCondLst>
                                            <p:cond delay="2999"/>
                                          </p:stCondLst>
                                        </p:cTn>
                                        <p:tgtEl>
                                          <p:spTgt spid="10"/>
                                        </p:tgtEl>
                                        <p:attrNameLst>
                                          <p:attrName>style.visibility</p:attrName>
                                        </p:attrNameLst>
                                      </p:cBhvr>
                                      <p:to>
                                        <p:strVal val="hidden"/>
                                      </p:to>
                                    </p:set>
                                  </p:childTnLst>
                                </p:cTn>
                              </p:par>
                              <p:par>
                                <p:cTn id="128" presetID="17" presetClass="exit" presetSubtype="8" fill="hold" nodeType="withEffect">
                                  <p:stCondLst>
                                    <p:cond delay="0"/>
                                  </p:stCondLst>
                                  <p:childTnLst>
                                    <p:anim calcmode="lin" valueType="num">
                                      <p:cBhvr>
                                        <p:cTn id="129" dur="3000"/>
                                        <p:tgtEl>
                                          <p:spTgt spid="11"/>
                                        </p:tgtEl>
                                        <p:attrNameLst>
                                          <p:attrName>ppt_x</p:attrName>
                                        </p:attrNameLst>
                                      </p:cBhvr>
                                      <p:tavLst>
                                        <p:tav tm="0">
                                          <p:val>
                                            <p:strVal val="ppt_x"/>
                                          </p:val>
                                        </p:tav>
                                        <p:tav tm="100000">
                                          <p:val>
                                            <p:strVal val="ppt_x-ppt_w/2"/>
                                          </p:val>
                                        </p:tav>
                                      </p:tavLst>
                                    </p:anim>
                                    <p:anim calcmode="lin" valueType="num">
                                      <p:cBhvr>
                                        <p:cTn id="130" dur="3000"/>
                                        <p:tgtEl>
                                          <p:spTgt spid="11"/>
                                        </p:tgtEl>
                                        <p:attrNameLst>
                                          <p:attrName>ppt_y</p:attrName>
                                        </p:attrNameLst>
                                      </p:cBhvr>
                                      <p:tavLst>
                                        <p:tav tm="0">
                                          <p:val>
                                            <p:strVal val="ppt_y"/>
                                          </p:val>
                                        </p:tav>
                                        <p:tav tm="100000">
                                          <p:val>
                                            <p:strVal val="ppt_y"/>
                                          </p:val>
                                        </p:tav>
                                      </p:tavLst>
                                    </p:anim>
                                    <p:anim calcmode="lin" valueType="num">
                                      <p:cBhvr>
                                        <p:cTn id="131" dur="3000"/>
                                        <p:tgtEl>
                                          <p:spTgt spid="11"/>
                                        </p:tgtEl>
                                        <p:attrNameLst>
                                          <p:attrName>ppt_w</p:attrName>
                                        </p:attrNameLst>
                                      </p:cBhvr>
                                      <p:tavLst>
                                        <p:tav tm="0">
                                          <p:val>
                                            <p:strVal val="ppt_w"/>
                                          </p:val>
                                        </p:tav>
                                        <p:tav tm="100000">
                                          <p:val>
                                            <p:fltVal val="0"/>
                                          </p:val>
                                        </p:tav>
                                      </p:tavLst>
                                    </p:anim>
                                    <p:anim calcmode="lin" valueType="num">
                                      <p:cBhvr>
                                        <p:cTn id="132" dur="3000"/>
                                        <p:tgtEl>
                                          <p:spTgt spid="11"/>
                                        </p:tgtEl>
                                        <p:attrNameLst>
                                          <p:attrName>ppt_h</p:attrName>
                                        </p:attrNameLst>
                                      </p:cBhvr>
                                      <p:tavLst>
                                        <p:tav tm="0">
                                          <p:val>
                                            <p:strVal val="ppt_h"/>
                                          </p:val>
                                        </p:tav>
                                        <p:tav tm="100000">
                                          <p:val>
                                            <p:strVal val="ppt_h"/>
                                          </p:val>
                                        </p:tav>
                                      </p:tavLst>
                                    </p:anim>
                                    <p:set>
                                      <p:cBhvr>
                                        <p:cTn id="133" dur="1" fill="hold">
                                          <p:stCondLst>
                                            <p:cond delay="2999"/>
                                          </p:stCondLst>
                                        </p:cTn>
                                        <p:tgtEl>
                                          <p:spTgt spid="11"/>
                                        </p:tgtEl>
                                        <p:attrNameLst>
                                          <p:attrName>style.visibility</p:attrName>
                                        </p:attrNameLst>
                                      </p:cBhvr>
                                      <p:to>
                                        <p:strVal val="hidden"/>
                                      </p:to>
                                    </p:set>
                                  </p:childTnLst>
                                </p:cTn>
                              </p:par>
                              <p:par>
                                <p:cTn id="134" presetID="17" presetClass="exit" presetSubtype="8" fill="hold" nodeType="withEffect">
                                  <p:stCondLst>
                                    <p:cond delay="0"/>
                                  </p:stCondLst>
                                  <p:childTnLst>
                                    <p:anim calcmode="lin" valueType="num">
                                      <p:cBhvr>
                                        <p:cTn id="135" dur="3000"/>
                                        <p:tgtEl>
                                          <p:spTgt spid="12"/>
                                        </p:tgtEl>
                                        <p:attrNameLst>
                                          <p:attrName>ppt_x</p:attrName>
                                        </p:attrNameLst>
                                      </p:cBhvr>
                                      <p:tavLst>
                                        <p:tav tm="0">
                                          <p:val>
                                            <p:strVal val="ppt_x"/>
                                          </p:val>
                                        </p:tav>
                                        <p:tav tm="100000">
                                          <p:val>
                                            <p:strVal val="ppt_x-ppt_w/2"/>
                                          </p:val>
                                        </p:tav>
                                      </p:tavLst>
                                    </p:anim>
                                    <p:anim calcmode="lin" valueType="num">
                                      <p:cBhvr>
                                        <p:cTn id="136" dur="3000"/>
                                        <p:tgtEl>
                                          <p:spTgt spid="12"/>
                                        </p:tgtEl>
                                        <p:attrNameLst>
                                          <p:attrName>ppt_y</p:attrName>
                                        </p:attrNameLst>
                                      </p:cBhvr>
                                      <p:tavLst>
                                        <p:tav tm="0">
                                          <p:val>
                                            <p:strVal val="ppt_y"/>
                                          </p:val>
                                        </p:tav>
                                        <p:tav tm="100000">
                                          <p:val>
                                            <p:strVal val="ppt_y"/>
                                          </p:val>
                                        </p:tav>
                                      </p:tavLst>
                                    </p:anim>
                                    <p:anim calcmode="lin" valueType="num">
                                      <p:cBhvr>
                                        <p:cTn id="137" dur="3000"/>
                                        <p:tgtEl>
                                          <p:spTgt spid="12"/>
                                        </p:tgtEl>
                                        <p:attrNameLst>
                                          <p:attrName>ppt_w</p:attrName>
                                        </p:attrNameLst>
                                      </p:cBhvr>
                                      <p:tavLst>
                                        <p:tav tm="0">
                                          <p:val>
                                            <p:strVal val="ppt_w"/>
                                          </p:val>
                                        </p:tav>
                                        <p:tav tm="100000">
                                          <p:val>
                                            <p:fltVal val="0"/>
                                          </p:val>
                                        </p:tav>
                                      </p:tavLst>
                                    </p:anim>
                                    <p:anim calcmode="lin" valueType="num">
                                      <p:cBhvr>
                                        <p:cTn id="138" dur="3000"/>
                                        <p:tgtEl>
                                          <p:spTgt spid="12"/>
                                        </p:tgtEl>
                                        <p:attrNameLst>
                                          <p:attrName>ppt_h</p:attrName>
                                        </p:attrNameLst>
                                      </p:cBhvr>
                                      <p:tavLst>
                                        <p:tav tm="0">
                                          <p:val>
                                            <p:strVal val="ppt_h"/>
                                          </p:val>
                                        </p:tav>
                                        <p:tav tm="100000">
                                          <p:val>
                                            <p:strVal val="ppt_h"/>
                                          </p:val>
                                        </p:tav>
                                      </p:tavLst>
                                    </p:anim>
                                    <p:set>
                                      <p:cBhvr>
                                        <p:cTn id="139" dur="1" fill="hold">
                                          <p:stCondLst>
                                            <p:cond delay="2999"/>
                                          </p:stCondLst>
                                        </p:cTn>
                                        <p:tgtEl>
                                          <p:spTgt spid="12"/>
                                        </p:tgtEl>
                                        <p:attrNameLst>
                                          <p:attrName>style.visibility</p:attrName>
                                        </p:attrNameLst>
                                      </p:cBhvr>
                                      <p:to>
                                        <p:strVal val="hidden"/>
                                      </p:to>
                                    </p:set>
                                  </p:childTnLst>
                                </p:cTn>
                              </p:par>
                              <p:par>
                                <p:cTn id="140" presetID="17" presetClass="exit" presetSubtype="8" fill="hold" nodeType="withEffect">
                                  <p:stCondLst>
                                    <p:cond delay="0"/>
                                  </p:stCondLst>
                                  <p:childTnLst>
                                    <p:anim calcmode="lin" valueType="num">
                                      <p:cBhvr>
                                        <p:cTn id="141" dur="3000"/>
                                        <p:tgtEl>
                                          <p:spTgt spid="13"/>
                                        </p:tgtEl>
                                        <p:attrNameLst>
                                          <p:attrName>ppt_x</p:attrName>
                                        </p:attrNameLst>
                                      </p:cBhvr>
                                      <p:tavLst>
                                        <p:tav tm="0">
                                          <p:val>
                                            <p:strVal val="ppt_x"/>
                                          </p:val>
                                        </p:tav>
                                        <p:tav tm="100000">
                                          <p:val>
                                            <p:strVal val="ppt_x-ppt_w/2"/>
                                          </p:val>
                                        </p:tav>
                                      </p:tavLst>
                                    </p:anim>
                                    <p:anim calcmode="lin" valueType="num">
                                      <p:cBhvr>
                                        <p:cTn id="142" dur="3000"/>
                                        <p:tgtEl>
                                          <p:spTgt spid="13"/>
                                        </p:tgtEl>
                                        <p:attrNameLst>
                                          <p:attrName>ppt_y</p:attrName>
                                        </p:attrNameLst>
                                      </p:cBhvr>
                                      <p:tavLst>
                                        <p:tav tm="0">
                                          <p:val>
                                            <p:strVal val="ppt_y"/>
                                          </p:val>
                                        </p:tav>
                                        <p:tav tm="100000">
                                          <p:val>
                                            <p:strVal val="ppt_y"/>
                                          </p:val>
                                        </p:tav>
                                      </p:tavLst>
                                    </p:anim>
                                    <p:anim calcmode="lin" valueType="num">
                                      <p:cBhvr>
                                        <p:cTn id="143" dur="3000"/>
                                        <p:tgtEl>
                                          <p:spTgt spid="13"/>
                                        </p:tgtEl>
                                        <p:attrNameLst>
                                          <p:attrName>ppt_w</p:attrName>
                                        </p:attrNameLst>
                                      </p:cBhvr>
                                      <p:tavLst>
                                        <p:tav tm="0">
                                          <p:val>
                                            <p:strVal val="ppt_w"/>
                                          </p:val>
                                        </p:tav>
                                        <p:tav tm="100000">
                                          <p:val>
                                            <p:fltVal val="0"/>
                                          </p:val>
                                        </p:tav>
                                      </p:tavLst>
                                    </p:anim>
                                    <p:anim calcmode="lin" valueType="num">
                                      <p:cBhvr>
                                        <p:cTn id="144" dur="3000"/>
                                        <p:tgtEl>
                                          <p:spTgt spid="13"/>
                                        </p:tgtEl>
                                        <p:attrNameLst>
                                          <p:attrName>ppt_h</p:attrName>
                                        </p:attrNameLst>
                                      </p:cBhvr>
                                      <p:tavLst>
                                        <p:tav tm="0">
                                          <p:val>
                                            <p:strVal val="ppt_h"/>
                                          </p:val>
                                        </p:tav>
                                        <p:tav tm="100000">
                                          <p:val>
                                            <p:strVal val="ppt_h"/>
                                          </p:val>
                                        </p:tav>
                                      </p:tavLst>
                                    </p:anim>
                                    <p:set>
                                      <p:cBhvr>
                                        <p:cTn id="145" dur="1" fill="hold">
                                          <p:stCondLst>
                                            <p:cond delay="2999"/>
                                          </p:stCondLst>
                                        </p:cTn>
                                        <p:tgtEl>
                                          <p:spTgt spid="13"/>
                                        </p:tgtEl>
                                        <p:attrNameLst>
                                          <p:attrName>style.visibility</p:attrName>
                                        </p:attrNameLst>
                                      </p:cBhvr>
                                      <p:to>
                                        <p:strVal val="hidden"/>
                                      </p:to>
                                    </p:set>
                                  </p:childTnLst>
                                </p:cTn>
                              </p:par>
                              <p:par>
                                <p:cTn id="146" presetID="17" presetClass="exit" presetSubtype="2" fill="hold" nodeType="withEffect">
                                  <p:stCondLst>
                                    <p:cond delay="0"/>
                                  </p:stCondLst>
                                  <p:childTnLst>
                                    <p:anim calcmode="lin" valueType="num">
                                      <p:cBhvr>
                                        <p:cTn id="147" dur="3000"/>
                                        <p:tgtEl>
                                          <p:spTgt spid="14"/>
                                        </p:tgtEl>
                                        <p:attrNameLst>
                                          <p:attrName>ppt_x</p:attrName>
                                        </p:attrNameLst>
                                      </p:cBhvr>
                                      <p:tavLst>
                                        <p:tav tm="0">
                                          <p:val>
                                            <p:strVal val="ppt_x"/>
                                          </p:val>
                                        </p:tav>
                                        <p:tav tm="100000">
                                          <p:val>
                                            <p:strVal val="ppt_x+ppt_w/2"/>
                                          </p:val>
                                        </p:tav>
                                      </p:tavLst>
                                    </p:anim>
                                    <p:anim calcmode="lin" valueType="num">
                                      <p:cBhvr>
                                        <p:cTn id="148" dur="3000"/>
                                        <p:tgtEl>
                                          <p:spTgt spid="14"/>
                                        </p:tgtEl>
                                        <p:attrNameLst>
                                          <p:attrName>ppt_y</p:attrName>
                                        </p:attrNameLst>
                                      </p:cBhvr>
                                      <p:tavLst>
                                        <p:tav tm="0">
                                          <p:val>
                                            <p:strVal val="ppt_y"/>
                                          </p:val>
                                        </p:tav>
                                        <p:tav tm="100000">
                                          <p:val>
                                            <p:strVal val="ppt_y"/>
                                          </p:val>
                                        </p:tav>
                                      </p:tavLst>
                                    </p:anim>
                                    <p:anim calcmode="lin" valueType="num">
                                      <p:cBhvr>
                                        <p:cTn id="149" dur="3000"/>
                                        <p:tgtEl>
                                          <p:spTgt spid="14"/>
                                        </p:tgtEl>
                                        <p:attrNameLst>
                                          <p:attrName>ppt_w</p:attrName>
                                        </p:attrNameLst>
                                      </p:cBhvr>
                                      <p:tavLst>
                                        <p:tav tm="0">
                                          <p:val>
                                            <p:strVal val="ppt_w"/>
                                          </p:val>
                                        </p:tav>
                                        <p:tav tm="100000">
                                          <p:val>
                                            <p:fltVal val="0"/>
                                          </p:val>
                                        </p:tav>
                                      </p:tavLst>
                                    </p:anim>
                                    <p:anim calcmode="lin" valueType="num">
                                      <p:cBhvr>
                                        <p:cTn id="150" dur="3000"/>
                                        <p:tgtEl>
                                          <p:spTgt spid="14"/>
                                        </p:tgtEl>
                                        <p:attrNameLst>
                                          <p:attrName>ppt_h</p:attrName>
                                        </p:attrNameLst>
                                      </p:cBhvr>
                                      <p:tavLst>
                                        <p:tav tm="0">
                                          <p:val>
                                            <p:strVal val="ppt_h"/>
                                          </p:val>
                                        </p:tav>
                                        <p:tav tm="100000">
                                          <p:val>
                                            <p:strVal val="ppt_h"/>
                                          </p:val>
                                        </p:tav>
                                      </p:tavLst>
                                    </p:anim>
                                    <p:set>
                                      <p:cBhvr>
                                        <p:cTn id="151" dur="1" fill="hold">
                                          <p:stCondLst>
                                            <p:cond delay="2999"/>
                                          </p:stCondLst>
                                        </p:cTn>
                                        <p:tgtEl>
                                          <p:spTgt spid="14"/>
                                        </p:tgtEl>
                                        <p:attrNameLst>
                                          <p:attrName>style.visibility</p:attrName>
                                        </p:attrNameLst>
                                      </p:cBhvr>
                                      <p:to>
                                        <p:strVal val="hidden"/>
                                      </p:to>
                                    </p:set>
                                  </p:childTnLst>
                                </p:cTn>
                              </p:par>
                              <p:par>
                                <p:cTn id="152" presetID="17" presetClass="exit" presetSubtype="2" fill="hold" nodeType="withEffect">
                                  <p:stCondLst>
                                    <p:cond delay="0"/>
                                  </p:stCondLst>
                                  <p:childTnLst>
                                    <p:anim calcmode="lin" valueType="num">
                                      <p:cBhvr>
                                        <p:cTn id="153" dur="3000"/>
                                        <p:tgtEl>
                                          <p:spTgt spid="15"/>
                                        </p:tgtEl>
                                        <p:attrNameLst>
                                          <p:attrName>ppt_x</p:attrName>
                                        </p:attrNameLst>
                                      </p:cBhvr>
                                      <p:tavLst>
                                        <p:tav tm="0">
                                          <p:val>
                                            <p:strVal val="ppt_x"/>
                                          </p:val>
                                        </p:tav>
                                        <p:tav tm="100000">
                                          <p:val>
                                            <p:strVal val="ppt_x+ppt_w/2"/>
                                          </p:val>
                                        </p:tav>
                                      </p:tavLst>
                                    </p:anim>
                                    <p:anim calcmode="lin" valueType="num">
                                      <p:cBhvr>
                                        <p:cTn id="154" dur="3000"/>
                                        <p:tgtEl>
                                          <p:spTgt spid="15"/>
                                        </p:tgtEl>
                                        <p:attrNameLst>
                                          <p:attrName>ppt_y</p:attrName>
                                        </p:attrNameLst>
                                      </p:cBhvr>
                                      <p:tavLst>
                                        <p:tav tm="0">
                                          <p:val>
                                            <p:strVal val="ppt_y"/>
                                          </p:val>
                                        </p:tav>
                                        <p:tav tm="100000">
                                          <p:val>
                                            <p:strVal val="ppt_y"/>
                                          </p:val>
                                        </p:tav>
                                      </p:tavLst>
                                    </p:anim>
                                    <p:anim calcmode="lin" valueType="num">
                                      <p:cBhvr>
                                        <p:cTn id="155" dur="3000"/>
                                        <p:tgtEl>
                                          <p:spTgt spid="15"/>
                                        </p:tgtEl>
                                        <p:attrNameLst>
                                          <p:attrName>ppt_w</p:attrName>
                                        </p:attrNameLst>
                                      </p:cBhvr>
                                      <p:tavLst>
                                        <p:tav tm="0">
                                          <p:val>
                                            <p:strVal val="ppt_w"/>
                                          </p:val>
                                        </p:tav>
                                        <p:tav tm="100000">
                                          <p:val>
                                            <p:fltVal val="0"/>
                                          </p:val>
                                        </p:tav>
                                      </p:tavLst>
                                    </p:anim>
                                    <p:anim calcmode="lin" valueType="num">
                                      <p:cBhvr>
                                        <p:cTn id="156" dur="3000"/>
                                        <p:tgtEl>
                                          <p:spTgt spid="15"/>
                                        </p:tgtEl>
                                        <p:attrNameLst>
                                          <p:attrName>ppt_h</p:attrName>
                                        </p:attrNameLst>
                                      </p:cBhvr>
                                      <p:tavLst>
                                        <p:tav tm="0">
                                          <p:val>
                                            <p:strVal val="ppt_h"/>
                                          </p:val>
                                        </p:tav>
                                        <p:tav tm="100000">
                                          <p:val>
                                            <p:strVal val="ppt_h"/>
                                          </p:val>
                                        </p:tav>
                                      </p:tavLst>
                                    </p:anim>
                                    <p:set>
                                      <p:cBhvr>
                                        <p:cTn id="157" dur="1" fill="hold">
                                          <p:stCondLst>
                                            <p:cond delay="2999"/>
                                          </p:stCondLst>
                                        </p:cTn>
                                        <p:tgtEl>
                                          <p:spTgt spid="15"/>
                                        </p:tgtEl>
                                        <p:attrNameLst>
                                          <p:attrName>style.visibility</p:attrName>
                                        </p:attrNameLst>
                                      </p:cBhvr>
                                      <p:to>
                                        <p:strVal val="hidden"/>
                                      </p:to>
                                    </p:set>
                                  </p:childTnLst>
                                </p:cTn>
                              </p:par>
                              <p:par>
                                <p:cTn id="158" presetID="17" presetClass="exit" presetSubtype="2" fill="hold" nodeType="withEffect">
                                  <p:stCondLst>
                                    <p:cond delay="0"/>
                                  </p:stCondLst>
                                  <p:childTnLst>
                                    <p:anim calcmode="lin" valueType="num">
                                      <p:cBhvr>
                                        <p:cTn id="159" dur="3000"/>
                                        <p:tgtEl>
                                          <p:spTgt spid="16"/>
                                        </p:tgtEl>
                                        <p:attrNameLst>
                                          <p:attrName>ppt_x</p:attrName>
                                        </p:attrNameLst>
                                      </p:cBhvr>
                                      <p:tavLst>
                                        <p:tav tm="0">
                                          <p:val>
                                            <p:strVal val="ppt_x"/>
                                          </p:val>
                                        </p:tav>
                                        <p:tav tm="100000">
                                          <p:val>
                                            <p:strVal val="ppt_x+ppt_w/2"/>
                                          </p:val>
                                        </p:tav>
                                      </p:tavLst>
                                    </p:anim>
                                    <p:anim calcmode="lin" valueType="num">
                                      <p:cBhvr>
                                        <p:cTn id="160" dur="3000"/>
                                        <p:tgtEl>
                                          <p:spTgt spid="16"/>
                                        </p:tgtEl>
                                        <p:attrNameLst>
                                          <p:attrName>ppt_y</p:attrName>
                                        </p:attrNameLst>
                                      </p:cBhvr>
                                      <p:tavLst>
                                        <p:tav tm="0">
                                          <p:val>
                                            <p:strVal val="ppt_y"/>
                                          </p:val>
                                        </p:tav>
                                        <p:tav tm="100000">
                                          <p:val>
                                            <p:strVal val="ppt_y"/>
                                          </p:val>
                                        </p:tav>
                                      </p:tavLst>
                                    </p:anim>
                                    <p:anim calcmode="lin" valueType="num">
                                      <p:cBhvr>
                                        <p:cTn id="161" dur="3000"/>
                                        <p:tgtEl>
                                          <p:spTgt spid="16"/>
                                        </p:tgtEl>
                                        <p:attrNameLst>
                                          <p:attrName>ppt_w</p:attrName>
                                        </p:attrNameLst>
                                      </p:cBhvr>
                                      <p:tavLst>
                                        <p:tav tm="0">
                                          <p:val>
                                            <p:strVal val="ppt_w"/>
                                          </p:val>
                                        </p:tav>
                                        <p:tav tm="100000">
                                          <p:val>
                                            <p:fltVal val="0"/>
                                          </p:val>
                                        </p:tav>
                                      </p:tavLst>
                                    </p:anim>
                                    <p:anim calcmode="lin" valueType="num">
                                      <p:cBhvr>
                                        <p:cTn id="162" dur="3000"/>
                                        <p:tgtEl>
                                          <p:spTgt spid="16"/>
                                        </p:tgtEl>
                                        <p:attrNameLst>
                                          <p:attrName>ppt_h</p:attrName>
                                        </p:attrNameLst>
                                      </p:cBhvr>
                                      <p:tavLst>
                                        <p:tav tm="0">
                                          <p:val>
                                            <p:strVal val="ppt_h"/>
                                          </p:val>
                                        </p:tav>
                                        <p:tav tm="100000">
                                          <p:val>
                                            <p:strVal val="ppt_h"/>
                                          </p:val>
                                        </p:tav>
                                      </p:tavLst>
                                    </p:anim>
                                    <p:set>
                                      <p:cBhvr>
                                        <p:cTn id="163" dur="1" fill="hold">
                                          <p:stCondLst>
                                            <p:cond delay="2999"/>
                                          </p:stCondLst>
                                        </p:cTn>
                                        <p:tgtEl>
                                          <p:spTgt spid="16"/>
                                        </p:tgtEl>
                                        <p:attrNameLst>
                                          <p:attrName>style.visibility</p:attrName>
                                        </p:attrNameLst>
                                      </p:cBhvr>
                                      <p:to>
                                        <p:strVal val="hidden"/>
                                      </p:to>
                                    </p:set>
                                  </p:childTnLst>
                                </p:cTn>
                              </p:par>
                              <p:par>
                                <p:cTn id="164" presetID="17" presetClass="exit" presetSubtype="2" fill="hold" nodeType="withEffect">
                                  <p:stCondLst>
                                    <p:cond delay="0"/>
                                  </p:stCondLst>
                                  <p:childTnLst>
                                    <p:anim calcmode="lin" valueType="num">
                                      <p:cBhvr>
                                        <p:cTn id="165" dur="3000"/>
                                        <p:tgtEl>
                                          <p:spTgt spid="17"/>
                                        </p:tgtEl>
                                        <p:attrNameLst>
                                          <p:attrName>ppt_x</p:attrName>
                                        </p:attrNameLst>
                                      </p:cBhvr>
                                      <p:tavLst>
                                        <p:tav tm="0">
                                          <p:val>
                                            <p:strVal val="ppt_x"/>
                                          </p:val>
                                        </p:tav>
                                        <p:tav tm="100000">
                                          <p:val>
                                            <p:strVal val="ppt_x+ppt_w/2"/>
                                          </p:val>
                                        </p:tav>
                                      </p:tavLst>
                                    </p:anim>
                                    <p:anim calcmode="lin" valueType="num">
                                      <p:cBhvr>
                                        <p:cTn id="166" dur="3000"/>
                                        <p:tgtEl>
                                          <p:spTgt spid="17"/>
                                        </p:tgtEl>
                                        <p:attrNameLst>
                                          <p:attrName>ppt_y</p:attrName>
                                        </p:attrNameLst>
                                      </p:cBhvr>
                                      <p:tavLst>
                                        <p:tav tm="0">
                                          <p:val>
                                            <p:strVal val="ppt_y"/>
                                          </p:val>
                                        </p:tav>
                                        <p:tav tm="100000">
                                          <p:val>
                                            <p:strVal val="ppt_y"/>
                                          </p:val>
                                        </p:tav>
                                      </p:tavLst>
                                    </p:anim>
                                    <p:anim calcmode="lin" valueType="num">
                                      <p:cBhvr>
                                        <p:cTn id="167" dur="3000"/>
                                        <p:tgtEl>
                                          <p:spTgt spid="17"/>
                                        </p:tgtEl>
                                        <p:attrNameLst>
                                          <p:attrName>ppt_w</p:attrName>
                                        </p:attrNameLst>
                                      </p:cBhvr>
                                      <p:tavLst>
                                        <p:tav tm="0">
                                          <p:val>
                                            <p:strVal val="ppt_w"/>
                                          </p:val>
                                        </p:tav>
                                        <p:tav tm="100000">
                                          <p:val>
                                            <p:fltVal val="0"/>
                                          </p:val>
                                        </p:tav>
                                      </p:tavLst>
                                    </p:anim>
                                    <p:anim calcmode="lin" valueType="num">
                                      <p:cBhvr>
                                        <p:cTn id="168" dur="3000"/>
                                        <p:tgtEl>
                                          <p:spTgt spid="17"/>
                                        </p:tgtEl>
                                        <p:attrNameLst>
                                          <p:attrName>ppt_h</p:attrName>
                                        </p:attrNameLst>
                                      </p:cBhvr>
                                      <p:tavLst>
                                        <p:tav tm="0">
                                          <p:val>
                                            <p:strVal val="ppt_h"/>
                                          </p:val>
                                        </p:tav>
                                        <p:tav tm="100000">
                                          <p:val>
                                            <p:strVal val="ppt_h"/>
                                          </p:val>
                                        </p:tav>
                                      </p:tavLst>
                                    </p:anim>
                                    <p:set>
                                      <p:cBhvr>
                                        <p:cTn id="169" dur="1" fill="hold">
                                          <p:stCondLst>
                                            <p:cond delay="2999"/>
                                          </p:stCondLst>
                                        </p:cTn>
                                        <p:tgtEl>
                                          <p:spTgt spid="17"/>
                                        </p:tgtEl>
                                        <p:attrNameLst>
                                          <p:attrName>style.visibility</p:attrName>
                                        </p:attrNameLst>
                                      </p:cBhvr>
                                      <p:to>
                                        <p:strVal val="hidden"/>
                                      </p:to>
                                    </p:set>
                                  </p:childTnLst>
                                </p:cTn>
                              </p:par>
                              <p:par>
                                <p:cTn id="170" presetID="17" presetClass="exit" presetSubtype="2" fill="hold" nodeType="withEffect">
                                  <p:stCondLst>
                                    <p:cond delay="0"/>
                                  </p:stCondLst>
                                  <p:childTnLst>
                                    <p:anim calcmode="lin" valueType="num">
                                      <p:cBhvr>
                                        <p:cTn id="171" dur="3000"/>
                                        <p:tgtEl>
                                          <p:spTgt spid="18"/>
                                        </p:tgtEl>
                                        <p:attrNameLst>
                                          <p:attrName>ppt_x</p:attrName>
                                        </p:attrNameLst>
                                      </p:cBhvr>
                                      <p:tavLst>
                                        <p:tav tm="0">
                                          <p:val>
                                            <p:strVal val="ppt_x"/>
                                          </p:val>
                                        </p:tav>
                                        <p:tav tm="100000">
                                          <p:val>
                                            <p:strVal val="ppt_x+ppt_w/2"/>
                                          </p:val>
                                        </p:tav>
                                      </p:tavLst>
                                    </p:anim>
                                    <p:anim calcmode="lin" valueType="num">
                                      <p:cBhvr>
                                        <p:cTn id="172" dur="3000"/>
                                        <p:tgtEl>
                                          <p:spTgt spid="18"/>
                                        </p:tgtEl>
                                        <p:attrNameLst>
                                          <p:attrName>ppt_y</p:attrName>
                                        </p:attrNameLst>
                                      </p:cBhvr>
                                      <p:tavLst>
                                        <p:tav tm="0">
                                          <p:val>
                                            <p:strVal val="ppt_y"/>
                                          </p:val>
                                        </p:tav>
                                        <p:tav tm="100000">
                                          <p:val>
                                            <p:strVal val="ppt_y"/>
                                          </p:val>
                                        </p:tav>
                                      </p:tavLst>
                                    </p:anim>
                                    <p:anim calcmode="lin" valueType="num">
                                      <p:cBhvr>
                                        <p:cTn id="173" dur="3000"/>
                                        <p:tgtEl>
                                          <p:spTgt spid="18"/>
                                        </p:tgtEl>
                                        <p:attrNameLst>
                                          <p:attrName>ppt_w</p:attrName>
                                        </p:attrNameLst>
                                      </p:cBhvr>
                                      <p:tavLst>
                                        <p:tav tm="0">
                                          <p:val>
                                            <p:strVal val="ppt_w"/>
                                          </p:val>
                                        </p:tav>
                                        <p:tav tm="100000">
                                          <p:val>
                                            <p:fltVal val="0"/>
                                          </p:val>
                                        </p:tav>
                                      </p:tavLst>
                                    </p:anim>
                                    <p:anim calcmode="lin" valueType="num">
                                      <p:cBhvr>
                                        <p:cTn id="174" dur="3000"/>
                                        <p:tgtEl>
                                          <p:spTgt spid="18"/>
                                        </p:tgtEl>
                                        <p:attrNameLst>
                                          <p:attrName>ppt_h</p:attrName>
                                        </p:attrNameLst>
                                      </p:cBhvr>
                                      <p:tavLst>
                                        <p:tav tm="0">
                                          <p:val>
                                            <p:strVal val="ppt_h"/>
                                          </p:val>
                                        </p:tav>
                                        <p:tav tm="100000">
                                          <p:val>
                                            <p:strVal val="ppt_h"/>
                                          </p:val>
                                        </p:tav>
                                      </p:tavLst>
                                    </p:anim>
                                    <p:set>
                                      <p:cBhvr>
                                        <p:cTn id="175" dur="1" fill="hold">
                                          <p:stCondLst>
                                            <p:cond delay="2999"/>
                                          </p:stCondLst>
                                        </p:cTn>
                                        <p:tgtEl>
                                          <p:spTgt spid="18"/>
                                        </p:tgtEl>
                                        <p:attrNameLst>
                                          <p:attrName>style.visibility</p:attrName>
                                        </p:attrNameLst>
                                      </p:cBhvr>
                                      <p:to>
                                        <p:strVal val="hidden"/>
                                      </p:to>
                                    </p:set>
                                  </p:childTnLst>
                                </p:cTn>
                              </p:par>
                              <p:par>
                                <p:cTn id="176" presetID="17" presetClass="exit" presetSubtype="2" fill="hold" nodeType="withEffect">
                                  <p:stCondLst>
                                    <p:cond delay="0"/>
                                  </p:stCondLst>
                                  <p:childTnLst>
                                    <p:anim calcmode="lin" valueType="num">
                                      <p:cBhvr>
                                        <p:cTn id="177" dur="3000"/>
                                        <p:tgtEl>
                                          <p:spTgt spid="19"/>
                                        </p:tgtEl>
                                        <p:attrNameLst>
                                          <p:attrName>ppt_x</p:attrName>
                                        </p:attrNameLst>
                                      </p:cBhvr>
                                      <p:tavLst>
                                        <p:tav tm="0">
                                          <p:val>
                                            <p:strVal val="ppt_x"/>
                                          </p:val>
                                        </p:tav>
                                        <p:tav tm="100000">
                                          <p:val>
                                            <p:strVal val="ppt_x+ppt_w/2"/>
                                          </p:val>
                                        </p:tav>
                                      </p:tavLst>
                                    </p:anim>
                                    <p:anim calcmode="lin" valueType="num">
                                      <p:cBhvr>
                                        <p:cTn id="178" dur="3000"/>
                                        <p:tgtEl>
                                          <p:spTgt spid="19"/>
                                        </p:tgtEl>
                                        <p:attrNameLst>
                                          <p:attrName>ppt_y</p:attrName>
                                        </p:attrNameLst>
                                      </p:cBhvr>
                                      <p:tavLst>
                                        <p:tav tm="0">
                                          <p:val>
                                            <p:strVal val="ppt_y"/>
                                          </p:val>
                                        </p:tav>
                                        <p:tav tm="100000">
                                          <p:val>
                                            <p:strVal val="ppt_y"/>
                                          </p:val>
                                        </p:tav>
                                      </p:tavLst>
                                    </p:anim>
                                    <p:anim calcmode="lin" valueType="num">
                                      <p:cBhvr>
                                        <p:cTn id="179" dur="3000"/>
                                        <p:tgtEl>
                                          <p:spTgt spid="19"/>
                                        </p:tgtEl>
                                        <p:attrNameLst>
                                          <p:attrName>ppt_w</p:attrName>
                                        </p:attrNameLst>
                                      </p:cBhvr>
                                      <p:tavLst>
                                        <p:tav tm="0">
                                          <p:val>
                                            <p:strVal val="ppt_w"/>
                                          </p:val>
                                        </p:tav>
                                        <p:tav tm="100000">
                                          <p:val>
                                            <p:fltVal val="0"/>
                                          </p:val>
                                        </p:tav>
                                      </p:tavLst>
                                    </p:anim>
                                    <p:anim calcmode="lin" valueType="num">
                                      <p:cBhvr>
                                        <p:cTn id="180" dur="3000"/>
                                        <p:tgtEl>
                                          <p:spTgt spid="19"/>
                                        </p:tgtEl>
                                        <p:attrNameLst>
                                          <p:attrName>ppt_h</p:attrName>
                                        </p:attrNameLst>
                                      </p:cBhvr>
                                      <p:tavLst>
                                        <p:tav tm="0">
                                          <p:val>
                                            <p:strVal val="ppt_h"/>
                                          </p:val>
                                        </p:tav>
                                        <p:tav tm="100000">
                                          <p:val>
                                            <p:strVal val="ppt_h"/>
                                          </p:val>
                                        </p:tav>
                                      </p:tavLst>
                                    </p:anim>
                                    <p:set>
                                      <p:cBhvr>
                                        <p:cTn id="181" dur="1" fill="hold">
                                          <p:stCondLst>
                                            <p:cond delay="2999"/>
                                          </p:stCondLst>
                                        </p:cTn>
                                        <p:tgtEl>
                                          <p:spTgt spid="19"/>
                                        </p:tgtEl>
                                        <p:attrNameLst>
                                          <p:attrName>style.visibility</p:attrName>
                                        </p:attrNameLst>
                                      </p:cBhvr>
                                      <p:to>
                                        <p:strVal val="hidden"/>
                                      </p:to>
                                    </p:set>
                                  </p:childTnLst>
                                </p:cTn>
                              </p:par>
                              <p:par>
                                <p:cTn id="182" presetID="17" presetClass="exit" presetSubtype="2" fill="hold" nodeType="withEffect">
                                  <p:stCondLst>
                                    <p:cond delay="0"/>
                                  </p:stCondLst>
                                  <p:childTnLst>
                                    <p:anim calcmode="lin" valueType="num">
                                      <p:cBhvr>
                                        <p:cTn id="183" dur="3000"/>
                                        <p:tgtEl>
                                          <p:spTgt spid="20"/>
                                        </p:tgtEl>
                                        <p:attrNameLst>
                                          <p:attrName>ppt_x</p:attrName>
                                        </p:attrNameLst>
                                      </p:cBhvr>
                                      <p:tavLst>
                                        <p:tav tm="0">
                                          <p:val>
                                            <p:strVal val="ppt_x"/>
                                          </p:val>
                                        </p:tav>
                                        <p:tav tm="100000">
                                          <p:val>
                                            <p:strVal val="ppt_x+ppt_w/2"/>
                                          </p:val>
                                        </p:tav>
                                      </p:tavLst>
                                    </p:anim>
                                    <p:anim calcmode="lin" valueType="num">
                                      <p:cBhvr>
                                        <p:cTn id="184" dur="3000"/>
                                        <p:tgtEl>
                                          <p:spTgt spid="20"/>
                                        </p:tgtEl>
                                        <p:attrNameLst>
                                          <p:attrName>ppt_y</p:attrName>
                                        </p:attrNameLst>
                                      </p:cBhvr>
                                      <p:tavLst>
                                        <p:tav tm="0">
                                          <p:val>
                                            <p:strVal val="ppt_y"/>
                                          </p:val>
                                        </p:tav>
                                        <p:tav tm="100000">
                                          <p:val>
                                            <p:strVal val="ppt_y"/>
                                          </p:val>
                                        </p:tav>
                                      </p:tavLst>
                                    </p:anim>
                                    <p:anim calcmode="lin" valueType="num">
                                      <p:cBhvr>
                                        <p:cTn id="185" dur="3000"/>
                                        <p:tgtEl>
                                          <p:spTgt spid="20"/>
                                        </p:tgtEl>
                                        <p:attrNameLst>
                                          <p:attrName>ppt_w</p:attrName>
                                        </p:attrNameLst>
                                      </p:cBhvr>
                                      <p:tavLst>
                                        <p:tav tm="0">
                                          <p:val>
                                            <p:strVal val="ppt_w"/>
                                          </p:val>
                                        </p:tav>
                                        <p:tav tm="100000">
                                          <p:val>
                                            <p:fltVal val="0"/>
                                          </p:val>
                                        </p:tav>
                                      </p:tavLst>
                                    </p:anim>
                                    <p:anim calcmode="lin" valueType="num">
                                      <p:cBhvr>
                                        <p:cTn id="186" dur="3000"/>
                                        <p:tgtEl>
                                          <p:spTgt spid="20"/>
                                        </p:tgtEl>
                                        <p:attrNameLst>
                                          <p:attrName>ppt_h</p:attrName>
                                        </p:attrNameLst>
                                      </p:cBhvr>
                                      <p:tavLst>
                                        <p:tav tm="0">
                                          <p:val>
                                            <p:strVal val="ppt_h"/>
                                          </p:val>
                                        </p:tav>
                                        <p:tav tm="100000">
                                          <p:val>
                                            <p:strVal val="ppt_h"/>
                                          </p:val>
                                        </p:tav>
                                      </p:tavLst>
                                    </p:anim>
                                    <p:set>
                                      <p:cBhvr>
                                        <p:cTn id="187" dur="1" fill="hold">
                                          <p:stCondLst>
                                            <p:cond delay="2999"/>
                                          </p:stCondLst>
                                        </p:cTn>
                                        <p:tgtEl>
                                          <p:spTgt spid="20"/>
                                        </p:tgtEl>
                                        <p:attrNameLst>
                                          <p:attrName>style.visibility</p:attrName>
                                        </p:attrNameLst>
                                      </p:cBhvr>
                                      <p:to>
                                        <p:strVal val="hidden"/>
                                      </p:to>
                                    </p:set>
                                  </p:childTnLst>
                                </p:cTn>
                              </p:par>
                              <p:par>
                                <p:cTn id="188" presetID="17" presetClass="entr" presetSubtype="10" fill="hold" nodeType="withEffect">
                                  <p:stCondLst>
                                    <p:cond delay="0"/>
                                  </p:stCondLst>
                                  <p:childTnLst>
                                    <p:set>
                                      <p:cBhvr>
                                        <p:cTn id="189" dur="1" fill="hold">
                                          <p:stCondLst>
                                            <p:cond delay="0"/>
                                          </p:stCondLst>
                                        </p:cTn>
                                        <p:tgtEl>
                                          <p:spTgt spid="5"/>
                                        </p:tgtEl>
                                        <p:attrNameLst>
                                          <p:attrName>style.visibility</p:attrName>
                                        </p:attrNameLst>
                                      </p:cBhvr>
                                      <p:to>
                                        <p:strVal val="visible"/>
                                      </p:to>
                                    </p:set>
                                    <p:anim calcmode="lin" valueType="num">
                                      <p:cBhvr>
                                        <p:cTn id="190" dur="3000" fill="hold"/>
                                        <p:tgtEl>
                                          <p:spTgt spid="5"/>
                                        </p:tgtEl>
                                        <p:attrNameLst>
                                          <p:attrName>ppt_w</p:attrName>
                                        </p:attrNameLst>
                                      </p:cBhvr>
                                      <p:tavLst>
                                        <p:tav tm="0">
                                          <p:val>
                                            <p:fltVal val="0"/>
                                          </p:val>
                                        </p:tav>
                                        <p:tav tm="100000">
                                          <p:val>
                                            <p:strVal val="#ppt_w"/>
                                          </p:val>
                                        </p:tav>
                                      </p:tavLst>
                                    </p:anim>
                                    <p:anim calcmode="lin" valueType="num">
                                      <p:cBhvr>
                                        <p:cTn id="191" dur="3000" fill="hold"/>
                                        <p:tgtEl>
                                          <p:spTgt spid="5"/>
                                        </p:tgtEl>
                                        <p:attrNameLst>
                                          <p:attrName>ppt_h</p:attrName>
                                        </p:attrNameLst>
                                      </p:cBhvr>
                                      <p:tavLst>
                                        <p:tav tm="0">
                                          <p:val>
                                            <p:strVal val="#ppt_h"/>
                                          </p:val>
                                        </p:tav>
                                        <p:tav tm="100000">
                                          <p:val>
                                            <p:strVal val="#ppt_h"/>
                                          </p:val>
                                        </p:tav>
                                      </p:tavLst>
                                    </p:anim>
                                  </p:childTnLst>
                                </p:cTn>
                              </p:par>
                            </p:childTnLst>
                          </p:cTn>
                        </p:par>
                        <p:par>
                          <p:cTn id="192" fill="hold">
                            <p:stCondLst>
                              <p:cond delay="6000"/>
                            </p:stCondLst>
                            <p:childTnLst>
                              <p:par>
                                <p:cTn id="193" presetID="40" presetClass="entr" presetSubtype="0" fill="hold" grpId="0" nodeType="afterEffect">
                                  <p:stCondLst>
                                    <p:cond delay="0"/>
                                  </p:stCondLst>
                                  <p:iterate type="lt">
                                    <p:tmPct val="10000"/>
                                  </p:iterate>
                                  <p:childTnLst>
                                    <p:set>
                                      <p:cBhvr>
                                        <p:cTn id="194" dur="1" fill="hold">
                                          <p:stCondLst>
                                            <p:cond delay="0"/>
                                          </p:stCondLst>
                                        </p:cTn>
                                        <p:tgtEl>
                                          <p:spTgt spid="21"/>
                                        </p:tgtEl>
                                        <p:attrNameLst>
                                          <p:attrName>style.visibility</p:attrName>
                                        </p:attrNameLst>
                                      </p:cBhvr>
                                      <p:to>
                                        <p:strVal val="visible"/>
                                      </p:to>
                                    </p:set>
                                    <p:animEffect transition="in" filter="fade">
                                      <p:cBhvr>
                                        <p:cTn id="195" dur="1000"/>
                                        <p:tgtEl>
                                          <p:spTgt spid="21"/>
                                        </p:tgtEl>
                                      </p:cBhvr>
                                    </p:animEffect>
                                    <p:anim calcmode="lin" valueType="num">
                                      <p:cBhvr>
                                        <p:cTn id="196" dur="1000" fill="hold"/>
                                        <p:tgtEl>
                                          <p:spTgt spid="21"/>
                                        </p:tgtEl>
                                        <p:attrNameLst>
                                          <p:attrName>ppt_x</p:attrName>
                                        </p:attrNameLst>
                                      </p:cBhvr>
                                      <p:tavLst>
                                        <p:tav tm="0">
                                          <p:val>
                                            <p:strVal val="#ppt_x-.1"/>
                                          </p:val>
                                        </p:tav>
                                        <p:tav tm="100000">
                                          <p:val>
                                            <p:strVal val="#ppt_x"/>
                                          </p:val>
                                        </p:tav>
                                      </p:tavLst>
                                    </p:anim>
                                    <p:anim calcmode="lin" valueType="num">
                                      <p:cBhvr>
                                        <p:cTn id="197" dur="1000" fill="hold"/>
                                        <p:tgtEl>
                                          <p:spTgt spid="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Imagen5.jpg"/>
          <p:cNvPicPr>
            <a:picLocks noChangeAspect="1"/>
          </p:cNvPicPr>
          <p:nvPr/>
        </p:nvPicPr>
        <p:blipFill>
          <a:blip r:embed="rId2" cstate="print"/>
          <a:stretch>
            <a:fillRect/>
          </a:stretch>
        </p:blipFill>
        <p:spPr bwMode="auto">
          <a:xfrm>
            <a:off x="0" y="11113"/>
            <a:ext cx="9143999" cy="5692775"/>
          </a:xfrm>
          <a:prstGeom prst="rect">
            <a:avLst/>
          </a:prstGeom>
          <a:noFill/>
          <a:ln w="9525">
            <a:noFill/>
            <a:miter lim="800000"/>
            <a:headEnd/>
            <a:tailEnd/>
          </a:ln>
        </p:spPr>
      </p:pic>
      <p:sp>
        <p:nvSpPr>
          <p:cNvPr id="8" name="7 Paralelogramo"/>
          <p:cNvSpPr/>
          <p:nvPr/>
        </p:nvSpPr>
        <p:spPr>
          <a:xfrm>
            <a:off x="0" y="2917825"/>
            <a:ext cx="4500563" cy="2797175"/>
          </a:xfrm>
          <a:prstGeom prst="parallelogram">
            <a:avLst>
              <a:gd name="adj" fmla="val 125854"/>
            </a:avLst>
          </a:prstGeom>
          <a:solidFill>
            <a:schemeClr val="accent2">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Paralelogramo"/>
          <p:cNvSpPr/>
          <p:nvPr/>
        </p:nvSpPr>
        <p:spPr>
          <a:xfrm flipH="1">
            <a:off x="4214813" y="3095625"/>
            <a:ext cx="4429125" cy="2619375"/>
          </a:xfrm>
          <a:prstGeom prst="parallelogram">
            <a:avLst>
              <a:gd name="adj" fmla="val 131512"/>
            </a:avLst>
          </a:prstGeom>
          <a:solidFill>
            <a:schemeClr val="accent2">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Paralelogramo"/>
          <p:cNvSpPr/>
          <p:nvPr/>
        </p:nvSpPr>
        <p:spPr>
          <a:xfrm>
            <a:off x="4572000" y="0"/>
            <a:ext cx="4572000" cy="2738438"/>
          </a:xfrm>
          <a:prstGeom prst="parallelogram">
            <a:avLst>
              <a:gd name="adj" fmla="val 128939"/>
            </a:avLst>
          </a:prstGeom>
          <a:solidFill>
            <a:schemeClr val="accent2">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Paralelogramo"/>
          <p:cNvSpPr/>
          <p:nvPr/>
        </p:nvSpPr>
        <p:spPr>
          <a:xfrm flipH="1">
            <a:off x="0" y="0"/>
            <a:ext cx="4562475" cy="2738438"/>
          </a:xfrm>
          <a:prstGeom prst="parallelogram">
            <a:avLst>
              <a:gd name="adj" fmla="val 128940"/>
            </a:avLst>
          </a:prstGeom>
          <a:solidFill>
            <a:schemeClr val="accent2">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Paralelogramo"/>
          <p:cNvSpPr/>
          <p:nvPr/>
        </p:nvSpPr>
        <p:spPr>
          <a:xfrm flipH="1">
            <a:off x="642938" y="0"/>
            <a:ext cx="4143375" cy="2441575"/>
          </a:xfrm>
          <a:prstGeom prst="parallelogram">
            <a:avLst>
              <a:gd name="adj" fmla="val 132030"/>
            </a:avLst>
          </a:prstGeom>
          <a:solidFill>
            <a:schemeClr val="accent2">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Paralelogramo"/>
          <p:cNvSpPr/>
          <p:nvPr/>
        </p:nvSpPr>
        <p:spPr>
          <a:xfrm>
            <a:off x="4429125" y="0"/>
            <a:ext cx="4000500" cy="2441575"/>
          </a:xfrm>
          <a:prstGeom prst="parallelogram">
            <a:avLst>
              <a:gd name="adj" fmla="val 125456"/>
            </a:avLst>
          </a:prstGeom>
          <a:solidFill>
            <a:schemeClr val="accent2">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Paralelogramo"/>
          <p:cNvSpPr/>
          <p:nvPr/>
        </p:nvSpPr>
        <p:spPr>
          <a:xfrm>
            <a:off x="642938" y="3214688"/>
            <a:ext cx="3857625" cy="2500312"/>
          </a:xfrm>
          <a:prstGeom prst="parallelogram">
            <a:avLst>
              <a:gd name="adj" fmla="val 118687"/>
            </a:avLst>
          </a:prstGeom>
          <a:solidFill>
            <a:schemeClr val="accent2">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Paralelogramo"/>
          <p:cNvSpPr/>
          <p:nvPr/>
        </p:nvSpPr>
        <p:spPr>
          <a:xfrm flipH="1">
            <a:off x="4572000" y="2976563"/>
            <a:ext cx="4572000" cy="2738437"/>
          </a:xfrm>
          <a:prstGeom prst="parallelogram">
            <a:avLst>
              <a:gd name="adj" fmla="val 131809"/>
            </a:avLst>
          </a:prstGeom>
          <a:solidFill>
            <a:schemeClr val="accent2">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CuadroTexto"/>
          <p:cNvSpPr txBox="1"/>
          <p:nvPr/>
        </p:nvSpPr>
        <p:spPr>
          <a:xfrm>
            <a:off x="755576" y="4873724"/>
            <a:ext cx="763284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capacidad del teatro era para más de cinco mil espectadores, con una altura de veintidós metros.</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17" name="16 CuadroTexto"/>
          <p:cNvSpPr txBox="1"/>
          <p:nvPr/>
        </p:nvSpPr>
        <p:spPr>
          <a:xfrm>
            <a:off x="2051720" y="1561356"/>
            <a:ext cx="4896544" cy="461665"/>
          </a:xfrm>
          <a:prstGeom prst="rect">
            <a:avLst/>
          </a:prstGeom>
          <a:noFill/>
        </p:spPr>
        <p:txBody>
          <a:bodyPr wrap="square" rtlCol="0">
            <a:spAutoFit/>
          </a:bodyPr>
          <a:lstStyle/>
          <a:p>
            <a:r>
              <a:rPr lang="es-ES" sz="2400" b="1" i="1" dirty="0" smtClean="0">
                <a:effectLst>
                  <a:glow rad="101600">
                    <a:srgbClr val="C00000">
                      <a:alpha val="60000"/>
                    </a:srgbClr>
                  </a:glow>
                  <a:outerShdw blurRad="38100" dist="38100" dir="2700000" algn="tl">
                    <a:srgbClr val="000000">
                      <a:alpha val="43137"/>
                    </a:srgbClr>
                  </a:outerShdw>
                </a:effectLst>
                <a:latin typeface="Lucida Bright" pitchFamily="18" charset="0"/>
              </a:rPr>
              <a:t>Anfiteatro Romano de Mérida</a:t>
            </a:r>
            <a:endParaRPr lang="es-ES" sz="2400" b="1"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22000">
        <p:split orient="vert"/>
      </p:transition>
    </mc:Choice>
    <mc:Fallback xmlns="">
      <p:transition spd="slow" advTm="22000">
        <p:split orient="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12"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3000" fill="hold"/>
                                        <p:tgtEl>
                                          <p:spTgt spid="10"/>
                                        </p:tgtEl>
                                        <p:attrNameLst>
                                          <p:attrName>ppt_x</p:attrName>
                                        </p:attrNameLst>
                                      </p:cBhvr>
                                      <p:tavLst>
                                        <p:tav tm="0">
                                          <p:val>
                                            <p:strVal val="0-#ppt_w/2"/>
                                          </p:val>
                                        </p:tav>
                                        <p:tav tm="100000">
                                          <p:val>
                                            <p:strVal val="#ppt_x"/>
                                          </p:val>
                                        </p:tav>
                                      </p:tavLst>
                                    </p:anim>
                                    <p:anim calcmode="lin" valueType="num">
                                      <p:cBhvr additive="base">
                                        <p:cTn id="8" dur="3000" fill="hold"/>
                                        <p:tgtEl>
                                          <p:spTgt spid="10"/>
                                        </p:tgtEl>
                                        <p:attrNameLst>
                                          <p:attrName>ppt_y</p:attrName>
                                        </p:attrNameLst>
                                      </p:cBhvr>
                                      <p:tavLst>
                                        <p:tav tm="0">
                                          <p:val>
                                            <p:strVal val="1+#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3000" fill="hold"/>
                                        <p:tgtEl>
                                          <p:spTgt spid="11"/>
                                        </p:tgtEl>
                                        <p:attrNameLst>
                                          <p:attrName>ppt_x</p:attrName>
                                        </p:attrNameLst>
                                      </p:cBhvr>
                                      <p:tavLst>
                                        <p:tav tm="0">
                                          <p:val>
                                            <p:strVal val="1+#ppt_w/2"/>
                                          </p:val>
                                        </p:tav>
                                        <p:tav tm="100000">
                                          <p:val>
                                            <p:strVal val="#ppt_x"/>
                                          </p:val>
                                        </p:tav>
                                      </p:tavLst>
                                    </p:anim>
                                    <p:anim calcmode="lin" valueType="num">
                                      <p:cBhvr additive="base">
                                        <p:cTn id="12" dur="3000" fill="hold"/>
                                        <p:tgtEl>
                                          <p:spTgt spid="11"/>
                                        </p:tgtEl>
                                        <p:attrNameLst>
                                          <p:attrName>ppt_y</p:attrName>
                                        </p:attrNameLst>
                                      </p:cBhvr>
                                      <p:tavLst>
                                        <p:tav tm="0">
                                          <p:val>
                                            <p:strVal val="1+#ppt_h/2"/>
                                          </p:val>
                                        </p:tav>
                                        <p:tav tm="100000">
                                          <p:val>
                                            <p:strVal val="#ppt_y"/>
                                          </p:val>
                                        </p:tav>
                                      </p:tavLst>
                                    </p:anim>
                                  </p:childTnLst>
                                </p:cTn>
                              </p:par>
                              <p:par>
                                <p:cTn id="13" presetID="2" presetClass="entr" presetSubtype="3"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3000" fill="hold"/>
                                        <p:tgtEl>
                                          <p:spTgt spid="8"/>
                                        </p:tgtEl>
                                        <p:attrNameLst>
                                          <p:attrName>ppt_x</p:attrName>
                                        </p:attrNameLst>
                                      </p:cBhvr>
                                      <p:tavLst>
                                        <p:tav tm="0">
                                          <p:val>
                                            <p:strVal val="1+#ppt_w/2"/>
                                          </p:val>
                                        </p:tav>
                                        <p:tav tm="100000">
                                          <p:val>
                                            <p:strVal val="#ppt_x"/>
                                          </p:val>
                                        </p:tav>
                                      </p:tavLst>
                                    </p:anim>
                                    <p:anim calcmode="lin" valueType="num">
                                      <p:cBhvr additive="base">
                                        <p:cTn id="16" dur="3000" fill="hold"/>
                                        <p:tgtEl>
                                          <p:spTgt spid="8"/>
                                        </p:tgtEl>
                                        <p:attrNameLst>
                                          <p:attrName>ppt_y</p:attrName>
                                        </p:attrNameLst>
                                      </p:cBhvr>
                                      <p:tavLst>
                                        <p:tav tm="0">
                                          <p:val>
                                            <p:strVal val="0-#ppt_h/2"/>
                                          </p:val>
                                        </p:tav>
                                        <p:tav tm="100000">
                                          <p:val>
                                            <p:strVal val="#ppt_y"/>
                                          </p:val>
                                        </p:tav>
                                      </p:tavLst>
                                    </p:anim>
                                  </p:childTnLst>
                                </p:cTn>
                              </p:par>
                              <p:par>
                                <p:cTn id="17" presetID="2" presetClass="entr" presetSubtype="9"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3000" fill="hold"/>
                                        <p:tgtEl>
                                          <p:spTgt spid="9"/>
                                        </p:tgtEl>
                                        <p:attrNameLst>
                                          <p:attrName>ppt_x</p:attrName>
                                        </p:attrNameLst>
                                      </p:cBhvr>
                                      <p:tavLst>
                                        <p:tav tm="0">
                                          <p:val>
                                            <p:strVal val="0-#ppt_w/2"/>
                                          </p:val>
                                        </p:tav>
                                        <p:tav tm="100000">
                                          <p:val>
                                            <p:strVal val="#ppt_x"/>
                                          </p:val>
                                        </p:tav>
                                      </p:tavLst>
                                    </p:anim>
                                    <p:anim calcmode="lin" valueType="num">
                                      <p:cBhvr additive="base">
                                        <p:cTn id="20" dur="3000" fill="hold"/>
                                        <p:tgtEl>
                                          <p:spTgt spid="9"/>
                                        </p:tgtEl>
                                        <p:attrNameLst>
                                          <p:attrName>ppt_y</p:attrName>
                                        </p:attrNameLst>
                                      </p:cBhvr>
                                      <p:tavLst>
                                        <p:tav tm="0">
                                          <p:val>
                                            <p:strVal val="0-#ppt_h/2"/>
                                          </p:val>
                                        </p:tav>
                                        <p:tav tm="100000">
                                          <p:val>
                                            <p:strVal val="#ppt_y"/>
                                          </p:val>
                                        </p:tav>
                                      </p:tavLst>
                                    </p:anim>
                                  </p:childTnLst>
                                </p:cTn>
                              </p:par>
                              <p:par>
                                <p:cTn id="21" presetID="2" presetClass="entr" presetSubtype="6"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3000" fill="hold"/>
                                        <p:tgtEl>
                                          <p:spTgt spid="12"/>
                                        </p:tgtEl>
                                        <p:attrNameLst>
                                          <p:attrName>ppt_x</p:attrName>
                                        </p:attrNameLst>
                                      </p:cBhvr>
                                      <p:tavLst>
                                        <p:tav tm="0">
                                          <p:val>
                                            <p:strVal val="1+#ppt_w/2"/>
                                          </p:val>
                                        </p:tav>
                                        <p:tav tm="100000">
                                          <p:val>
                                            <p:strVal val="#ppt_x"/>
                                          </p:val>
                                        </p:tav>
                                      </p:tavLst>
                                    </p:anim>
                                    <p:anim calcmode="lin" valueType="num">
                                      <p:cBhvr additive="base">
                                        <p:cTn id="24" dur="3000" fill="hold"/>
                                        <p:tgtEl>
                                          <p:spTgt spid="12"/>
                                        </p:tgtEl>
                                        <p:attrNameLst>
                                          <p:attrName>ppt_y</p:attrName>
                                        </p:attrNameLst>
                                      </p:cBhvr>
                                      <p:tavLst>
                                        <p:tav tm="0">
                                          <p:val>
                                            <p:strVal val="1+#ppt_h/2"/>
                                          </p:val>
                                        </p:tav>
                                        <p:tav tm="100000">
                                          <p:val>
                                            <p:strVal val="#ppt_y"/>
                                          </p:val>
                                        </p:tav>
                                      </p:tavLst>
                                    </p:anim>
                                  </p:childTnLst>
                                </p:cTn>
                              </p:par>
                              <p:par>
                                <p:cTn id="25" presetID="2" presetClass="entr" presetSubtype="12" fill="hold" nodeType="withEffect">
                                  <p:stCondLst>
                                    <p:cond delay="0"/>
                                  </p:stCondLst>
                                  <p:childTnLst>
                                    <p:set>
                                      <p:cBhvr>
                                        <p:cTn id="26" dur="1" fill="hold">
                                          <p:stCondLst>
                                            <p:cond delay="0"/>
                                          </p:stCondLst>
                                        </p:cTn>
                                        <p:tgtEl>
                                          <p:spTgt spid="14"/>
                                        </p:tgtEl>
                                        <p:attrNameLst>
                                          <p:attrName>style.visibility</p:attrName>
                                        </p:attrNameLst>
                                      </p:cBhvr>
                                      <p:to>
                                        <p:strVal val="visible"/>
                                      </p:to>
                                    </p:set>
                                    <p:anim calcmode="lin" valueType="num">
                                      <p:cBhvr additive="base">
                                        <p:cTn id="27" dur="3000" fill="hold"/>
                                        <p:tgtEl>
                                          <p:spTgt spid="14"/>
                                        </p:tgtEl>
                                        <p:attrNameLst>
                                          <p:attrName>ppt_x</p:attrName>
                                        </p:attrNameLst>
                                      </p:cBhvr>
                                      <p:tavLst>
                                        <p:tav tm="0">
                                          <p:val>
                                            <p:strVal val="0-#ppt_w/2"/>
                                          </p:val>
                                        </p:tav>
                                        <p:tav tm="100000">
                                          <p:val>
                                            <p:strVal val="#ppt_x"/>
                                          </p:val>
                                        </p:tav>
                                      </p:tavLst>
                                    </p:anim>
                                    <p:anim calcmode="lin" valueType="num">
                                      <p:cBhvr additive="base">
                                        <p:cTn id="28" dur="3000" fill="hold"/>
                                        <p:tgtEl>
                                          <p:spTgt spid="14"/>
                                        </p:tgtEl>
                                        <p:attrNameLst>
                                          <p:attrName>ppt_y</p:attrName>
                                        </p:attrNameLst>
                                      </p:cBhvr>
                                      <p:tavLst>
                                        <p:tav tm="0">
                                          <p:val>
                                            <p:strVal val="1+#ppt_h/2"/>
                                          </p:val>
                                        </p:tav>
                                        <p:tav tm="100000">
                                          <p:val>
                                            <p:strVal val="#ppt_y"/>
                                          </p:val>
                                        </p:tav>
                                      </p:tavLst>
                                    </p:anim>
                                  </p:childTnLst>
                                </p:cTn>
                              </p:par>
                              <p:par>
                                <p:cTn id="29" presetID="2" presetClass="entr" presetSubtype="3" fill="hold" nodeType="withEffect">
                                  <p:stCondLst>
                                    <p:cond delay="0"/>
                                  </p:stCondLst>
                                  <p:childTnLst>
                                    <p:set>
                                      <p:cBhvr>
                                        <p:cTn id="30" dur="1" fill="hold">
                                          <p:stCondLst>
                                            <p:cond delay="0"/>
                                          </p:stCondLst>
                                        </p:cTn>
                                        <p:tgtEl>
                                          <p:spTgt spid="15"/>
                                        </p:tgtEl>
                                        <p:attrNameLst>
                                          <p:attrName>style.visibility</p:attrName>
                                        </p:attrNameLst>
                                      </p:cBhvr>
                                      <p:to>
                                        <p:strVal val="visible"/>
                                      </p:to>
                                    </p:set>
                                    <p:anim calcmode="lin" valueType="num">
                                      <p:cBhvr additive="base">
                                        <p:cTn id="31" dur="3000" fill="hold"/>
                                        <p:tgtEl>
                                          <p:spTgt spid="15"/>
                                        </p:tgtEl>
                                        <p:attrNameLst>
                                          <p:attrName>ppt_x</p:attrName>
                                        </p:attrNameLst>
                                      </p:cBhvr>
                                      <p:tavLst>
                                        <p:tav tm="0">
                                          <p:val>
                                            <p:strVal val="1+#ppt_w/2"/>
                                          </p:val>
                                        </p:tav>
                                        <p:tav tm="100000">
                                          <p:val>
                                            <p:strVal val="#ppt_x"/>
                                          </p:val>
                                        </p:tav>
                                      </p:tavLst>
                                    </p:anim>
                                    <p:anim calcmode="lin" valueType="num">
                                      <p:cBhvr additive="base">
                                        <p:cTn id="32" dur="3000" fill="hold"/>
                                        <p:tgtEl>
                                          <p:spTgt spid="15"/>
                                        </p:tgtEl>
                                        <p:attrNameLst>
                                          <p:attrName>ppt_y</p:attrName>
                                        </p:attrNameLst>
                                      </p:cBhvr>
                                      <p:tavLst>
                                        <p:tav tm="0">
                                          <p:val>
                                            <p:strVal val="0-#ppt_h/2"/>
                                          </p:val>
                                        </p:tav>
                                        <p:tav tm="100000">
                                          <p:val>
                                            <p:strVal val="#ppt_y"/>
                                          </p:val>
                                        </p:tav>
                                      </p:tavLst>
                                    </p:anim>
                                  </p:childTnLst>
                                </p:cTn>
                              </p:par>
                              <p:par>
                                <p:cTn id="33" presetID="2" presetClass="entr" presetSubtype="9" fill="hold" nodeType="withEffect">
                                  <p:stCondLst>
                                    <p:cond delay="0"/>
                                  </p:stCondLst>
                                  <p:childTnLst>
                                    <p:set>
                                      <p:cBhvr>
                                        <p:cTn id="34" dur="1" fill="hold">
                                          <p:stCondLst>
                                            <p:cond delay="0"/>
                                          </p:stCondLst>
                                        </p:cTn>
                                        <p:tgtEl>
                                          <p:spTgt spid="16"/>
                                        </p:tgtEl>
                                        <p:attrNameLst>
                                          <p:attrName>style.visibility</p:attrName>
                                        </p:attrNameLst>
                                      </p:cBhvr>
                                      <p:to>
                                        <p:strVal val="visible"/>
                                      </p:to>
                                    </p:set>
                                    <p:anim calcmode="lin" valueType="num">
                                      <p:cBhvr additive="base">
                                        <p:cTn id="35" dur="3000" fill="hold"/>
                                        <p:tgtEl>
                                          <p:spTgt spid="16"/>
                                        </p:tgtEl>
                                        <p:attrNameLst>
                                          <p:attrName>ppt_x</p:attrName>
                                        </p:attrNameLst>
                                      </p:cBhvr>
                                      <p:tavLst>
                                        <p:tav tm="0">
                                          <p:val>
                                            <p:strVal val="0-#ppt_w/2"/>
                                          </p:val>
                                        </p:tav>
                                        <p:tav tm="100000">
                                          <p:val>
                                            <p:strVal val="#ppt_x"/>
                                          </p:val>
                                        </p:tav>
                                      </p:tavLst>
                                    </p:anim>
                                    <p:anim calcmode="lin" valueType="num">
                                      <p:cBhvr additive="base">
                                        <p:cTn id="36" dur="3000" fill="hold"/>
                                        <p:tgtEl>
                                          <p:spTgt spid="16"/>
                                        </p:tgtEl>
                                        <p:attrNameLst>
                                          <p:attrName>ppt_y</p:attrName>
                                        </p:attrNameLst>
                                      </p:cBhvr>
                                      <p:tavLst>
                                        <p:tav tm="0">
                                          <p:val>
                                            <p:strVal val="0-#ppt_h/2"/>
                                          </p:val>
                                        </p:tav>
                                        <p:tav tm="100000">
                                          <p:val>
                                            <p:strVal val="#ppt_y"/>
                                          </p:val>
                                        </p:tav>
                                      </p:tavLst>
                                    </p:anim>
                                  </p:childTnLst>
                                </p:cTn>
                              </p:par>
                            </p:childTnLst>
                          </p:cTn>
                        </p:par>
                        <p:par>
                          <p:cTn id="37" fill="hold" nodeType="afterGroup">
                            <p:stCondLst>
                              <p:cond delay="3000"/>
                            </p:stCondLst>
                            <p:childTnLst>
                              <p:par>
                                <p:cTn id="38" presetID="2" presetClass="exit" presetSubtype="4" fill="hold" nodeType="afterEffect">
                                  <p:stCondLst>
                                    <p:cond delay="0"/>
                                  </p:stCondLst>
                                  <p:childTnLst>
                                    <p:anim calcmode="lin" valueType="num">
                                      <p:cBhvr additive="base">
                                        <p:cTn id="39" dur="3000"/>
                                        <p:tgtEl>
                                          <p:spTgt spid="10"/>
                                        </p:tgtEl>
                                        <p:attrNameLst>
                                          <p:attrName>ppt_x</p:attrName>
                                        </p:attrNameLst>
                                      </p:cBhvr>
                                      <p:tavLst>
                                        <p:tav tm="0">
                                          <p:val>
                                            <p:strVal val="ppt_x"/>
                                          </p:val>
                                        </p:tav>
                                        <p:tav tm="100000">
                                          <p:val>
                                            <p:strVal val="ppt_x"/>
                                          </p:val>
                                        </p:tav>
                                      </p:tavLst>
                                    </p:anim>
                                    <p:anim calcmode="lin" valueType="num">
                                      <p:cBhvr additive="base">
                                        <p:cTn id="40" dur="3000"/>
                                        <p:tgtEl>
                                          <p:spTgt spid="10"/>
                                        </p:tgtEl>
                                        <p:attrNameLst>
                                          <p:attrName>ppt_y</p:attrName>
                                        </p:attrNameLst>
                                      </p:cBhvr>
                                      <p:tavLst>
                                        <p:tav tm="0">
                                          <p:val>
                                            <p:strVal val="ppt_y"/>
                                          </p:val>
                                        </p:tav>
                                        <p:tav tm="100000">
                                          <p:val>
                                            <p:strVal val="1+ppt_h/2"/>
                                          </p:val>
                                        </p:tav>
                                      </p:tavLst>
                                    </p:anim>
                                    <p:set>
                                      <p:cBhvr>
                                        <p:cTn id="41" dur="1" fill="hold">
                                          <p:stCondLst>
                                            <p:cond delay="2999"/>
                                          </p:stCondLst>
                                        </p:cTn>
                                        <p:tgtEl>
                                          <p:spTgt spid="10"/>
                                        </p:tgtEl>
                                        <p:attrNameLst>
                                          <p:attrName>style.visibility</p:attrName>
                                        </p:attrNameLst>
                                      </p:cBhvr>
                                      <p:to>
                                        <p:strVal val="hidden"/>
                                      </p:to>
                                    </p:set>
                                  </p:childTnLst>
                                </p:cTn>
                              </p:par>
                              <p:par>
                                <p:cTn id="42" presetID="2" presetClass="exit" presetSubtype="4" fill="hold" nodeType="withEffect">
                                  <p:stCondLst>
                                    <p:cond delay="0"/>
                                  </p:stCondLst>
                                  <p:childTnLst>
                                    <p:anim calcmode="lin" valueType="num">
                                      <p:cBhvr additive="base">
                                        <p:cTn id="43" dur="3000"/>
                                        <p:tgtEl>
                                          <p:spTgt spid="11"/>
                                        </p:tgtEl>
                                        <p:attrNameLst>
                                          <p:attrName>ppt_x</p:attrName>
                                        </p:attrNameLst>
                                      </p:cBhvr>
                                      <p:tavLst>
                                        <p:tav tm="0">
                                          <p:val>
                                            <p:strVal val="ppt_x"/>
                                          </p:val>
                                        </p:tav>
                                        <p:tav tm="100000">
                                          <p:val>
                                            <p:strVal val="ppt_x"/>
                                          </p:val>
                                        </p:tav>
                                      </p:tavLst>
                                    </p:anim>
                                    <p:anim calcmode="lin" valueType="num">
                                      <p:cBhvr additive="base">
                                        <p:cTn id="44" dur="3000"/>
                                        <p:tgtEl>
                                          <p:spTgt spid="11"/>
                                        </p:tgtEl>
                                        <p:attrNameLst>
                                          <p:attrName>ppt_y</p:attrName>
                                        </p:attrNameLst>
                                      </p:cBhvr>
                                      <p:tavLst>
                                        <p:tav tm="0">
                                          <p:val>
                                            <p:strVal val="ppt_y"/>
                                          </p:val>
                                        </p:tav>
                                        <p:tav tm="100000">
                                          <p:val>
                                            <p:strVal val="1+ppt_h/2"/>
                                          </p:val>
                                        </p:tav>
                                      </p:tavLst>
                                    </p:anim>
                                    <p:set>
                                      <p:cBhvr>
                                        <p:cTn id="45" dur="1" fill="hold">
                                          <p:stCondLst>
                                            <p:cond delay="2999"/>
                                          </p:stCondLst>
                                        </p:cTn>
                                        <p:tgtEl>
                                          <p:spTgt spid="11"/>
                                        </p:tgtEl>
                                        <p:attrNameLst>
                                          <p:attrName>style.visibility</p:attrName>
                                        </p:attrNameLst>
                                      </p:cBhvr>
                                      <p:to>
                                        <p:strVal val="hidden"/>
                                      </p:to>
                                    </p:set>
                                  </p:childTnLst>
                                </p:cTn>
                              </p:par>
                              <p:par>
                                <p:cTn id="46" presetID="2" presetClass="exit" presetSubtype="4" fill="hold" nodeType="withEffect">
                                  <p:stCondLst>
                                    <p:cond delay="0"/>
                                  </p:stCondLst>
                                  <p:childTnLst>
                                    <p:anim calcmode="lin" valueType="num">
                                      <p:cBhvr additive="base">
                                        <p:cTn id="47" dur="3000"/>
                                        <p:tgtEl>
                                          <p:spTgt spid="12"/>
                                        </p:tgtEl>
                                        <p:attrNameLst>
                                          <p:attrName>ppt_x</p:attrName>
                                        </p:attrNameLst>
                                      </p:cBhvr>
                                      <p:tavLst>
                                        <p:tav tm="0">
                                          <p:val>
                                            <p:strVal val="ppt_x"/>
                                          </p:val>
                                        </p:tav>
                                        <p:tav tm="100000">
                                          <p:val>
                                            <p:strVal val="ppt_x"/>
                                          </p:val>
                                        </p:tav>
                                      </p:tavLst>
                                    </p:anim>
                                    <p:anim calcmode="lin" valueType="num">
                                      <p:cBhvr additive="base">
                                        <p:cTn id="48" dur="3000"/>
                                        <p:tgtEl>
                                          <p:spTgt spid="12"/>
                                        </p:tgtEl>
                                        <p:attrNameLst>
                                          <p:attrName>ppt_y</p:attrName>
                                        </p:attrNameLst>
                                      </p:cBhvr>
                                      <p:tavLst>
                                        <p:tav tm="0">
                                          <p:val>
                                            <p:strVal val="ppt_y"/>
                                          </p:val>
                                        </p:tav>
                                        <p:tav tm="100000">
                                          <p:val>
                                            <p:strVal val="1+ppt_h/2"/>
                                          </p:val>
                                        </p:tav>
                                      </p:tavLst>
                                    </p:anim>
                                    <p:set>
                                      <p:cBhvr>
                                        <p:cTn id="49" dur="1" fill="hold">
                                          <p:stCondLst>
                                            <p:cond delay="2999"/>
                                          </p:stCondLst>
                                        </p:cTn>
                                        <p:tgtEl>
                                          <p:spTgt spid="12"/>
                                        </p:tgtEl>
                                        <p:attrNameLst>
                                          <p:attrName>style.visibility</p:attrName>
                                        </p:attrNameLst>
                                      </p:cBhvr>
                                      <p:to>
                                        <p:strVal val="hidden"/>
                                      </p:to>
                                    </p:set>
                                  </p:childTnLst>
                                </p:cTn>
                              </p:par>
                              <p:par>
                                <p:cTn id="50" presetID="2" presetClass="exit" presetSubtype="4" fill="hold" nodeType="withEffect">
                                  <p:stCondLst>
                                    <p:cond delay="0"/>
                                  </p:stCondLst>
                                  <p:childTnLst>
                                    <p:anim calcmode="lin" valueType="num">
                                      <p:cBhvr additive="base">
                                        <p:cTn id="51" dur="3000"/>
                                        <p:tgtEl>
                                          <p:spTgt spid="14"/>
                                        </p:tgtEl>
                                        <p:attrNameLst>
                                          <p:attrName>ppt_x</p:attrName>
                                        </p:attrNameLst>
                                      </p:cBhvr>
                                      <p:tavLst>
                                        <p:tav tm="0">
                                          <p:val>
                                            <p:strVal val="ppt_x"/>
                                          </p:val>
                                        </p:tav>
                                        <p:tav tm="100000">
                                          <p:val>
                                            <p:strVal val="ppt_x"/>
                                          </p:val>
                                        </p:tav>
                                      </p:tavLst>
                                    </p:anim>
                                    <p:anim calcmode="lin" valueType="num">
                                      <p:cBhvr additive="base">
                                        <p:cTn id="52" dur="3000"/>
                                        <p:tgtEl>
                                          <p:spTgt spid="14"/>
                                        </p:tgtEl>
                                        <p:attrNameLst>
                                          <p:attrName>ppt_y</p:attrName>
                                        </p:attrNameLst>
                                      </p:cBhvr>
                                      <p:tavLst>
                                        <p:tav tm="0">
                                          <p:val>
                                            <p:strVal val="ppt_y"/>
                                          </p:val>
                                        </p:tav>
                                        <p:tav tm="100000">
                                          <p:val>
                                            <p:strVal val="1+ppt_h/2"/>
                                          </p:val>
                                        </p:tav>
                                      </p:tavLst>
                                    </p:anim>
                                    <p:set>
                                      <p:cBhvr>
                                        <p:cTn id="53" dur="1" fill="hold">
                                          <p:stCondLst>
                                            <p:cond delay="2999"/>
                                          </p:stCondLst>
                                        </p:cTn>
                                        <p:tgtEl>
                                          <p:spTgt spid="14"/>
                                        </p:tgtEl>
                                        <p:attrNameLst>
                                          <p:attrName>style.visibility</p:attrName>
                                        </p:attrNameLst>
                                      </p:cBhvr>
                                      <p:to>
                                        <p:strVal val="hidden"/>
                                      </p:to>
                                    </p:set>
                                  </p:childTnLst>
                                </p:cTn>
                              </p:par>
                              <p:par>
                                <p:cTn id="54" presetID="2" presetClass="exit" presetSubtype="1" fill="hold" nodeType="withEffect">
                                  <p:stCondLst>
                                    <p:cond delay="0"/>
                                  </p:stCondLst>
                                  <p:childTnLst>
                                    <p:anim calcmode="lin" valueType="num">
                                      <p:cBhvr additive="base">
                                        <p:cTn id="55" dur="3000"/>
                                        <p:tgtEl>
                                          <p:spTgt spid="8"/>
                                        </p:tgtEl>
                                        <p:attrNameLst>
                                          <p:attrName>ppt_x</p:attrName>
                                        </p:attrNameLst>
                                      </p:cBhvr>
                                      <p:tavLst>
                                        <p:tav tm="0">
                                          <p:val>
                                            <p:strVal val="ppt_x"/>
                                          </p:val>
                                        </p:tav>
                                        <p:tav tm="100000">
                                          <p:val>
                                            <p:strVal val="ppt_x"/>
                                          </p:val>
                                        </p:tav>
                                      </p:tavLst>
                                    </p:anim>
                                    <p:anim calcmode="lin" valueType="num">
                                      <p:cBhvr additive="base">
                                        <p:cTn id="56" dur="3000"/>
                                        <p:tgtEl>
                                          <p:spTgt spid="8"/>
                                        </p:tgtEl>
                                        <p:attrNameLst>
                                          <p:attrName>ppt_y</p:attrName>
                                        </p:attrNameLst>
                                      </p:cBhvr>
                                      <p:tavLst>
                                        <p:tav tm="0">
                                          <p:val>
                                            <p:strVal val="ppt_y"/>
                                          </p:val>
                                        </p:tav>
                                        <p:tav tm="100000">
                                          <p:val>
                                            <p:strVal val="0-ppt_h/2"/>
                                          </p:val>
                                        </p:tav>
                                      </p:tavLst>
                                    </p:anim>
                                    <p:set>
                                      <p:cBhvr>
                                        <p:cTn id="57" dur="1" fill="hold">
                                          <p:stCondLst>
                                            <p:cond delay="2999"/>
                                          </p:stCondLst>
                                        </p:cTn>
                                        <p:tgtEl>
                                          <p:spTgt spid="8"/>
                                        </p:tgtEl>
                                        <p:attrNameLst>
                                          <p:attrName>style.visibility</p:attrName>
                                        </p:attrNameLst>
                                      </p:cBhvr>
                                      <p:to>
                                        <p:strVal val="hidden"/>
                                      </p:to>
                                    </p:set>
                                  </p:childTnLst>
                                </p:cTn>
                              </p:par>
                              <p:par>
                                <p:cTn id="58" presetID="2" presetClass="exit" presetSubtype="1" fill="hold" nodeType="withEffect">
                                  <p:stCondLst>
                                    <p:cond delay="0"/>
                                  </p:stCondLst>
                                  <p:childTnLst>
                                    <p:anim calcmode="lin" valueType="num">
                                      <p:cBhvr additive="base">
                                        <p:cTn id="59" dur="3000"/>
                                        <p:tgtEl>
                                          <p:spTgt spid="9"/>
                                        </p:tgtEl>
                                        <p:attrNameLst>
                                          <p:attrName>ppt_x</p:attrName>
                                        </p:attrNameLst>
                                      </p:cBhvr>
                                      <p:tavLst>
                                        <p:tav tm="0">
                                          <p:val>
                                            <p:strVal val="ppt_x"/>
                                          </p:val>
                                        </p:tav>
                                        <p:tav tm="100000">
                                          <p:val>
                                            <p:strVal val="ppt_x"/>
                                          </p:val>
                                        </p:tav>
                                      </p:tavLst>
                                    </p:anim>
                                    <p:anim calcmode="lin" valueType="num">
                                      <p:cBhvr additive="base">
                                        <p:cTn id="60" dur="3000"/>
                                        <p:tgtEl>
                                          <p:spTgt spid="9"/>
                                        </p:tgtEl>
                                        <p:attrNameLst>
                                          <p:attrName>ppt_y</p:attrName>
                                        </p:attrNameLst>
                                      </p:cBhvr>
                                      <p:tavLst>
                                        <p:tav tm="0">
                                          <p:val>
                                            <p:strVal val="ppt_y"/>
                                          </p:val>
                                        </p:tav>
                                        <p:tav tm="100000">
                                          <p:val>
                                            <p:strVal val="0-ppt_h/2"/>
                                          </p:val>
                                        </p:tav>
                                      </p:tavLst>
                                    </p:anim>
                                    <p:set>
                                      <p:cBhvr>
                                        <p:cTn id="61" dur="1" fill="hold">
                                          <p:stCondLst>
                                            <p:cond delay="2999"/>
                                          </p:stCondLst>
                                        </p:cTn>
                                        <p:tgtEl>
                                          <p:spTgt spid="9"/>
                                        </p:tgtEl>
                                        <p:attrNameLst>
                                          <p:attrName>style.visibility</p:attrName>
                                        </p:attrNameLst>
                                      </p:cBhvr>
                                      <p:to>
                                        <p:strVal val="hidden"/>
                                      </p:to>
                                    </p:set>
                                  </p:childTnLst>
                                </p:cTn>
                              </p:par>
                              <p:par>
                                <p:cTn id="62" presetID="2" presetClass="exit" presetSubtype="1" fill="hold" nodeType="withEffect">
                                  <p:stCondLst>
                                    <p:cond delay="0"/>
                                  </p:stCondLst>
                                  <p:childTnLst>
                                    <p:anim calcmode="lin" valueType="num">
                                      <p:cBhvr additive="base">
                                        <p:cTn id="63" dur="3000"/>
                                        <p:tgtEl>
                                          <p:spTgt spid="15"/>
                                        </p:tgtEl>
                                        <p:attrNameLst>
                                          <p:attrName>ppt_x</p:attrName>
                                        </p:attrNameLst>
                                      </p:cBhvr>
                                      <p:tavLst>
                                        <p:tav tm="0">
                                          <p:val>
                                            <p:strVal val="ppt_x"/>
                                          </p:val>
                                        </p:tav>
                                        <p:tav tm="100000">
                                          <p:val>
                                            <p:strVal val="ppt_x"/>
                                          </p:val>
                                        </p:tav>
                                      </p:tavLst>
                                    </p:anim>
                                    <p:anim calcmode="lin" valueType="num">
                                      <p:cBhvr additive="base">
                                        <p:cTn id="64" dur="3000"/>
                                        <p:tgtEl>
                                          <p:spTgt spid="15"/>
                                        </p:tgtEl>
                                        <p:attrNameLst>
                                          <p:attrName>ppt_y</p:attrName>
                                        </p:attrNameLst>
                                      </p:cBhvr>
                                      <p:tavLst>
                                        <p:tav tm="0">
                                          <p:val>
                                            <p:strVal val="ppt_y"/>
                                          </p:val>
                                        </p:tav>
                                        <p:tav tm="100000">
                                          <p:val>
                                            <p:strVal val="0-ppt_h/2"/>
                                          </p:val>
                                        </p:tav>
                                      </p:tavLst>
                                    </p:anim>
                                    <p:set>
                                      <p:cBhvr>
                                        <p:cTn id="65" dur="1" fill="hold">
                                          <p:stCondLst>
                                            <p:cond delay="2999"/>
                                          </p:stCondLst>
                                        </p:cTn>
                                        <p:tgtEl>
                                          <p:spTgt spid="15"/>
                                        </p:tgtEl>
                                        <p:attrNameLst>
                                          <p:attrName>style.visibility</p:attrName>
                                        </p:attrNameLst>
                                      </p:cBhvr>
                                      <p:to>
                                        <p:strVal val="hidden"/>
                                      </p:to>
                                    </p:set>
                                  </p:childTnLst>
                                </p:cTn>
                              </p:par>
                              <p:par>
                                <p:cTn id="66" presetID="2" presetClass="exit" presetSubtype="1" fill="hold" nodeType="withEffect">
                                  <p:stCondLst>
                                    <p:cond delay="0"/>
                                  </p:stCondLst>
                                  <p:childTnLst>
                                    <p:anim calcmode="lin" valueType="num">
                                      <p:cBhvr additive="base">
                                        <p:cTn id="67" dur="3000"/>
                                        <p:tgtEl>
                                          <p:spTgt spid="16"/>
                                        </p:tgtEl>
                                        <p:attrNameLst>
                                          <p:attrName>ppt_x</p:attrName>
                                        </p:attrNameLst>
                                      </p:cBhvr>
                                      <p:tavLst>
                                        <p:tav tm="0">
                                          <p:val>
                                            <p:strVal val="ppt_x"/>
                                          </p:val>
                                        </p:tav>
                                        <p:tav tm="100000">
                                          <p:val>
                                            <p:strVal val="ppt_x"/>
                                          </p:val>
                                        </p:tav>
                                      </p:tavLst>
                                    </p:anim>
                                    <p:anim calcmode="lin" valueType="num">
                                      <p:cBhvr additive="base">
                                        <p:cTn id="68" dur="3000"/>
                                        <p:tgtEl>
                                          <p:spTgt spid="16"/>
                                        </p:tgtEl>
                                        <p:attrNameLst>
                                          <p:attrName>ppt_y</p:attrName>
                                        </p:attrNameLst>
                                      </p:cBhvr>
                                      <p:tavLst>
                                        <p:tav tm="0">
                                          <p:val>
                                            <p:strVal val="ppt_y"/>
                                          </p:val>
                                        </p:tav>
                                        <p:tav tm="100000">
                                          <p:val>
                                            <p:strVal val="0-ppt_h/2"/>
                                          </p:val>
                                        </p:tav>
                                      </p:tavLst>
                                    </p:anim>
                                    <p:set>
                                      <p:cBhvr>
                                        <p:cTn id="69" dur="1" fill="hold">
                                          <p:stCondLst>
                                            <p:cond delay="2999"/>
                                          </p:stCondLst>
                                        </p:cTn>
                                        <p:tgtEl>
                                          <p:spTgt spid="16"/>
                                        </p:tgtEl>
                                        <p:attrNameLst>
                                          <p:attrName>style.visibility</p:attrName>
                                        </p:attrNameLst>
                                      </p:cBhvr>
                                      <p:to>
                                        <p:strVal val="hidden"/>
                                      </p:to>
                                    </p:set>
                                  </p:childTnLst>
                                </p:cTn>
                              </p:par>
                              <p:par>
                                <p:cTn id="70" presetID="16" presetClass="entr" presetSubtype="42" fill="hold" nodeType="withEffect">
                                  <p:stCondLst>
                                    <p:cond delay="0"/>
                                  </p:stCondLst>
                                  <p:childTnLst>
                                    <p:set>
                                      <p:cBhvr>
                                        <p:cTn id="71" dur="1" fill="hold">
                                          <p:stCondLst>
                                            <p:cond delay="0"/>
                                          </p:stCondLst>
                                        </p:cTn>
                                        <p:tgtEl>
                                          <p:spTgt spid="5"/>
                                        </p:tgtEl>
                                        <p:attrNameLst>
                                          <p:attrName>style.visibility</p:attrName>
                                        </p:attrNameLst>
                                      </p:cBhvr>
                                      <p:to>
                                        <p:strVal val="visible"/>
                                      </p:to>
                                    </p:set>
                                    <p:animEffect transition="in" filter="barn(outHorizontal)">
                                      <p:cBhvr>
                                        <p:cTn id="72" dur="3000"/>
                                        <p:tgtEl>
                                          <p:spTgt spid="5"/>
                                        </p:tgtEl>
                                      </p:cBhvr>
                                    </p:animEffect>
                                  </p:childTnLst>
                                </p:cTn>
                              </p:par>
                              <p:par>
                                <p:cTn id="73" presetID="23" presetClass="entr" presetSubtype="288" fill="hold" nodeType="withEffect">
                                  <p:stCondLst>
                                    <p:cond delay="0"/>
                                  </p:stCondLst>
                                  <p:childTnLst>
                                    <p:set>
                                      <p:cBhvr>
                                        <p:cTn id="74" dur="1" fill="hold">
                                          <p:stCondLst>
                                            <p:cond delay="0"/>
                                          </p:stCondLst>
                                        </p:cTn>
                                        <p:tgtEl>
                                          <p:spTgt spid="5"/>
                                        </p:tgtEl>
                                        <p:attrNameLst>
                                          <p:attrName>style.visibility</p:attrName>
                                        </p:attrNameLst>
                                      </p:cBhvr>
                                      <p:to>
                                        <p:strVal val="visible"/>
                                      </p:to>
                                    </p:set>
                                    <p:anim calcmode="lin" valueType="num">
                                      <p:cBhvr>
                                        <p:cTn id="75" dur="3000" fill="hold"/>
                                        <p:tgtEl>
                                          <p:spTgt spid="5"/>
                                        </p:tgtEl>
                                        <p:attrNameLst>
                                          <p:attrName>ppt_w</p:attrName>
                                        </p:attrNameLst>
                                      </p:cBhvr>
                                      <p:tavLst>
                                        <p:tav tm="0">
                                          <p:val>
                                            <p:strVal val="4/3*#ppt_w"/>
                                          </p:val>
                                        </p:tav>
                                        <p:tav tm="100000">
                                          <p:val>
                                            <p:strVal val="#ppt_w"/>
                                          </p:val>
                                        </p:tav>
                                      </p:tavLst>
                                    </p:anim>
                                    <p:anim calcmode="lin" valueType="num">
                                      <p:cBhvr>
                                        <p:cTn id="76" dur="3000" fill="hold"/>
                                        <p:tgtEl>
                                          <p:spTgt spid="5"/>
                                        </p:tgtEl>
                                        <p:attrNameLst>
                                          <p:attrName>ppt_h</p:attrName>
                                        </p:attrNameLst>
                                      </p:cBhvr>
                                      <p:tavLst>
                                        <p:tav tm="0">
                                          <p:val>
                                            <p:strVal val="4/3*#ppt_h"/>
                                          </p:val>
                                        </p:tav>
                                        <p:tav tm="100000">
                                          <p:val>
                                            <p:strVal val="#ppt_h"/>
                                          </p:val>
                                        </p:tav>
                                      </p:tavLst>
                                    </p:anim>
                                  </p:childTnLst>
                                </p:cTn>
                              </p:par>
                            </p:childTnLst>
                          </p:cTn>
                        </p:par>
                        <p:par>
                          <p:cTn id="77" fill="hold">
                            <p:stCondLst>
                              <p:cond delay="6000"/>
                            </p:stCondLst>
                            <p:childTnLst>
                              <p:par>
                                <p:cTn id="78" presetID="23" presetClass="entr" presetSubtype="16" fill="hold" grpId="0" nodeType="afterEffect">
                                  <p:stCondLst>
                                    <p:cond delay="0"/>
                                  </p:stCondLst>
                                  <p:childTnLst>
                                    <p:set>
                                      <p:cBhvr>
                                        <p:cTn id="79" dur="1" fill="hold">
                                          <p:stCondLst>
                                            <p:cond delay="0"/>
                                          </p:stCondLst>
                                        </p:cTn>
                                        <p:tgtEl>
                                          <p:spTgt spid="17"/>
                                        </p:tgtEl>
                                        <p:attrNameLst>
                                          <p:attrName>style.visibility</p:attrName>
                                        </p:attrNameLst>
                                      </p:cBhvr>
                                      <p:to>
                                        <p:strVal val="visible"/>
                                      </p:to>
                                    </p:set>
                                    <p:anim calcmode="lin" valueType="num">
                                      <p:cBhvr>
                                        <p:cTn id="80" dur="2000" fill="hold"/>
                                        <p:tgtEl>
                                          <p:spTgt spid="17"/>
                                        </p:tgtEl>
                                        <p:attrNameLst>
                                          <p:attrName>ppt_w</p:attrName>
                                        </p:attrNameLst>
                                      </p:cBhvr>
                                      <p:tavLst>
                                        <p:tav tm="0">
                                          <p:val>
                                            <p:fltVal val="0"/>
                                          </p:val>
                                        </p:tav>
                                        <p:tav tm="100000">
                                          <p:val>
                                            <p:strVal val="#ppt_w"/>
                                          </p:val>
                                        </p:tav>
                                      </p:tavLst>
                                    </p:anim>
                                    <p:anim calcmode="lin" valueType="num">
                                      <p:cBhvr>
                                        <p:cTn id="81" dur="2000" fill="hold"/>
                                        <p:tgtEl>
                                          <p:spTgt spid="17"/>
                                        </p:tgtEl>
                                        <p:attrNameLst>
                                          <p:attrName>ppt_h</p:attrName>
                                        </p:attrNameLst>
                                      </p:cBhvr>
                                      <p:tavLst>
                                        <p:tav tm="0">
                                          <p:val>
                                            <p:fltVal val="0"/>
                                          </p:val>
                                        </p:tav>
                                        <p:tav tm="100000">
                                          <p:val>
                                            <p:strVal val="#ppt_h"/>
                                          </p:val>
                                        </p:tav>
                                      </p:tavLst>
                                    </p:anim>
                                  </p:childTnLst>
                                </p:cTn>
                              </p:par>
                            </p:childTnLst>
                          </p:cTn>
                        </p:par>
                        <p:par>
                          <p:cTn id="82" fill="hold">
                            <p:stCondLst>
                              <p:cond delay="8000"/>
                            </p:stCondLst>
                            <p:childTnLst>
                              <p:par>
                                <p:cTn id="83" presetID="40" presetClass="entr" presetSubtype="0" fill="hold" grpId="0" nodeType="afterEffect">
                                  <p:stCondLst>
                                    <p:cond delay="1000"/>
                                  </p:stCondLst>
                                  <p:iterate type="lt">
                                    <p:tmPct val="10000"/>
                                  </p:iterate>
                                  <p:childTnLst>
                                    <p:set>
                                      <p:cBhvr>
                                        <p:cTn id="84" dur="1" fill="hold">
                                          <p:stCondLst>
                                            <p:cond delay="0"/>
                                          </p:stCondLst>
                                        </p:cTn>
                                        <p:tgtEl>
                                          <p:spTgt spid="13"/>
                                        </p:tgtEl>
                                        <p:attrNameLst>
                                          <p:attrName>style.visibility</p:attrName>
                                        </p:attrNameLst>
                                      </p:cBhvr>
                                      <p:to>
                                        <p:strVal val="visible"/>
                                      </p:to>
                                    </p:set>
                                    <p:animEffect transition="in" filter="fade">
                                      <p:cBhvr>
                                        <p:cTn id="85" dur="1000"/>
                                        <p:tgtEl>
                                          <p:spTgt spid="13"/>
                                        </p:tgtEl>
                                      </p:cBhvr>
                                    </p:animEffect>
                                    <p:anim calcmode="lin" valueType="num">
                                      <p:cBhvr>
                                        <p:cTn id="86" dur="1000" fill="hold"/>
                                        <p:tgtEl>
                                          <p:spTgt spid="13"/>
                                        </p:tgtEl>
                                        <p:attrNameLst>
                                          <p:attrName>ppt_x</p:attrName>
                                        </p:attrNameLst>
                                      </p:cBhvr>
                                      <p:tavLst>
                                        <p:tav tm="0">
                                          <p:val>
                                            <p:strVal val="#ppt_x-.1"/>
                                          </p:val>
                                        </p:tav>
                                        <p:tav tm="100000">
                                          <p:val>
                                            <p:strVal val="#ppt_x"/>
                                          </p:val>
                                        </p:tav>
                                      </p:tavLst>
                                    </p:anim>
                                    <p:anim calcmode="lin" valueType="num">
                                      <p:cBhvr>
                                        <p:cTn id="87"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olor 01.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Color 0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539552" y="4657700"/>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Conserva su graderío donde se dividían las distintas clases de la época, con galerías de acceso abovedadas, que desembocan en la </a:t>
            </a:r>
            <a:r>
              <a:rPr lang="es-ES" i="1" dirty="0" err="1" smtClean="0">
                <a:effectLst>
                  <a:glow rad="101600">
                    <a:srgbClr val="C00000">
                      <a:alpha val="60000"/>
                    </a:srgbClr>
                  </a:glow>
                  <a:outerShdw blurRad="38100" dist="38100" dir="2700000" algn="tl">
                    <a:srgbClr val="000000">
                      <a:alpha val="43137"/>
                    </a:srgbClr>
                  </a:outerShdw>
                </a:effectLst>
              </a:rPr>
              <a:t>orchestra</a:t>
            </a:r>
            <a:r>
              <a:rPr lang="es-ES" i="1" dirty="0" smtClean="0">
                <a:effectLst>
                  <a:glow rad="101600">
                    <a:srgbClr val="C00000">
                      <a:alpha val="60000"/>
                    </a:srgbClr>
                  </a:glow>
                  <a:outerShdw blurRad="38100" dist="38100" dir="2700000" algn="tl">
                    <a:srgbClr val="000000">
                      <a:alpha val="43137"/>
                    </a:srgbClr>
                  </a:outerShdw>
                </a:effectLst>
              </a:rPr>
              <a:t> que estaba destinada a los coros.</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7" name="6 CuadroTexto"/>
          <p:cNvSpPr txBox="1"/>
          <p:nvPr/>
        </p:nvSpPr>
        <p:spPr>
          <a:xfrm>
            <a:off x="2699792" y="1993404"/>
            <a:ext cx="4824536" cy="461665"/>
          </a:xfrm>
          <a:prstGeom prst="rect">
            <a:avLst/>
          </a:prstGeom>
          <a:noFill/>
        </p:spPr>
        <p:txBody>
          <a:bodyPr wrap="square" rtlCol="0">
            <a:spAutoFit/>
          </a:bodyPr>
          <a:lstStyle/>
          <a:p>
            <a:r>
              <a:rPr lang="es-ES" sz="2400" b="1" i="1" dirty="0" smtClean="0">
                <a:effectLst>
                  <a:glow rad="101600">
                    <a:srgbClr val="C00000">
                      <a:alpha val="60000"/>
                    </a:srgbClr>
                  </a:glow>
                  <a:outerShdw blurRad="38100" dist="38100" dir="2700000" algn="tl">
                    <a:srgbClr val="000000">
                      <a:alpha val="43137"/>
                    </a:srgbClr>
                  </a:outerShdw>
                </a:effectLst>
                <a:latin typeface="Lucida Bright" pitchFamily="18" charset="0"/>
              </a:rPr>
              <a:t>Anfiteatro Romano de Mérida</a:t>
            </a:r>
            <a:endParaRPr lang="es-ES" sz="2400" b="1"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26000">
        <p15:prstTrans prst="peelOff"/>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16" fill="hold" nodeType="withEffect">
                                  <p:stCondLst>
                                    <p:cond delay="0"/>
                                  </p:stCondLst>
                                  <p:childTnLst>
                                    <p:animEffect transition="out" filter="diamond(in)">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21" presetClass="entr" presetSubtype="4"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4)">
                                      <p:cBhvr>
                                        <p:cTn id="10" dur="3000"/>
                                        <p:tgtEl>
                                          <p:spTgt spid="4"/>
                                        </p:tgtEl>
                                      </p:cBhvr>
                                    </p:animEffect>
                                  </p:childTnLst>
                                </p:cTn>
                              </p:par>
                              <p:par>
                                <p:cTn id="11" presetID="55"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strVal val="#ppt_w*0.70"/>
                                          </p:val>
                                        </p:tav>
                                        <p:tav tm="100000">
                                          <p:val>
                                            <p:strVal val="#ppt_w"/>
                                          </p:val>
                                        </p:tav>
                                      </p:tavLst>
                                    </p:anim>
                                    <p:anim calcmode="lin" valueType="num">
                                      <p:cBhvr>
                                        <p:cTn id="14" dur="3000" fill="hold"/>
                                        <p:tgtEl>
                                          <p:spTgt spid="4"/>
                                        </p:tgtEl>
                                        <p:attrNameLst>
                                          <p:attrName>ppt_h</p:attrName>
                                        </p:attrNameLst>
                                      </p:cBhvr>
                                      <p:tavLst>
                                        <p:tav tm="0">
                                          <p:val>
                                            <p:strVal val="#ppt_h"/>
                                          </p:val>
                                        </p:tav>
                                        <p:tav tm="100000">
                                          <p:val>
                                            <p:strVal val="#ppt_h"/>
                                          </p:val>
                                        </p:tav>
                                      </p:tavLst>
                                    </p:anim>
                                    <p:animEffect transition="in" filter="fade">
                                      <p:cBhvr>
                                        <p:cTn id="15" dur="3000"/>
                                        <p:tgtEl>
                                          <p:spTgt spid="4"/>
                                        </p:tgtEl>
                                      </p:cBhvr>
                                    </p:animEffect>
                                  </p:childTnLst>
                                </p:cTn>
                              </p:par>
                            </p:childTnLst>
                          </p:cTn>
                        </p:par>
                        <p:par>
                          <p:cTn id="16" fill="hold">
                            <p:stCondLst>
                              <p:cond delay="3000"/>
                            </p:stCondLst>
                            <p:childTnLst>
                              <p:par>
                                <p:cTn id="17" presetID="23" presetClass="entr" presetSubtype="16"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2000" fill="hold"/>
                                        <p:tgtEl>
                                          <p:spTgt spid="7"/>
                                        </p:tgtEl>
                                        <p:attrNameLst>
                                          <p:attrName>ppt_w</p:attrName>
                                        </p:attrNameLst>
                                      </p:cBhvr>
                                      <p:tavLst>
                                        <p:tav tm="0">
                                          <p:val>
                                            <p:fltVal val="0"/>
                                          </p:val>
                                        </p:tav>
                                        <p:tav tm="100000">
                                          <p:val>
                                            <p:strVal val="#ppt_w"/>
                                          </p:val>
                                        </p:tav>
                                      </p:tavLst>
                                    </p:anim>
                                    <p:anim calcmode="lin" valueType="num">
                                      <p:cBhvr>
                                        <p:cTn id="20" dur="2000" fill="hold"/>
                                        <p:tgtEl>
                                          <p:spTgt spid="7"/>
                                        </p:tgtEl>
                                        <p:attrNameLst>
                                          <p:attrName>ppt_h</p:attrName>
                                        </p:attrNameLst>
                                      </p:cBhvr>
                                      <p:tavLst>
                                        <p:tav tm="0">
                                          <p:val>
                                            <p:fltVal val="0"/>
                                          </p:val>
                                        </p:tav>
                                        <p:tav tm="100000">
                                          <p:val>
                                            <p:strVal val="#ppt_h"/>
                                          </p:val>
                                        </p:tav>
                                      </p:tavLst>
                                    </p:anim>
                                  </p:childTnLst>
                                </p:cTn>
                              </p:par>
                            </p:childTnLst>
                          </p:cTn>
                        </p:par>
                        <p:par>
                          <p:cTn id="21" fill="hold">
                            <p:stCondLst>
                              <p:cond delay="5000"/>
                            </p:stCondLst>
                            <p:childTnLst>
                              <p:par>
                                <p:cTn id="22" presetID="40" presetClass="entr" presetSubtype="0" fill="hold" grpId="0" nodeType="afterEffect">
                                  <p:stCondLst>
                                    <p:cond delay="1000"/>
                                  </p:stCondLst>
                                  <p:iterate type="lt">
                                    <p:tmPct val="10000"/>
                                  </p:iterate>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1"/>
                                          </p:val>
                                        </p:tav>
                                        <p:tav tm="100000">
                                          <p:val>
                                            <p:strVal val="#ppt_x"/>
                                          </p:val>
                                        </p:tav>
                                      </p:tavLst>
                                    </p:anim>
                                    <p:anim calcmode="lin" valueType="num">
                                      <p:cBhvr>
                                        <p:cTn id="2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olor 02.jpg"/>
          <p:cNvPicPr>
            <a:picLocks noChangeAspect="1"/>
          </p:cNvPicPr>
          <p:nvPr/>
        </p:nvPicPr>
        <p:blipFill>
          <a:blip r:embed="rId2" cstate="print"/>
          <a:stretch>
            <a:fillRect/>
          </a:stretch>
        </p:blipFill>
        <p:spPr bwMode="auto">
          <a:xfrm>
            <a:off x="0" y="290248"/>
            <a:ext cx="9144000" cy="5139266"/>
          </a:xfrm>
          <a:prstGeom prst="rect">
            <a:avLst/>
          </a:prstGeom>
          <a:noFill/>
          <a:ln w="9525">
            <a:noFill/>
            <a:miter lim="800000"/>
            <a:headEnd/>
            <a:tailEnd/>
          </a:ln>
        </p:spPr>
      </p:pic>
      <p:sp>
        <p:nvSpPr>
          <p:cNvPr id="5" name="4 Luna"/>
          <p:cNvSpPr/>
          <p:nvPr/>
        </p:nvSpPr>
        <p:spPr>
          <a:xfrm>
            <a:off x="2411413" y="517525"/>
            <a:ext cx="6516687" cy="4679950"/>
          </a:xfrm>
          <a:prstGeom prst="moon">
            <a:avLst>
              <a:gd name="adj" fmla="val 13278"/>
            </a:avLst>
          </a:prstGeom>
          <a:solidFill>
            <a:schemeClr val="accent6">
              <a:lumMod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6" name="5 Luna"/>
          <p:cNvSpPr/>
          <p:nvPr/>
        </p:nvSpPr>
        <p:spPr>
          <a:xfrm>
            <a:off x="3635375" y="817563"/>
            <a:ext cx="5508625" cy="4140200"/>
          </a:xfrm>
          <a:prstGeom prst="moon">
            <a:avLst>
              <a:gd name="adj" fmla="val 14198"/>
            </a:avLst>
          </a:prstGeom>
          <a:solidFill>
            <a:schemeClr val="accent6">
              <a:lumMod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7" name="6 Luna"/>
          <p:cNvSpPr/>
          <p:nvPr/>
        </p:nvSpPr>
        <p:spPr>
          <a:xfrm>
            <a:off x="1187450" y="277813"/>
            <a:ext cx="7524750" cy="5219700"/>
          </a:xfrm>
          <a:prstGeom prst="moon">
            <a:avLst>
              <a:gd name="adj" fmla="val 12080"/>
            </a:avLst>
          </a:prstGeom>
          <a:solidFill>
            <a:schemeClr val="accent6">
              <a:lumMod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8" name="7 Luna"/>
          <p:cNvSpPr/>
          <p:nvPr/>
        </p:nvSpPr>
        <p:spPr>
          <a:xfrm>
            <a:off x="0" y="0"/>
            <a:ext cx="7704138" cy="5715000"/>
          </a:xfrm>
          <a:prstGeom prst="moon">
            <a:avLst>
              <a:gd name="adj" fmla="val 12201"/>
            </a:avLst>
          </a:prstGeom>
          <a:solidFill>
            <a:schemeClr val="accent6">
              <a:lumMod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9" name="8 Luna"/>
          <p:cNvSpPr/>
          <p:nvPr/>
        </p:nvSpPr>
        <p:spPr>
          <a:xfrm rot="10800000">
            <a:off x="0" y="817563"/>
            <a:ext cx="5508625" cy="4140200"/>
          </a:xfrm>
          <a:prstGeom prst="moon">
            <a:avLst>
              <a:gd name="adj" fmla="val 14198"/>
            </a:avLst>
          </a:prstGeom>
          <a:solidFill>
            <a:schemeClr val="accent6">
              <a:lumMod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0" name="9 Luna"/>
          <p:cNvSpPr/>
          <p:nvPr/>
        </p:nvSpPr>
        <p:spPr>
          <a:xfrm rot="10800000">
            <a:off x="179388" y="517525"/>
            <a:ext cx="6516687" cy="4679950"/>
          </a:xfrm>
          <a:prstGeom prst="moon">
            <a:avLst>
              <a:gd name="adj" fmla="val 13278"/>
            </a:avLst>
          </a:prstGeom>
          <a:solidFill>
            <a:schemeClr val="accent6">
              <a:lumMod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1" name="10 Luna"/>
          <p:cNvSpPr/>
          <p:nvPr/>
        </p:nvSpPr>
        <p:spPr>
          <a:xfrm rot="10800000">
            <a:off x="395288" y="217488"/>
            <a:ext cx="7524750" cy="5219700"/>
          </a:xfrm>
          <a:prstGeom prst="moon">
            <a:avLst>
              <a:gd name="adj" fmla="val 12080"/>
            </a:avLst>
          </a:prstGeom>
          <a:solidFill>
            <a:schemeClr val="accent6">
              <a:lumMod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2" name="11 Luna"/>
          <p:cNvSpPr/>
          <p:nvPr/>
        </p:nvSpPr>
        <p:spPr>
          <a:xfrm rot="10800000">
            <a:off x="1439863" y="0"/>
            <a:ext cx="7704137" cy="5715000"/>
          </a:xfrm>
          <a:prstGeom prst="moon">
            <a:avLst>
              <a:gd name="adj" fmla="val 12201"/>
            </a:avLst>
          </a:prstGeom>
          <a:solidFill>
            <a:schemeClr val="accent6">
              <a:lumMod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pic>
        <p:nvPicPr>
          <p:cNvPr id="14" name="3 Marcador de contenido" descr="37c03812.jpg"/>
          <p:cNvPicPr>
            <a:picLocks noGrp="1" noChangeAspect="1"/>
          </p:cNvPicPr>
          <p:nvPr>
            <p:ph idx="1"/>
          </p:nvPr>
        </p:nvPicPr>
        <p:blipFill>
          <a:blip r:embed="rId2" cstate="print"/>
          <a:stretch>
            <a:fillRect/>
          </a:stretch>
        </p:blipFill>
        <p:spPr>
          <a:xfrm>
            <a:off x="0" y="0"/>
            <a:ext cx="9144000" cy="5714999"/>
          </a:xfrm>
          <a:solidFill>
            <a:schemeClr val="accent2"/>
          </a:solidFill>
        </p:spPr>
      </p:pic>
      <p:sp>
        <p:nvSpPr>
          <p:cNvPr id="13" name="12 CuadroTexto"/>
          <p:cNvSpPr txBox="1"/>
          <p:nvPr/>
        </p:nvSpPr>
        <p:spPr>
          <a:xfrm>
            <a:off x="323528" y="4369668"/>
            <a:ext cx="85689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escenario tenía una longitud de sesenta metros y el </a:t>
            </a:r>
            <a:r>
              <a:rPr lang="es-ES" i="1" dirty="0" err="1" smtClean="0">
                <a:effectLst>
                  <a:glow rad="101600">
                    <a:srgbClr val="C00000">
                      <a:alpha val="60000"/>
                    </a:srgbClr>
                  </a:glow>
                  <a:outerShdw blurRad="38100" dist="38100" dir="2700000" algn="tl">
                    <a:srgbClr val="000000">
                      <a:alpha val="43137"/>
                    </a:srgbClr>
                  </a:outerShdw>
                </a:effectLst>
              </a:rPr>
              <a:t>pulpitum</a:t>
            </a:r>
            <a:r>
              <a:rPr lang="es-ES" i="1" dirty="0" smtClean="0">
                <a:effectLst>
                  <a:glow rad="101600">
                    <a:srgbClr val="C00000">
                      <a:alpha val="60000"/>
                    </a:srgbClr>
                  </a:glow>
                  <a:outerShdw blurRad="38100" dist="38100" dir="2700000" algn="tl">
                    <a:srgbClr val="000000">
                      <a:alpha val="43137"/>
                    </a:srgbClr>
                  </a:outerShdw>
                </a:effectLst>
              </a:rPr>
              <a:t> o suelo estaría cubierto de madera. El frente de la escena es la zona más espectacular, sobre un basamento de sillares recubiertos de mármoles rojos reposan lujosas columnas de capiteles corintios, que cobijan y mantienen unas esplendidas estatuas.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42000">
        <p14:vortex dir="r"/>
      </p:transition>
    </mc:Choice>
    <mc:Fallback xmlns="">
      <p:transition spd="slow" advTm="4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5"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3000"/>
                                        <p:tgtEl>
                                          <p:spTgt spid="8"/>
                                        </p:tgtEl>
                                      </p:cBhvr>
                                    </p:animEffect>
                                    <p:anim calcmode="lin" valueType="num">
                                      <p:cBhvr>
                                        <p:cTn id="8" dur="3000" fill="hold"/>
                                        <p:tgtEl>
                                          <p:spTgt spid="8"/>
                                        </p:tgtEl>
                                        <p:attrNameLst>
                                          <p:attrName>style.rotation</p:attrName>
                                        </p:attrNameLst>
                                      </p:cBhvr>
                                      <p:tavLst>
                                        <p:tav tm="0">
                                          <p:val>
                                            <p:fltVal val="720"/>
                                          </p:val>
                                        </p:tav>
                                        <p:tav tm="100000">
                                          <p:val>
                                            <p:fltVal val="0"/>
                                          </p:val>
                                        </p:tav>
                                      </p:tavLst>
                                    </p:anim>
                                    <p:anim calcmode="lin" valueType="num">
                                      <p:cBhvr>
                                        <p:cTn id="9" dur="3000" fill="hold"/>
                                        <p:tgtEl>
                                          <p:spTgt spid="8"/>
                                        </p:tgtEl>
                                        <p:attrNameLst>
                                          <p:attrName>ppt_h</p:attrName>
                                        </p:attrNameLst>
                                      </p:cBhvr>
                                      <p:tavLst>
                                        <p:tav tm="0">
                                          <p:val>
                                            <p:fltVal val="0"/>
                                          </p:val>
                                        </p:tav>
                                        <p:tav tm="100000">
                                          <p:val>
                                            <p:strVal val="#ppt_h"/>
                                          </p:val>
                                        </p:tav>
                                      </p:tavLst>
                                    </p:anim>
                                    <p:anim calcmode="lin" valueType="num">
                                      <p:cBhvr>
                                        <p:cTn id="10" dur="3000" fill="hold"/>
                                        <p:tgtEl>
                                          <p:spTgt spid="8"/>
                                        </p:tgtEl>
                                        <p:attrNameLst>
                                          <p:attrName>ppt_w</p:attrName>
                                        </p:attrNameLst>
                                      </p:cBhvr>
                                      <p:tavLst>
                                        <p:tav tm="0">
                                          <p:val>
                                            <p:fltVal val="0"/>
                                          </p:val>
                                        </p:tav>
                                        <p:tav tm="100000">
                                          <p:val>
                                            <p:strVal val="#ppt_w"/>
                                          </p:val>
                                        </p:tav>
                                      </p:tavLst>
                                    </p:anim>
                                  </p:childTnLst>
                                </p:cTn>
                              </p:par>
                              <p:par>
                                <p:cTn id="11" presetID="35" presetClass="entr" presetSubtype="0"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3000"/>
                                        <p:tgtEl>
                                          <p:spTgt spid="7"/>
                                        </p:tgtEl>
                                      </p:cBhvr>
                                    </p:animEffect>
                                    <p:anim calcmode="lin" valueType="num">
                                      <p:cBhvr>
                                        <p:cTn id="14" dur="3000" fill="hold"/>
                                        <p:tgtEl>
                                          <p:spTgt spid="7"/>
                                        </p:tgtEl>
                                        <p:attrNameLst>
                                          <p:attrName>style.rotation</p:attrName>
                                        </p:attrNameLst>
                                      </p:cBhvr>
                                      <p:tavLst>
                                        <p:tav tm="0">
                                          <p:val>
                                            <p:fltVal val="720"/>
                                          </p:val>
                                        </p:tav>
                                        <p:tav tm="100000">
                                          <p:val>
                                            <p:fltVal val="0"/>
                                          </p:val>
                                        </p:tav>
                                      </p:tavLst>
                                    </p:anim>
                                    <p:anim calcmode="lin" valueType="num">
                                      <p:cBhvr>
                                        <p:cTn id="15" dur="3000" fill="hold"/>
                                        <p:tgtEl>
                                          <p:spTgt spid="7"/>
                                        </p:tgtEl>
                                        <p:attrNameLst>
                                          <p:attrName>ppt_h</p:attrName>
                                        </p:attrNameLst>
                                      </p:cBhvr>
                                      <p:tavLst>
                                        <p:tav tm="0">
                                          <p:val>
                                            <p:fltVal val="0"/>
                                          </p:val>
                                        </p:tav>
                                        <p:tav tm="100000">
                                          <p:val>
                                            <p:strVal val="#ppt_h"/>
                                          </p:val>
                                        </p:tav>
                                      </p:tavLst>
                                    </p:anim>
                                    <p:anim calcmode="lin" valueType="num">
                                      <p:cBhvr>
                                        <p:cTn id="16" dur="3000" fill="hold"/>
                                        <p:tgtEl>
                                          <p:spTgt spid="7"/>
                                        </p:tgtEl>
                                        <p:attrNameLst>
                                          <p:attrName>ppt_w</p:attrName>
                                        </p:attrNameLst>
                                      </p:cBhvr>
                                      <p:tavLst>
                                        <p:tav tm="0">
                                          <p:val>
                                            <p:fltVal val="0"/>
                                          </p:val>
                                        </p:tav>
                                        <p:tav tm="100000">
                                          <p:val>
                                            <p:strVal val="#ppt_w"/>
                                          </p:val>
                                        </p:tav>
                                      </p:tavLst>
                                    </p:anim>
                                  </p:childTnLst>
                                </p:cTn>
                              </p:par>
                              <p:par>
                                <p:cTn id="17" presetID="35" presetClass="entr" presetSubtype="0"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3000"/>
                                        <p:tgtEl>
                                          <p:spTgt spid="5"/>
                                        </p:tgtEl>
                                      </p:cBhvr>
                                    </p:animEffect>
                                    <p:anim calcmode="lin" valueType="num">
                                      <p:cBhvr>
                                        <p:cTn id="20" dur="3000" fill="hold"/>
                                        <p:tgtEl>
                                          <p:spTgt spid="5"/>
                                        </p:tgtEl>
                                        <p:attrNameLst>
                                          <p:attrName>style.rotation</p:attrName>
                                        </p:attrNameLst>
                                      </p:cBhvr>
                                      <p:tavLst>
                                        <p:tav tm="0">
                                          <p:val>
                                            <p:fltVal val="720"/>
                                          </p:val>
                                        </p:tav>
                                        <p:tav tm="100000">
                                          <p:val>
                                            <p:fltVal val="0"/>
                                          </p:val>
                                        </p:tav>
                                      </p:tavLst>
                                    </p:anim>
                                    <p:anim calcmode="lin" valueType="num">
                                      <p:cBhvr>
                                        <p:cTn id="21" dur="3000" fill="hold"/>
                                        <p:tgtEl>
                                          <p:spTgt spid="5"/>
                                        </p:tgtEl>
                                        <p:attrNameLst>
                                          <p:attrName>ppt_h</p:attrName>
                                        </p:attrNameLst>
                                      </p:cBhvr>
                                      <p:tavLst>
                                        <p:tav tm="0">
                                          <p:val>
                                            <p:fltVal val="0"/>
                                          </p:val>
                                        </p:tav>
                                        <p:tav tm="100000">
                                          <p:val>
                                            <p:strVal val="#ppt_h"/>
                                          </p:val>
                                        </p:tav>
                                      </p:tavLst>
                                    </p:anim>
                                    <p:anim calcmode="lin" valueType="num">
                                      <p:cBhvr>
                                        <p:cTn id="22" dur="3000" fill="hold"/>
                                        <p:tgtEl>
                                          <p:spTgt spid="5"/>
                                        </p:tgtEl>
                                        <p:attrNameLst>
                                          <p:attrName>ppt_w</p:attrName>
                                        </p:attrNameLst>
                                      </p:cBhvr>
                                      <p:tavLst>
                                        <p:tav tm="0">
                                          <p:val>
                                            <p:fltVal val="0"/>
                                          </p:val>
                                        </p:tav>
                                        <p:tav tm="100000">
                                          <p:val>
                                            <p:strVal val="#ppt_w"/>
                                          </p:val>
                                        </p:tav>
                                      </p:tavLst>
                                    </p:anim>
                                  </p:childTnLst>
                                </p:cTn>
                              </p:par>
                              <p:par>
                                <p:cTn id="23" presetID="35" presetClass="entr" presetSubtype="0" fill="hold" grpId="0"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3000"/>
                                        <p:tgtEl>
                                          <p:spTgt spid="6"/>
                                        </p:tgtEl>
                                      </p:cBhvr>
                                    </p:animEffect>
                                    <p:anim calcmode="lin" valueType="num">
                                      <p:cBhvr>
                                        <p:cTn id="26" dur="3000" fill="hold"/>
                                        <p:tgtEl>
                                          <p:spTgt spid="6"/>
                                        </p:tgtEl>
                                        <p:attrNameLst>
                                          <p:attrName>style.rotation</p:attrName>
                                        </p:attrNameLst>
                                      </p:cBhvr>
                                      <p:tavLst>
                                        <p:tav tm="0">
                                          <p:val>
                                            <p:fltVal val="720"/>
                                          </p:val>
                                        </p:tav>
                                        <p:tav tm="100000">
                                          <p:val>
                                            <p:fltVal val="0"/>
                                          </p:val>
                                        </p:tav>
                                      </p:tavLst>
                                    </p:anim>
                                    <p:anim calcmode="lin" valueType="num">
                                      <p:cBhvr>
                                        <p:cTn id="27" dur="3000" fill="hold"/>
                                        <p:tgtEl>
                                          <p:spTgt spid="6"/>
                                        </p:tgtEl>
                                        <p:attrNameLst>
                                          <p:attrName>ppt_h</p:attrName>
                                        </p:attrNameLst>
                                      </p:cBhvr>
                                      <p:tavLst>
                                        <p:tav tm="0">
                                          <p:val>
                                            <p:fltVal val="0"/>
                                          </p:val>
                                        </p:tav>
                                        <p:tav tm="100000">
                                          <p:val>
                                            <p:strVal val="#ppt_h"/>
                                          </p:val>
                                        </p:tav>
                                      </p:tavLst>
                                    </p:anim>
                                    <p:anim calcmode="lin" valueType="num">
                                      <p:cBhvr>
                                        <p:cTn id="28" dur="3000" fill="hold"/>
                                        <p:tgtEl>
                                          <p:spTgt spid="6"/>
                                        </p:tgtEl>
                                        <p:attrNameLst>
                                          <p:attrName>ppt_w</p:attrName>
                                        </p:attrNameLst>
                                      </p:cBhvr>
                                      <p:tavLst>
                                        <p:tav tm="0">
                                          <p:val>
                                            <p:fltVal val="0"/>
                                          </p:val>
                                        </p:tav>
                                        <p:tav tm="100000">
                                          <p:val>
                                            <p:strVal val="#ppt_w"/>
                                          </p:val>
                                        </p:tav>
                                      </p:tavLst>
                                    </p:anim>
                                  </p:childTnLst>
                                </p:cTn>
                              </p:par>
                              <p:par>
                                <p:cTn id="29" presetID="35" presetClass="entr" presetSubtype="0"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3000"/>
                                        <p:tgtEl>
                                          <p:spTgt spid="9"/>
                                        </p:tgtEl>
                                      </p:cBhvr>
                                    </p:animEffect>
                                    <p:anim calcmode="lin" valueType="num">
                                      <p:cBhvr>
                                        <p:cTn id="32" dur="3000" fill="hold"/>
                                        <p:tgtEl>
                                          <p:spTgt spid="9"/>
                                        </p:tgtEl>
                                        <p:attrNameLst>
                                          <p:attrName>style.rotation</p:attrName>
                                        </p:attrNameLst>
                                      </p:cBhvr>
                                      <p:tavLst>
                                        <p:tav tm="0">
                                          <p:val>
                                            <p:fltVal val="720"/>
                                          </p:val>
                                        </p:tav>
                                        <p:tav tm="100000">
                                          <p:val>
                                            <p:fltVal val="0"/>
                                          </p:val>
                                        </p:tav>
                                      </p:tavLst>
                                    </p:anim>
                                    <p:anim calcmode="lin" valueType="num">
                                      <p:cBhvr>
                                        <p:cTn id="33" dur="3000" fill="hold"/>
                                        <p:tgtEl>
                                          <p:spTgt spid="9"/>
                                        </p:tgtEl>
                                        <p:attrNameLst>
                                          <p:attrName>ppt_h</p:attrName>
                                        </p:attrNameLst>
                                      </p:cBhvr>
                                      <p:tavLst>
                                        <p:tav tm="0">
                                          <p:val>
                                            <p:fltVal val="0"/>
                                          </p:val>
                                        </p:tav>
                                        <p:tav tm="100000">
                                          <p:val>
                                            <p:strVal val="#ppt_h"/>
                                          </p:val>
                                        </p:tav>
                                      </p:tavLst>
                                    </p:anim>
                                    <p:anim calcmode="lin" valueType="num">
                                      <p:cBhvr>
                                        <p:cTn id="34" dur="3000" fill="hold"/>
                                        <p:tgtEl>
                                          <p:spTgt spid="9"/>
                                        </p:tgtEl>
                                        <p:attrNameLst>
                                          <p:attrName>ppt_w</p:attrName>
                                        </p:attrNameLst>
                                      </p:cBhvr>
                                      <p:tavLst>
                                        <p:tav tm="0">
                                          <p:val>
                                            <p:fltVal val="0"/>
                                          </p:val>
                                        </p:tav>
                                        <p:tav tm="100000">
                                          <p:val>
                                            <p:strVal val="#ppt_w"/>
                                          </p:val>
                                        </p:tav>
                                      </p:tavLst>
                                    </p:anim>
                                  </p:childTnLst>
                                </p:cTn>
                              </p:par>
                              <p:par>
                                <p:cTn id="35" presetID="35" presetClass="entr" presetSubtype="0"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fade">
                                      <p:cBhvr>
                                        <p:cTn id="37" dur="3000"/>
                                        <p:tgtEl>
                                          <p:spTgt spid="10"/>
                                        </p:tgtEl>
                                      </p:cBhvr>
                                    </p:animEffect>
                                    <p:anim calcmode="lin" valueType="num">
                                      <p:cBhvr>
                                        <p:cTn id="38" dur="3000" fill="hold"/>
                                        <p:tgtEl>
                                          <p:spTgt spid="10"/>
                                        </p:tgtEl>
                                        <p:attrNameLst>
                                          <p:attrName>style.rotation</p:attrName>
                                        </p:attrNameLst>
                                      </p:cBhvr>
                                      <p:tavLst>
                                        <p:tav tm="0">
                                          <p:val>
                                            <p:fltVal val="720"/>
                                          </p:val>
                                        </p:tav>
                                        <p:tav tm="100000">
                                          <p:val>
                                            <p:fltVal val="0"/>
                                          </p:val>
                                        </p:tav>
                                      </p:tavLst>
                                    </p:anim>
                                    <p:anim calcmode="lin" valueType="num">
                                      <p:cBhvr>
                                        <p:cTn id="39" dur="3000" fill="hold"/>
                                        <p:tgtEl>
                                          <p:spTgt spid="10"/>
                                        </p:tgtEl>
                                        <p:attrNameLst>
                                          <p:attrName>ppt_h</p:attrName>
                                        </p:attrNameLst>
                                      </p:cBhvr>
                                      <p:tavLst>
                                        <p:tav tm="0">
                                          <p:val>
                                            <p:fltVal val="0"/>
                                          </p:val>
                                        </p:tav>
                                        <p:tav tm="100000">
                                          <p:val>
                                            <p:strVal val="#ppt_h"/>
                                          </p:val>
                                        </p:tav>
                                      </p:tavLst>
                                    </p:anim>
                                    <p:anim calcmode="lin" valueType="num">
                                      <p:cBhvr>
                                        <p:cTn id="40" dur="3000" fill="hold"/>
                                        <p:tgtEl>
                                          <p:spTgt spid="10"/>
                                        </p:tgtEl>
                                        <p:attrNameLst>
                                          <p:attrName>ppt_w</p:attrName>
                                        </p:attrNameLst>
                                      </p:cBhvr>
                                      <p:tavLst>
                                        <p:tav tm="0">
                                          <p:val>
                                            <p:fltVal val="0"/>
                                          </p:val>
                                        </p:tav>
                                        <p:tav tm="100000">
                                          <p:val>
                                            <p:strVal val="#ppt_w"/>
                                          </p:val>
                                        </p:tav>
                                      </p:tavLst>
                                    </p:anim>
                                  </p:childTnLst>
                                </p:cTn>
                              </p:par>
                              <p:par>
                                <p:cTn id="41" presetID="35" presetClass="entr" presetSubtype="0" fill="hold" grpId="0" nodeType="withEffect">
                                  <p:stCondLst>
                                    <p:cond delay="0"/>
                                  </p:stCondLst>
                                  <p:childTnLst>
                                    <p:set>
                                      <p:cBhvr>
                                        <p:cTn id="42" dur="1" fill="hold">
                                          <p:stCondLst>
                                            <p:cond delay="0"/>
                                          </p:stCondLst>
                                        </p:cTn>
                                        <p:tgtEl>
                                          <p:spTgt spid="11"/>
                                        </p:tgtEl>
                                        <p:attrNameLst>
                                          <p:attrName>style.visibility</p:attrName>
                                        </p:attrNameLst>
                                      </p:cBhvr>
                                      <p:to>
                                        <p:strVal val="visible"/>
                                      </p:to>
                                    </p:set>
                                    <p:animEffect transition="in" filter="fade">
                                      <p:cBhvr>
                                        <p:cTn id="43" dur="3000"/>
                                        <p:tgtEl>
                                          <p:spTgt spid="11"/>
                                        </p:tgtEl>
                                      </p:cBhvr>
                                    </p:animEffect>
                                    <p:anim calcmode="lin" valueType="num">
                                      <p:cBhvr>
                                        <p:cTn id="44" dur="3000" fill="hold"/>
                                        <p:tgtEl>
                                          <p:spTgt spid="11"/>
                                        </p:tgtEl>
                                        <p:attrNameLst>
                                          <p:attrName>style.rotation</p:attrName>
                                        </p:attrNameLst>
                                      </p:cBhvr>
                                      <p:tavLst>
                                        <p:tav tm="0">
                                          <p:val>
                                            <p:fltVal val="720"/>
                                          </p:val>
                                        </p:tav>
                                        <p:tav tm="100000">
                                          <p:val>
                                            <p:fltVal val="0"/>
                                          </p:val>
                                        </p:tav>
                                      </p:tavLst>
                                    </p:anim>
                                    <p:anim calcmode="lin" valueType="num">
                                      <p:cBhvr>
                                        <p:cTn id="45" dur="3000" fill="hold"/>
                                        <p:tgtEl>
                                          <p:spTgt spid="11"/>
                                        </p:tgtEl>
                                        <p:attrNameLst>
                                          <p:attrName>ppt_h</p:attrName>
                                        </p:attrNameLst>
                                      </p:cBhvr>
                                      <p:tavLst>
                                        <p:tav tm="0">
                                          <p:val>
                                            <p:fltVal val="0"/>
                                          </p:val>
                                        </p:tav>
                                        <p:tav tm="100000">
                                          <p:val>
                                            <p:strVal val="#ppt_h"/>
                                          </p:val>
                                        </p:tav>
                                      </p:tavLst>
                                    </p:anim>
                                    <p:anim calcmode="lin" valueType="num">
                                      <p:cBhvr>
                                        <p:cTn id="46" dur="3000" fill="hold"/>
                                        <p:tgtEl>
                                          <p:spTgt spid="11"/>
                                        </p:tgtEl>
                                        <p:attrNameLst>
                                          <p:attrName>ppt_w</p:attrName>
                                        </p:attrNameLst>
                                      </p:cBhvr>
                                      <p:tavLst>
                                        <p:tav tm="0">
                                          <p:val>
                                            <p:fltVal val="0"/>
                                          </p:val>
                                        </p:tav>
                                        <p:tav tm="100000">
                                          <p:val>
                                            <p:strVal val="#ppt_w"/>
                                          </p:val>
                                        </p:tav>
                                      </p:tavLst>
                                    </p:anim>
                                  </p:childTnLst>
                                </p:cTn>
                              </p:par>
                              <p:par>
                                <p:cTn id="47" presetID="35" presetClass="entr" presetSubtype="0" fill="hold" grpId="0" nodeType="withEffect">
                                  <p:stCondLst>
                                    <p:cond delay="0"/>
                                  </p:stCondLst>
                                  <p:childTnLst>
                                    <p:set>
                                      <p:cBhvr>
                                        <p:cTn id="48" dur="1" fill="hold">
                                          <p:stCondLst>
                                            <p:cond delay="0"/>
                                          </p:stCondLst>
                                        </p:cTn>
                                        <p:tgtEl>
                                          <p:spTgt spid="12"/>
                                        </p:tgtEl>
                                        <p:attrNameLst>
                                          <p:attrName>style.visibility</p:attrName>
                                        </p:attrNameLst>
                                      </p:cBhvr>
                                      <p:to>
                                        <p:strVal val="visible"/>
                                      </p:to>
                                    </p:set>
                                    <p:animEffect transition="in" filter="fade">
                                      <p:cBhvr>
                                        <p:cTn id="49" dur="3000"/>
                                        <p:tgtEl>
                                          <p:spTgt spid="12"/>
                                        </p:tgtEl>
                                      </p:cBhvr>
                                    </p:animEffect>
                                    <p:anim calcmode="lin" valueType="num">
                                      <p:cBhvr>
                                        <p:cTn id="50" dur="3000" fill="hold"/>
                                        <p:tgtEl>
                                          <p:spTgt spid="12"/>
                                        </p:tgtEl>
                                        <p:attrNameLst>
                                          <p:attrName>style.rotation</p:attrName>
                                        </p:attrNameLst>
                                      </p:cBhvr>
                                      <p:tavLst>
                                        <p:tav tm="0">
                                          <p:val>
                                            <p:fltVal val="720"/>
                                          </p:val>
                                        </p:tav>
                                        <p:tav tm="100000">
                                          <p:val>
                                            <p:fltVal val="0"/>
                                          </p:val>
                                        </p:tav>
                                      </p:tavLst>
                                    </p:anim>
                                    <p:anim calcmode="lin" valueType="num">
                                      <p:cBhvr>
                                        <p:cTn id="51" dur="3000" fill="hold"/>
                                        <p:tgtEl>
                                          <p:spTgt spid="12"/>
                                        </p:tgtEl>
                                        <p:attrNameLst>
                                          <p:attrName>ppt_h</p:attrName>
                                        </p:attrNameLst>
                                      </p:cBhvr>
                                      <p:tavLst>
                                        <p:tav tm="0">
                                          <p:val>
                                            <p:fltVal val="0"/>
                                          </p:val>
                                        </p:tav>
                                        <p:tav tm="100000">
                                          <p:val>
                                            <p:strVal val="#ppt_h"/>
                                          </p:val>
                                        </p:tav>
                                      </p:tavLst>
                                    </p:anim>
                                    <p:anim calcmode="lin" valueType="num">
                                      <p:cBhvr>
                                        <p:cTn id="52" dur="3000" fill="hold"/>
                                        <p:tgtEl>
                                          <p:spTgt spid="12"/>
                                        </p:tgtEl>
                                        <p:attrNameLst>
                                          <p:attrName>ppt_w</p:attrName>
                                        </p:attrNameLst>
                                      </p:cBhvr>
                                      <p:tavLst>
                                        <p:tav tm="0">
                                          <p:val>
                                            <p:fltVal val="0"/>
                                          </p:val>
                                        </p:tav>
                                        <p:tav tm="100000">
                                          <p:val>
                                            <p:strVal val="#ppt_w"/>
                                          </p:val>
                                        </p:tav>
                                      </p:tavLst>
                                    </p:anim>
                                  </p:childTnLst>
                                </p:cTn>
                              </p:par>
                            </p:childTnLst>
                          </p:cTn>
                        </p:par>
                        <p:par>
                          <p:cTn id="53" fill="hold" nodeType="afterGroup">
                            <p:stCondLst>
                              <p:cond delay="3000"/>
                            </p:stCondLst>
                            <p:childTnLst>
                              <p:par>
                                <p:cTn id="54" presetID="2" presetClass="exit" presetSubtype="8" fill="hold" grpId="1" nodeType="afterEffect">
                                  <p:stCondLst>
                                    <p:cond delay="0"/>
                                  </p:stCondLst>
                                  <p:childTnLst>
                                    <p:anim calcmode="lin" valueType="num">
                                      <p:cBhvr additive="base">
                                        <p:cTn id="55" dur="3000"/>
                                        <p:tgtEl>
                                          <p:spTgt spid="8"/>
                                        </p:tgtEl>
                                        <p:attrNameLst>
                                          <p:attrName>ppt_x</p:attrName>
                                        </p:attrNameLst>
                                      </p:cBhvr>
                                      <p:tavLst>
                                        <p:tav tm="0">
                                          <p:val>
                                            <p:strVal val="ppt_x"/>
                                          </p:val>
                                        </p:tav>
                                        <p:tav tm="100000">
                                          <p:val>
                                            <p:strVal val="0-ppt_w/2"/>
                                          </p:val>
                                        </p:tav>
                                      </p:tavLst>
                                    </p:anim>
                                    <p:anim calcmode="lin" valueType="num">
                                      <p:cBhvr additive="base">
                                        <p:cTn id="56" dur="3000"/>
                                        <p:tgtEl>
                                          <p:spTgt spid="8"/>
                                        </p:tgtEl>
                                        <p:attrNameLst>
                                          <p:attrName>ppt_y</p:attrName>
                                        </p:attrNameLst>
                                      </p:cBhvr>
                                      <p:tavLst>
                                        <p:tav tm="0">
                                          <p:val>
                                            <p:strVal val="ppt_y"/>
                                          </p:val>
                                        </p:tav>
                                        <p:tav tm="100000">
                                          <p:val>
                                            <p:strVal val="ppt_y"/>
                                          </p:val>
                                        </p:tav>
                                      </p:tavLst>
                                    </p:anim>
                                    <p:set>
                                      <p:cBhvr>
                                        <p:cTn id="57" dur="1" fill="hold">
                                          <p:stCondLst>
                                            <p:cond delay="2999"/>
                                          </p:stCondLst>
                                        </p:cTn>
                                        <p:tgtEl>
                                          <p:spTgt spid="8"/>
                                        </p:tgtEl>
                                        <p:attrNameLst>
                                          <p:attrName>style.visibility</p:attrName>
                                        </p:attrNameLst>
                                      </p:cBhvr>
                                      <p:to>
                                        <p:strVal val="hidden"/>
                                      </p:to>
                                    </p:set>
                                  </p:childTnLst>
                                </p:cTn>
                              </p:par>
                              <p:par>
                                <p:cTn id="58" presetID="2" presetClass="exit" presetSubtype="8" fill="hold" grpId="1" nodeType="withEffect">
                                  <p:stCondLst>
                                    <p:cond delay="0"/>
                                  </p:stCondLst>
                                  <p:childTnLst>
                                    <p:anim calcmode="lin" valueType="num">
                                      <p:cBhvr additive="base">
                                        <p:cTn id="59" dur="3000"/>
                                        <p:tgtEl>
                                          <p:spTgt spid="7"/>
                                        </p:tgtEl>
                                        <p:attrNameLst>
                                          <p:attrName>ppt_x</p:attrName>
                                        </p:attrNameLst>
                                      </p:cBhvr>
                                      <p:tavLst>
                                        <p:tav tm="0">
                                          <p:val>
                                            <p:strVal val="ppt_x"/>
                                          </p:val>
                                        </p:tav>
                                        <p:tav tm="100000">
                                          <p:val>
                                            <p:strVal val="0-ppt_w/2"/>
                                          </p:val>
                                        </p:tav>
                                      </p:tavLst>
                                    </p:anim>
                                    <p:anim calcmode="lin" valueType="num">
                                      <p:cBhvr additive="base">
                                        <p:cTn id="60" dur="3000"/>
                                        <p:tgtEl>
                                          <p:spTgt spid="7"/>
                                        </p:tgtEl>
                                        <p:attrNameLst>
                                          <p:attrName>ppt_y</p:attrName>
                                        </p:attrNameLst>
                                      </p:cBhvr>
                                      <p:tavLst>
                                        <p:tav tm="0">
                                          <p:val>
                                            <p:strVal val="ppt_y"/>
                                          </p:val>
                                        </p:tav>
                                        <p:tav tm="100000">
                                          <p:val>
                                            <p:strVal val="ppt_y"/>
                                          </p:val>
                                        </p:tav>
                                      </p:tavLst>
                                    </p:anim>
                                    <p:set>
                                      <p:cBhvr>
                                        <p:cTn id="61" dur="1" fill="hold">
                                          <p:stCondLst>
                                            <p:cond delay="2999"/>
                                          </p:stCondLst>
                                        </p:cTn>
                                        <p:tgtEl>
                                          <p:spTgt spid="7"/>
                                        </p:tgtEl>
                                        <p:attrNameLst>
                                          <p:attrName>style.visibility</p:attrName>
                                        </p:attrNameLst>
                                      </p:cBhvr>
                                      <p:to>
                                        <p:strVal val="hidden"/>
                                      </p:to>
                                    </p:set>
                                  </p:childTnLst>
                                </p:cTn>
                              </p:par>
                              <p:par>
                                <p:cTn id="62" presetID="2" presetClass="exit" presetSubtype="8" fill="hold" grpId="1" nodeType="withEffect">
                                  <p:stCondLst>
                                    <p:cond delay="0"/>
                                  </p:stCondLst>
                                  <p:childTnLst>
                                    <p:anim calcmode="lin" valueType="num">
                                      <p:cBhvr additive="base">
                                        <p:cTn id="63" dur="3000"/>
                                        <p:tgtEl>
                                          <p:spTgt spid="5"/>
                                        </p:tgtEl>
                                        <p:attrNameLst>
                                          <p:attrName>ppt_x</p:attrName>
                                        </p:attrNameLst>
                                      </p:cBhvr>
                                      <p:tavLst>
                                        <p:tav tm="0">
                                          <p:val>
                                            <p:strVal val="ppt_x"/>
                                          </p:val>
                                        </p:tav>
                                        <p:tav tm="100000">
                                          <p:val>
                                            <p:strVal val="0-ppt_w/2"/>
                                          </p:val>
                                        </p:tav>
                                      </p:tavLst>
                                    </p:anim>
                                    <p:anim calcmode="lin" valueType="num">
                                      <p:cBhvr additive="base">
                                        <p:cTn id="64" dur="3000"/>
                                        <p:tgtEl>
                                          <p:spTgt spid="5"/>
                                        </p:tgtEl>
                                        <p:attrNameLst>
                                          <p:attrName>ppt_y</p:attrName>
                                        </p:attrNameLst>
                                      </p:cBhvr>
                                      <p:tavLst>
                                        <p:tav tm="0">
                                          <p:val>
                                            <p:strVal val="ppt_y"/>
                                          </p:val>
                                        </p:tav>
                                        <p:tav tm="100000">
                                          <p:val>
                                            <p:strVal val="ppt_y"/>
                                          </p:val>
                                        </p:tav>
                                      </p:tavLst>
                                    </p:anim>
                                    <p:set>
                                      <p:cBhvr>
                                        <p:cTn id="65" dur="1" fill="hold">
                                          <p:stCondLst>
                                            <p:cond delay="2999"/>
                                          </p:stCondLst>
                                        </p:cTn>
                                        <p:tgtEl>
                                          <p:spTgt spid="5"/>
                                        </p:tgtEl>
                                        <p:attrNameLst>
                                          <p:attrName>style.visibility</p:attrName>
                                        </p:attrNameLst>
                                      </p:cBhvr>
                                      <p:to>
                                        <p:strVal val="hidden"/>
                                      </p:to>
                                    </p:set>
                                  </p:childTnLst>
                                </p:cTn>
                              </p:par>
                              <p:par>
                                <p:cTn id="66" presetID="2" presetClass="exit" presetSubtype="8" fill="hold" grpId="1" nodeType="withEffect">
                                  <p:stCondLst>
                                    <p:cond delay="0"/>
                                  </p:stCondLst>
                                  <p:childTnLst>
                                    <p:anim calcmode="lin" valueType="num">
                                      <p:cBhvr additive="base">
                                        <p:cTn id="67" dur="3000"/>
                                        <p:tgtEl>
                                          <p:spTgt spid="6"/>
                                        </p:tgtEl>
                                        <p:attrNameLst>
                                          <p:attrName>ppt_x</p:attrName>
                                        </p:attrNameLst>
                                      </p:cBhvr>
                                      <p:tavLst>
                                        <p:tav tm="0">
                                          <p:val>
                                            <p:strVal val="ppt_x"/>
                                          </p:val>
                                        </p:tav>
                                        <p:tav tm="100000">
                                          <p:val>
                                            <p:strVal val="0-ppt_w/2"/>
                                          </p:val>
                                        </p:tav>
                                      </p:tavLst>
                                    </p:anim>
                                    <p:anim calcmode="lin" valueType="num">
                                      <p:cBhvr additive="base">
                                        <p:cTn id="68" dur="3000"/>
                                        <p:tgtEl>
                                          <p:spTgt spid="6"/>
                                        </p:tgtEl>
                                        <p:attrNameLst>
                                          <p:attrName>ppt_y</p:attrName>
                                        </p:attrNameLst>
                                      </p:cBhvr>
                                      <p:tavLst>
                                        <p:tav tm="0">
                                          <p:val>
                                            <p:strVal val="ppt_y"/>
                                          </p:val>
                                        </p:tav>
                                        <p:tav tm="100000">
                                          <p:val>
                                            <p:strVal val="ppt_y"/>
                                          </p:val>
                                        </p:tav>
                                      </p:tavLst>
                                    </p:anim>
                                    <p:set>
                                      <p:cBhvr>
                                        <p:cTn id="69" dur="1" fill="hold">
                                          <p:stCondLst>
                                            <p:cond delay="2999"/>
                                          </p:stCondLst>
                                        </p:cTn>
                                        <p:tgtEl>
                                          <p:spTgt spid="6"/>
                                        </p:tgtEl>
                                        <p:attrNameLst>
                                          <p:attrName>style.visibility</p:attrName>
                                        </p:attrNameLst>
                                      </p:cBhvr>
                                      <p:to>
                                        <p:strVal val="hidden"/>
                                      </p:to>
                                    </p:set>
                                  </p:childTnLst>
                                </p:cTn>
                              </p:par>
                              <p:par>
                                <p:cTn id="70" presetID="2" presetClass="exit" presetSubtype="2" fill="hold" grpId="1" nodeType="withEffect">
                                  <p:stCondLst>
                                    <p:cond delay="0"/>
                                  </p:stCondLst>
                                  <p:childTnLst>
                                    <p:anim calcmode="lin" valueType="num">
                                      <p:cBhvr additive="base">
                                        <p:cTn id="71" dur="3000"/>
                                        <p:tgtEl>
                                          <p:spTgt spid="9"/>
                                        </p:tgtEl>
                                        <p:attrNameLst>
                                          <p:attrName>ppt_x</p:attrName>
                                        </p:attrNameLst>
                                      </p:cBhvr>
                                      <p:tavLst>
                                        <p:tav tm="0">
                                          <p:val>
                                            <p:strVal val="ppt_x"/>
                                          </p:val>
                                        </p:tav>
                                        <p:tav tm="100000">
                                          <p:val>
                                            <p:strVal val="1+ppt_w/2"/>
                                          </p:val>
                                        </p:tav>
                                      </p:tavLst>
                                    </p:anim>
                                    <p:anim calcmode="lin" valueType="num">
                                      <p:cBhvr additive="base">
                                        <p:cTn id="72" dur="3000"/>
                                        <p:tgtEl>
                                          <p:spTgt spid="9"/>
                                        </p:tgtEl>
                                        <p:attrNameLst>
                                          <p:attrName>ppt_y</p:attrName>
                                        </p:attrNameLst>
                                      </p:cBhvr>
                                      <p:tavLst>
                                        <p:tav tm="0">
                                          <p:val>
                                            <p:strVal val="ppt_y"/>
                                          </p:val>
                                        </p:tav>
                                        <p:tav tm="100000">
                                          <p:val>
                                            <p:strVal val="ppt_y"/>
                                          </p:val>
                                        </p:tav>
                                      </p:tavLst>
                                    </p:anim>
                                    <p:set>
                                      <p:cBhvr>
                                        <p:cTn id="73" dur="1" fill="hold">
                                          <p:stCondLst>
                                            <p:cond delay="2999"/>
                                          </p:stCondLst>
                                        </p:cTn>
                                        <p:tgtEl>
                                          <p:spTgt spid="9"/>
                                        </p:tgtEl>
                                        <p:attrNameLst>
                                          <p:attrName>style.visibility</p:attrName>
                                        </p:attrNameLst>
                                      </p:cBhvr>
                                      <p:to>
                                        <p:strVal val="hidden"/>
                                      </p:to>
                                    </p:set>
                                  </p:childTnLst>
                                </p:cTn>
                              </p:par>
                              <p:par>
                                <p:cTn id="74" presetID="2" presetClass="exit" presetSubtype="2" fill="hold" grpId="1" nodeType="withEffect">
                                  <p:stCondLst>
                                    <p:cond delay="0"/>
                                  </p:stCondLst>
                                  <p:childTnLst>
                                    <p:anim calcmode="lin" valueType="num">
                                      <p:cBhvr additive="base">
                                        <p:cTn id="75" dur="3000"/>
                                        <p:tgtEl>
                                          <p:spTgt spid="10"/>
                                        </p:tgtEl>
                                        <p:attrNameLst>
                                          <p:attrName>ppt_x</p:attrName>
                                        </p:attrNameLst>
                                      </p:cBhvr>
                                      <p:tavLst>
                                        <p:tav tm="0">
                                          <p:val>
                                            <p:strVal val="ppt_x"/>
                                          </p:val>
                                        </p:tav>
                                        <p:tav tm="100000">
                                          <p:val>
                                            <p:strVal val="1+ppt_w/2"/>
                                          </p:val>
                                        </p:tav>
                                      </p:tavLst>
                                    </p:anim>
                                    <p:anim calcmode="lin" valueType="num">
                                      <p:cBhvr additive="base">
                                        <p:cTn id="76" dur="3000"/>
                                        <p:tgtEl>
                                          <p:spTgt spid="10"/>
                                        </p:tgtEl>
                                        <p:attrNameLst>
                                          <p:attrName>ppt_y</p:attrName>
                                        </p:attrNameLst>
                                      </p:cBhvr>
                                      <p:tavLst>
                                        <p:tav tm="0">
                                          <p:val>
                                            <p:strVal val="ppt_y"/>
                                          </p:val>
                                        </p:tav>
                                        <p:tav tm="100000">
                                          <p:val>
                                            <p:strVal val="ppt_y"/>
                                          </p:val>
                                        </p:tav>
                                      </p:tavLst>
                                    </p:anim>
                                    <p:set>
                                      <p:cBhvr>
                                        <p:cTn id="77" dur="1" fill="hold">
                                          <p:stCondLst>
                                            <p:cond delay="2999"/>
                                          </p:stCondLst>
                                        </p:cTn>
                                        <p:tgtEl>
                                          <p:spTgt spid="10"/>
                                        </p:tgtEl>
                                        <p:attrNameLst>
                                          <p:attrName>style.visibility</p:attrName>
                                        </p:attrNameLst>
                                      </p:cBhvr>
                                      <p:to>
                                        <p:strVal val="hidden"/>
                                      </p:to>
                                    </p:set>
                                  </p:childTnLst>
                                </p:cTn>
                              </p:par>
                              <p:par>
                                <p:cTn id="78" presetID="2" presetClass="exit" presetSubtype="2" fill="hold" grpId="1" nodeType="withEffect">
                                  <p:stCondLst>
                                    <p:cond delay="0"/>
                                  </p:stCondLst>
                                  <p:childTnLst>
                                    <p:anim calcmode="lin" valueType="num">
                                      <p:cBhvr additive="base">
                                        <p:cTn id="79" dur="3000"/>
                                        <p:tgtEl>
                                          <p:spTgt spid="11"/>
                                        </p:tgtEl>
                                        <p:attrNameLst>
                                          <p:attrName>ppt_x</p:attrName>
                                        </p:attrNameLst>
                                      </p:cBhvr>
                                      <p:tavLst>
                                        <p:tav tm="0">
                                          <p:val>
                                            <p:strVal val="ppt_x"/>
                                          </p:val>
                                        </p:tav>
                                        <p:tav tm="100000">
                                          <p:val>
                                            <p:strVal val="1+ppt_w/2"/>
                                          </p:val>
                                        </p:tav>
                                      </p:tavLst>
                                    </p:anim>
                                    <p:anim calcmode="lin" valueType="num">
                                      <p:cBhvr additive="base">
                                        <p:cTn id="80" dur="3000"/>
                                        <p:tgtEl>
                                          <p:spTgt spid="11"/>
                                        </p:tgtEl>
                                        <p:attrNameLst>
                                          <p:attrName>ppt_y</p:attrName>
                                        </p:attrNameLst>
                                      </p:cBhvr>
                                      <p:tavLst>
                                        <p:tav tm="0">
                                          <p:val>
                                            <p:strVal val="ppt_y"/>
                                          </p:val>
                                        </p:tav>
                                        <p:tav tm="100000">
                                          <p:val>
                                            <p:strVal val="ppt_y"/>
                                          </p:val>
                                        </p:tav>
                                      </p:tavLst>
                                    </p:anim>
                                    <p:set>
                                      <p:cBhvr>
                                        <p:cTn id="81" dur="1" fill="hold">
                                          <p:stCondLst>
                                            <p:cond delay="2999"/>
                                          </p:stCondLst>
                                        </p:cTn>
                                        <p:tgtEl>
                                          <p:spTgt spid="11"/>
                                        </p:tgtEl>
                                        <p:attrNameLst>
                                          <p:attrName>style.visibility</p:attrName>
                                        </p:attrNameLst>
                                      </p:cBhvr>
                                      <p:to>
                                        <p:strVal val="hidden"/>
                                      </p:to>
                                    </p:set>
                                  </p:childTnLst>
                                </p:cTn>
                              </p:par>
                              <p:par>
                                <p:cTn id="82" presetID="2" presetClass="exit" presetSubtype="2" fill="hold" grpId="1" nodeType="withEffect">
                                  <p:stCondLst>
                                    <p:cond delay="0"/>
                                  </p:stCondLst>
                                  <p:childTnLst>
                                    <p:anim calcmode="lin" valueType="num">
                                      <p:cBhvr additive="base">
                                        <p:cTn id="83" dur="3000"/>
                                        <p:tgtEl>
                                          <p:spTgt spid="12"/>
                                        </p:tgtEl>
                                        <p:attrNameLst>
                                          <p:attrName>ppt_x</p:attrName>
                                        </p:attrNameLst>
                                      </p:cBhvr>
                                      <p:tavLst>
                                        <p:tav tm="0">
                                          <p:val>
                                            <p:strVal val="ppt_x"/>
                                          </p:val>
                                        </p:tav>
                                        <p:tav tm="100000">
                                          <p:val>
                                            <p:strVal val="1+ppt_w/2"/>
                                          </p:val>
                                        </p:tav>
                                      </p:tavLst>
                                    </p:anim>
                                    <p:anim calcmode="lin" valueType="num">
                                      <p:cBhvr additive="base">
                                        <p:cTn id="84" dur="3000"/>
                                        <p:tgtEl>
                                          <p:spTgt spid="12"/>
                                        </p:tgtEl>
                                        <p:attrNameLst>
                                          <p:attrName>ppt_y</p:attrName>
                                        </p:attrNameLst>
                                      </p:cBhvr>
                                      <p:tavLst>
                                        <p:tav tm="0">
                                          <p:val>
                                            <p:strVal val="ppt_y"/>
                                          </p:val>
                                        </p:tav>
                                        <p:tav tm="100000">
                                          <p:val>
                                            <p:strVal val="ppt_y"/>
                                          </p:val>
                                        </p:tav>
                                      </p:tavLst>
                                    </p:anim>
                                    <p:set>
                                      <p:cBhvr>
                                        <p:cTn id="85" dur="1" fill="hold">
                                          <p:stCondLst>
                                            <p:cond delay="2999"/>
                                          </p:stCondLst>
                                        </p:cTn>
                                        <p:tgtEl>
                                          <p:spTgt spid="12"/>
                                        </p:tgtEl>
                                        <p:attrNameLst>
                                          <p:attrName>style.visibility</p:attrName>
                                        </p:attrNameLst>
                                      </p:cBhvr>
                                      <p:to>
                                        <p:strVal val="hidden"/>
                                      </p:to>
                                    </p:set>
                                  </p:childTnLst>
                                </p:cTn>
                              </p:par>
                              <p:par>
                                <p:cTn id="86" presetID="23" presetClass="entr" presetSubtype="16" fill="hold" nodeType="withEffect">
                                  <p:stCondLst>
                                    <p:cond delay="0"/>
                                  </p:stCondLst>
                                  <p:childTnLst>
                                    <p:set>
                                      <p:cBhvr>
                                        <p:cTn id="87" dur="1" fill="hold">
                                          <p:stCondLst>
                                            <p:cond delay="0"/>
                                          </p:stCondLst>
                                        </p:cTn>
                                        <p:tgtEl>
                                          <p:spTgt spid="4"/>
                                        </p:tgtEl>
                                        <p:attrNameLst>
                                          <p:attrName>style.visibility</p:attrName>
                                        </p:attrNameLst>
                                      </p:cBhvr>
                                      <p:to>
                                        <p:strVal val="visible"/>
                                      </p:to>
                                    </p:set>
                                    <p:anim calcmode="lin" valueType="num">
                                      <p:cBhvr>
                                        <p:cTn id="88" dur="3000" fill="hold"/>
                                        <p:tgtEl>
                                          <p:spTgt spid="4"/>
                                        </p:tgtEl>
                                        <p:attrNameLst>
                                          <p:attrName>ppt_w</p:attrName>
                                        </p:attrNameLst>
                                      </p:cBhvr>
                                      <p:tavLst>
                                        <p:tav tm="0">
                                          <p:val>
                                            <p:fltVal val="0"/>
                                          </p:val>
                                        </p:tav>
                                        <p:tav tm="100000">
                                          <p:val>
                                            <p:strVal val="#ppt_w"/>
                                          </p:val>
                                        </p:tav>
                                      </p:tavLst>
                                    </p:anim>
                                    <p:anim calcmode="lin" valueType="num">
                                      <p:cBhvr>
                                        <p:cTn id="89" dur="3000" fill="hold"/>
                                        <p:tgtEl>
                                          <p:spTgt spid="4"/>
                                        </p:tgtEl>
                                        <p:attrNameLst>
                                          <p:attrName>ppt_h</p:attrName>
                                        </p:attrNameLst>
                                      </p:cBhvr>
                                      <p:tavLst>
                                        <p:tav tm="0">
                                          <p:val>
                                            <p:fltVal val="0"/>
                                          </p:val>
                                        </p:tav>
                                        <p:tav tm="100000">
                                          <p:val>
                                            <p:strVal val="#ppt_h"/>
                                          </p:val>
                                        </p:tav>
                                      </p:tavLst>
                                    </p:anim>
                                  </p:childTnLst>
                                </p:cTn>
                              </p:par>
                              <p:par>
                                <p:cTn id="90" presetID="4" presetClass="entr" presetSubtype="32" fill="hold" nodeType="withEffect">
                                  <p:stCondLst>
                                    <p:cond delay="0"/>
                                  </p:stCondLst>
                                  <p:childTnLst>
                                    <p:set>
                                      <p:cBhvr>
                                        <p:cTn id="91" dur="1" fill="hold">
                                          <p:stCondLst>
                                            <p:cond delay="0"/>
                                          </p:stCondLst>
                                        </p:cTn>
                                        <p:tgtEl>
                                          <p:spTgt spid="4"/>
                                        </p:tgtEl>
                                        <p:attrNameLst>
                                          <p:attrName>style.visibility</p:attrName>
                                        </p:attrNameLst>
                                      </p:cBhvr>
                                      <p:to>
                                        <p:strVal val="visible"/>
                                      </p:to>
                                    </p:set>
                                    <p:animEffect transition="in" filter="box(out)">
                                      <p:cBhvr>
                                        <p:cTn id="92" dur="3000"/>
                                        <p:tgtEl>
                                          <p:spTgt spid="4"/>
                                        </p:tgtEl>
                                      </p:cBhvr>
                                    </p:animEffect>
                                  </p:childTnLst>
                                </p:cTn>
                              </p:par>
                            </p:childTnLst>
                          </p:cTn>
                        </p:par>
                        <p:par>
                          <p:cTn id="93" fill="hold" nodeType="afterGroup">
                            <p:stCondLst>
                              <p:cond delay="6000"/>
                            </p:stCondLst>
                            <p:childTnLst>
                              <p:par>
                                <p:cTn id="94" presetID="10" presetClass="exit" presetSubtype="0" fill="hold" nodeType="afterEffect">
                                  <p:stCondLst>
                                    <p:cond delay="0"/>
                                  </p:stCondLst>
                                  <p:childTnLst>
                                    <p:animEffect transition="out" filter="fade">
                                      <p:cBhvr>
                                        <p:cTn id="95" dur="3000"/>
                                        <p:tgtEl>
                                          <p:spTgt spid="4"/>
                                        </p:tgtEl>
                                      </p:cBhvr>
                                    </p:animEffect>
                                    <p:set>
                                      <p:cBhvr>
                                        <p:cTn id="96" dur="1" fill="hold">
                                          <p:stCondLst>
                                            <p:cond delay="2999"/>
                                          </p:stCondLst>
                                        </p:cTn>
                                        <p:tgtEl>
                                          <p:spTgt spid="4"/>
                                        </p:tgtEl>
                                        <p:attrNameLst>
                                          <p:attrName>style.visibility</p:attrName>
                                        </p:attrNameLst>
                                      </p:cBhvr>
                                      <p:to>
                                        <p:strVal val="hidden"/>
                                      </p:to>
                                    </p:set>
                                  </p:childTnLst>
                                </p:cTn>
                              </p:par>
                              <p:par>
                                <p:cTn id="97" presetID="23" presetClass="exit" presetSubtype="272" fill="hold" nodeType="withEffect">
                                  <p:stCondLst>
                                    <p:cond delay="0"/>
                                  </p:stCondLst>
                                  <p:childTnLst>
                                    <p:anim calcmode="lin" valueType="num">
                                      <p:cBhvr>
                                        <p:cTn id="98" dur="3000"/>
                                        <p:tgtEl>
                                          <p:spTgt spid="4"/>
                                        </p:tgtEl>
                                        <p:attrNameLst>
                                          <p:attrName>ppt_w</p:attrName>
                                        </p:attrNameLst>
                                      </p:cBhvr>
                                      <p:tavLst>
                                        <p:tav tm="0">
                                          <p:val>
                                            <p:strVal val="ppt_w"/>
                                          </p:val>
                                        </p:tav>
                                        <p:tav tm="100000">
                                          <p:val>
                                            <p:strVal val="4/3*ppt_w"/>
                                          </p:val>
                                        </p:tav>
                                      </p:tavLst>
                                    </p:anim>
                                    <p:anim calcmode="lin" valueType="num">
                                      <p:cBhvr>
                                        <p:cTn id="99" dur="3000"/>
                                        <p:tgtEl>
                                          <p:spTgt spid="4"/>
                                        </p:tgtEl>
                                        <p:attrNameLst>
                                          <p:attrName>ppt_h</p:attrName>
                                        </p:attrNameLst>
                                      </p:cBhvr>
                                      <p:tavLst>
                                        <p:tav tm="0">
                                          <p:val>
                                            <p:strVal val="ppt_h"/>
                                          </p:val>
                                        </p:tav>
                                        <p:tav tm="100000">
                                          <p:val>
                                            <p:strVal val="4/3*ppt_h"/>
                                          </p:val>
                                        </p:tav>
                                      </p:tavLst>
                                    </p:anim>
                                    <p:set>
                                      <p:cBhvr>
                                        <p:cTn id="100" dur="1" fill="hold">
                                          <p:stCondLst>
                                            <p:cond delay="2999"/>
                                          </p:stCondLst>
                                        </p:cTn>
                                        <p:tgtEl>
                                          <p:spTgt spid="4"/>
                                        </p:tgtEl>
                                        <p:attrNameLst>
                                          <p:attrName>style.visibility</p:attrName>
                                        </p:attrNameLst>
                                      </p:cBhvr>
                                      <p:to>
                                        <p:strVal val="hidden"/>
                                      </p:to>
                                    </p:set>
                                  </p:childTnLst>
                                </p:cTn>
                              </p:par>
                              <p:par>
                                <p:cTn id="101" presetID="42" presetClass="entr" presetSubtype="0" fill="hold" nodeType="withEffect">
                                  <p:stCondLst>
                                    <p:cond delay="0"/>
                                  </p:stCondLst>
                                  <p:childTnLst>
                                    <p:set>
                                      <p:cBhvr>
                                        <p:cTn id="102" dur="1" fill="hold">
                                          <p:stCondLst>
                                            <p:cond delay="0"/>
                                          </p:stCondLst>
                                        </p:cTn>
                                        <p:tgtEl>
                                          <p:spTgt spid="14"/>
                                        </p:tgtEl>
                                        <p:attrNameLst>
                                          <p:attrName>style.visibility</p:attrName>
                                        </p:attrNameLst>
                                      </p:cBhvr>
                                      <p:to>
                                        <p:strVal val="visible"/>
                                      </p:to>
                                    </p:set>
                                    <p:animEffect transition="in" filter="fade">
                                      <p:cBhvr>
                                        <p:cTn id="103" dur="3000"/>
                                        <p:tgtEl>
                                          <p:spTgt spid="14"/>
                                        </p:tgtEl>
                                      </p:cBhvr>
                                    </p:animEffect>
                                    <p:anim calcmode="lin" valueType="num">
                                      <p:cBhvr>
                                        <p:cTn id="104" dur="3000" fill="hold"/>
                                        <p:tgtEl>
                                          <p:spTgt spid="14"/>
                                        </p:tgtEl>
                                        <p:attrNameLst>
                                          <p:attrName>ppt_x</p:attrName>
                                        </p:attrNameLst>
                                      </p:cBhvr>
                                      <p:tavLst>
                                        <p:tav tm="0">
                                          <p:val>
                                            <p:strVal val="#ppt_x"/>
                                          </p:val>
                                        </p:tav>
                                        <p:tav tm="100000">
                                          <p:val>
                                            <p:strVal val="#ppt_x"/>
                                          </p:val>
                                        </p:tav>
                                      </p:tavLst>
                                    </p:anim>
                                    <p:anim calcmode="lin" valueType="num">
                                      <p:cBhvr>
                                        <p:cTn id="105" dur="3000" fill="hold"/>
                                        <p:tgtEl>
                                          <p:spTgt spid="14"/>
                                        </p:tgtEl>
                                        <p:attrNameLst>
                                          <p:attrName>ppt_y</p:attrName>
                                        </p:attrNameLst>
                                      </p:cBhvr>
                                      <p:tavLst>
                                        <p:tav tm="0">
                                          <p:val>
                                            <p:strVal val="#ppt_y+.1"/>
                                          </p:val>
                                        </p:tav>
                                        <p:tav tm="100000">
                                          <p:val>
                                            <p:strVal val="#ppt_y"/>
                                          </p:val>
                                        </p:tav>
                                      </p:tavLst>
                                    </p:anim>
                                  </p:childTnLst>
                                </p:cTn>
                              </p:par>
                              <p:par>
                                <p:cTn id="106" presetID="23" presetClass="entr" presetSubtype="288" fill="hold" nodeType="withEffect">
                                  <p:stCondLst>
                                    <p:cond delay="0"/>
                                  </p:stCondLst>
                                  <p:childTnLst>
                                    <p:set>
                                      <p:cBhvr>
                                        <p:cTn id="107" dur="1" fill="hold">
                                          <p:stCondLst>
                                            <p:cond delay="0"/>
                                          </p:stCondLst>
                                        </p:cTn>
                                        <p:tgtEl>
                                          <p:spTgt spid="14"/>
                                        </p:tgtEl>
                                        <p:attrNameLst>
                                          <p:attrName>style.visibility</p:attrName>
                                        </p:attrNameLst>
                                      </p:cBhvr>
                                      <p:to>
                                        <p:strVal val="visible"/>
                                      </p:to>
                                    </p:set>
                                    <p:anim calcmode="lin" valueType="num">
                                      <p:cBhvr>
                                        <p:cTn id="108" dur="3000" fill="hold"/>
                                        <p:tgtEl>
                                          <p:spTgt spid="14"/>
                                        </p:tgtEl>
                                        <p:attrNameLst>
                                          <p:attrName>ppt_w</p:attrName>
                                        </p:attrNameLst>
                                      </p:cBhvr>
                                      <p:tavLst>
                                        <p:tav tm="0">
                                          <p:val>
                                            <p:strVal val="4/3*#ppt_w"/>
                                          </p:val>
                                        </p:tav>
                                        <p:tav tm="100000">
                                          <p:val>
                                            <p:strVal val="#ppt_w"/>
                                          </p:val>
                                        </p:tav>
                                      </p:tavLst>
                                    </p:anim>
                                    <p:anim calcmode="lin" valueType="num">
                                      <p:cBhvr>
                                        <p:cTn id="109" dur="3000" fill="hold"/>
                                        <p:tgtEl>
                                          <p:spTgt spid="14"/>
                                        </p:tgtEl>
                                        <p:attrNameLst>
                                          <p:attrName>ppt_h</p:attrName>
                                        </p:attrNameLst>
                                      </p:cBhvr>
                                      <p:tavLst>
                                        <p:tav tm="0">
                                          <p:val>
                                            <p:strVal val="4/3*#ppt_h"/>
                                          </p:val>
                                        </p:tav>
                                        <p:tav tm="100000">
                                          <p:val>
                                            <p:strVal val="#ppt_h"/>
                                          </p:val>
                                        </p:tav>
                                      </p:tavLst>
                                    </p:anim>
                                  </p:childTnLst>
                                </p:cTn>
                              </p:par>
                            </p:childTnLst>
                          </p:cTn>
                        </p:par>
                        <p:par>
                          <p:cTn id="110" fill="hold">
                            <p:stCondLst>
                              <p:cond delay="9000"/>
                            </p:stCondLst>
                            <p:childTnLst>
                              <p:par>
                                <p:cTn id="111" presetID="40" presetClass="entr" presetSubtype="0" fill="hold" grpId="0" nodeType="afterEffect">
                                  <p:stCondLst>
                                    <p:cond delay="0"/>
                                  </p:stCondLst>
                                  <p:iterate type="lt">
                                    <p:tmPct val="10000"/>
                                  </p:iterate>
                                  <p:childTnLst>
                                    <p:set>
                                      <p:cBhvr>
                                        <p:cTn id="112" dur="1" fill="hold">
                                          <p:stCondLst>
                                            <p:cond delay="0"/>
                                          </p:stCondLst>
                                        </p:cTn>
                                        <p:tgtEl>
                                          <p:spTgt spid="13"/>
                                        </p:tgtEl>
                                        <p:attrNameLst>
                                          <p:attrName>style.visibility</p:attrName>
                                        </p:attrNameLst>
                                      </p:cBhvr>
                                      <p:to>
                                        <p:strVal val="visible"/>
                                      </p:to>
                                    </p:set>
                                    <p:animEffect transition="in" filter="fade">
                                      <p:cBhvr>
                                        <p:cTn id="113" dur="1000"/>
                                        <p:tgtEl>
                                          <p:spTgt spid="13"/>
                                        </p:tgtEl>
                                      </p:cBhvr>
                                    </p:animEffect>
                                    <p:anim calcmode="lin" valueType="num">
                                      <p:cBhvr>
                                        <p:cTn id="114" dur="1000" fill="hold"/>
                                        <p:tgtEl>
                                          <p:spTgt spid="13"/>
                                        </p:tgtEl>
                                        <p:attrNameLst>
                                          <p:attrName>ppt_x</p:attrName>
                                        </p:attrNameLst>
                                      </p:cBhvr>
                                      <p:tavLst>
                                        <p:tav tm="0">
                                          <p:val>
                                            <p:strVal val="#ppt_x-.1"/>
                                          </p:val>
                                        </p:tav>
                                        <p:tav tm="100000">
                                          <p:val>
                                            <p:strVal val="#ppt_x"/>
                                          </p:val>
                                        </p:tav>
                                      </p:tavLst>
                                    </p:anim>
                                    <p:anim calcmode="lin" valueType="num">
                                      <p:cBhvr>
                                        <p:cTn id="115"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69343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7" name="6 Rectángulo"/>
          <p:cNvSpPr/>
          <p:nvPr/>
        </p:nvSpPr>
        <p:spPr>
          <a:xfrm>
            <a:off x="0" y="0"/>
            <a:ext cx="9144000" cy="5715000"/>
          </a:xfrm>
          <a:prstGeom prst="rect">
            <a:avLst/>
          </a:prstGeom>
          <a:solidFill>
            <a:schemeClr val="tx2">
              <a:lumMod val="90000"/>
              <a:alpha val="54902"/>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8" name="7 Rectángulo"/>
          <p:cNvSpPr/>
          <p:nvPr/>
        </p:nvSpPr>
        <p:spPr>
          <a:xfrm>
            <a:off x="0" y="0"/>
            <a:ext cx="9144000" cy="5715000"/>
          </a:xfrm>
          <a:prstGeom prst="rect">
            <a:avLst/>
          </a:prstGeom>
          <a:solidFill>
            <a:srgbClr val="BC5908">
              <a:alpha val="54902"/>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9" name="8 CuadroTexto"/>
          <p:cNvSpPr txBox="1"/>
          <p:nvPr/>
        </p:nvSpPr>
        <p:spPr>
          <a:xfrm>
            <a:off x="357188" y="4227513"/>
            <a:ext cx="3714750" cy="522287"/>
          </a:xfrm>
          <a:prstGeom prst="rect">
            <a:avLst/>
          </a:prstGeom>
          <a:noFill/>
        </p:spPr>
        <p:txBody>
          <a:bodyPr>
            <a:spAutoFit/>
          </a:bodyPr>
          <a:lstStyle/>
          <a:p>
            <a:pPr eaLnBrk="1" hangingPunct="1">
              <a:defRPr/>
            </a:pPr>
            <a:r>
              <a:rPr lang="es-ES" sz="2800">
                <a:effectLst>
                  <a:outerShdw blurRad="38100" dist="38100" dir="2700000" algn="tl">
                    <a:srgbClr val="1F497D"/>
                  </a:outerShdw>
                </a:effectLst>
                <a:latin typeface="Harrington" pitchFamily="82" charset="0"/>
              </a:rPr>
              <a:t>   </a:t>
            </a:r>
            <a:endParaRPr lang="es-ES" sz="2800">
              <a:latin typeface="Calibri" pitchFamily="34" charset="0"/>
            </a:endParaRPr>
          </a:p>
        </p:txBody>
      </p:sp>
      <p:sp>
        <p:nvSpPr>
          <p:cNvPr id="6" name="5 CuadroTexto"/>
          <p:cNvSpPr txBox="1"/>
          <p:nvPr/>
        </p:nvSpPr>
        <p:spPr>
          <a:xfrm>
            <a:off x="539552" y="4657700"/>
            <a:ext cx="799288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la parte posterior de la escena hay dependencias que eran utilizadas por los actores, con un peristilo ajardinado y una pequeña cámara o capilla para el culto imperial.</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10" name="9 CuadroTexto"/>
          <p:cNvSpPr txBox="1"/>
          <p:nvPr/>
        </p:nvSpPr>
        <p:spPr>
          <a:xfrm>
            <a:off x="1259632" y="1777380"/>
            <a:ext cx="6768752" cy="400110"/>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latin typeface="Lucida Bright" pitchFamily="18" charset="0"/>
              </a:rPr>
              <a:t>Mosaicos en la Casa del Teatro Romano de Mérida</a:t>
            </a:r>
            <a:endParaRPr lang="es-ES" sz="2000" b="1"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3000" advTm="28000">
        <p14:glitter pattern="hexagon"/>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32" fill="hold" nodeType="withEffect">
                                  <p:stCondLst>
                                    <p:cond delay="0"/>
                                  </p:stCondLst>
                                  <p:childTnLst>
                                    <p:animEffect transition="out" filter="diamond(out)">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2000"/>
                                        <p:tgtEl>
                                          <p:spTgt spid="8"/>
                                        </p:tgtEl>
                                      </p:cBhvr>
                                    </p:animEffect>
                                    <p:set>
                                      <p:cBhvr>
                                        <p:cTn id="10" dur="1" fill="hold">
                                          <p:stCondLst>
                                            <p:cond delay="1999"/>
                                          </p:stCondLst>
                                        </p:cTn>
                                        <p:tgtEl>
                                          <p:spTgt spid="8"/>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8"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diamond(out)">
                                      <p:cBhvr>
                                        <p:cTn id="17" dur="3000"/>
                                        <p:tgtEl>
                                          <p:spTgt spid="4"/>
                                        </p:tgtEl>
                                      </p:cBhvr>
                                    </p:animEffect>
                                  </p:childTnLst>
                                </p:cTn>
                              </p:par>
                            </p:childTnLst>
                          </p:cTn>
                        </p:par>
                        <p:par>
                          <p:cTn id="18" fill="hold">
                            <p:stCondLst>
                              <p:cond delay="3000"/>
                            </p:stCondLst>
                            <p:childTnLst>
                              <p:par>
                                <p:cTn id="19" presetID="56" presetClass="entr" presetSubtype="0" fill="hold" grpId="0" nodeType="afterEffect">
                                  <p:stCondLst>
                                    <p:cond delay="0"/>
                                  </p:stCondLst>
                                  <p:iterate type="lt">
                                    <p:tmPct val="10000"/>
                                  </p:iterate>
                                  <p:childTnLst>
                                    <p:set>
                                      <p:cBhvr>
                                        <p:cTn id="20" dur="1" fill="hold">
                                          <p:stCondLst>
                                            <p:cond delay="0"/>
                                          </p:stCondLst>
                                        </p:cTn>
                                        <p:tgtEl>
                                          <p:spTgt spid="10"/>
                                        </p:tgtEl>
                                        <p:attrNameLst>
                                          <p:attrName>style.visibility</p:attrName>
                                        </p:attrNameLst>
                                      </p:cBhvr>
                                      <p:to>
                                        <p:strVal val="visible"/>
                                      </p:to>
                                    </p:set>
                                    <p:anim by="(-#ppt_w*2)" calcmode="lin" valueType="num">
                                      <p:cBhvr rctx="PPT">
                                        <p:cTn id="21" dur="500" autoRev="1" fill="hold">
                                          <p:stCondLst>
                                            <p:cond delay="0"/>
                                          </p:stCondLst>
                                        </p:cTn>
                                        <p:tgtEl>
                                          <p:spTgt spid="10"/>
                                        </p:tgtEl>
                                        <p:attrNameLst>
                                          <p:attrName>ppt_w</p:attrName>
                                        </p:attrNameLst>
                                      </p:cBhvr>
                                    </p:anim>
                                    <p:anim by="(#ppt_w*0.50)" calcmode="lin" valueType="num">
                                      <p:cBhvr>
                                        <p:cTn id="22" dur="500" decel="50000" autoRev="1" fill="hold">
                                          <p:stCondLst>
                                            <p:cond delay="0"/>
                                          </p:stCondLst>
                                        </p:cTn>
                                        <p:tgtEl>
                                          <p:spTgt spid="10"/>
                                        </p:tgtEl>
                                        <p:attrNameLst>
                                          <p:attrName>ppt_x</p:attrName>
                                        </p:attrNameLst>
                                      </p:cBhvr>
                                    </p:anim>
                                    <p:anim from="(-#ppt_h/2)" to="(#ppt_y)" calcmode="lin" valueType="num">
                                      <p:cBhvr>
                                        <p:cTn id="23" dur="1000" fill="hold">
                                          <p:stCondLst>
                                            <p:cond delay="0"/>
                                          </p:stCondLst>
                                        </p:cTn>
                                        <p:tgtEl>
                                          <p:spTgt spid="10"/>
                                        </p:tgtEl>
                                        <p:attrNameLst>
                                          <p:attrName>ppt_y</p:attrName>
                                        </p:attrNameLst>
                                      </p:cBhvr>
                                    </p:anim>
                                    <p:animRot by="21600000">
                                      <p:cBhvr>
                                        <p:cTn id="24" dur="1000" fill="hold">
                                          <p:stCondLst>
                                            <p:cond delay="0"/>
                                          </p:stCondLst>
                                        </p:cTn>
                                        <p:tgtEl>
                                          <p:spTgt spid="10"/>
                                        </p:tgtEl>
                                        <p:attrNameLst>
                                          <p:attrName>r</p:attrName>
                                        </p:attrNameLst>
                                      </p:cBhvr>
                                    </p:animRot>
                                  </p:childTnLst>
                                </p:cTn>
                              </p:par>
                            </p:childTnLst>
                          </p:cTn>
                        </p:par>
                        <p:par>
                          <p:cTn id="25" fill="hold">
                            <p:stCondLst>
                              <p:cond delay="7800"/>
                            </p:stCondLst>
                            <p:childTnLst>
                              <p:par>
                                <p:cTn id="26" presetID="40" presetClass="entr" presetSubtype="0" fill="hold" grpId="0" nodeType="afterEffect">
                                  <p:stCondLst>
                                    <p:cond delay="1000"/>
                                  </p:stCondLst>
                                  <p:iterate type="lt">
                                    <p:tmPct val="10000"/>
                                  </p:iterate>
                                  <p:childTnLst>
                                    <p:set>
                                      <p:cBhvr>
                                        <p:cTn id="27" dur="1" fill="hold">
                                          <p:stCondLst>
                                            <p:cond delay="0"/>
                                          </p:stCondLst>
                                        </p:cTn>
                                        <p:tgtEl>
                                          <p:spTgt spid="6"/>
                                        </p:tgtEl>
                                        <p:attrNameLst>
                                          <p:attrName>style.visibility</p:attrName>
                                        </p:attrNameLst>
                                      </p:cBhvr>
                                      <p:to>
                                        <p:strVal val="visible"/>
                                      </p:to>
                                    </p:set>
                                    <p:animEffect transition="in" filter="fade">
                                      <p:cBhvr>
                                        <p:cTn id="28" dur="1000"/>
                                        <p:tgtEl>
                                          <p:spTgt spid="6"/>
                                        </p:tgtEl>
                                      </p:cBhvr>
                                    </p:animEffect>
                                    <p:anim calcmode="lin" valueType="num">
                                      <p:cBhvr>
                                        <p:cTn id="29" dur="1000" fill="hold"/>
                                        <p:tgtEl>
                                          <p:spTgt spid="6"/>
                                        </p:tgtEl>
                                        <p:attrNameLst>
                                          <p:attrName>ppt_x</p:attrName>
                                        </p:attrNameLst>
                                      </p:cBhvr>
                                      <p:tavLst>
                                        <p:tav tm="0">
                                          <p:val>
                                            <p:strVal val="#ppt_x-.1"/>
                                          </p:val>
                                        </p:tav>
                                        <p:tav tm="100000">
                                          <p:val>
                                            <p:strVal val="#ppt_x"/>
                                          </p:val>
                                        </p:tav>
                                      </p:tavLst>
                                    </p:anim>
                                    <p:anim calcmode="lin" valueType="num">
                                      <p:cBhvr>
                                        <p:cTn id="30"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Hombres, actores y artistas - Adrian-Grenier.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7" name="6 Rectángulo"/>
          <p:cNvSpPr/>
          <p:nvPr/>
        </p:nvSpPr>
        <p:spPr>
          <a:xfrm>
            <a:off x="0" y="0"/>
            <a:ext cx="9144000" cy="5715000"/>
          </a:xfrm>
          <a:prstGeom prst="rect">
            <a:avLst/>
          </a:prstGeom>
          <a:solidFill>
            <a:schemeClr val="accent2">
              <a:lumMod val="60000"/>
              <a:lumOff val="40000"/>
              <a:alpha val="54902"/>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8" name="7 Rectángulo"/>
          <p:cNvSpPr/>
          <p:nvPr/>
        </p:nvSpPr>
        <p:spPr>
          <a:xfrm>
            <a:off x="0" y="0"/>
            <a:ext cx="9144000" cy="5715000"/>
          </a:xfrm>
          <a:prstGeom prst="rect">
            <a:avLst/>
          </a:prstGeom>
          <a:solidFill>
            <a:schemeClr val="bg2">
              <a:lumMod val="20000"/>
              <a:lumOff val="80000"/>
              <a:alpha val="54902"/>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5" name="4 CuadroTexto"/>
          <p:cNvSpPr txBox="1"/>
          <p:nvPr/>
        </p:nvSpPr>
        <p:spPr>
          <a:xfrm>
            <a:off x="395536" y="4585692"/>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Realizado en hormigón, sillares de granito, mampostería y ladrillo, tuvo un aforo inicial de hasta 6.000 espectadores y contaba con una acústica que llegaba perfecta y uniformemente a todo el graderío.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5000">
        <p:wheel spokes="1"/>
      </p:transition>
    </mc:Choice>
    <mc:Fallback xmlns="">
      <p:transition spd="slow" advTm="25000">
        <p:wheel spokes="1"/>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xit" presetSubtype="37" fill="hold" nodeType="withEffect">
                                  <p:stCondLst>
                                    <p:cond delay="0"/>
                                  </p:stCondLst>
                                  <p:childTnLst>
                                    <p:animEffect transition="out" filter="barn(outVertical)">
                                      <p:cBhvr>
                                        <p:cTn id="6" dur="2000"/>
                                        <p:tgtEl>
                                          <p:spTgt spid="7"/>
                                        </p:tgtEl>
                                      </p:cBhvr>
                                    </p:animEffect>
                                    <p:set>
                                      <p:cBhvr>
                                        <p:cTn id="7" dur="1" fill="hold">
                                          <p:stCondLst>
                                            <p:cond delay="1999"/>
                                          </p:stCondLst>
                                        </p:cTn>
                                        <p:tgtEl>
                                          <p:spTgt spid="7"/>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3000"/>
                                        <p:tgtEl>
                                          <p:spTgt spid="8"/>
                                        </p:tgtEl>
                                      </p:cBhvr>
                                    </p:animEffect>
                                    <p:set>
                                      <p:cBhvr>
                                        <p:cTn id="10" dur="1" fill="hold">
                                          <p:stCondLst>
                                            <p:cond delay="2999"/>
                                          </p:stCondLst>
                                        </p:cTn>
                                        <p:tgtEl>
                                          <p:spTgt spid="8"/>
                                        </p:tgtEl>
                                        <p:attrNameLst>
                                          <p:attrName>style.visibility</p:attrName>
                                        </p:attrNameLst>
                                      </p:cBhvr>
                                      <p:to>
                                        <p:strVal val="hidden"/>
                                      </p:to>
                                    </p:se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2000" fill="hold"/>
                                        <p:tgtEl>
                                          <p:spTgt spid="4"/>
                                        </p:tgtEl>
                                        <p:attrNameLst>
                                          <p:attrName>ppt_w</p:attrName>
                                        </p:attrNameLst>
                                      </p:cBhvr>
                                      <p:tavLst>
                                        <p:tav tm="0">
                                          <p:val>
                                            <p:strVal val="2/3*#ppt_w"/>
                                          </p:val>
                                        </p:tav>
                                        <p:tav tm="100000">
                                          <p:val>
                                            <p:strVal val="#ppt_w"/>
                                          </p:val>
                                        </p:tav>
                                      </p:tavLst>
                                    </p:anim>
                                    <p:anim calcmode="lin" valueType="num">
                                      <p:cBhvr>
                                        <p:cTn id="14" dur="2000" fill="hold"/>
                                        <p:tgtEl>
                                          <p:spTgt spid="4"/>
                                        </p:tgtEl>
                                        <p:attrNameLst>
                                          <p:attrName>ppt_h</p:attrName>
                                        </p:attrNameLst>
                                      </p:cBhvr>
                                      <p:tavLst>
                                        <p:tav tm="0">
                                          <p:val>
                                            <p:strVal val="2/3*#ppt_h"/>
                                          </p:val>
                                        </p:tav>
                                        <p:tav tm="100000">
                                          <p:val>
                                            <p:strVal val="#ppt_h"/>
                                          </p:val>
                                        </p:tav>
                                      </p:tavLst>
                                    </p:anim>
                                  </p:childTnLst>
                                </p:cTn>
                              </p:par>
                              <p:par>
                                <p:cTn id="15" presetID="4"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ox(out)">
                                      <p:cBhvr>
                                        <p:cTn id="17" dur="2000"/>
                                        <p:tgtEl>
                                          <p:spTgt spid="4"/>
                                        </p:tgtEl>
                                      </p:cBhvr>
                                    </p:animEffect>
                                  </p:childTnLst>
                                </p:cTn>
                              </p:par>
                              <p:par>
                                <p:cTn id="18" presetID="55" presetClass="entr" presetSubtype="0"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0" fill="hold"/>
                                        <p:tgtEl>
                                          <p:spTgt spid="4"/>
                                        </p:tgtEl>
                                        <p:attrNameLst>
                                          <p:attrName>ppt_w</p:attrName>
                                        </p:attrNameLst>
                                      </p:cBhvr>
                                      <p:tavLst>
                                        <p:tav tm="0">
                                          <p:val>
                                            <p:strVal val="#ppt_w*0.70"/>
                                          </p:val>
                                        </p:tav>
                                        <p:tav tm="100000">
                                          <p:val>
                                            <p:strVal val="#ppt_w"/>
                                          </p:val>
                                        </p:tav>
                                      </p:tavLst>
                                    </p:anim>
                                    <p:anim calcmode="lin" valueType="num">
                                      <p:cBhvr>
                                        <p:cTn id="21" dur="3000" fill="hold"/>
                                        <p:tgtEl>
                                          <p:spTgt spid="4"/>
                                        </p:tgtEl>
                                        <p:attrNameLst>
                                          <p:attrName>ppt_h</p:attrName>
                                        </p:attrNameLst>
                                      </p:cBhvr>
                                      <p:tavLst>
                                        <p:tav tm="0">
                                          <p:val>
                                            <p:strVal val="#ppt_h"/>
                                          </p:val>
                                        </p:tav>
                                        <p:tav tm="100000">
                                          <p:val>
                                            <p:strVal val="#ppt_h"/>
                                          </p:val>
                                        </p:tav>
                                      </p:tavLst>
                                    </p:anim>
                                    <p:animEffect transition="in" filter="fade">
                                      <p:cBhvr>
                                        <p:cTn id="22" dur="3000"/>
                                        <p:tgtEl>
                                          <p:spTgt spid="4"/>
                                        </p:tgtEl>
                                      </p:cBhvr>
                                    </p:animEffect>
                                  </p:childTnLst>
                                </p:cTn>
                              </p:par>
                            </p:childTnLst>
                          </p:cTn>
                        </p:par>
                        <p:par>
                          <p:cTn id="23" fill="hold">
                            <p:stCondLst>
                              <p:cond delay="3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5"/>
                                        </p:tgtEl>
                                        <p:attrNameLst>
                                          <p:attrName>style.visibility</p:attrName>
                                        </p:attrNameLst>
                                      </p:cBhvr>
                                      <p:to>
                                        <p:strVal val="visible"/>
                                      </p:to>
                                    </p:set>
                                    <p:animEffect transition="in" filter="fade">
                                      <p:cBhvr>
                                        <p:cTn id="26" dur="1000"/>
                                        <p:tgtEl>
                                          <p:spTgt spid="5"/>
                                        </p:tgtEl>
                                      </p:cBhvr>
                                    </p:animEffect>
                                    <p:anim calcmode="lin" valueType="num">
                                      <p:cBhvr>
                                        <p:cTn id="27" dur="1000" fill="hold"/>
                                        <p:tgtEl>
                                          <p:spTgt spid="5"/>
                                        </p:tgtEl>
                                        <p:attrNameLst>
                                          <p:attrName>ppt_x</p:attrName>
                                        </p:attrNameLst>
                                      </p:cBhvr>
                                      <p:tavLst>
                                        <p:tav tm="0">
                                          <p:val>
                                            <p:strVal val="#ppt_x-.1"/>
                                          </p:val>
                                        </p:tav>
                                        <p:tav tm="100000">
                                          <p:val>
                                            <p:strVal val="#ppt_x"/>
                                          </p:val>
                                        </p:tav>
                                      </p:tavLst>
                                    </p:anim>
                                    <p:anim calcmode="lin" valueType="num">
                                      <p:cBhvr>
                                        <p:cTn id="28"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g201111051807128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Rectángulo"/>
          <p:cNvSpPr/>
          <p:nvPr/>
        </p:nvSpPr>
        <p:spPr>
          <a:xfrm>
            <a:off x="0" y="0"/>
            <a:ext cx="1214438" cy="5715000"/>
          </a:xfrm>
          <a:prstGeom prst="rect">
            <a:avLst/>
          </a:prstGeom>
          <a:solidFill>
            <a:schemeClr val="tx2">
              <a:lumMod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6" name="5 Rectángulo"/>
          <p:cNvSpPr/>
          <p:nvPr/>
        </p:nvSpPr>
        <p:spPr>
          <a:xfrm>
            <a:off x="1357313" y="0"/>
            <a:ext cx="1285875" cy="5715000"/>
          </a:xfrm>
          <a:prstGeom prst="rect">
            <a:avLst/>
          </a:prstGeom>
          <a:solidFill>
            <a:schemeClr val="accent6">
              <a:lumMod val="60000"/>
              <a:lumOff val="4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7" name="6 Rectángulo"/>
          <p:cNvSpPr/>
          <p:nvPr/>
        </p:nvSpPr>
        <p:spPr>
          <a:xfrm>
            <a:off x="2786063" y="0"/>
            <a:ext cx="1214437" cy="5715000"/>
          </a:xfrm>
          <a:prstGeom prst="rect">
            <a:avLst/>
          </a:prstGeom>
          <a:solidFill>
            <a:schemeClr val="tx2">
              <a:lumMod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8" name="7 Rectángulo"/>
          <p:cNvSpPr/>
          <p:nvPr/>
        </p:nvSpPr>
        <p:spPr>
          <a:xfrm>
            <a:off x="4071938" y="0"/>
            <a:ext cx="1214437" cy="5715000"/>
          </a:xfrm>
          <a:prstGeom prst="rect">
            <a:avLst/>
          </a:prstGeom>
          <a:solidFill>
            <a:schemeClr val="accent6">
              <a:lumMod val="60000"/>
              <a:lumOff val="4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9" name="8 Rectángulo"/>
          <p:cNvSpPr/>
          <p:nvPr/>
        </p:nvSpPr>
        <p:spPr>
          <a:xfrm>
            <a:off x="5357813" y="0"/>
            <a:ext cx="1214437" cy="5715000"/>
          </a:xfrm>
          <a:prstGeom prst="rect">
            <a:avLst/>
          </a:prstGeom>
          <a:solidFill>
            <a:schemeClr val="tx2">
              <a:lumMod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0" name="9 Rectángulo"/>
          <p:cNvSpPr/>
          <p:nvPr/>
        </p:nvSpPr>
        <p:spPr>
          <a:xfrm>
            <a:off x="6643688" y="0"/>
            <a:ext cx="1214437" cy="5715000"/>
          </a:xfrm>
          <a:prstGeom prst="rect">
            <a:avLst/>
          </a:prstGeom>
          <a:solidFill>
            <a:schemeClr val="accent6">
              <a:lumMod val="60000"/>
              <a:lumOff val="4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1" name="10 Rectángulo"/>
          <p:cNvSpPr/>
          <p:nvPr/>
        </p:nvSpPr>
        <p:spPr>
          <a:xfrm>
            <a:off x="7929563" y="0"/>
            <a:ext cx="1214437" cy="5715000"/>
          </a:xfrm>
          <a:prstGeom prst="rect">
            <a:avLst/>
          </a:prstGeom>
          <a:solidFill>
            <a:schemeClr val="tx2">
              <a:lumMod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2" name="11 CuadroTexto"/>
          <p:cNvSpPr txBox="1"/>
          <p:nvPr/>
        </p:nvSpPr>
        <p:spPr>
          <a:xfrm>
            <a:off x="683568" y="4873724"/>
            <a:ext cx="784887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Sin embargo, y pese al buen funcionamiento en su época, ha sufrido varias remodelaciones y reconstrucciones a lo largo de la historia.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19000">
        <p14:wheelReverse spokes="1"/>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5" fill="hold" nodeType="withEffect">
                                  <p:stCondLst>
                                    <p:cond delay="0"/>
                                  </p:stCondLst>
                                  <p:childTnLst>
                                    <p:animEffect transition="out" filter="blinds(vertical)">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3" presetClass="exit" presetSubtype="5" fill="hold" nodeType="withEffect">
                                  <p:stCondLst>
                                    <p:cond delay="0"/>
                                  </p:stCondLst>
                                  <p:childTnLst>
                                    <p:animEffect transition="out" filter="blinds(vertical)">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3" presetClass="exit" presetSubtype="5" fill="hold" nodeType="withEffect">
                                  <p:stCondLst>
                                    <p:cond delay="0"/>
                                  </p:stCondLst>
                                  <p:childTnLst>
                                    <p:animEffect transition="out" filter="blinds(vertical)">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3" presetClass="exit" presetSubtype="5" fill="hold" nodeType="withEffect">
                                  <p:stCondLst>
                                    <p:cond delay="0"/>
                                  </p:stCondLst>
                                  <p:childTnLst>
                                    <p:animEffect transition="out" filter="blinds(vertical)">
                                      <p:cBhvr>
                                        <p:cTn id="15" dur="3000"/>
                                        <p:tgtEl>
                                          <p:spTgt spid="8"/>
                                        </p:tgtEl>
                                      </p:cBhvr>
                                    </p:animEffect>
                                    <p:set>
                                      <p:cBhvr>
                                        <p:cTn id="16" dur="1" fill="hold">
                                          <p:stCondLst>
                                            <p:cond delay="2999"/>
                                          </p:stCondLst>
                                        </p:cTn>
                                        <p:tgtEl>
                                          <p:spTgt spid="8"/>
                                        </p:tgtEl>
                                        <p:attrNameLst>
                                          <p:attrName>style.visibility</p:attrName>
                                        </p:attrNameLst>
                                      </p:cBhvr>
                                      <p:to>
                                        <p:strVal val="hidden"/>
                                      </p:to>
                                    </p:set>
                                  </p:childTnLst>
                                </p:cTn>
                              </p:par>
                              <p:par>
                                <p:cTn id="17" presetID="3" presetClass="exit" presetSubtype="5" fill="hold" nodeType="withEffect">
                                  <p:stCondLst>
                                    <p:cond delay="0"/>
                                  </p:stCondLst>
                                  <p:childTnLst>
                                    <p:animEffect transition="out" filter="blinds(vertical)">
                                      <p:cBhvr>
                                        <p:cTn id="18" dur="3000"/>
                                        <p:tgtEl>
                                          <p:spTgt spid="9"/>
                                        </p:tgtEl>
                                      </p:cBhvr>
                                    </p:animEffect>
                                    <p:set>
                                      <p:cBhvr>
                                        <p:cTn id="19" dur="1" fill="hold">
                                          <p:stCondLst>
                                            <p:cond delay="2999"/>
                                          </p:stCondLst>
                                        </p:cTn>
                                        <p:tgtEl>
                                          <p:spTgt spid="9"/>
                                        </p:tgtEl>
                                        <p:attrNameLst>
                                          <p:attrName>style.visibility</p:attrName>
                                        </p:attrNameLst>
                                      </p:cBhvr>
                                      <p:to>
                                        <p:strVal val="hidden"/>
                                      </p:to>
                                    </p:set>
                                  </p:childTnLst>
                                </p:cTn>
                              </p:par>
                              <p:par>
                                <p:cTn id="20" presetID="3" presetClass="exit" presetSubtype="5" fill="hold" nodeType="withEffect">
                                  <p:stCondLst>
                                    <p:cond delay="0"/>
                                  </p:stCondLst>
                                  <p:childTnLst>
                                    <p:animEffect transition="out" filter="blinds(vertical)">
                                      <p:cBhvr>
                                        <p:cTn id="21" dur="3000"/>
                                        <p:tgtEl>
                                          <p:spTgt spid="10"/>
                                        </p:tgtEl>
                                      </p:cBhvr>
                                    </p:animEffect>
                                    <p:set>
                                      <p:cBhvr>
                                        <p:cTn id="22" dur="1" fill="hold">
                                          <p:stCondLst>
                                            <p:cond delay="2999"/>
                                          </p:stCondLst>
                                        </p:cTn>
                                        <p:tgtEl>
                                          <p:spTgt spid="10"/>
                                        </p:tgtEl>
                                        <p:attrNameLst>
                                          <p:attrName>style.visibility</p:attrName>
                                        </p:attrNameLst>
                                      </p:cBhvr>
                                      <p:to>
                                        <p:strVal val="hidden"/>
                                      </p:to>
                                    </p:set>
                                  </p:childTnLst>
                                </p:cTn>
                              </p:par>
                              <p:par>
                                <p:cTn id="23" presetID="3" presetClass="exit" presetSubtype="5" fill="hold" nodeType="withEffect">
                                  <p:stCondLst>
                                    <p:cond delay="0"/>
                                  </p:stCondLst>
                                  <p:childTnLst>
                                    <p:animEffect transition="out" filter="blinds(vertical)">
                                      <p:cBhvr>
                                        <p:cTn id="24" dur="3000"/>
                                        <p:tgtEl>
                                          <p:spTgt spid="11"/>
                                        </p:tgtEl>
                                      </p:cBhvr>
                                    </p:animEffect>
                                    <p:set>
                                      <p:cBhvr>
                                        <p:cTn id="25" dur="1" fill="hold">
                                          <p:stCondLst>
                                            <p:cond delay="2999"/>
                                          </p:stCondLst>
                                        </p:cTn>
                                        <p:tgtEl>
                                          <p:spTgt spid="11"/>
                                        </p:tgtEl>
                                        <p:attrNameLst>
                                          <p:attrName>style.visibility</p:attrName>
                                        </p:attrNameLst>
                                      </p:cBhvr>
                                      <p:to>
                                        <p:strVal val="hidden"/>
                                      </p:to>
                                    </p:set>
                                  </p:childTnLst>
                                </p:cTn>
                              </p:par>
                              <p:par>
                                <p:cTn id="26" presetID="2" presetClass="exit" presetSubtype="8" fill="hold" nodeType="withEffect">
                                  <p:stCondLst>
                                    <p:cond delay="0"/>
                                  </p:stCondLst>
                                  <p:childTnLst>
                                    <p:anim calcmode="lin" valueType="num">
                                      <p:cBhvr additive="base">
                                        <p:cTn id="27" dur="3000"/>
                                        <p:tgtEl>
                                          <p:spTgt spid="5"/>
                                        </p:tgtEl>
                                        <p:attrNameLst>
                                          <p:attrName>ppt_x</p:attrName>
                                        </p:attrNameLst>
                                      </p:cBhvr>
                                      <p:tavLst>
                                        <p:tav tm="0">
                                          <p:val>
                                            <p:strVal val="ppt_x"/>
                                          </p:val>
                                        </p:tav>
                                        <p:tav tm="100000">
                                          <p:val>
                                            <p:strVal val="0-ppt_w/2"/>
                                          </p:val>
                                        </p:tav>
                                      </p:tavLst>
                                    </p:anim>
                                    <p:anim calcmode="lin" valueType="num">
                                      <p:cBhvr additive="base">
                                        <p:cTn id="28" dur="3000"/>
                                        <p:tgtEl>
                                          <p:spTgt spid="5"/>
                                        </p:tgtEl>
                                        <p:attrNameLst>
                                          <p:attrName>ppt_y</p:attrName>
                                        </p:attrNameLst>
                                      </p:cBhvr>
                                      <p:tavLst>
                                        <p:tav tm="0">
                                          <p:val>
                                            <p:strVal val="ppt_y"/>
                                          </p:val>
                                        </p:tav>
                                        <p:tav tm="100000">
                                          <p:val>
                                            <p:strVal val="ppt_y"/>
                                          </p:val>
                                        </p:tav>
                                      </p:tavLst>
                                    </p:anim>
                                    <p:set>
                                      <p:cBhvr>
                                        <p:cTn id="29" dur="1" fill="hold">
                                          <p:stCondLst>
                                            <p:cond delay="2999"/>
                                          </p:stCondLst>
                                        </p:cTn>
                                        <p:tgtEl>
                                          <p:spTgt spid="5"/>
                                        </p:tgtEl>
                                        <p:attrNameLst>
                                          <p:attrName>style.visibility</p:attrName>
                                        </p:attrNameLst>
                                      </p:cBhvr>
                                      <p:to>
                                        <p:strVal val="hidden"/>
                                      </p:to>
                                    </p:set>
                                  </p:childTnLst>
                                </p:cTn>
                              </p:par>
                              <p:par>
                                <p:cTn id="30" presetID="2" presetClass="exit" presetSubtype="2" fill="hold" nodeType="withEffect">
                                  <p:stCondLst>
                                    <p:cond delay="0"/>
                                  </p:stCondLst>
                                  <p:childTnLst>
                                    <p:anim calcmode="lin" valueType="num">
                                      <p:cBhvr additive="base">
                                        <p:cTn id="31" dur="3000"/>
                                        <p:tgtEl>
                                          <p:spTgt spid="6"/>
                                        </p:tgtEl>
                                        <p:attrNameLst>
                                          <p:attrName>ppt_x</p:attrName>
                                        </p:attrNameLst>
                                      </p:cBhvr>
                                      <p:tavLst>
                                        <p:tav tm="0">
                                          <p:val>
                                            <p:strVal val="ppt_x"/>
                                          </p:val>
                                        </p:tav>
                                        <p:tav tm="100000">
                                          <p:val>
                                            <p:strVal val="1+ppt_w/2"/>
                                          </p:val>
                                        </p:tav>
                                      </p:tavLst>
                                    </p:anim>
                                    <p:anim calcmode="lin" valueType="num">
                                      <p:cBhvr additive="base">
                                        <p:cTn id="32" dur="3000"/>
                                        <p:tgtEl>
                                          <p:spTgt spid="6"/>
                                        </p:tgtEl>
                                        <p:attrNameLst>
                                          <p:attrName>ppt_y</p:attrName>
                                        </p:attrNameLst>
                                      </p:cBhvr>
                                      <p:tavLst>
                                        <p:tav tm="0">
                                          <p:val>
                                            <p:strVal val="ppt_y"/>
                                          </p:val>
                                        </p:tav>
                                        <p:tav tm="100000">
                                          <p:val>
                                            <p:strVal val="ppt_y"/>
                                          </p:val>
                                        </p:tav>
                                      </p:tavLst>
                                    </p:anim>
                                    <p:set>
                                      <p:cBhvr>
                                        <p:cTn id="33" dur="1" fill="hold">
                                          <p:stCondLst>
                                            <p:cond delay="2999"/>
                                          </p:stCondLst>
                                        </p:cTn>
                                        <p:tgtEl>
                                          <p:spTgt spid="6"/>
                                        </p:tgtEl>
                                        <p:attrNameLst>
                                          <p:attrName>style.visibility</p:attrName>
                                        </p:attrNameLst>
                                      </p:cBhvr>
                                      <p:to>
                                        <p:strVal val="hidden"/>
                                      </p:to>
                                    </p:set>
                                  </p:childTnLst>
                                </p:cTn>
                              </p:par>
                              <p:par>
                                <p:cTn id="34" presetID="2" presetClass="exit" presetSubtype="8" fill="hold" nodeType="withEffect">
                                  <p:stCondLst>
                                    <p:cond delay="0"/>
                                  </p:stCondLst>
                                  <p:childTnLst>
                                    <p:anim calcmode="lin" valueType="num">
                                      <p:cBhvr additive="base">
                                        <p:cTn id="35" dur="3000"/>
                                        <p:tgtEl>
                                          <p:spTgt spid="7"/>
                                        </p:tgtEl>
                                        <p:attrNameLst>
                                          <p:attrName>ppt_x</p:attrName>
                                        </p:attrNameLst>
                                      </p:cBhvr>
                                      <p:tavLst>
                                        <p:tav tm="0">
                                          <p:val>
                                            <p:strVal val="ppt_x"/>
                                          </p:val>
                                        </p:tav>
                                        <p:tav tm="100000">
                                          <p:val>
                                            <p:strVal val="0-ppt_w/2"/>
                                          </p:val>
                                        </p:tav>
                                      </p:tavLst>
                                    </p:anim>
                                    <p:anim calcmode="lin" valueType="num">
                                      <p:cBhvr additive="base">
                                        <p:cTn id="36" dur="3000"/>
                                        <p:tgtEl>
                                          <p:spTgt spid="7"/>
                                        </p:tgtEl>
                                        <p:attrNameLst>
                                          <p:attrName>ppt_y</p:attrName>
                                        </p:attrNameLst>
                                      </p:cBhvr>
                                      <p:tavLst>
                                        <p:tav tm="0">
                                          <p:val>
                                            <p:strVal val="ppt_y"/>
                                          </p:val>
                                        </p:tav>
                                        <p:tav tm="100000">
                                          <p:val>
                                            <p:strVal val="ppt_y"/>
                                          </p:val>
                                        </p:tav>
                                      </p:tavLst>
                                    </p:anim>
                                    <p:set>
                                      <p:cBhvr>
                                        <p:cTn id="37" dur="1" fill="hold">
                                          <p:stCondLst>
                                            <p:cond delay="2999"/>
                                          </p:stCondLst>
                                        </p:cTn>
                                        <p:tgtEl>
                                          <p:spTgt spid="7"/>
                                        </p:tgtEl>
                                        <p:attrNameLst>
                                          <p:attrName>style.visibility</p:attrName>
                                        </p:attrNameLst>
                                      </p:cBhvr>
                                      <p:to>
                                        <p:strVal val="hidden"/>
                                      </p:to>
                                    </p:set>
                                  </p:childTnLst>
                                </p:cTn>
                              </p:par>
                              <p:par>
                                <p:cTn id="38" presetID="2" presetClass="exit" presetSubtype="2" fill="hold" nodeType="withEffect">
                                  <p:stCondLst>
                                    <p:cond delay="0"/>
                                  </p:stCondLst>
                                  <p:childTnLst>
                                    <p:anim calcmode="lin" valueType="num">
                                      <p:cBhvr additive="base">
                                        <p:cTn id="39" dur="3000"/>
                                        <p:tgtEl>
                                          <p:spTgt spid="8"/>
                                        </p:tgtEl>
                                        <p:attrNameLst>
                                          <p:attrName>ppt_x</p:attrName>
                                        </p:attrNameLst>
                                      </p:cBhvr>
                                      <p:tavLst>
                                        <p:tav tm="0">
                                          <p:val>
                                            <p:strVal val="ppt_x"/>
                                          </p:val>
                                        </p:tav>
                                        <p:tav tm="100000">
                                          <p:val>
                                            <p:strVal val="1+ppt_w/2"/>
                                          </p:val>
                                        </p:tav>
                                      </p:tavLst>
                                    </p:anim>
                                    <p:anim calcmode="lin" valueType="num">
                                      <p:cBhvr additive="base">
                                        <p:cTn id="40" dur="3000"/>
                                        <p:tgtEl>
                                          <p:spTgt spid="8"/>
                                        </p:tgtEl>
                                        <p:attrNameLst>
                                          <p:attrName>ppt_y</p:attrName>
                                        </p:attrNameLst>
                                      </p:cBhvr>
                                      <p:tavLst>
                                        <p:tav tm="0">
                                          <p:val>
                                            <p:strVal val="ppt_y"/>
                                          </p:val>
                                        </p:tav>
                                        <p:tav tm="100000">
                                          <p:val>
                                            <p:strVal val="ppt_y"/>
                                          </p:val>
                                        </p:tav>
                                      </p:tavLst>
                                    </p:anim>
                                    <p:set>
                                      <p:cBhvr>
                                        <p:cTn id="41" dur="1" fill="hold">
                                          <p:stCondLst>
                                            <p:cond delay="2999"/>
                                          </p:stCondLst>
                                        </p:cTn>
                                        <p:tgtEl>
                                          <p:spTgt spid="8"/>
                                        </p:tgtEl>
                                        <p:attrNameLst>
                                          <p:attrName>style.visibility</p:attrName>
                                        </p:attrNameLst>
                                      </p:cBhvr>
                                      <p:to>
                                        <p:strVal val="hidden"/>
                                      </p:to>
                                    </p:set>
                                  </p:childTnLst>
                                </p:cTn>
                              </p:par>
                              <p:par>
                                <p:cTn id="42" presetID="2" presetClass="exit" presetSubtype="8" fill="hold" nodeType="withEffect">
                                  <p:stCondLst>
                                    <p:cond delay="0"/>
                                  </p:stCondLst>
                                  <p:childTnLst>
                                    <p:anim calcmode="lin" valueType="num">
                                      <p:cBhvr additive="base">
                                        <p:cTn id="43" dur="3000"/>
                                        <p:tgtEl>
                                          <p:spTgt spid="9"/>
                                        </p:tgtEl>
                                        <p:attrNameLst>
                                          <p:attrName>ppt_x</p:attrName>
                                        </p:attrNameLst>
                                      </p:cBhvr>
                                      <p:tavLst>
                                        <p:tav tm="0">
                                          <p:val>
                                            <p:strVal val="ppt_x"/>
                                          </p:val>
                                        </p:tav>
                                        <p:tav tm="100000">
                                          <p:val>
                                            <p:strVal val="0-ppt_w/2"/>
                                          </p:val>
                                        </p:tav>
                                      </p:tavLst>
                                    </p:anim>
                                    <p:anim calcmode="lin" valueType="num">
                                      <p:cBhvr additive="base">
                                        <p:cTn id="44" dur="3000"/>
                                        <p:tgtEl>
                                          <p:spTgt spid="9"/>
                                        </p:tgtEl>
                                        <p:attrNameLst>
                                          <p:attrName>ppt_y</p:attrName>
                                        </p:attrNameLst>
                                      </p:cBhvr>
                                      <p:tavLst>
                                        <p:tav tm="0">
                                          <p:val>
                                            <p:strVal val="ppt_y"/>
                                          </p:val>
                                        </p:tav>
                                        <p:tav tm="100000">
                                          <p:val>
                                            <p:strVal val="ppt_y"/>
                                          </p:val>
                                        </p:tav>
                                      </p:tavLst>
                                    </p:anim>
                                    <p:set>
                                      <p:cBhvr>
                                        <p:cTn id="45" dur="1" fill="hold">
                                          <p:stCondLst>
                                            <p:cond delay="2999"/>
                                          </p:stCondLst>
                                        </p:cTn>
                                        <p:tgtEl>
                                          <p:spTgt spid="9"/>
                                        </p:tgtEl>
                                        <p:attrNameLst>
                                          <p:attrName>style.visibility</p:attrName>
                                        </p:attrNameLst>
                                      </p:cBhvr>
                                      <p:to>
                                        <p:strVal val="hidden"/>
                                      </p:to>
                                    </p:set>
                                  </p:childTnLst>
                                </p:cTn>
                              </p:par>
                              <p:par>
                                <p:cTn id="46" presetID="2" presetClass="exit" presetSubtype="2" fill="hold" nodeType="withEffect">
                                  <p:stCondLst>
                                    <p:cond delay="0"/>
                                  </p:stCondLst>
                                  <p:childTnLst>
                                    <p:anim calcmode="lin" valueType="num">
                                      <p:cBhvr additive="base">
                                        <p:cTn id="47" dur="3000"/>
                                        <p:tgtEl>
                                          <p:spTgt spid="10"/>
                                        </p:tgtEl>
                                        <p:attrNameLst>
                                          <p:attrName>ppt_x</p:attrName>
                                        </p:attrNameLst>
                                      </p:cBhvr>
                                      <p:tavLst>
                                        <p:tav tm="0">
                                          <p:val>
                                            <p:strVal val="ppt_x"/>
                                          </p:val>
                                        </p:tav>
                                        <p:tav tm="100000">
                                          <p:val>
                                            <p:strVal val="1+ppt_w/2"/>
                                          </p:val>
                                        </p:tav>
                                      </p:tavLst>
                                    </p:anim>
                                    <p:anim calcmode="lin" valueType="num">
                                      <p:cBhvr additive="base">
                                        <p:cTn id="48" dur="3000"/>
                                        <p:tgtEl>
                                          <p:spTgt spid="10"/>
                                        </p:tgtEl>
                                        <p:attrNameLst>
                                          <p:attrName>ppt_y</p:attrName>
                                        </p:attrNameLst>
                                      </p:cBhvr>
                                      <p:tavLst>
                                        <p:tav tm="0">
                                          <p:val>
                                            <p:strVal val="ppt_y"/>
                                          </p:val>
                                        </p:tav>
                                        <p:tav tm="100000">
                                          <p:val>
                                            <p:strVal val="ppt_y"/>
                                          </p:val>
                                        </p:tav>
                                      </p:tavLst>
                                    </p:anim>
                                    <p:set>
                                      <p:cBhvr>
                                        <p:cTn id="49" dur="1" fill="hold">
                                          <p:stCondLst>
                                            <p:cond delay="2999"/>
                                          </p:stCondLst>
                                        </p:cTn>
                                        <p:tgtEl>
                                          <p:spTgt spid="10"/>
                                        </p:tgtEl>
                                        <p:attrNameLst>
                                          <p:attrName>style.visibility</p:attrName>
                                        </p:attrNameLst>
                                      </p:cBhvr>
                                      <p:to>
                                        <p:strVal val="hidden"/>
                                      </p:to>
                                    </p:set>
                                  </p:childTnLst>
                                </p:cTn>
                              </p:par>
                              <p:par>
                                <p:cTn id="50" presetID="2" presetClass="exit" presetSubtype="8" fill="hold" nodeType="withEffect">
                                  <p:stCondLst>
                                    <p:cond delay="0"/>
                                  </p:stCondLst>
                                  <p:childTnLst>
                                    <p:anim calcmode="lin" valueType="num">
                                      <p:cBhvr additive="base">
                                        <p:cTn id="51" dur="3000"/>
                                        <p:tgtEl>
                                          <p:spTgt spid="11"/>
                                        </p:tgtEl>
                                        <p:attrNameLst>
                                          <p:attrName>ppt_x</p:attrName>
                                        </p:attrNameLst>
                                      </p:cBhvr>
                                      <p:tavLst>
                                        <p:tav tm="0">
                                          <p:val>
                                            <p:strVal val="ppt_x"/>
                                          </p:val>
                                        </p:tav>
                                        <p:tav tm="100000">
                                          <p:val>
                                            <p:strVal val="0-ppt_w/2"/>
                                          </p:val>
                                        </p:tav>
                                      </p:tavLst>
                                    </p:anim>
                                    <p:anim calcmode="lin" valueType="num">
                                      <p:cBhvr additive="base">
                                        <p:cTn id="52" dur="3000"/>
                                        <p:tgtEl>
                                          <p:spTgt spid="11"/>
                                        </p:tgtEl>
                                        <p:attrNameLst>
                                          <p:attrName>ppt_y</p:attrName>
                                        </p:attrNameLst>
                                      </p:cBhvr>
                                      <p:tavLst>
                                        <p:tav tm="0">
                                          <p:val>
                                            <p:strVal val="ppt_y"/>
                                          </p:val>
                                        </p:tav>
                                        <p:tav tm="100000">
                                          <p:val>
                                            <p:strVal val="ppt_y"/>
                                          </p:val>
                                        </p:tav>
                                      </p:tavLst>
                                    </p:anim>
                                    <p:set>
                                      <p:cBhvr>
                                        <p:cTn id="53" dur="1" fill="hold">
                                          <p:stCondLst>
                                            <p:cond delay="2999"/>
                                          </p:stCondLst>
                                        </p:cTn>
                                        <p:tgtEl>
                                          <p:spTgt spid="11"/>
                                        </p:tgtEl>
                                        <p:attrNameLst>
                                          <p:attrName>style.visibility</p:attrName>
                                        </p:attrNameLst>
                                      </p:cBhvr>
                                      <p:to>
                                        <p:strVal val="hidden"/>
                                      </p:to>
                                    </p:set>
                                  </p:childTnLst>
                                </p:cTn>
                              </p:par>
                              <p:par>
                                <p:cTn id="54" presetID="10" presetClass="entr" presetSubtype="0" fill="hold" nodeType="withEffect">
                                  <p:stCondLst>
                                    <p:cond delay="0"/>
                                  </p:stCondLst>
                                  <p:childTnLst>
                                    <p:set>
                                      <p:cBhvr>
                                        <p:cTn id="55" dur="1" fill="hold">
                                          <p:stCondLst>
                                            <p:cond delay="0"/>
                                          </p:stCondLst>
                                        </p:cTn>
                                        <p:tgtEl>
                                          <p:spTgt spid="4"/>
                                        </p:tgtEl>
                                        <p:attrNameLst>
                                          <p:attrName>style.visibility</p:attrName>
                                        </p:attrNameLst>
                                      </p:cBhvr>
                                      <p:to>
                                        <p:strVal val="visible"/>
                                      </p:to>
                                    </p:set>
                                    <p:animEffect transition="in" filter="fade">
                                      <p:cBhvr>
                                        <p:cTn id="56" dur="3000"/>
                                        <p:tgtEl>
                                          <p:spTgt spid="4"/>
                                        </p:tgtEl>
                                      </p:cBhvr>
                                    </p:animEffect>
                                  </p:childTnLst>
                                </p:cTn>
                              </p:par>
                              <p:par>
                                <p:cTn id="57" presetID="23" presetClass="entr" presetSubtype="272" fill="hold" nodeType="withEffect">
                                  <p:stCondLst>
                                    <p:cond delay="0"/>
                                  </p:stCondLst>
                                  <p:childTnLst>
                                    <p:set>
                                      <p:cBhvr>
                                        <p:cTn id="58" dur="1" fill="hold">
                                          <p:stCondLst>
                                            <p:cond delay="0"/>
                                          </p:stCondLst>
                                        </p:cTn>
                                        <p:tgtEl>
                                          <p:spTgt spid="4"/>
                                        </p:tgtEl>
                                        <p:attrNameLst>
                                          <p:attrName>style.visibility</p:attrName>
                                        </p:attrNameLst>
                                      </p:cBhvr>
                                      <p:to>
                                        <p:strVal val="visible"/>
                                      </p:to>
                                    </p:set>
                                    <p:anim calcmode="lin" valueType="num">
                                      <p:cBhvr>
                                        <p:cTn id="59" dur="3000" fill="hold"/>
                                        <p:tgtEl>
                                          <p:spTgt spid="4"/>
                                        </p:tgtEl>
                                        <p:attrNameLst>
                                          <p:attrName>ppt_w</p:attrName>
                                        </p:attrNameLst>
                                      </p:cBhvr>
                                      <p:tavLst>
                                        <p:tav tm="0">
                                          <p:val>
                                            <p:strVal val="2/3*#ppt_w"/>
                                          </p:val>
                                        </p:tav>
                                        <p:tav tm="100000">
                                          <p:val>
                                            <p:strVal val="#ppt_w"/>
                                          </p:val>
                                        </p:tav>
                                      </p:tavLst>
                                    </p:anim>
                                    <p:anim calcmode="lin" valueType="num">
                                      <p:cBhvr>
                                        <p:cTn id="60" dur="3000" fill="hold"/>
                                        <p:tgtEl>
                                          <p:spTgt spid="4"/>
                                        </p:tgtEl>
                                        <p:attrNameLst>
                                          <p:attrName>ppt_h</p:attrName>
                                        </p:attrNameLst>
                                      </p:cBhvr>
                                      <p:tavLst>
                                        <p:tav tm="0">
                                          <p:val>
                                            <p:strVal val="2/3*#ppt_h"/>
                                          </p:val>
                                        </p:tav>
                                        <p:tav tm="100000">
                                          <p:val>
                                            <p:strVal val="#ppt_h"/>
                                          </p:val>
                                        </p:tav>
                                      </p:tavLst>
                                    </p:anim>
                                  </p:childTnLst>
                                </p:cTn>
                              </p:par>
                            </p:childTnLst>
                          </p:cTn>
                        </p:par>
                        <p:par>
                          <p:cTn id="61" fill="hold">
                            <p:stCondLst>
                              <p:cond delay="3000"/>
                            </p:stCondLst>
                            <p:childTnLst>
                              <p:par>
                                <p:cTn id="62" presetID="40" presetClass="entr" presetSubtype="0" fill="hold" grpId="0" nodeType="afterEffect">
                                  <p:stCondLst>
                                    <p:cond delay="0"/>
                                  </p:stCondLst>
                                  <p:iterate type="lt">
                                    <p:tmPct val="10000"/>
                                  </p:iterate>
                                  <p:childTnLst>
                                    <p:set>
                                      <p:cBhvr>
                                        <p:cTn id="63" dur="1" fill="hold">
                                          <p:stCondLst>
                                            <p:cond delay="0"/>
                                          </p:stCondLst>
                                        </p:cTn>
                                        <p:tgtEl>
                                          <p:spTgt spid="12"/>
                                        </p:tgtEl>
                                        <p:attrNameLst>
                                          <p:attrName>style.visibility</p:attrName>
                                        </p:attrNameLst>
                                      </p:cBhvr>
                                      <p:to>
                                        <p:strVal val="visible"/>
                                      </p:to>
                                    </p:set>
                                    <p:animEffect transition="in" filter="fade">
                                      <p:cBhvr>
                                        <p:cTn id="64" dur="1000"/>
                                        <p:tgtEl>
                                          <p:spTgt spid="12"/>
                                        </p:tgtEl>
                                      </p:cBhvr>
                                    </p:animEffect>
                                    <p:anim calcmode="lin" valueType="num">
                                      <p:cBhvr>
                                        <p:cTn id="65" dur="1000" fill="hold"/>
                                        <p:tgtEl>
                                          <p:spTgt spid="12"/>
                                        </p:tgtEl>
                                        <p:attrNameLst>
                                          <p:attrName>ppt_x</p:attrName>
                                        </p:attrNameLst>
                                      </p:cBhvr>
                                      <p:tavLst>
                                        <p:tav tm="0">
                                          <p:val>
                                            <p:strVal val="#ppt_x-.1"/>
                                          </p:val>
                                        </p:tav>
                                        <p:tav tm="100000">
                                          <p:val>
                                            <p:strVal val="#ppt_x"/>
                                          </p:val>
                                        </p:tav>
                                      </p:tavLst>
                                    </p:anim>
                                    <p:anim calcmode="lin" valueType="num">
                                      <p:cBhvr>
                                        <p:cTn id="66"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73-.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8" name="7 Rectángulo"/>
          <p:cNvSpPr/>
          <p:nvPr/>
        </p:nvSpPr>
        <p:spPr>
          <a:xfrm>
            <a:off x="0" y="0"/>
            <a:ext cx="9144000" cy="5715000"/>
          </a:xfrm>
          <a:prstGeom prst="rect">
            <a:avLst/>
          </a:prstGeom>
          <a:solidFill>
            <a:srgbClr val="BC5908">
              <a:alpha val="55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9" name="8 Rectángulo"/>
          <p:cNvSpPr/>
          <p:nvPr/>
        </p:nvSpPr>
        <p:spPr>
          <a:xfrm>
            <a:off x="0" y="0"/>
            <a:ext cx="9144000" cy="5715000"/>
          </a:xfrm>
          <a:prstGeom prst="rect">
            <a:avLst/>
          </a:prstGeom>
          <a:solidFill>
            <a:schemeClr val="tx2">
              <a:lumMod val="75000"/>
              <a:alpha val="5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5" name="4 CuadroTexto"/>
          <p:cNvSpPr txBox="1"/>
          <p:nvPr/>
        </p:nvSpPr>
        <p:spPr>
          <a:xfrm>
            <a:off x="683568" y="4657700"/>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conservación de este espacio es muy buena y desde el punto de vista del arquitecto no se debe reconstruir, sino simplemente mostrar lo que tiene, ya que cuenta con una imagen característica.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5000">
        <p:wedge/>
      </p:transition>
    </mc:Choice>
    <mc:Fallback xmlns="">
      <p:transition spd="slow" advTm="25000">
        <p:wedg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xit" presetSubtype="32" fill="hold" nodeType="withEffect">
                                  <p:stCondLst>
                                    <p:cond delay="0"/>
                                  </p:stCondLst>
                                  <p:childTnLst>
                                    <p:animEffect transition="out" filter="box(out)">
                                      <p:cBhvr>
                                        <p:cTn id="6" dur="4000"/>
                                        <p:tgtEl>
                                          <p:spTgt spid="8"/>
                                        </p:tgtEl>
                                      </p:cBhvr>
                                    </p:animEffect>
                                    <p:set>
                                      <p:cBhvr>
                                        <p:cTn id="7" dur="1" fill="hold">
                                          <p:stCondLst>
                                            <p:cond delay="3999"/>
                                          </p:stCondLst>
                                        </p:cTn>
                                        <p:tgtEl>
                                          <p:spTgt spid="8"/>
                                        </p:tgtEl>
                                        <p:attrNameLst>
                                          <p:attrName>style.visibility</p:attrName>
                                        </p:attrNameLst>
                                      </p:cBhvr>
                                      <p:to>
                                        <p:strVal val="hidden"/>
                                      </p:to>
                                    </p:set>
                                  </p:childTnLst>
                                </p:cTn>
                              </p:par>
                              <p:par>
                                <p:cTn id="8" presetID="4" presetClass="exit" presetSubtype="32" fill="hold" nodeType="withEffect">
                                  <p:stCondLst>
                                    <p:cond delay="0"/>
                                  </p:stCondLst>
                                  <p:childTnLst>
                                    <p:animEffect transition="out" filter="box(out)">
                                      <p:cBhvr>
                                        <p:cTn id="9" dur="4000"/>
                                        <p:tgtEl>
                                          <p:spTgt spid="9"/>
                                        </p:tgtEl>
                                      </p:cBhvr>
                                    </p:animEffect>
                                    <p:set>
                                      <p:cBhvr>
                                        <p:cTn id="10" dur="1" fill="hold">
                                          <p:stCondLst>
                                            <p:cond delay="3999"/>
                                          </p:stCondLst>
                                        </p:cTn>
                                        <p:tgtEl>
                                          <p:spTgt spid="9"/>
                                        </p:tgtEl>
                                        <p:attrNameLst>
                                          <p:attrName>style.visibility</p:attrName>
                                        </p:attrNameLst>
                                      </p:cBhvr>
                                      <p:to>
                                        <p:strVal val="hidden"/>
                                      </p:to>
                                    </p:set>
                                  </p:childTnLst>
                                </p:cTn>
                              </p:par>
                              <p:par>
                                <p:cTn id="11" presetID="3"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linds(horizontal)">
                                      <p:cBhvr>
                                        <p:cTn id="13" dur="4000"/>
                                        <p:tgtEl>
                                          <p:spTgt spid="4"/>
                                        </p:tgtEl>
                                      </p:cBhvr>
                                    </p:animEffect>
                                  </p:childTnLst>
                                </p:cTn>
                              </p:par>
                              <p:par>
                                <p:cTn id="14" presetID="25" presetClass="entr" presetSubtype="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1500" decel="50000" fill="hold">
                                          <p:stCondLst>
                                            <p:cond delay="0"/>
                                          </p:stCondLst>
                                        </p:cTn>
                                        <p:tgtEl>
                                          <p:spTgt spid="4"/>
                                        </p:tgtEl>
                                        <p:attrNameLst>
                                          <p:attrName>style.rotation</p:attrName>
                                        </p:attrNameLst>
                                      </p:cBhvr>
                                      <p:tavLst>
                                        <p:tav tm="0">
                                          <p:val>
                                            <p:fltVal val="-90"/>
                                          </p:val>
                                        </p:tav>
                                        <p:tav tm="100000">
                                          <p:val>
                                            <p:fltVal val="0"/>
                                          </p:val>
                                        </p:tav>
                                      </p:tavLst>
                                    </p:anim>
                                    <p:anim calcmode="lin" valueType="num">
                                      <p:cBhvr>
                                        <p:cTn id="17" dur="1500" decel="50000" fill="hold">
                                          <p:stCondLst>
                                            <p:cond delay="0"/>
                                          </p:stCondLst>
                                        </p:cTn>
                                        <p:tgtEl>
                                          <p:spTgt spid="4"/>
                                        </p:tgtEl>
                                        <p:attrNameLst>
                                          <p:attrName>ppt_w</p:attrName>
                                        </p:attrNameLst>
                                      </p:cBhvr>
                                      <p:tavLst>
                                        <p:tav tm="0">
                                          <p:val>
                                            <p:strVal val="#ppt_w"/>
                                          </p:val>
                                        </p:tav>
                                        <p:tav tm="100000">
                                          <p:val>
                                            <p:strVal val="#ppt_w*.05"/>
                                          </p:val>
                                        </p:tav>
                                      </p:tavLst>
                                    </p:anim>
                                    <p:anim calcmode="lin" valueType="num">
                                      <p:cBhvr>
                                        <p:cTn id="18" dur="1500" accel="50000" fill="hold">
                                          <p:stCondLst>
                                            <p:cond delay="1500"/>
                                          </p:stCondLst>
                                        </p:cTn>
                                        <p:tgtEl>
                                          <p:spTgt spid="4"/>
                                        </p:tgtEl>
                                        <p:attrNameLst>
                                          <p:attrName>ppt_w</p:attrName>
                                        </p:attrNameLst>
                                      </p:cBhvr>
                                      <p:tavLst>
                                        <p:tav tm="0">
                                          <p:val>
                                            <p:strVal val="#ppt_w*.05"/>
                                          </p:val>
                                        </p:tav>
                                        <p:tav tm="100000">
                                          <p:val>
                                            <p:strVal val="#ppt_w"/>
                                          </p:val>
                                        </p:tav>
                                      </p:tavLst>
                                    </p:anim>
                                    <p:anim calcmode="lin" valueType="num">
                                      <p:cBhvr>
                                        <p:cTn id="19" dur="3000" fill="hold"/>
                                        <p:tgtEl>
                                          <p:spTgt spid="4"/>
                                        </p:tgtEl>
                                        <p:attrNameLst>
                                          <p:attrName>ppt_h</p:attrName>
                                        </p:attrNameLst>
                                      </p:cBhvr>
                                      <p:tavLst>
                                        <p:tav tm="0">
                                          <p:val>
                                            <p:strVal val="#ppt_h"/>
                                          </p:val>
                                        </p:tav>
                                        <p:tav tm="100000">
                                          <p:val>
                                            <p:strVal val="#ppt_h"/>
                                          </p:val>
                                        </p:tav>
                                      </p:tavLst>
                                    </p:anim>
                                    <p:anim calcmode="lin" valueType="num">
                                      <p:cBhvr>
                                        <p:cTn id="20" dur="1500" decel="50000" fill="hold">
                                          <p:stCondLst>
                                            <p:cond delay="0"/>
                                          </p:stCondLst>
                                        </p:cTn>
                                        <p:tgtEl>
                                          <p:spTgt spid="4"/>
                                        </p:tgtEl>
                                        <p:attrNameLst>
                                          <p:attrName>ppt_x</p:attrName>
                                        </p:attrNameLst>
                                      </p:cBhvr>
                                      <p:tavLst>
                                        <p:tav tm="0">
                                          <p:val>
                                            <p:strVal val="#ppt_x+.4"/>
                                          </p:val>
                                        </p:tav>
                                        <p:tav tm="100000">
                                          <p:val>
                                            <p:strVal val="#ppt_x"/>
                                          </p:val>
                                        </p:tav>
                                      </p:tavLst>
                                    </p:anim>
                                    <p:anim calcmode="lin" valueType="num">
                                      <p:cBhvr>
                                        <p:cTn id="21" dur="1500" decel="50000" fill="hold">
                                          <p:stCondLst>
                                            <p:cond delay="0"/>
                                          </p:stCondLst>
                                        </p:cTn>
                                        <p:tgtEl>
                                          <p:spTgt spid="4"/>
                                        </p:tgtEl>
                                        <p:attrNameLst>
                                          <p:attrName>ppt_y</p:attrName>
                                        </p:attrNameLst>
                                      </p:cBhvr>
                                      <p:tavLst>
                                        <p:tav tm="0">
                                          <p:val>
                                            <p:strVal val="#ppt_y-.2"/>
                                          </p:val>
                                        </p:tav>
                                        <p:tav tm="100000">
                                          <p:val>
                                            <p:strVal val="#ppt_y+.1"/>
                                          </p:val>
                                        </p:tav>
                                      </p:tavLst>
                                    </p:anim>
                                    <p:anim calcmode="lin" valueType="num">
                                      <p:cBhvr>
                                        <p:cTn id="22" dur="1500" accel="50000" fill="hold">
                                          <p:stCondLst>
                                            <p:cond delay="1500"/>
                                          </p:stCondLst>
                                        </p:cTn>
                                        <p:tgtEl>
                                          <p:spTgt spid="4"/>
                                        </p:tgtEl>
                                        <p:attrNameLst>
                                          <p:attrName>ppt_y</p:attrName>
                                        </p:attrNameLst>
                                      </p:cBhvr>
                                      <p:tavLst>
                                        <p:tav tm="0">
                                          <p:val>
                                            <p:strVal val="#ppt_y+.1"/>
                                          </p:val>
                                        </p:tav>
                                        <p:tav tm="100000">
                                          <p:val>
                                            <p:strVal val="#ppt_y"/>
                                          </p:val>
                                        </p:tav>
                                      </p:tavLst>
                                    </p:anim>
                                    <p:animEffect transition="in" filter="fade">
                                      <p:cBhvr>
                                        <p:cTn id="23" dur="3000" decel="50000">
                                          <p:stCondLst>
                                            <p:cond delay="0"/>
                                          </p:stCondLst>
                                        </p:cTn>
                                        <p:tgtEl>
                                          <p:spTgt spid="4"/>
                                        </p:tgtEl>
                                      </p:cBhvr>
                                    </p:animEffect>
                                  </p:childTnLst>
                                </p:cTn>
                              </p:par>
                              <p:par>
                                <p:cTn id="24" presetID="23" presetClass="entr" presetSubtype="16"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p:cTn id="26" dur="4000" fill="hold"/>
                                        <p:tgtEl>
                                          <p:spTgt spid="4"/>
                                        </p:tgtEl>
                                        <p:attrNameLst>
                                          <p:attrName>ppt_w</p:attrName>
                                        </p:attrNameLst>
                                      </p:cBhvr>
                                      <p:tavLst>
                                        <p:tav tm="0">
                                          <p:val>
                                            <p:fltVal val="0"/>
                                          </p:val>
                                        </p:tav>
                                        <p:tav tm="100000">
                                          <p:val>
                                            <p:strVal val="#ppt_w"/>
                                          </p:val>
                                        </p:tav>
                                      </p:tavLst>
                                    </p:anim>
                                    <p:anim calcmode="lin" valueType="num">
                                      <p:cBhvr>
                                        <p:cTn id="27" dur="4000" fill="hold"/>
                                        <p:tgtEl>
                                          <p:spTgt spid="4"/>
                                        </p:tgtEl>
                                        <p:attrNameLst>
                                          <p:attrName>ppt_h</p:attrName>
                                        </p:attrNameLst>
                                      </p:cBhvr>
                                      <p:tavLst>
                                        <p:tav tm="0">
                                          <p:val>
                                            <p:fltVal val="0"/>
                                          </p:val>
                                        </p:tav>
                                        <p:tav tm="100000">
                                          <p:val>
                                            <p:strVal val="#ppt_h"/>
                                          </p:val>
                                        </p:tav>
                                      </p:tavLst>
                                    </p:anim>
                                  </p:childTnLst>
                                </p:cTn>
                              </p:par>
                            </p:childTnLst>
                          </p:cTn>
                        </p:par>
                        <p:par>
                          <p:cTn id="28" fill="hold">
                            <p:stCondLst>
                              <p:cond delay="4000"/>
                            </p:stCondLst>
                            <p:childTnLst>
                              <p:par>
                                <p:cTn id="29" presetID="40" presetClass="entr" presetSubtype="0" fill="hold" grpId="0" nodeType="afterEffect">
                                  <p:stCondLst>
                                    <p:cond delay="0"/>
                                  </p:stCondLst>
                                  <p:iterate type="lt">
                                    <p:tmPct val="10000"/>
                                  </p:iterate>
                                  <p:childTnLst>
                                    <p:set>
                                      <p:cBhvr>
                                        <p:cTn id="30" dur="1" fill="hold">
                                          <p:stCondLst>
                                            <p:cond delay="0"/>
                                          </p:stCondLst>
                                        </p:cTn>
                                        <p:tgtEl>
                                          <p:spTgt spid="5"/>
                                        </p:tgtEl>
                                        <p:attrNameLst>
                                          <p:attrName>style.visibility</p:attrName>
                                        </p:attrNameLst>
                                      </p:cBhvr>
                                      <p:to>
                                        <p:strVal val="visible"/>
                                      </p:to>
                                    </p:set>
                                    <p:animEffect transition="in" filter="fade">
                                      <p:cBhvr>
                                        <p:cTn id="31" dur="1000"/>
                                        <p:tgtEl>
                                          <p:spTgt spid="5"/>
                                        </p:tgtEl>
                                      </p:cBhvr>
                                    </p:animEffect>
                                    <p:anim calcmode="lin" valueType="num">
                                      <p:cBhvr>
                                        <p:cTn id="32" dur="1000" fill="hold"/>
                                        <p:tgtEl>
                                          <p:spTgt spid="5"/>
                                        </p:tgtEl>
                                        <p:attrNameLst>
                                          <p:attrName>ppt_x</p:attrName>
                                        </p:attrNameLst>
                                      </p:cBhvr>
                                      <p:tavLst>
                                        <p:tav tm="0">
                                          <p:val>
                                            <p:strVal val="#ppt_x-.1"/>
                                          </p:val>
                                        </p:tav>
                                        <p:tav tm="100000">
                                          <p:val>
                                            <p:strVal val="#ppt_x"/>
                                          </p:val>
                                        </p:tav>
                                      </p:tavLst>
                                    </p:anim>
                                    <p:anim calcmode="lin" valueType="num">
                                      <p:cBhvr>
                                        <p:cTn id="3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3 Imagen" descr="fg7ij8.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Rectángulo"/>
          <p:cNvSpPr/>
          <p:nvPr/>
        </p:nvSpPr>
        <p:spPr>
          <a:xfrm>
            <a:off x="0" y="0"/>
            <a:ext cx="9144000" cy="5715000"/>
          </a:xfrm>
          <a:prstGeom prst="rect">
            <a:avLst/>
          </a:prstGeom>
          <a:solidFill>
            <a:schemeClr val="tx2">
              <a:lumMod val="9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6" name="5 Rectángulo"/>
          <p:cNvSpPr/>
          <p:nvPr/>
        </p:nvSpPr>
        <p:spPr>
          <a:xfrm>
            <a:off x="285750" y="265113"/>
            <a:ext cx="8510588" cy="5184775"/>
          </a:xfrm>
          <a:prstGeom prst="rect">
            <a:avLst/>
          </a:prstGeom>
          <a:solidFill>
            <a:schemeClr val="tx2">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7" name="6 Rectángulo"/>
          <p:cNvSpPr/>
          <p:nvPr/>
        </p:nvSpPr>
        <p:spPr>
          <a:xfrm>
            <a:off x="571500" y="554038"/>
            <a:ext cx="7888288" cy="4606925"/>
          </a:xfrm>
          <a:prstGeom prst="rect">
            <a:avLst/>
          </a:prstGeom>
          <a:solidFill>
            <a:schemeClr val="tx2">
              <a:lumMod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8" name="7 CuadroTexto"/>
          <p:cNvSpPr txBox="1"/>
          <p:nvPr/>
        </p:nvSpPr>
        <p:spPr>
          <a:xfrm>
            <a:off x="611560" y="4585692"/>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Entre las ideas del arquitecto, se encuentra la de enseñar la zona del púlpito, ahora de tierra y en su origen de madera, y que es el único sitio del teatro que permanece "enterrado".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2000">
        <p:blinds dir="vert"/>
      </p:transition>
    </mc:Choice>
    <mc:Fallback xmlns="">
      <p:transition spd="slow" advTm="22000">
        <p:blinds dir="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xit" presetSubtype="37" fill="hold" nodeType="withEffect">
                                  <p:stCondLst>
                                    <p:cond delay="0"/>
                                  </p:stCondLst>
                                  <p:childTnLst>
                                    <p:animEffect transition="out" filter="barn(outVertical)">
                                      <p:cBhvr>
                                        <p:cTn id="6" dur="2000"/>
                                        <p:tgtEl>
                                          <p:spTgt spid="7"/>
                                        </p:tgtEl>
                                      </p:cBhvr>
                                    </p:animEffect>
                                    <p:set>
                                      <p:cBhvr>
                                        <p:cTn id="7" dur="1" fill="hold">
                                          <p:stCondLst>
                                            <p:cond delay="1999"/>
                                          </p:stCondLst>
                                        </p:cTn>
                                        <p:tgtEl>
                                          <p:spTgt spid="7"/>
                                        </p:tgtEl>
                                        <p:attrNameLst>
                                          <p:attrName>style.visibility</p:attrName>
                                        </p:attrNameLst>
                                      </p:cBhvr>
                                      <p:to>
                                        <p:strVal val="hidden"/>
                                      </p:to>
                                    </p:set>
                                  </p:childTnLst>
                                </p:cTn>
                              </p:par>
                              <p:par>
                                <p:cTn id="8" presetID="16" presetClass="exit" presetSubtype="42" fill="hold" nodeType="withEffect">
                                  <p:stCondLst>
                                    <p:cond delay="0"/>
                                  </p:stCondLst>
                                  <p:childTnLst>
                                    <p:animEffect transition="out" filter="barn(outHorizontal)">
                                      <p:cBhvr>
                                        <p:cTn id="9" dur="2000"/>
                                        <p:tgtEl>
                                          <p:spTgt spid="6"/>
                                        </p:tgtEl>
                                      </p:cBhvr>
                                    </p:animEffect>
                                    <p:set>
                                      <p:cBhvr>
                                        <p:cTn id="10" dur="1" fill="hold">
                                          <p:stCondLst>
                                            <p:cond delay="1999"/>
                                          </p:stCondLst>
                                        </p:cTn>
                                        <p:tgtEl>
                                          <p:spTgt spid="6"/>
                                        </p:tgtEl>
                                        <p:attrNameLst>
                                          <p:attrName>style.visibility</p:attrName>
                                        </p:attrNameLst>
                                      </p:cBhvr>
                                      <p:to>
                                        <p:strVal val="hidden"/>
                                      </p:to>
                                    </p:set>
                                  </p:childTnLst>
                                </p:cTn>
                              </p:par>
                              <p:par>
                                <p:cTn id="11" presetID="4" presetClass="exit" presetSubtype="32" fill="hold" nodeType="withEffect">
                                  <p:stCondLst>
                                    <p:cond delay="0"/>
                                  </p:stCondLst>
                                  <p:childTnLst>
                                    <p:animEffect transition="out" filter="box(out)">
                                      <p:cBhvr>
                                        <p:cTn id="12" dur="2000"/>
                                        <p:tgtEl>
                                          <p:spTgt spid="5"/>
                                        </p:tgtEl>
                                      </p:cBhvr>
                                    </p:animEffect>
                                    <p:set>
                                      <p:cBhvr>
                                        <p:cTn id="13" dur="1" fill="hold">
                                          <p:stCondLst>
                                            <p:cond delay="1999"/>
                                          </p:stCondLst>
                                        </p:cTn>
                                        <p:tgtEl>
                                          <p:spTgt spid="5"/>
                                        </p:tgtEl>
                                        <p:attrNameLst>
                                          <p:attrName>style.visibility</p:attrName>
                                        </p:attrNameLst>
                                      </p:cBhvr>
                                      <p:to>
                                        <p:strVal val="hidden"/>
                                      </p:to>
                                    </p:set>
                                  </p:childTnLst>
                                </p:cTn>
                              </p:par>
                              <p:par>
                                <p:cTn id="14" presetID="3" presetClass="entr" presetSubtype="5" fill="hold" nodeType="withEffect">
                                  <p:stCondLst>
                                    <p:cond delay="0"/>
                                  </p:stCondLst>
                                  <p:childTnLst>
                                    <p:set>
                                      <p:cBhvr>
                                        <p:cTn id="15" dur="1" fill="hold">
                                          <p:stCondLst>
                                            <p:cond delay="0"/>
                                          </p:stCondLst>
                                        </p:cTn>
                                        <p:tgtEl>
                                          <p:spTgt spid="21506"/>
                                        </p:tgtEl>
                                        <p:attrNameLst>
                                          <p:attrName>style.visibility</p:attrName>
                                        </p:attrNameLst>
                                      </p:cBhvr>
                                      <p:to>
                                        <p:strVal val="visible"/>
                                      </p:to>
                                    </p:set>
                                    <p:animEffect transition="in" filter="blinds(vertical)">
                                      <p:cBhvr>
                                        <p:cTn id="16" dur="3000"/>
                                        <p:tgtEl>
                                          <p:spTgt spid="21506"/>
                                        </p:tgtEl>
                                      </p:cBhvr>
                                    </p:animEffect>
                                  </p:childTnLst>
                                </p:cTn>
                              </p:par>
                              <p:par>
                                <p:cTn id="17" presetID="13" presetClass="entr" presetSubtype="32" fill="hold" nodeType="withEffect">
                                  <p:stCondLst>
                                    <p:cond delay="0"/>
                                  </p:stCondLst>
                                  <p:childTnLst>
                                    <p:set>
                                      <p:cBhvr>
                                        <p:cTn id="18" dur="1" fill="hold">
                                          <p:stCondLst>
                                            <p:cond delay="0"/>
                                          </p:stCondLst>
                                        </p:cTn>
                                        <p:tgtEl>
                                          <p:spTgt spid="21506"/>
                                        </p:tgtEl>
                                        <p:attrNameLst>
                                          <p:attrName>style.visibility</p:attrName>
                                        </p:attrNameLst>
                                      </p:cBhvr>
                                      <p:to>
                                        <p:strVal val="visible"/>
                                      </p:to>
                                    </p:set>
                                    <p:animEffect transition="in" filter="plus(out)">
                                      <p:cBhvr>
                                        <p:cTn id="19" dur="3000"/>
                                        <p:tgtEl>
                                          <p:spTgt spid="21506"/>
                                        </p:tgtEl>
                                      </p:cBhvr>
                                    </p:animEffect>
                                  </p:childTnLst>
                                </p:cTn>
                              </p:par>
                            </p:childTnLst>
                          </p:cTn>
                        </p:par>
                        <p:par>
                          <p:cTn id="20" fill="hold">
                            <p:stCondLst>
                              <p:cond delay="3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8"/>
                                        </p:tgtEl>
                                        <p:attrNameLst>
                                          <p:attrName>style.visibility</p:attrName>
                                        </p:attrNameLst>
                                      </p:cBhvr>
                                      <p:to>
                                        <p:strVal val="visible"/>
                                      </p:to>
                                    </p:set>
                                    <p:animEffect transition="in" filter="fade">
                                      <p:cBhvr>
                                        <p:cTn id="23" dur="1000"/>
                                        <p:tgtEl>
                                          <p:spTgt spid="8"/>
                                        </p:tgtEl>
                                      </p:cBhvr>
                                    </p:animEffect>
                                    <p:anim calcmode="lin" valueType="num">
                                      <p:cBhvr>
                                        <p:cTn id="24" dur="1000" fill="hold"/>
                                        <p:tgtEl>
                                          <p:spTgt spid="8"/>
                                        </p:tgtEl>
                                        <p:attrNameLst>
                                          <p:attrName>ppt_x</p:attrName>
                                        </p:attrNameLst>
                                      </p:cBhvr>
                                      <p:tavLst>
                                        <p:tav tm="0">
                                          <p:val>
                                            <p:strVal val="#ppt_x-.1"/>
                                          </p:val>
                                        </p:tav>
                                        <p:tav tm="100000">
                                          <p:val>
                                            <p:strVal val="#ppt_x"/>
                                          </p:val>
                                        </p:tav>
                                      </p:tavLst>
                                    </p:anim>
                                    <p:anim calcmode="lin" valueType="num">
                                      <p:cBhvr>
                                        <p:cTn id="25"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Color 01.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4" name="3 Rectángulo"/>
          <p:cNvSpPr/>
          <p:nvPr/>
        </p:nvSpPr>
        <p:spPr>
          <a:xfrm>
            <a:off x="0" y="0"/>
            <a:ext cx="9144000" cy="5715000"/>
          </a:xfrm>
          <a:prstGeom prst="rect">
            <a:avLst/>
          </a:prstGeom>
          <a:solidFill>
            <a:schemeClr val="tx2">
              <a:lumMod val="9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7" name="6 Cheurón"/>
          <p:cNvSpPr/>
          <p:nvPr/>
        </p:nvSpPr>
        <p:spPr>
          <a:xfrm>
            <a:off x="0" y="0"/>
            <a:ext cx="9144000" cy="5715000"/>
          </a:xfrm>
          <a:prstGeom prst="chevron">
            <a:avLst>
              <a:gd name="adj" fmla="val 56296"/>
            </a:avLst>
          </a:prstGeom>
          <a:solidFill>
            <a:schemeClr val="tx2">
              <a:lumMod val="75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chemeClr val="tx1"/>
              </a:solidFill>
              <a:cs typeface="Arial" charset="0"/>
            </a:endParaRPr>
          </a:p>
        </p:txBody>
      </p:sp>
      <p:sp>
        <p:nvSpPr>
          <p:cNvPr id="8" name="7 Cheurón"/>
          <p:cNvSpPr/>
          <p:nvPr/>
        </p:nvSpPr>
        <p:spPr>
          <a:xfrm rot="10800000">
            <a:off x="0" y="0"/>
            <a:ext cx="9144000" cy="5715000"/>
          </a:xfrm>
          <a:prstGeom prst="chevron">
            <a:avLst>
              <a:gd name="adj" fmla="val 56296"/>
            </a:avLst>
          </a:prstGeom>
          <a:solidFill>
            <a:schemeClr val="tx2">
              <a:lumMod val="75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chemeClr val="tx1"/>
              </a:solidFill>
              <a:cs typeface="Arial" charset="0"/>
            </a:endParaRPr>
          </a:p>
        </p:txBody>
      </p:sp>
      <p:sp>
        <p:nvSpPr>
          <p:cNvPr id="9" name="8 CuadroTexto"/>
          <p:cNvSpPr txBox="1"/>
          <p:nvPr/>
        </p:nvSpPr>
        <p:spPr>
          <a:xfrm>
            <a:off x="467544" y="4297660"/>
            <a:ext cx="799288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"Podría quitarse la tierra una vez al año y verse la maquinaría", sugiere, de modo personal, el arquitecto. El libro de este emeritense cuenta con una segunda parte en la que además de mostrar mejores fotografías, también se habla de arquitectura.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1000">
        <p:blinds/>
      </p:transition>
    </mc:Choice>
    <mc:Fallback xmlns="">
      <p:transition spd="slow" advTm="31000">
        <p:blind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2" presetClass="entr" presetSubtype="8" fill="hold" grpId="1"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slide(fromLeft)">
                                      <p:cBhvr>
                                        <p:cTn id="7" dur="2000"/>
                                        <p:tgtEl>
                                          <p:spTgt spid="7"/>
                                        </p:tgtEl>
                                      </p:cBhvr>
                                    </p:animEffect>
                                  </p:childTnLst>
                                </p:cTn>
                              </p:par>
                              <p:par>
                                <p:cTn id="8" presetID="12" presetClass="entr" presetSubtype="2" fill="hold" grpId="1"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slide(fromRight)">
                                      <p:cBhvr>
                                        <p:cTn id="10" dur="2000"/>
                                        <p:tgtEl>
                                          <p:spTgt spid="8"/>
                                        </p:tgtEl>
                                      </p:cBhvr>
                                    </p:animEffect>
                                  </p:childTnLst>
                                </p:cTn>
                              </p:par>
                            </p:childTnLst>
                          </p:cTn>
                        </p:par>
                        <p:par>
                          <p:cTn id="11" fill="hold" nodeType="afterGroup">
                            <p:stCondLst>
                              <p:cond delay="2000"/>
                            </p:stCondLst>
                            <p:childTnLst>
                              <p:par>
                                <p:cTn id="12" presetID="3" presetClass="exit" presetSubtype="10" fill="hold" grpId="0" nodeType="afterEffect">
                                  <p:stCondLst>
                                    <p:cond delay="0"/>
                                  </p:stCondLst>
                                  <p:childTnLst>
                                    <p:animEffect transition="out" filter="blinds(horizontal)">
                                      <p:cBhvr>
                                        <p:cTn id="13" dur="3000"/>
                                        <p:tgtEl>
                                          <p:spTgt spid="4"/>
                                        </p:tgtEl>
                                      </p:cBhvr>
                                    </p:animEffect>
                                    <p:set>
                                      <p:cBhvr>
                                        <p:cTn id="14" dur="1" fill="hold">
                                          <p:stCondLst>
                                            <p:cond delay="2999"/>
                                          </p:stCondLst>
                                        </p:cTn>
                                        <p:tgtEl>
                                          <p:spTgt spid="4"/>
                                        </p:tgtEl>
                                        <p:attrNameLst>
                                          <p:attrName>style.visibility</p:attrName>
                                        </p:attrNameLst>
                                      </p:cBhvr>
                                      <p:to>
                                        <p:strVal val="hidden"/>
                                      </p:to>
                                    </p:set>
                                  </p:childTnLst>
                                </p:cTn>
                              </p:par>
                              <p:par>
                                <p:cTn id="15" presetID="21" presetClass="exit" presetSubtype="1" fill="hold" grpId="0" nodeType="withEffect">
                                  <p:stCondLst>
                                    <p:cond delay="0"/>
                                  </p:stCondLst>
                                  <p:childTnLst>
                                    <p:animEffect transition="out" filter="wheel(1)">
                                      <p:cBhvr>
                                        <p:cTn id="16" dur="3000"/>
                                        <p:tgtEl>
                                          <p:spTgt spid="7"/>
                                        </p:tgtEl>
                                      </p:cBhvr>
                                    </p:animEffect>
                                    <p:set>
                                      <p:cBhvr>
                                        <p:cTn id="17" dur="1" fill="hold">
                                          <p:stCondLst>
                                            <p:cond delay="2999"/>
                                          </p:stCondLst>
                                        </p:cTn>
                                        <p:tgtEl>
                                          <p:spTgt spid="7"/>
                                        </p:tgtEl>
                                        <p:attrNameLst>
                                          <p:attrName>style.visibility</p:attrName>
                                        </p:attrNameLst>
                                      </p:cBhvr>
                                      <p:to>
                                        <p:strVal val="hidden"/>
                                      </p:to>
                                    </p:set>
                                  </p:childTnLst>
                                </p:cTn>
                              </p:par>
                              <p:par>
                                <p:cTn id="18" presetID="21" presetClass="exit" presetSubtype="1" fill="hold" grpId="0" nodeType="withEffect">
                                  <p:stCondLst>
                                    <p:cond delay="0"/>
                                  </p:stCondLst>
                                  <p:childTnLst>
                                    <p:animEffect transition="out" filter="wheel(1)">
                                      <p:cBhvr>
                                        <p:cTn id="19" dur="3000"/>
                                        <p:tgtEl>
                                          <p:spTgt spid="8"/>
                                        </p:tgtEl>
                                      </p:cBhvr>
                                    </p:animEffect>
                                    <p:set>
                                      <p:cBhvr>
                                        <p:cTn id="20" dur="1" fill="hold">
                                          <p:stCondLst>
                                            <p:cond delay="2999"/>
                                          </p:stCondLst>
                                        </p:cTn>
                                        <p:tgtEl>
                                          <p:spTgt spid="8"/>
                                        </p:tgtEl>
                                        <p:attrNameLst>
                                          <p:attrName>style.visibility</p:attrName>
                                        </p:attrNameLst>
                                      </p:cBhvr>
                                      <p:to>
                                        <p:strVal val="hidden"/>
                                      </p:to>
                                    </p:set>
                                  </p:childTnLst>
                                </p:cTn>
                              </p:par>
                              <p:par>
                                <p:cTn id="21" presetID="29" presetClass="entr" presetSubtype="0" fill="hold"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p:cTn id="23" dur="3000" fill="hold"/>
                                        <p:tgtEl>
                                          <p:spTgt spid="6"/>
                                        </p:tgtEl>
                                        <p:attrNameLst>
                                          <p:attrName>ppt_x</p:attrName>
                                        </p:attrNameLst>
                                      </p:cBhvr>
                                      <p:tavLst>
                                        <p:tav tm="0">
                                          <p:val>
                                            <p:strVal val="#ppt_x-.2"/>
                                          </p:val>
                                        </p:tav>
                                        <p:tav tm="100000">
                                          <p:val>
                                            <p:strVal val="#ppt_x"/>
                                          </p:val>
                                        </p:tav>
                                      </p:tavLst>
                                    </p:anim>
                                    <p:anim calcmode="lin" valueType="num">
                                      <p:cBhvr>
                                        <p:cTn id="24" dur="3000" fill="hold"/>
                                        <p:tgtEl>
                                          <p:spTgt spid="6"/>
                                        </p:tgtEl>
                                        <p:attrNameLst>
                                          <p:attrName>ppt_y</p:attrName>
                                        </p:attrNameLst>
                                      </p:cBhvr>
                                      <p:tavLst>
                                        <p:tav tm="0">
                                          <p:val>
                                            <p:strVal val="#ppt_y"/>
                                          </p:val>
                                        </p:tav>
                                        <p:tav tm="100000">
                                          <p:val>
                                            <p:strVal val="#ppt_y"/>
                                          </p:val>
                                        </p:tav>
                                      </p:tavLst>
                                    </p:anim>
                                    <p:animEffect transition="in" filter="wipe(right)" prLst="gradientSize: 0.1">
                                      <p:cBhvr>
                                        <p:cTn id="25" dur="3000"/>
                                        <p:tgtEl>
                                          <p:spTgt spid="6"/>
                                        </p:tgtEl>
                                      </p:cBhvr>
                                    </p:animEffect>
                                  </p:childTnLst>
                                </p:cTn>
                              </p:par>
                            </p:childTnLst>
                          </p:cTn>
                        </p:par>
                        <p:par>
                          <p:cTn id="26" fill="hold">
                            <p:stCondLst>
                              <p:cond delay="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9"/>
                                        </p:tgtEl>
                                        <p:attrNameLst>
                                          <p:attrName>style.visibility</p:attrName>
                                        </p:attrNameLst>
                                      </p:cBhvr>
                                      <p:to>
                                        <p:strVal val="visible"/>
                                      </p:to>
                                    </p:set>
                                    <p:animEffect transition="in" filter="fade">
                                      <p:cBhvr>
                                        <p:cTn id="29" dur="1000"/>
                                        <p:tgtEl>
                                          <p:spTgt spid="9"/>
                                        </p:tgtEl>
                                      </p:cBhvr>
                                    </p:animEffect>
                                    <p:anim calcmode="lin" valueType="num">
                                      <p:cBhvr>
                                        <p:cTn id="30" dur="1000" fill="hold"/>
                                        <p:tgtEl>
                                          <p:spTgt spid="9"/>
                                        </p:tgtEl>
                                        <p:attrNameLst>
                                          <p:attrName>ppt_x</p:attrName>
                                        </p:attrNameLst>
                                      </p:cBhvr>
                                      <p:tavLst>
                                        <p:tav tm="0">
                                          <p:val>
                                            <p:strVal val="#ppt_x-.1"/>
                                          </p:val>
                                        </p:tav>
                                        <p:tav tm="100000">
                                          <p:val>
                                            <p:strVal val="#ppt_x"/>
                                          </p:val>
                                        </p:tav>
                                      </p:tavLst>
                                    </p:anim>
                                    <p:anim calcmode="lin" valueType="num">
                                      <p:cBhvr>
                                        <p:cTn id="31"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7" grpId="1" animBg="1"/>
      <p:bldP spid="8" grpId="0" animBg="1"/>
      <p:bldP spid="8" grpId="1" animBg="1"/>
      <p:bldP spid="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9mccurryg.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8" name="7 Rectángulo"/>
          <p:cNvSpPr/>
          <p:nvPr/>
        </p:nvSpPr>
        <p:spPr>
          <a:xfrm>
            <a:off x="0" y="0"/>
            <a:ext cx="9144000" cy="5715000"/>
          </a:xfrm>
          <a:prstGeom prst="rect">
            <a:avLst/>
          </a:prstGeom>
          <a:solidFill>
            <a:srgbClr val="803D06">
              <a:alpha val="8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9" name="8 Rectángulo"/>
          <p:cNvSpPr/>
          <p:nvPr/>
        </p:nvSpPr>
        <p:spPr>
          <a:xfrm>
            <a:off x="0" y="0"/>
            <a:ext cx="9144000" cy="5715000"/>
          </a:xfrm>
          <a:prstGeom prst="rect">
            <a:avLst/>
          </a:prstGeom>
          <a:solidFill>
            <a:schemeClr val="accent2">
              <a:lumMod val="60000"/>
              <a:lumOff val="4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5" name="4 CuadroTexto"/>
          <p:cNvSpPr txBox="1"/>
          <p:nvPr/>
        </p:nvSpPr>
        <p:spPr>
          <a:xfrm>
            <a:off x="683568" y="4369668"/>
            <a:ext cx="799288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conocimiento del teatro emeritense se remonta a las fuentes antiguas, esencialmente viajeros y eruditos que, en lo que podríamos llamar una fase pre-arqueológica, vienen a describir las ruinas del imponente complejo, junto al vecino anfiteatro.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9000">
        <p:checker/>
      </p:transition>
    </mc:Choice>
    <mc:Fallback xmlns="">
      <p:transition spd="slow" advTm="29000">
        <p:checker/>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xit" presetSubtype="32" fill="hold" nodeType="withEffect">
                                  <p:stCondLst>
                                    <p:cond delay="0"/>
                                  </p:stCondLst>
                                  <p:childTnLst>
                                    <p:animEffect transition="out" filter="plus(out)">
                                      <p:cBhvr>
                                        <p:cTn id="6" dur="2000"/>
                                        <p:tgtEl>
                                          <p:spTgt spid="9"/>
                                        </p:tgtEl>
                                      </p:cBhvr>
                                    </p:animEffect>
                                    <p:set>
                                      <p:cBhvr>
                                        <p:cTn id="7" dur="1" fill="hold">
                                          <p:stCondLst>
                                            <p:cond delay="1999"/>
                                          </p:stCondLst>
                                        </p:cTn>
                                        <p:tgtEl>
                                          <p:spTgt spid="9"/>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3000"/>
                                        <p:tgtEl>
                                          <p:spTgt spid="8"/>
                                        </p:tgtEl>
                                      </p:cBhvr>
                                    </p:animEffect>
                                    <p:set>
                                      <p:cBhvr>
                                        <p:cTn id="10" dur="1" fill="hold">
                                          <p:stCondLst>
                                            <p:cond delay="2999"/>
                                          </p:stCondLst>
                                        </p:cTn>
                                        <p:tgtEl>
                                          <p:spTgt spid="8"/>
                                        </p:tgtEl>
                                        <p:attrNameLst>
                                          <p:attrName>style.visibility</p:attrName>
                                        </p:attrNameLst>
                                      </p:cBhvr>
                                      <p:to>
                                        <p:strVal val="hidden"/>
                                      </p:to>
                                    </p:se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strVal val="#ppt_h"/>
                                          </p:val>
                                        </p:tav>
                                        <p:tav tm="100000">
                                          <p:val>
                                            <p:strVal val="#ppt_h"/>
                                          </p:val>
                                        </p:tav>
                                      </p:tavLst>
                                    </p:anim>
                                  </p:childTnLst>
                                </p:cTn>
                              </p:par>
                              <p:par>
                                <p:cTn id="15" presetID="13"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plus(out)">
                                      <p:cBhvr>
                                        <p:cTn id="17" dur="3000"/>
                                        <p:tgtEl>
                                          <p:spTgt spid="4"/>
                                        </p:tgtEl>
                                      </p:cBhvr>
                                    </p:animEffect>
                                  </p:childTnLst>
                                </p:cTn>
                              </p:par>
                              <p:par>
                                <p:cTn id="18" presetID="23" presetClass="entr" presetSubtype="16"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0" fill="hold"/>
                                        <p:tgtEl>
                                          <p:spTgt spid="4"/>
                                        </p:tgtEl>
                                        <p:attrNameLst>
                                          <p:attrName>ppt_w</p:attrName>
                                        </p:attrNameLst>
                                      </p:cBhvr>
                                      <p:tavLst>
                                        <p:tav tm="0">
                                          <p:val>
                                            <p:fltVal val="0"/>
                                          </p:val>
                                        </p:tav>
                                        <p:tav tm="100000">
                                          <p:val>
                                            <p:strVal val="#ppt_w"/>
                                          </p:val>
                                        </p:tav>
                                      </p:tavLst>
                                    </p:anim>
                                    <p:anim calcmode="lin" valueType="num">
                                      <p:cBhvr>
                                        <p:cTn id="21" dur="3000" fill="hold"/>
                                        <p:tgtEl>
                                          <p:spTgt spid="4"/>
                                        </p:tgtEl>
                                        <p:attrNameLst>
                                          <p:attrName>ppt_h</p:attrName>
                                        </p:attrNameLst>
                                      </p:cBhvr>
                                      <p:tavLst>
                                        <p:tav tm="0">
                                          <p:val>
                                            <p:fltVal val="0"/>
                                          </p:val>
                                        </p:tav>
                                        <p:tav tm="100000">
                                          <p:val>
                                            <p:strVal val="#ppt_h"/>
                                          </p:val>
                                        </p:tav>
                                      </p:tavLst>
                                    </p:anim>
                                  </p:childTnLst>
                                </p:cTn>
                              </p:par>
                            </p:childTnLst>
                          </p:cTn>
                        </p:par>
                        <p:par>
                          <p:cTn id="22" fill="hold">
                            <p:stCondLst>
                              <p:cond delay="3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www_360z_net-039-615x388 - copia.jpg"/>
          <p:cNvPicPr>
            <a:picLocks noGrp="1" noChangeAspect="1"/>
          </p:cNvPicPr>
          <p:nvPr>
            <p:ph idx="1"/>
          </p:nvPr>
        </p:nvPicPr>
        <p:blipFill>
          <a:blip r:embed="rId2" cstate="print"/>
          <a:stretch>
            <a:fillRect/>
          </a:stretch>
        </p:blipFill>
        <p:spPr>
          <a:xfrm>
            <a:off x="0" y="0"/>
            <a:ext cx="9144000" cy="6241876"/>
          </a:xfrm>
        </p:spPr>
      </p:pic>
      <p:sp>
        <p:nvSpPr>
          <p:cNvPr id="7" name="6 Rectángulo"/>
          <p:cNvSpPr/>
          <p:nvPr/>
        </p:nvSpPr>
        <p:spPr>
          <a:xfrm>
            <a:off x="0" y="0"/>
            <a:ext cx="9144000" cy="5715000"/>
          </a:xfrm>
          <a:prstGeom prst="rect">
            <a:avLst/>
          </a:prstGeom>
          <a:solidFill>
            <a:schemeClr val="accent6">
              <a:alpha val="54902"/>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9" name="8 Rectángulo"/>
          <p:cNvSpPr/>
          <p:nvPr/>
        </p:nvSpPr>
        <p:spPr>
          <a:xfrm>
            <a:off x="0" y="0"/>
            <a:ext cx="9144000" cy="5715000"/>
          </a:xfrm>
          <a:prstGeom prst="rect">
            <a:avLst/>
          </a:prstGeom>
          <a:solidFill>
            <a:srgbClr val="BC5908">
              <a:alpha val="54902"/>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5" name="4 CuadroTexto"/>
          <p:cNvSpPr txBox="1"/>
          <p:nvPr/>
        </p:nvSpPr>
        <p:spPr>
          <a:xfrm>
            <a:off x="611560" y="4297660"/>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Poseemos una ingente producción de grabados y menciones antiguas que, en especial desde el siglo XVIII con las excavaciones del Marqués de </a:t>
            </a:r>
            <a:r>
              <a:rPr lang="es-ES" i="1" dirty="0" err="1" smtClean="0">
                <a:effectLst>
                  <a:glow rad="101600">
                    <a:srgbClr val="C00000">
                      <a:alpha val="60000"/>
                    </a:srgbClr>
                  </a:glow>
                  <a:outerShdw blurRad="38100" dist="38100" dir="2700000" algn="tl">
                    <a:srgbClr val="000000">
                      <a:alpha val="43137"/>
                    </a:srgbClr>
                  </a:outerShdw>
                </a:effectLst>
              </a:rPr>
              <a:t>Valdeflores</a:t>
            </a:r>
            <a:r>
              <a:rPr lang="es-ES" i="1" dirty="0" smtClean="0">
                <a:effectLst>
                  <a:glow rad="101600">
                    <a:srgbClr val="C00000">
                      <a:alpha val="60000"/>
                    </a:srgbClr>
                  </a:glow>
                  <a:outerShdw blurRad="38100" dist="38100" dir="2700000" algn="tl">
                    <a:srgbClr val="000000">
                      <a:alpha val="43137"/>
                    </a:srgbClr>
                  </a:outerShdw>
                </a:effectLst>
              </a:rPr>
              <a:t> y Villena, vienen a recordarnos la sensibilidad de todos cuantos contemplaron las moles emergentes.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0000">
        <p:checker dir="vert"/>
      </p:transition>
    </mc:Choice>
    <mc:Fallback xmlns="">
      <p:transition spd="slow" advTm="30000">
        <p:checker dir="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xit" presetSubtype="42" fill="hold" nodeType="withEffect">
                                  <p:stCondLst>
                                    <p:cond delay="0"/>
                                  </p:stCondLst>
                                  <p:childTnLst>
                                    <p:animEffect transition="out" filter="barn(outHorizontal)">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3000"/>
                                        <p:tgtEl>
                                          <p:spTgt spid="9"/>
                                        </p:tgtEl>
                                      </p:cBhvr>
                                    </p:animEffect>
                                    <p:set>
                                      <p:cBhvr>
                                        <p:cTn id="10" dur="1" fill="hold">
                                          <p:stCondLst>
                                            <p:cond delay="2999"/>
                                          </p:stCondLst>
                                        </p:cTn>
                                        <p:tgtEl>
                                          <p:spTgt spid="9"/>
                                        </p:tgtEl>
                                        <p:attrNameLst>
                                          <p:attrName>style.visibility</p:attrName>
                                        </p:attrNameLst>
                                      </p:cBhvr>
                                      <p:to>
                                        <p:strVal val="hidden"/>
                                      </p:to>
                                    </p:set>
                                  </p:childTnLst>
                                </p:cTn>
                              </p:par>
                              <p:par>
                                <p:cTn id="11" presetID="4"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ox(out)">
                                      <p:cBhvr>
                                        <p:cTn id="13" dur="3000"/>
                                        <p:tgtEl>
                                          <p:spTgt spid="4"/>
                                        </p:tgtEl>
                                      </p:cBhvr>
                                    </p:animEffect>
                                  </p:childTnLst>
                                </p:cTn>
                              </p:par>
                            </p:childTnLst>
                          </p:cTn>
                        </p:par>
                        <p:par>
                          <p:cTn id="14" fill="hold">
                            <p:stCondLst>
                              <p:cond delay="3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1"/>
                                          </p:val>
                                        </p:tav>
                                        <p:tav tm="100000">
                                          <p:val>
                                            <p:strVal val="#ppt_x"/>
                                          </p:val>
                                        </p:tav>
                                      </p:tavLst>
                                    </p:anim>
                                    <p:anim calcmode="lin" valueType="num">
                                      <p:cBhvr>
                                        <p:cTn id="19"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www_360z_net-039-615x388 - copia.jpg"/>
          <p:cNvPicPr>
            <a:picLocks noGrp="1" noChangeAspect="1"/>
          </p:cNvPicPr>
          <p:nvPr>
            <p:ph idx="1"/>
          </p:nvPr>
        </p:nvPicPr>
        <p:blipFill>
          <a:blip r:embed="rId2" cstate="print"/>
          <a:stretch>
            <a:fillRect/>
          </a:stretch>
        </p:blipFill>
        <p:spPr>
          <a:xfrm>
            <a:off x="0" y="0"/>
            <a:ext cx="9144000" cy="5715000"/>
          </a:xfrm>
        </p:spPr>
      </p:pic>
      <p:sp>
        <p:nvSpPr>
          <p:cNvPr id="7" name="6 Rectángulo"/>
          <p:cNvSpPr/>
          <p:nvPr/>
        </p:nvSpPr>
        <p:spPr>
          <a:xfrm>
            <a:off x="0" y="0"/>
            <a:ext cx="9144000" cy="5715000"/>
          </a:xfrm>
          <a:prstGeom prst="rect">
            <a:avLst/>
          </a:prstGeom>
          <a:solidFill>
            <a:schemeClr val="tx2">
              <a:lumMod val="50000"/>
              <a:alpha val="54902"/>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9" name="8 Rectángulo"/>
          <p:cNvSpPr/>
          <p:nvPr/>
        </p:nvSpPr>
        <p:spPr>
          <a:xfrm>
            <a:off x="0" y="0"/>
            <a:ext cx="9144000" cy="5715000"/>
          </a:xfrm>
          <a:prstGeom prst="rect">
            <a:avLst/>
          </a:prstGeom>
          <a:solidFill>
            <a:schemeClr val="tx2">
              <a:lumMod val="75000"/>
              <a:alpha val="54902"/>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5" name="4 CuadroTexto"/>
          <p:cNvSpPr txBox="1"/>
          <p:nvPr/>
        </p:nvSpPr>
        <p:spPr>
          <a:xfrm>
            <a:off x="611560" y="4657700"/>
            <a:ext cx="799288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planificación de la colonia romana se realizó con miras de futuro, dejando a lo que parece intramuros espacios libres que se fueron ocupando en el curso del tiempo.</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6" name="5 CuadroTexto"/>
          <p:cNvSpPr txBox="1"/>
          <p:nvPr/>
        </p:nvSpPr>
        <p:spPr>
          <a:xfrm>
            <a:off x="2555776" y="1849388"/>
            <a:ext cx="4392488" cy="461665"/>
          </a:xfrm>
          <a:prstGeom prst="rect">
            <a:avLst/>
          </a:prstGeom>
          <a:noFill/>
        </p:spPr>
        <p:txBody>
          <a:bodyPr wrap="square" rtlCol="0">
            <a:spAutoFit/>
          </a:bodyPr>
          <a:lstStyle/>
          <a:p>
            <a:r>
              <a:rPr lang="es-ES" sz="2400" b="1" i="1" dirty="0" smtClean="0">
                <a:effectLst>
                  <a:glow rad="101600">
                    <a:srgbClr val="C00000">
                      <a:alpha val="60000"/>
                    </a:srgbClr>
                  </a:glow>
                  <a:outerShdw blurRad="38100" dist="38100" dir="2700000" algn="tl">
                    <a:srgbClr val="000000">
                      <a:alpha val="43137"/>
                    </a:srgbClr>
                  </a:outerShdw>
                </a:effectLst>
                <a:latin typeface="Lucida Bright" pitchFamily="18" charset="0"/>
              </a:rPr>
              <a:t>Puerta del </a:t>
            </a:r>
            <a:r>
              <a:rPr lang="es-ES" sz="2400" b="1"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aditus</a:t>
            </a:r>
            <a:r>
              <a:rPr lang="es-ES" sz="2400" b="1" i="1" dirty="0" smtClean="0">
                <a:effectLst>
                  <a:glow rad="101600">
                    <a:srgbClr val="C00000">
                      <a:alpha val="60000"/>
                    </a:srgbClr>
                  </a:glow>
                  <a:outerShdw blurRad="38100" dist="38100" dir="2700000" algn="tl">
                    <a:srgbClr val="000000">
                      <a:alpha val="43137"/>
                    </a:srgbClr>
                  </a:outerShdw>
                </a:effectLst>
                <a:latin typeface="Lucida Bright" pitchFamily="18" charset="0"/>
              </a:rPr>
              <a:t> </a:t>
            </a:r>
            <a:r>
              <a:rPr lang="es-ES" sz="2400" b="1"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máximus</a:t>
            </a:r>
            <a:endParaRPr lang="es-ES" sz="2400" b="1"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3250" advTm="26000">
        <p14:honeycomb/>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xit" presetSubtype="42" fill="hold" nodeType="withEffect">
                                  <p:stCondLst>
                                    <p:cond delay="0"/>
                                  </p:stCondLst>
                                  <p:childTnLst>
                                    <p:animEffect transition="out" filter="barn(outHorizontal)">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3500"/>
                                        <p:tgtEl>
                                          <p:spTgt spid="9"/>
                                        </p:tgtEl>
                                      </p:cBhvr>
                                    </p:animEffect>
                                    <p:set>
                                      <p:cBhvr>
                                        <p:cTn id="10" dur="1" fill="hold">
                                          <p:stCondLst>
                                            <p:cond delay="3499"/>
                                          </p:stCondLst>
                                        </p:cTn>
                                        <p:tgtEl>
                                          <p:spTgt spid="9"/>
                                        </p:tgtEl>
                                        <p:attrNameLst>
                                          <p:attrName>style.visibility</p:attrName>
                                        </p:attrNameLst>
                                      </p:cBhvr>
                                      <p:to>
                                        <p:strVal val="hidden"/>
                                      </p:to>
                                    </p:se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strVal val="2/3*#ppt_w"/>
                                          </p:val>
                                        </p:tav>
                                        <p:tav tm="100000">
                                          <p:val>
                                            <p:strVal val="#ppt_w"/>
                                          </p:val>
                                        </p:tav>
                                      </p:tavLst>
                                    </p:anim>
                                    <p:anim calcmode="lin" valueType="num">
                                      <p:cBhvr>
                                        <p:cTn id="14" dur="4000" fill="hold"/>
                                        <p:tgtEl>
                                          <p:spTgt spid="4"/>
                                        </p:tgtEl>
                                        <p:attrNameLst>
                                          <p:attrName>ppt_h</p:attrName>
                                        </p:attrNameLst>
                                      </p:cBhvr>
                                      <p:tavLst>
                                        <p:tav tm="0">
                                          <p:val>
                                            <p:strVal val="2/3*#ppt_h"/>
                                          </p:val>
                                        </p:tav>
                                        <p:tav tm="100000">
                                          <p:val>
                                            <p:strVal val="#ppt_h"/>
                                          </p:val>
                                        </p:tav>
                                      </p:tavLst>
                                    </p:anim>
                                  </p:childTnLst>
                                </p:cTn>
                              </p:par>
                              <p:par>
                                <p:cTn id="15" presetID="4" presetClass="entr" presetSubtype="3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ox(out)">
                                      <p:cBhvr>
                                        <p:cTn id="17" dur="3000"/>
                                        <p:tgtEl>
                                          <p:spTgt spid="4"/>
                                        </p:tgtEl>
                                      </p:cBhvr>
                                    </p:animEffect>
                                  </p:childTnLst>
                                </p:cTn>
                              </p:par>
                            </p:childTnLst>
                          </p:cTn>
                        </p:par>
                        <p:par>
                          <p:cTn id="18" fill="hold">
                            <p:stCondLst>
                              <p:cond delay="4000"/>
                            </p:stCondLst>
                            <p:childTnLst>
                              <p:par>
                                <p:cTn id="19" presetID="23" presetClass="entr" presetSubtype="16" fill="hold" grpId="0" nodeType="after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2000" fill="hold"/>
                                        <p:tgtEl>
                                          <p:spTgt spid="6"/>
                                        </p:tgtEl>
                                        <p:attrNameLst>
                                          <p:attrName>ppt_w</p:attrName>
                                        </p:attrNameLst>
                                      </p:cBhvr>
                                      <p:tavLst>
                                        <p:tav tm="0">
                                          <p:val>
                                            <p:fltVal val="0"/>
                                          </p:val>
                                        </p:tav>
                                        <p:tav tm="100000">
                                          <p:val>
                                            <p:strVal val="#ppt_w"/>
                                          </p:val>
                                        </p:tav>
                                      </p:tavLst>
                                    </p:anim>
                                    <p:anim calcmode="lin" valueType="num">
                                      <p:cBhvr>
                                        <p:cTn id="22" dur="2000" fill="hold"/>
                                        <p:tgtEl>
                                          <p:spTgt spid="6"/>
                                        </p:tgtEl>
                                        <p:attrNameLst>
                                          <p:attrName>ppt_h</p:attrName>
                                        </p:attrNameLst>
                                      </p:cBhvr>
                                      <p:tavLst>
                                        <p:tav tm="0">
                                          <p:val>
                                            <p:fltVal val="0"/>
                                          </p:val>
                                        </p:tav>
                                        <p:tav tm="100000">
                                          <p:val>
                                            <p:strVal val="#ppt_h"/>
                                          </p:val>
                                        </p:tav>
                                      </p:tavLst>
                                    </p:anim>
                                  </p:childTnLst>
                                </p:cTn>
                              </p:par>
                            </p:childTnLst>
                          </p:cTn>
                        </p:par>
                        <p:par>
                          <p:cTn id="23" fill="hold">
                            <p:stCondLst>
                              <p:cond delay="6000"/>
                            </p:stCondLst>
                            <p:childTnLst>
                              <p:par>
                                <p:cTn id="24" presetID="40" presetClass="entr" presetSubtype="0" fill="hold" grpId="0" nodeType="afterEffect">
                                  <p:stCondLst>
                                    <p:cond delay="1000"/>
                                  </p:stCondLst>
                                  <p:iterate type="lt">
                                    <p:tmPct val="10000"/>
                                  </p:iterate>
                                  <p:childTnLst>
                                    <p:set>
                                      <p:cBhvr>
                                        <p:cTn id="25" dur="1" fill="hold">
                                          <p:stCondLst>
                                            <p:cond delay="0"/>
                                          </p:stCondLst>
                                        </p:cTn>
                                        <p:tgtEl>
                                          <p:spTgt spid="5"/>
                                        </p:tgtEl>
                                        <p:attrNameLst>
                                          <p:attrName>style.visibility</p:attrName>
                                        </p:attrNameLst>
                                      </p:cBhvr>
                                      <p:to>
                                        <p:strVal val="visible"/>
                                      </p:to>
                                    </p:set>
                                    <p:animEffect transition="in" filter="fade">
                                      <p:cBhvr>
                                        <p:cTn id="26" dur="1000"/>
                                        <p:tgtEl>
                                          <p:spTgt spid="5"/>
                                        </p:tgtEl>
                                      </p:cBhvr>
                                    </p:animEffect>
                                    <p:anim calcmode="lin" valueType="num">
                                      <p:cBhvr>
                                        <p:cTn id="27" dur="1000" fill="hold"/>
                                        <p:tgtEl>
                                          <p:spTgt spid="5"/>
                                        </p:tgtEl>
                                        <p:attrNameLst>
                                          <p:attrName>ppt_x</p:attrName>
                                        </p:attrNameLst>
                                      </p:cBhvr>
                                      <p:tavLst>
                                        <p:tav tm="0">
                                          <p:val>
                                            <p:strVal val="#ppt_x-.1"/>
                                          </p:val>
                                        </p:tav>
                                        <p:tav tm="100000">
                                          <p:val>
                                            <p:strVal val="#ppt_x"/>
                                          </p:val>
                                        </p:tav>
                                      </p:tavLst>
                                    </p:anim>
                                    <p:anim calcmode="lin" valueType="num">
                                      <p:cBhvr>
                                        <p:cTn id="28"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6202812.jpg"/>
          <p:cNvPicPr>
            <a:picLocks noChangeAspect="1"/>
          </p:cNvPicPr>
          <p:nvPr/>
        </p:nvPicPr>
        <p:blipFill>
          <a:blip r:embed="rId2" cstate="print"/>
          <a:stretch>
            <a:fillRect/>
          </a:stretch>
        </p:blipFill>
        <p:spPr bwMode="auto">
          <a:xfrm>
            <a:off x="0" y="-238844"/>
            <a:ext cx="9143999" cy="6264696"/>
          </a:xfrm>
          <a:prstGeom prst="rect">
            <a:avLst/>
          </a:prstGeom>
          <a:noFill/>
          <a:ln w="9525">
            <a:noFill/>
            <a:miter lim="800000"/>
            <a:headEnd/>
            <a:tailEnd/>
          </a:ln>
        </p:spPr>
      </p:pic>
      <p:sp>
        <p:nvSpPr>
          <p:cNvPr id="5" name="4 Rectángulo"/>
          <p:cNvSpPr/>
          <p:nvPr/>
        </p:nvSpPr>
        <p:spPr>
          <a:xfrm>
            <a:off x="0" y="0"/>
            <a:ext cx="9144000" cy="5715000"/>
          </a:xfrm>
          <a:prstGeom prst="rect">
            <a:avLst/>
          </a:prstGeom>
          <a:solidFill>
            <a:schemeClr val="tx2">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6" name="5 Rectángulo"/>
          <p:cNvSpPr/>
          <p:nvPr/>
        </p:nvSpPr>
        <p:spPr>
          <a:xfrm>
            <a:off x="0" y="0"/>
            <a:ext cx="9144000" cy="5715000"/>
          </a:xfrm>
          <a:prstGeom prst="rect">
            <a:avLst/>
          </a:prstGeom>
          <a:solidFill>
            <a:schemeClr val="tx2">
              <a:lumMod val="9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7" name="6 CuadroTexto"/>
          <p:cNvSpPr txBox="1"/>
          <p:nvPr/>
        </p:nvSpPr>
        <p:spPr>
          <a:xfrm>
            <a:off x="395536" y="4585692"/>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Tras las obras de infraestructura higiénica urbanas, cloacas y conductos de aguas, y la edificación del puente como elemento de articulación y comunicación de las vías externas del territorio emeritense con respecto de la trama urbana….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500" advTm="29000">
        <p15:prstTrans prst="curtains"/>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8" fill="hold" grpId="0" nodeType="withEffect">
                                  <p:stCondLst>
                                    <p:cond delay="0"/>
                                  </p:stCondLst>
                                  <p:childTnLst>
                                    <p:anim calcmode="lin" valueType="num">
                                      <p:cBhvr>
                                        <p:cTn id="6" dur="4000"/>
                                        <p:tgtEl>
                                          <p:spTgt spid="5"/>
                                        </p:tgtEl>
                                        <p:attrNameLst>
                                          <p:attrName>ppt_x</p:attrName>
                                        </p:attrNameLst>
                                      </p:cBhvr>
                                      <p:tavLst>
                                        <p:tav tm="0">
                                          <p:val>
                                            <p:strVal val="ppt_x"/>
                                          </p:val>
                                        </p:tav>
                                        <p:tav tm="100000">
                                          <p:val>
                                            <p:strVal val="ppt_x-ppt_w/2"/>
                                          </p:val>
                                        </p:tav>
                                      </p:tavLst>
                                    </p:anim>
                                    <p:anim calcmode="lin" valueType="num">
                                      <p:cBhvr>
                                        <p:cTn id="7" dur="4000"/>
                                        <p:tgtEl>
                                          <p:spTgt spid="5"/>
                                        </p:tgtEl>
                                        <p:attrNameLst>
                                          <p:attrName>ppt_y</p:attrName>
                                        </p:attrNameLst>
                                      </p:cBhvr>
                                      <p:tavLst>
                                        <p:tav tm="0">
                                          <p:val>
                                            <p:strVal val="ppt_y"/>
                                          </p:val>
                                        </p:tav>
                                        <p:tav tm="100000">
                                          <p:val>
                                            <p:strVal val="ppt_y"/>
                                          </p:val>
                                        </p:tav>
                                      </p:tavLst>
                                    </p:anim>
                                    <p:anim calcmode="lin" valueType="num">
                                      <p:cBhvr>
                                        <p:cTn id="8" dur="4000"/>
                                        <p:tgtEl>
                                          <p:spTgt spid="5"/>
                                        </p:tgtEl>
                                        <p:attrNameLst>
                                          <p:attrName>ppt_w</p:attrName>
                                        </p:attrNameLst>
                                      </p:cBhvr>
                                      <p:tavLst>
                                        <p:tav tm="0">
                                          <p:val>
                                            <p:strVal val="ppt_w"/>
                                          </p:val>
                                        </p:tav>
                                        <p:tav tm="100000">
                                          <p:val>
                                            <p:fltVal val="0"/>
                                          </p:val>
                                        </p:tav>
                                      </p:tavLst>
                                    </p:anim>
                                    <p:anim calcmode="lin" valueType="num">
                                      <p:cBhvr>
                                        <p:cTn id="9" dur="4000"/>
                                        <p:tgtEl>
                                          <p:spTgt spid="5"/>
                                        </p:tgtEl>
                                        <p:attrNameLst>
                                          <p:attrName>ppt_h</p:attrName>
                                        </p:attrNameLst>
                                      </p:cBhvr>
                                      <p:tavLst>
                                        <p:tav tm="0">
                                          <p:val>
                                            <p:strVal val="ppt_h"/>
                                          </p:val>
                                        </p:tav>
                                        <p:tav tm="100000">
                                          <p:val>
                                            <p:strVal val="ppt_h"/>
                                          </p:val>
                                        </p:tav>
                                      </p:tavLst>
                                    </p:anim>
                                    <p:set>
                                      <p:cBhvr>
                                        <p:cTn id="10" dur="1" fill="hold">
                                          <p:stCondLst>
                                            <p:cond delay="3999"/>
                                          </p:stCondLst>
                                        </p:cTn>
                                        <p:tgtEl>
                                          <p:spTgt spid="5"/>
                                        </p:tgtEl>
                                        <p:attrNameLst>
                                          <p:attrName>style.visibility</p:attrName>
                                        </p:attrNameLst>
                                      </p:cBhvr>
                                      <p:to>
                                        <p:strVal val="hidden"/>
                                      </p:to>
                                    </p:set>
                                  </p:childTnLst>
                                </p:cTn>
                              </p:par>
                              <p:par>
                                <p:cTn id="11" presetID="8" presetClass="exit" presetSubtype="32" fill="hold" grpId="1" nodeType="withEffect">
                                  <p:stCondLst>
                                    <p:cond delay="0"/>
                                  </p:stCondLst>
                                  <p:childTnLst>
                                    <p:animEffect transition="out" filter="diamond(out)">
                                      <p:cBhvr>
                                        <p:cTn id="12" dur="4000"/>
                                        <p:tgtEl>
                                          <p:spTgt spid="5"/>
                                        </p:tgtEl>
                                      </p:cBhvr>
                                    </p:animEffect>
                                    <p:set>
                                      <p:cBhvr>
                                        <p:cTn id="13" dur="1" fill="hold">
                                          <p:stCondLst>
                                            <p:cond delay="3999"/>
                                          </p:stCondLst>
                                        </p:cTn>
                                        <p:tgtEl>
                                          <p:spTgt spid="5"/>
                                        </p:tgtEl>
                                        <p:attrNameLst>
                                          <p:attrName>style.visibility</p:attrName>
                                        </p:attrNameLst>
                                      </p:cBhvr>
                                      <p:to>
                                        <p:strVal val="hidden"/>
                                      </p:to>
                                    </p:set>
                                  </p:childTnLst>
                                </p:cTn>
                              </p:par>
                              <p:par>
                                <p:cTn id="14" presetID="17" presetClass="exit" presetSubtype="2" fill="hold" grpId="0" nodeType="withEffect">
                                  <p:stCondLst>
                                    <p:cond delay="0"/>
                                  </p:stCondLst>
                                  <p:childTnLst>
                                    <p:anim calcmode="lin" valueType="num">
                                      <p:cBhvr>
                                        <p:cTn id="15" dur="4000"/>
                                        <p:tgtEl>
                                          <p:spTgt spid="6"/>
                                        </p:tgtEl>
                                        <p:attrNameLst>
                                          <p:attrName>ppt_x</p:attrName>
                                        </p:attrNameLst>
                                      </p:cBhvr>
                                      <p:tavLst>
                                        <p:tav tm="0">
                                          <p:val>
                                            <p:strVal val="ppt_x"/>
                                          </p:val>
                                        </p:tav>
                                        <p:tav tm="100000">
                                          <p:val>
                                            <p:strVal val="ppt_x+ppt_w/2"/>
                                          </p:val>
                                        </p:tav>
                                      </p:tavLst>
                                    </p:anim>
                                    <p:anim calcmode="lin" valueType="num">
                                      <p:cBhvr>
                                        <p:cTn id="16" dur="4000"/>
                                        <p:tgtEl>
                                          <p:spTgt spid="6"/>
                                        </p:tgtEl>
                                        <p:attrNameLst>
                                          <p:attrName>ppt_y</p:attrName>
                                        </p:attrNameLst>
                                      </p:cBhvr>
                                      <p:tavLst>
                                        <p:tav tm="0">
                                          <p:val>
                                            <p:strVal val="ppt_y"/>
                                          </p:val>
                                        </p:tav>
                                        <p:tav tm="100000">
                                          <p:val>
                                            <p:strVal val="ppt_y"/>
                                          </p:val>
                                        </p:tav>
                                      </p:tavLst>
                                    </p:anim>
                                    <p:anim calcmode="lin" valueType="num">
                                      <p:cBhvr>
                                        <p:cTn id="17" dur="4000"/>
                                        <p:tgtEl>
                                          <p:spTgt spid="6"/>
                                        </p:tgtEl>
                                        <p:attrNameLst>
                                          <p:attrName>ppt_w</p:attrName>
                                        </p:attrNameLst>
                                      </p:cBhvr>
                                      <p:tavLst>
                                        <p:tav tm="0">
                                          <p:val>
                                            <p:strVal val="ppt_w"/>
                                          </p:val>
                                        </p:tav>
                                        <p:tav tm="100000">
                                          <p:val>
                                            <p:fltVal val="0"/>
                                          </p:val>
                                        </p:tav>
                                      </p:tavLst>
                                    </p:anim>
                                    <p:anim calcmode="lin" valueType="num">
                                      <p:cBhvr>
                                        <p:cTn id="18" dur="4000"/>
                                        <p:tgtEl>
                                          <p:spTgt spid="6"/>
                                        </p:tgtEl>
                                        <p:attrNameLst>
                                          <p:attrName>ppt_h</p:attrName>
                                        </p:attrNameLst>
                                      </p:cBhvr>
                                      <p:tavLst>
                                        <p:tav tm="0">
                                          <p:val>
                                            <p:strVal val="ppt_h"/>
                                          </p:val>
                                        </p:tav>
                                        <p:tav tm="100000">
                                          <p:val>
                                            <p:strVal val="ppt_h"/>
                                          </p:val>
                                        </p:tav>
                                      </p:tavLst>
                                    </p:anim>
                                    <p:set>
                                      <p:cBhvr>
                                        <p:cTn id="19" dur="1" fill="hold">
                                          <p:stCondLst>
                                            <p:cond delay="3999"/>
                                          </p:stCondLst>
                                        </p:cTn>
                                        <p:tgtEl>
                                          <p:spTgt spid="6"/>
                                        </p:tgtEl>
                                        <p:attrNameLst>
                                          <p:attrName>style.visibility</p:attrName>
                                        </p:attrNameLst>
                                      </p:cBhvr>
                                      <p:to>
                                        <p:strVal val="hidden"/>
                                      </p:to>
                                    </p:set>
                                  </p:childTnLst>
                                </p:cTn>
                              </p:par>
                              <p:par>
                                <p:cTn id="20" presetID="8" presetClass="exit" presetSubtype="32" fill="hold" grpId="1" nodeType="withEffect">
                                  <p:stCondLst>
                                    <p:cond delay="0"/>
                                  </p:stCondLst>
                                  <p:childTnLst>
                                    <p:animEffect transition="out" filter="diamond(out)">
                                      <p:cBhvr>
                                        <p:cTn id="21" dur="4000"/>
                                        <p:tgtEl>
                                          <p:spTgt spid="6"/>
                                        </p:tgtEl>
                                      </p:cBhvr>
                                    </p:animEffect>
                                    <p:set>
                                      <p:cBhvr>
                                        <p:cTn id="22" dur="1" fill="hold">
                                          <p:stCondLst>
                                            <p:cond delay="3999"/>
                                          </p:stCondLst>
                                        </p:cTn>
                                        <p:tgtEl>
                                          <p:spTgt spid="6"/>
                                        </p:tgtEl>
                                        <p:attrNameLst>
                                          <p:attrName>style.visibility</p:attrName>
                                        </p:attrNameLst>
                                      </p:cBhvr>
                                      <p:to>
                                        <p:strVal val="hidden"/>
                                      </p:to>
                                    </p:set>
                                  </p:childTnLst>
                                </p:cTn>
                              </p:par>
                              <p:par>
                                <p:cTn id="23" presetID="23" presetClass="entr" presetSubtype="288"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4000" fill="hold"/>
                                        <p:tgtEl>
                                          <p:spTgt spid="4"/>
                                        </p:tgtEl>
                                        <p:attrNameLst>
                                          <p:attrName>ppt_w</p:attrName>
                                        </p:attrNameLst>
                                      </p:cBhvr>
                                      <p:tavLst>
                                        <p:tav tm="0">
                                          <p:val>
                                            <p:strVal val="4/3*#ppt_w"/>
                                          </p:val>
                                        </p:tav>
                                        <p:tav tm="100000">
                                          <p:val>
                                            <p:strVal val="#ppt_w"/>
                                          </p:val>
                                        </p:tav>
                                      </p:tavLst>
                                    </p:anim>
                                    <p:anim calcmode="lin" valueType="num">
                                      <p:cBhvr>
                                        <p:cTn id="26" dur="4000" fill="hold"/>
                                        <p:tgtEl>
                                          <p:spTgt spid="4"/>
                                        </p:tgtEl>
                                        <p:attrNameLst>
                                          <p:attrName>ppt_h</p:attrName>
                                        </p:attrNameLst>
                                      </p:cBhvr>
                                      <p:tavLst>
                                        <p:tav tm="0">
                                          <p:val>
                                            <p:strVal val="4/3*#ppt_h"/>
                                          </p:val>
                                        </p:tav>
                                        <p:tav tm="100000">
                                          <p:val>
                                            <p:strVal val="#ppt_h"/>
                                          </p:val>
                                        </p:tav>
                                      </p:tavLst>
                                    </p:anim>
                                  </p:childTnLst>
                                </p:cTn>
                              </p:par>
                              <p:par>
                                <p:cTn id="27" presetID="13" presetClass="entr" presetSubtype="32"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plus(out)">
                                      <p:cBhvr>
                                        <p:cTn id="29" dur="4000"/>
                                        <p:tgtEl>
                                          <p:spTgt spid="4"/>
                                        </p:tgtEl>
                                      </p:cBhvr>
                                    </p:animEffect>
                                  </p:childTnLst>
                                </p:cTn>
                              </p:par>
                            </p:childTnLst>
                          </p:cTn>
                        </p:par>
                        <p:par>
                          <p:cTn id="30" fill="hold">
                            <p:stCondLst>
                              <p:cond delay="4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7"/>
                                        </p:tgtEl>
                                        <p:attrNameLst>
                                          <p:attrName>style.visibility</p:attrName>
                                        </p:attrNameLst>
                                      </p:cBhvr>
                                      <p:to>
                                        <p:strVal val="visible"/>
                                      </p:to>
                                    </p:set>
                                    <p:animEffect transition="in" filter="fade">
                                      <p:cBhvr>
                                        <p:cTn id="33" dur="1000"/>
                                        <p:tgtEl>
                                          <p:spTgt spid="7"/>
                                        </p:tgtEl>
                                      </p:cBhvr>
                                    </p:animEffect>
                                    <p:anim calcmode="lin" valueType="num">
                                      <p:cBhvr>
                                        <p:cTn id="34" dur="1000" fill="hold"/>
                                        <p:tgtEl>
                                          <p:spTgt spid="7"/>
                                        </p:tgtEl>
                                        <p:attrNameLst>
                                          <p:attrName>ppt_x</p:attrName>
                                        </p:attrNameLst>
                                      </p:cBhvr>
                                      <p:tavLst>
                                        <p:tav tm="0">
                                          <p:val>
                                            <p:strVal val="#ppt_x-.1"/>
                                          </p:val>
                                        </p:tav>
                                        <p:tav tm="100000">
                                          <p:val>
                                            <p:strVal val="#ppt_x"/>
                                          </p:val>
                                        </p:tav>
                                      </p:tavLst>
                                    </p:anim>
                                    <p:anim calcmode="lin" valueType="num">
                                      <p:cBhvr>
                                        <p:cTn id="35"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307726.jpg"/>
          <p:cNvPicPr>
            <a:picLocks noChangeAspect="1"/>
          </p:cNvPicPr>
          <p:nvPr/>
        </p:nvPicPr>
        <p:blipFill>
          <a:blip r:embed="rId2" cstate="print"/>
          <a:stretch>
            <a:fillRect/>
          </a:stretch>
        </p:blipFill>
        <p:spPr bwMode="auto">
          <a:xfrm>
            <a:off x="0" y="-238844"/>
            <a:ext cx="9144000" cy="6264696"/>
          </a:xfrm>
          <a:prstGeom prst="rect">
            <a:avLst/>
          </a:prstGeom>
          <a:noFill/>
          <a:ln w="9525">
            <a:noFill/>
            <a:miter lim="800000"/>
            <a:headEnd/>
            <a:tailEnd/>
          </a:ln>
        </p:spPr>
      </p:pic>
      <p:sp>
        <p:nvSpPr>
          <p:cNvPr id="7" name="6 Rectángulo"/>
          <p:cNvSpPr/>
          <p:nvPr/>
        </p:nvSpPr>
        <p:spPr>
          <a:xfrm>
            <a:off x="0" y="0"/>
            <a:ext cx="9144000" cy="5715000"/>
          </a:xfrm>
          <a:prstGeom prst="rect">
            <a:avLst/>
          </a:prstGeom>
          <a:solidFill>
            <a:schemeClr val="accent6">
              <a:lumMod val="75000"/>
              <a:alpha val="5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8" name="7 Rectángulo"/>
          <p:cNvSpPr/>
          <p:nvPr/>
        </p:nvSpPr>
        <p:spPr>
          <a:xfrm>
            <a:off x="0" y="0"/>
            <a:ext cx="9144000" cy="5715000"/>
          </a:xfrm>
          <a:prstGeom prst="rect">
            <a:avLst/>
          </a:prstGeom>
          <a:solidFill>
            <a:schemeClr val="accent4">
              <a:lumMod val="60000"/>
              <a:lumOff val="40000"/>
              <a:alpha val="54902"/>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5" name="4 CuadroTexto"/>
          <p:cNvSpPr txBox="1"/>
          <p:nvPr/>
        </p:nvSpPr>
        <p:spPr>
          <a:xfrm>
            <a:off x="323528"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 acometieron tempranamente los trabajos relativos a la dotación de las áreas lúdicas a la nueva fundación. La creación de una región o zona específica de espectáculos públicos es evidente desde la fundación colonial.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8000">
        <p:split orient="vert"/>
      </p:transition>
    </mc:Choice>
    <mc:Fallback xmlns="">
      <p:transition spd="slow" advTm="28000">
        <p:split orient="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5" fill="hold" nodeType="withEffect">
                                  <p:stCondLst>
                                    <p:cond delay="0"/>
                                  </p:stCondLst>
                                  <p:childTnLst>
                                    <p:animEffect transition="out" filter="blinds(vertical)">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3" presetClass="exit" presetSubtype="5" fill="hold" nodeType="withEffect">
                                  <p:stCondLst>
                                    <p:cond delay="0"/>
                                  </p:stCondLst>
                                  <p:childTnLst>
                                    <p:animEffect transition="out" filter="blinds(vertical)">
                                      <p:cBhvr>
                                        <p:cTn id="9" dur="4000"/>
                                        <p:tgtEl>
                                          <p:spTgt spid="8"/>
                                        </p:tgtEl>
                                      </p:cBhvr>
                                    </p:animEffect>
                                    <p:set>
                                      <p:cBhvr>
                                        <p:cTn id="10" dur="1" fill="hold">
                                          <p:stCondLst>
                                            <p:cond delay="3999"/>
                                          </p:stCondLst>
                                        </p:cTn>
                                        <p:tgtEl>
                                          <p:spTgt spid="8"/>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16" presetClass="entr" presetSubtype="4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outHorizontal)">
                                      <p:cBhvr>
                                        <p:cTn id="17" dur="3000"/>
                                        <p:tgtEl>
                                          <p:spTgt spid="4"/>
                                        </p:tgtEl>
                                      </p:cBhvr>
                                    </p:animEffect>
                                  </p:childTnLst>
                                </p:cTn>
                              </p:par>
                              <p:par>
                                <p:cTn id="18" presetID="55" presetClass="entr" presetSubtype="0"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4000" fill="hold"/>
                                        <p:tgtEl>
                                          <p:spTgt spid="4"/>
                                        </p:tgtEl>
                                        <p:attrNameLst>
                                          <p:attrName>ppt_w</p:attrName>
                                        </p:attrNameLst>
                                      </p:cBhvr>
                                      <p:tavLst>
                                        <p:tav tm="0">
                                          <p:val>
                                            <p:strVal val="#ppt_w*0.70"/>
                                          </p:val>
                                        </p:tav>
                                        <p:tav tm="100000">
                                          <p:val>
                                            <p:strVal val="#ppt_w"/>
                                          </p:val>
                                        </p:tav>
                                      </p:tavLst>
                                    </p:anim>
                                    <p:anim calcmode="lin" valueType="num">
                                      <p:cBhvr>
                                        <p:cTn id="21" dur="4000" fill="hold"/>
                                        <p:tgtEl>
                                          <p:spTgt spid="4"/>
                                        </p:tgtEl>
                                        <p:attrNameLst>
                                          <p:attrName>ppt_h</p:attrName>
                                        </p:attrNameLst>
                                      </p:cBhvr>
                                      <p:tavLst>
                                        <p:tav tm="0">
                                          <p:val>
                                            <p:strVal val="#ppt_h"/>
                                          </p:val>
                                        </p:tav>
                                        <p:tav tm="100000">
                                          <p:val>
                                            <p:strVal val="#ppt_h"/>
                                          </p:val>
                                        </p:tav>
                                      </p:tavLst>
                                    </p:anim>
                                    <p:animEffect transition="in" filter="fade">
                                      <p:cBhvr>
                                        <p:cTn id="22" dur="4000"/>
                                        <p:tgtEl>
                                          <p:spTgt spid="4"/>
                                        </p:tgtEl>
                                      </p:cBhvr>
                                    </p:animEffect>
                                  </p:childTnLst>
                                </p:cTn>
                              </p:par>
                            </p:childTnLst>
                          </p:cTn>
                        </p:par>
                        <p:par>
                          <p:cTn id="23" fill="hold">
                            <p:stCondLst>
                              <p:cond delay="4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5"/>
                                        </p:tgtEl>
                                        <p:attrNameLst>
                                          <p:attrName>style.visibility</p:attrName>
                                        </p:attrNameLst>
                                      </p:cBhvr>
                                      <p:to>
                                        <p:strVal val="visible"/>
                                      </p:to>
                                    </p:set>
                                    <p:animEffect transition="in" filter="fade">
                                      <p:cBhvr>
                                        <p:cTn id="26" dur="1000"/>
                                        <p:tgtEl>
                                          <p:spTgt spid="5"/>
                                        </p:tgtEl>
                                      </p:cBhvr>
                                    </p:animEffect>
                                    <p:anim calcmode="lin" valueType="num">
                                      <p:cBhvr>
                                        <p:cTn id="27" dur="1000" fill="hold"/>
                                        <p:tgtEl>
                                          <p:spTgt spid="5"/>
                                        </p:tgtEl>
                                        <p:attrNameLst>
                                          <p:attrName>ppt_x</p:attrName>
                                        </p:attrNameLst>
                                      </p:cBhvr>
                                      <p:tavLst>
                                        <p:tav tm="0">
                                          <p:val>
                                            <p:strVal val="#ppt_x-.1"/>
                                          </p:val>
                                        </p:tav>
                                        <p:tav tm="100000">
                                          <p:val>
                                            <p:strVal val="#ppt_x"/>
                                          </p:val>
                                        </p:tav>
                                      </p:tavLst>
                                    </p:anim>
                                    <p:anim calcmode="lin" valueType="num">
                                      <p:cBhvr>
                                        <p:cTn id="28"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cute_christmas_time-1024x768.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Rectángulo"/>
          <p:cNvSpPr/>
          <p:nvPr/>
        </p:nvSpPr>
        <p:spPr>
          <a:xfrm>
            <a:off x="0" y="0"/>
            <a:ext cx="9144000" cy="5715000"/>
          </a:xfrm>
          <a:prstGeom prst="rect">
            <a:avLst/>
          </a:prstGeom>
          <a:solidFill>
            <a:schemeClr val="tx2">
              <a:lumMod val="9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6" name="5 Rectángulo"/>
          <p:cNvSpPr/>
          <p:nvPr/>
        </p:nvSpPr>
        <p:spPr>
          <a:xfrm>
            <a:off x="0" y="0"/>
            <a:ext cx="9144000" cy="5715000"/>
          </a:xfrm>
          <a:prstGeom prst="rect">
            <a:avLst/>
          </a:prstGeom>
          <a:solidFill>
            <a:schemeClr val="tx2">
              <a:lumMod val="9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7" name="6 CuadroTexto"/>
          <p:cNvSpPr txBox="1"/>
          <p:nvPr/>
        </p:nvSpPr>
        <p:spPr>
          <a:xfrm>
            <a:off x="539552" y="4873724"/>
            <a:ext cx="799288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edificios de espectáculos, teatro, anfiteatro y circo, poseen una posición periférica intencionadamente.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250" advTm="17000">
        <p14:vortex dir="r"/>
      </p:transition>
    </mc:Choice>
    <mc:Fallback xmlns="">
      <p:transition spd="slow" advTm="1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1" fill="hold" grpId="0" nodeType="withEffect">
                                  <p:stCondLst>
                                    <p:cond delay="0"/>
                                  </p:stCondLst>
                                  <p:childTnLst>
                                    <p:anim calcmode="lin" valueType="num">
                                      <p:cBhvr>
                                        <p:cTn id="6" dur="3000"/>
                                        <p:tgtEl>
                                          <p:spTgt spid="4"/>
                                        </p:tgtEl>
                                        <p:attrNameLst>
                                          <p:attrName>ppt_x</p:attrName>
                                        </p:attrNameLst>
                                      </p:cBhvr>
                                      <p:tavLst>
                                        <p:tav tm="0">
                                          <p:val>
                                            <p:strVal val="ppt_x"/>
                                          </p:val>
                                        </p:tav>
                                        <p:tav tm="100000">
                                          <p:val>
                                            <p:strVal val="ppt_x"/>
                                          </p:val>
                                        </p:tav>
                                      </p:tavLst>
                                    </p:anim>
                                    <p:anim calcmode="lin" valueType="num">
                                      <p:cBhvr>
                                        <p:cTn id="7" dur="3000"/>
                                        <p:tgtEl>
                                          <p:spTgt spid="4"/>
                                        </p:tgtEl>
                                        <p:attrNameLst>
                                          <p:attrName>ppt_y</p:attrName>
                                        </p:attrNameLst>
                                      </p:cBhvr>
                                      <p:tavLst>
                                        <p:tav tm="0">
                                          <p:val>
                                            <p:strVal val="ppt_y"/>
                                          </p:val>
                                        </p:tav>
                                        <p:tav tm="100000">
                                          <p:val>
                                            <p:strVal val="ppt_y-ppt_h/2"/>
                                          </p:val>
                                        </p:tav>
                                      </p:tavLst>
                                    </p:anim>
                                    <p:anim calcmode="lin" valueType="num">
                                      <p:cBhvr>
                                        <p:cTn id="8" dur="3000"/>
                                        <p:tgtEl>
                                          <p:spTgt spid="4"/>
                                        </p:tgtEl>
                                        <p:attrNameLst>
                                          <p:attrName>ppt_w</p:attrName>
                                        </p:attrNameLst>
                                      </p:cBhvr>
                                      <p:tavLst>
                                        <p:tav tm="0">
                                          <p:val>
                                            <p:strVal val="ppt_w"/>
                                          </p:val>
                                        </p:tav>
                                        <p:tav tm="100000">
                                          <p:val>
                                            <p:strVal val="ppt_w"/>
                                          </p:val>
                                        </p:tav>
                                      </p:tavLst>
                                    </p:anim>
                                    <p:anim calcmode="lin" valueType="num">
                                      <p:cBhvr>
                                        <p:cTn id="9" dur="3000"/>
                                        <p:tgtEl>
                                          <p:spTgt spid="4"/>
                                        </p:tgtEl>
                                        <p:attrNameLst>
                                          <p:attrName>ppt_h</p:attrName>
                                        </p:attrNameLst>
                                      </p:cBhvr>
                                      <p:tavLst>
                                        <p:tav tm="0">
                                          <p:val>
                                            <p:strVal val="ppt_h"/>
                                          </p:val>
                                        </p:tav>
                                        <p:tav tm="100000">
                                          <p:val>
                                            <p:fltVal val="0"/>
                                          </p:val>
                                        </p:tav>
                                      </p:tavLst>
                                    </p:anim>
                                    <p:set>
                                      <p:cBhvr>
                                        <p:cTn id="10" dur="1" fill="hold">
                                          <p:stCondLst>
                                            <p:cond delay="2999"/>
                                          </p:stCondLst>
                                        </p:cTn>
                                        <p:tgtEl>
                                          <p:spTgt spid="4"/>
                                        </p:tgtEl>
                                        <p:attrNameLst>
                                          <p:attrName>style.visibility</p:attrName>
                                        </p:attrNameLst>
                                      </p:cBhvr>
                                      <p:to>
                                        <p:strVal val="hidden"/>
                                      </p:to>
                                    </p:set>
                                  </p:childTnLst>
                                </p:cTn>
                              </p:par>
                              <p:par>
                                <p:cTn id="11" presetID="5" presetClass="exit" presetSubtype="10" fill="hold" grpId="1" nodeType="withEffect">
                                  <p:stCondLst>
                                    <p:cond delay="0"/>
                                  </p:stCondLst>
                                  <p:childTnLst>
                                    <p:animEffect transition="out" filter="checkerboard(across)">
                                      <p:cBhvr>
                                        <p:cTn id="12" dur="3000"/>
                                        <p:tgtEl>
                                          <p:spTgt spid="4"/>
                                        </p:tgtEl>
                                      </p:cBhvr>
                                    </p:animEffect>
                                    <p:set>
                                      <p:cBhvr>
                                        <p:cTn id="13" dur="1" fill="hold">
                                          <p:stCondLst>
                                            <p:cond delay="2999"/>
                                          </p:stCondLst>
                                        </p:cTn>
                                        <p:tgtEl>
                                          <p:spTgt spid="4"/>
                                        </p:tgtEl>
                                        <p:attrNameLst>
                                          <p:attrName>style.visibility</p:attrName>
                                        </p:attrNameLst>
                                      </p:cBhvr>
                                      <p:to>
                                        <p:strVal val="hidden"/>
                                      </p:to>
                                    </p:set>
                                  </p:childTnLst>
                                </p:cTn>
                              </p:par>
                              <p:par>
                                <p:cTn id="14" presetID="17" presetClass="exit" presetSubtype="4" fill="hold" grpId="0" nodeType="withEffect">
                                  <p:stCondLst>
                                    <p:cond delay="0"/>
                                  </p:stCondLst>
                                  <p:childTnLst>
                                    <p:anim calcmode="lin" valueType="num">
                                      <p:cBhvr>
                                        <p:cTn id="15" dur="3000"/>
                                        <p:tgtEl>
                                          <p:spTgt spid="6"/>
                                        </p:tgtEl>
                                        <p:attrNameLst>
                                          <p:attrName>ppt_x</p:attrName>
                                        </p:attrNameLst>
                                      </p:cBhvr>
                                      <p:tavLst>
                                        <p:tav tm="0">
                                          <p:val>
                                            <p:strVal val="ppt_x"/>
                                          </p:val>
                                        </p:tav>
                                        <p:tav tm="100000">
                                          <p:val>
                                            <p:strVal val="ppt_x"/>
                                          </p:val>
                                        </p:tav>
                                      </p:tavLst>
                                    </p:anim>
                                    <p:anim calcmode="lin" valueType="num">
                                      <p:cBhvr>
                                        <p:cTn id="16" dur="3000"/>
                                        <p:tgtEl>
                                          <p:spTgt spid="6"/>
                                        </p:tgtEl>
                                        <p:attrNameLst>
                                          <p:attrName>ppt_y</p:attrName>
                                        </p:attrNameLst>
                                      </p:cBhvr>
                                      <p:tavLst>
                                        <p:tav tm="0">
                                          <p:val>
                                            <p:strVal val="ppt_y"/>
                                          </p:val>
                                        </p:tav>
                                        <p:tav tm="100000">
                                          <p:val>
                                            <p:strVal val="ppt_y+ppt_h/2"/>
                                          </p:val>
                                        </p:tav>
                                      </p:tavLst>
                                    </p:anim>
                                    <p:anim calcmode="lin" valueType="num">
                                      <p:cBhvr>
                                        <p:cTn id="17" dur="3000"/>
                                        <p:tgtEl>
                                          <p:spTgt spid="6"/>
                                        </p:tgtEl>
                                        <p:attrNameLst>
                                          <p:attrName>ppt_w</p:attrName>
                                        </p:attrNameLst>
                                      </p:cBhvr>
                                      <p:tavLst>
                                        <p:tav tm="0">
                                          <p:val>
                                            <p:strVal val="ppt_w"/>
                                          </p:val>
                                        </p:tav>
                                        <p:tav tm="100000">
                                          <p:val>
                                            <p:strVal val="ppt_w"/>
                                          </p:val>
                                        </p:tav>
                                      </p:tavLst>
                                    </p:anim>
                                    <p:anim calcmode="lin" valueType="num">
                                      <p:cBhvr>
                                        <p:cTn id="18" dur="3000"/>
                                        <p:tgtEl>
                                          <p:spTgt spid="6"/>
                                        </p:tgtEl>
                                        <p:attrNameLst>
                                          <p:attrName>ppt_h</p:attrName>
                                        </p:attrNameLst>
                                      </p:cBhvr>
                                      <p:tavLst>
                                        <p:tav tm="0">
                                          <p:val>
                                            <p:strVal val="ppt_h"/>
                                          </p:val>
                                        </p:tav>
                                        <p:tav tm="100000">
                                          <p:val>
                                            <p:fltVal val="0"/>
                                          </p:val>
                                        </p:tav>
                                      </p:tavLst>
                                    </p:anim>
                                    <p:set>
                                      <p:cBhvr>
                                        <p:cTn id="19" dur="1" fill="hold">
                                          <p:stCondLst>
                                            <p:cond delay="2999"/>
                                          </p:stCondLst>
                                        </p:cTn>
                                        <p:tgtEl>
                                          <p:spTgt spid="6"/>
                                        </p:tgtEl>
                                        <p:attrNameLst>
                                          <p:attrName>style.visibility</p:attrName>
                                        </p:attrNameLst>
                                      </p:cBhvr>
                                      <p:to>
                                        <p:strVal val="hidden"/>
                                      </p:to>
                                    </p:set>
                                  </p:childTnLst>
                                </p:cTn>
                              </p:par>
                              <p:par>
                                <p:cTn id="20" presetID="5" presetClass="exit" presetSubtype="5" fill="hold" grpId="1" nodeType="withEffect">
                                  <p:stCondLst>
                                    <p:cond delay="0"/>
                                  </p:stCondLst>
                                  <p:childTnLst>
                                    <p:animEffect transition="out" filter="checkerboard(down)">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23" presetClass="entr" presetSubtype="272"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3000" fill="hold"/>
                                        <p:tgtEl>
                                          <p:spTgt spid="5"/>
                                        </p:tgtEl>
                                        <p:attrNameLst>
                                          <p:attrName>ppt_w</p:attrName>
                                        </p:attrNameLst>
                                      </p:cBhvr>
                                      <p:tavLst>
                                        <p:tav tm="0">
                                          <p:val>
                                            <p:strVal val="2/3*#ppt_w"/>
                                          </p:val>
                                        </p:tav>
                                        <p:tav tm="100000">
                                          <p:val>
                                            <p:strVal val="#ppt_w"/>
                                          </p:val>
                                        </p:tav>
                                      </p:tavLst>
                                    </p:anim>
                                    <p:anim calcmode="lin" valueType="num">
                                      <p:cBhvr>
                                        <p:cTn id="26" dur="3000" fill="hold"/>
                                        <p:tgtEl>
                                          <p:spTgt spid="5"/>
                                        </p:tgtEl>
                                        <p:attrNameLst>
                                          <p:attrName>ppt_h</p:attrName>
                                        </p:attrNameLst>
                                      </p:cBhvr>
                                      <p:tavLst>
                                        <p:tav tm="0">
                                          <p:val>
                                            <p:strVal val="2/3*#ppt_h"/>
                                          </p:val>
                                        </p:tav>
                                        <p:tav tm="100000">
                                          <p:val>
                                            <p:strVal val="#ppt_h"/>
                                          </p:val>
                                        </p:tav>
                                      </p:tavLst>
                                    </p:anim>
                                  </p:childTnLst>
                                </p:cTn>
                              </p:par>
                              <p:par>
                                <p:cTn id="27" presetID="8" presetClass="entr" presetSubtype="32" fill="hold" nodeType="with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diamond(out)">
                                      <p:cBhvr>
                                        <p:cTn id="29" dur="3000"/>
                                        <p:tgtEl>
                                          <p:spTgt spid="5"/>
                                        </p:tgtEl>
                                      </p:cBhvr>
                                    </p:animEffect>
                                  </p:childTnLst>
                                </p:cTn>
                              </p:par>
                            </p:childTnLst>
                          </p:cTn>
                        </p:par>
                        <p:par>
                          <p:cTn id="30" fill="hold">
                            <p:stCondLst>
                              <p:cond delay="3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7"/>
                                        </p:tgtEl>
                                        <p:attrNameLst>
                                          <p:attrName>style.visibility</p:attrName>
                                        </p:attrNameLst>
                                      </p:cBhvr>
                                      <p:to>
                                        <p:strVal val="visible"/>
                                      </p:to>
                                    </p:set>
                                    <p:animEffect transition="in" filter="fade">
                                      <p:cBhvr>
                                        <p:cTn id="33" dur="1000"/>
                                        <p:tgtEl>
                                          <p:spTgt spid="7"/>
                                        </p:tgtEl>
                                      </p:cBhvr>
                                    </p:animEffect>
                                    <p:anim calcmode="lin" valueType="num">
                                      <p:cBhvr>
                                        <p:cTn id="34" dur="1000" fill="hold"/>
                                        <p:tgtEl>
                                          <p:spTgt spid="7"/>
                                        </p:tgtEl>
                                        <p:attrNameLst>
                                          <p:attrName>ppt_x</p:attrName>
                                        </p:attrNameLst>
                                      </p:cBhvr>
                                      <p:tavLst>
                                        <p:tav tm="0">
                                          <p:val>
                                            <p:strVal val="#ppt_x-.1"/>
                                          </p:val>
                                        </p:tav>
                                        <p:tav tm="100000">
                                          <p:val>
                                            <p:strVal val="#ppt_x"/>
                                          </p:val>
                                        </p:tav>
                                      </p:tavLst>
                                    </p:anim>
                                    <p:anim calcmode="lin" valueType="num">
                                      <p:cBhvr>
                                        <p:cTn id="35"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6" grpId="0" animBg="1"/>
      <p:bldP spid="6" grpId="1" animBg="1"/>
      <p:bldP spid="7"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descr="Color 01.jpg"/>
          <p:cNvPicPr>
            <a:picLocks noChangeAspect="1"/>
          </p:cNvPicPr>
          <p:nvPr/>
        </p:nvPicPr>
        <p:blipFill>
          <a:blip r:embed="rId2" cstate="print"/>
          <a:stretch>
            <a:fillRect/>
          </a:stretch>
        </p:blipFill>
        <p:spPr bwMode="auto">
          <a:xfrm>
            <a:off x="0" y="-1"/>
            <a:ext cx="9144000" cy="5715001"/>
          </a:xfrm>
          <a:prstGeom prst="rect">
            <a:avLst/>
          </a:prstGeom>
          <a:noFill/>
          <a:ln w="9525">
            <a:noFill/>
            <a:miter lim="800000"/>
            <a:headEnd/>
            <a:tailEnd/>
          </a:ln>
        </p:spPr>
      </p:pic>
      <p:sp>
        <p:nvSpPr>
          <p:cNvPr id="4" name="3 Rectángulo"/>
          <p:cNvSpPr/>
          <p:nvPr/>
        </p:nvSpPr>
        <p:spPr>
          <a:xfrm>
            <a:off x="0" y="0"/>
            <a:ext cx="4572000" cy="2857500"/>
          </a:xfrm>
          <a:prstGeom prst="rect">
            <a:avLst/>
          </a:prstGeom>
          <a:solidFill>
            <a:schemeClr val="tx2">
              <a:lumMod val="75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5" name="4 Rectángulo"/>
          <p:cNvSpPr/>
          <p:nvPr/>
        </p:nvSpPr>
        <p:spPr>
          <a:xfrm>
            <a:off x="4572000" y="0"/>
            <a:ext cx="4572000" cy="2857500"/>
          </a:xfrm>
          <a:prstGeom prst="rect">
            <a:avLst/>
          </a:prstGeom>
          <a:solidFill>
            <a:schemeClr val="tx2">
              <a:lumMod val="9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6" name="5 Rectángulo"/>
          <p:cNvSpPr/>
          <p:nvPr/>
        </p:nvSpPr>
        <p:spPr>
          <a:xfrm>
            <a:off x="0" y="2857500"/>
            <a:ext cx="4572000" cy="2857500"/>
          </a:xfrm>
          <a:prstGeom prst="rect">
            <a:avLst/>
          </a:prstGeom>
          <a:solidFill>
            <a:schemeClr val="tx2">
              <a:lumMod val="9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7" name="6 Rectángulo"/>
          <p:cNvSpPr/>
          <p:nvPr/>
        </p:nvSpPr>
        <p:spPr>
          <a:xfrm>
            <a:off x="4572000" y="2857500"/>
            <a:ext cx="4572000" cy="2857500"/>
          </a:xfrm>
          <a:prstGeom prst="rect">
            <a:avLst/>
          </a:prstGeom>
          <a:solidFill>
            <a:schemeClr val="tx2">
              <a:lumMod val="75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9" name="8 CuadroTexto"/>
          <p:cNvSpPr txBox="1"/>
          <p:nvPr/>
        </p:nvSpPr>
        <p:spPr>
          <a:xfrm>
            <a:off x="539552" y="4657700"/>
            <a:ext cx="799288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Teatro y anfiteatro se articulan en un extremo intramuros, existiendo todavía hoy algunas lagunas a la hora de plantear con rigor la unión de las fachadas externas del anfiteatro y la muralla urbana.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6000">
        <p14:doors dir="vert"/>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9" presetClass="exit" presetSubtype="10" fill="hold" grpId="0" nodeType="withEffect">
                                  <p:stCondLst>
                                    <p:cond delay="0"/>
                                  </p:stCondLst>
                                  <p:childTnLst>
                                    <p:anim calcmode="lin" valueType="num">
                                      <p:cBhvr>
                                        <p:cTn id="6" dur="4000"/>
                                        <p:tgtEl>
                                          <p:spTgt spid="4"/>
                                        </p:tgtEl>
                                        <p:attrNameLst>
                                          <p:attrName>ppt_h</p:attrName>
                                        </p:attrNameLst>
                                      </p:cBhvr>
                                      <p:tavLst>
                                        <p:tav tm="0">
                                          <p:val>
                                            <p:strVal val="ppt_h"/>
                                          </p:val>
                                        </p:tav>
                                        <p:tav tm="100000">
                                          <p:val>
                                            <p:strVal val="ppt_h"/>
                                          </p:val>
                                        </p:tav>
                                      </p:tavLst>
                                    </p:anim>
                                    <p:anim calcmode="lin" valueType="num">
                                      <p:cBhvr>
                                        <p:cTn id="7" dur="4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 dur="1" fill="hold">
                                          <p:stCondLst>
                                            <p:cond delay="3999"/>
                                          </p:stCondLst>
                                        </p:cTn>
                                        <p:tgtEl>
                                          <p:spTgt spid="4"/>
                                        </p:tgtEl>
                                        <p:attrNameLst>
                                          <p:attrName>style.visibility</p:attrName>
                                        </p:attrNameLst>
                                      </p:cBhvr>
                                      <p:to>
                                        <p:strVal val="hidden"/>
                                      </p:to>
                                    </p:set>
                                  </p:childTnLst>
                                </p:cTn>
                              </p:par>
                              <p:par>
                                <p:cTn id="9" presetID="6" presetClass="exit" presetSubtype="16" fill="hold" grpId="2" nodeType="withEffect">
                                  <p:stCondLst>
                                    <p:cond delay="0"/>
                                  </p:stCondLst>
                                  <p:childTnLst>
                                    <p:animEffect transition="out" filter="circle(in)">
                                      <p:cBhvr>
                                        <p:cTn id="10" dur="4000"/>
                                        <p:tgtEl>
                                          <p:spTgt spid="4"/>
                                        </p:tgtEl>
                                      </p:cBhvr>
                                    </p:animEffect>
                                    <p:set>
                                      <p:cBhvr>
                                        <p:cTn id="11" dur="1" fill="hold">
                                          <p:stCondLst>
                                            <p:cond delay="3999"/>
                                          </p:stCondLst>
                                        </p:cTn>
                                        <p:tgtEl>
                                          <p:spTgt spid="4"/>
                                        </p:tgtEl>
                                        <p:attrNameLst>
                                          <p:attrName>style.visibility</p:attrName>
                                        </p:attrNameLst>
                                      </p:cBhvr>
                                      <p:to>
                                        <p:strVal val="hidden"/>
                                      </p:to>
                                    </p:set>
                                  </p:childTnLst>
                                </p:cTn>
                              </p:par>
                              <p:par>
                                <p:cTn id="12" presetID="16" presetClass="exit" presetSubtype="26" fill="hold" grpId="1" nodeType="withEffect">
                                  <p:stCondLst>
                                    <p:cond delay="0"/>
                                  </p:stCondLst>
                                  <p:childTnLst>
                                    <p:animEffect transition="out" filter="barn(inHorizontal)">
                                      <p:cBhvr>
                                        <p:cTn id="13" dur="4000"/>
                                        <p:tgtEl>
                                          <p:spTgt spid="4"/>
                                        </p:tgtEl>
                                      </p:cBhvr>
                                    </p:animEffect>
                                    <p:set>
                                      <p:cBhvr>
                                        <p:cTn id="14" dur="1" fill="hold">
                                          <p:stCondLst>
                                            <p:cond delay="3999"/>
                                          </p:stCondLst>
                                        </p:cTn>
                                        <p:tgtEl>
                                          <p:spTgt spid="4"/>
                                        </p:tgtEl>
                                        <p:attrNameLst>
                                          <p:attrName>style.visibility</p:attrName>
                                        </p:attrNameLst>
                                      </p:cBhvr>
                                      <p:to>
                                        <p:strVal val="hidden"/>
                                      </p:to>
                                    </p:set>
                                  </p:childTnLst>
                                </p:cTn>
                              </p:par>
                              <p:par>
                                <p:cTn id="15" presetID="19" presetClass="exit" presetSubtype="10" fill="hold" grpId="0" nodeType="withEffect">
                                  <p:stCondLst>
                                    <p:cond delay="0"/>
                                  </p:stCondLst>
                                  <p:childTnLst>
                                    <p:anim calcmode="lin" valueType="num">
                                      <p:cBhvr>
                                        <p:cTn id="16" dur="4000"/>
                                        <p:tgtEl>
                                          <p:spTgt spid="5"/>
                                        </p:tgtEl>
                                        <p:attrNameLst>
                                          <p:attrName>ppt_h</p:attrName>
                                        </p:attrNameLst>
                                      </p:cBhvr>
                                      <p:tavLst>
                                        <p:tav tm="0">
                                          <p:val>
                                            <p:strVal val="ppt_h"/>
                                          </p:val>
                                        </p:tav>
                                        <p:tav tm="100000">
                                          <p:val>
                                            <p:strVal val="ppt_h"/>
                                          </p:val>
                                        </p:tav>
                                      </p:tavLst>
                                    </p:anim>
                                    <p:anim calcmode="lin" valueType="num">
                                      <p:cBhvr>
                                        <p:cTn id="17" dur="4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 dur="1" fill="hold">
                                          <p:stCondLst>
                                            <p:cond delay="3999"/>
                                          </p:stCondLst>
                                        </p:cTn>
                                        <p:tgtEl>
                                          <p:spTgt spid="5"/>
                                        </p:tgtEl>
                                        <p:attrNameLst>
                                          <p:attrName>style.visibility</p:attrName>
                                        </p:attrNameLst>
                                      </p:cBhvr>
                                      <p:to>
                                        <p:strVal val="hidden"/>
                                      </p:to>
                                    </p:set>
                                  </p:childTnLst>
                                </p:cTn>
                              </p:par>
                              <p:par>
                                <p:cTn id="19" presetID="6" presetClass="exit" presetSubtype="16" fill="hold" grpId="2" nodeType="withEffect">
                                  <p:stCondLst>
                                    <p:cond delay="0"/>
                                  </p:stCondLst>
                                  <p:childTnLst>
                                    <p:animEffect transition="out" filter="circle(in)">
                                      <p:cBhvr>
                                        <p:cTn id="20" dur="4000"/>
                                        <p:tgtEl>
                                          <p:spTgt spid="5"/>
                                        </p:tgtEl>
                                      </p:cBhvr>
                                    </p:animEffect>
                                    <p:set>
                                      <p:cBhvr>
                                        <p:cTn id="21" dur="1" fill="hold">
                                          <p:stCondLst>
                                            <p:cond delay="3999"/>
                                          </p:stCondLst>
                                        </p:cTn>
                                        <p:tgtEl>
                                          <p:spTgt spid="5"/>
                                        </p:tgtEl>
                                        <p:attrNameLst>
                                          <p:attrName>style.visibility</p:attrName>
                                        </p:attrNameLst>
                                      </p:cBhvr>
                                      <p:to>
                                        <p:strVal val="hidden"/>
                                      </p:to>
                                    </p:set>
                                  </p:childTnLst>
                                </p:cTn>
                              </p:par>
                              <p:par>
                                <p:cTn id="22" presetID="16" presetClass="exit" presetSubtype="26" fill="hold" grpId="1" nodeType="withEffect">
                                  <p:stCondLst>
                                    <p:cond delay="0"/>
                                  </p:stCondLst>
                                  <p:childTnLst>
                                    <p:animEffect transition="out" filter="barn(inHorizontal)">
                                      <p:cBhvr>
                                        <p:cTn id="23" dur="4000"/>
                                        <p:tgtEl>
                                          <p:spTgt spid="5"/>
                                        </p:tgtEl>
                                      </p:cBhvr>
                                    </p:animEffect>
                                    <p:set>
                                      <p:cBhvr>
                                        <p:cTn id="24" dur="1" fill="hold">
                                          <p:stCondLst>
                                            <p:cond delay="3999"/>
                                          </p:stCondLst>
                                        </p:cTn>
                                        <p:tgtEl>
                                          <p:spTgt spid="5"/>
                                        </p:tgtEl>
                                        <p:attrNameLst>
                                          <p:attrName>style.visibility</p:attrName>
                                        </p:attrNameLst>
                                      </p:cBhvr>
                                      <p:to>
                                        <p:strVal val="hidden"/>
                                      </p:to>
                                    </p:set>
                                  </p:childTnLst>
                                </p:cTn>
                              </p:par>
                              <p:par>
                                <p:cTn id="25" presetID="19" presetClass="exit" presetSubtype="10" fill="hold" grpId="0" nodeType="withEffect">
                                  <p:stCondLst>
                                    <p:cond delay="0"/>
                                  </p:stCondLst>
                                  <p:childTnLst>
                                    <p:anim calcmode="lin" valueType="num">
                                      <p:cBhvr>
                                        <p:cTn id="26" dur="4000"/>
                                        <p:tgtEl>
                                          <p:spTgt spid="6"/>
                                        </p:tgtEl>
                                        <p:attrNameLst>
                                          <p:attrName>ppt_h</p:attrName>
                                        </p:attrNameLst>
                                      </p:cBhvr>
                                      <p:tavLst>
                                        <p:tav tm="0">
                                          <p:val>
                                            <p:strVal val="ppt_h"/>
                                          </p:val>
                                        </p:tav>
                                        <p:tav tm="100000">
                                          <p:val>
                                            <p:strVal val="ppt_h"/>
                                          </p:val>
                                        </p:tav>
                                      </p:tavLst>
                                    </p:anim>
                                    <p:anim calcmode="lin" valueType="num">
                                      <p:cBhvr>
                                        <p:cTn id="27" dur="4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 dur="1" fill="hold">
                                          <p:stCondLst>
                                            <p:cond delay="3999"/>
                                          </p:stCondLst>
                                        </p:cTn>
                                        <p:tgtEl>
                                          <p:spTgt spid="6"/>
                                        </p:tgtEl>
                                        <p:attrNameLst>
                                          <p:attrName>style.visibility</p:attrName>
                                        </p:attrNameLst>
                                      </p:cBhvr>
                                      <p:to>
                                        <p:strVal val="hidden"/>
                                      </p:to>
                                    </p:set>
                                  </p:childTnLst>
                                </p:cTn>
                              </p:par>
                              <p:par>
                                <p:cTn id="29" presetID="6" presetClass="exit" presetSubtype="16" fill="hold" grpId="2" nodeType="withEffect">
                                  <p:stCondLst>
                                    <p:cond delay="0"/>
                                  </p:stCondLst>
                                  <p:childTnLst>
                                    <p:animEffect transition="out" filter="circle(in)">
                                      <p:cBhvr>
                                        <p:cTn id="30" dur="4000"/>
                                        <p:tgtEl>
                                          <p:spTgt spid="6"/>
                                        </p:tgtEl>
                                      </p:cBhvr>
                                    </p:animEffect>
                                    <p:set>
                                      <p:cBhvr>
                                        <p:cTn id="31" dur="1" fill="hold">
                                          <p:stCondLst>
                                            <p:cond delay="3999"/>
                                          </p:stCondLst>
                                        </p:cTn>
                                        <p:tgtEl>
                                          <p:spTgt spid="6"/>
                                        </p:tgtEl>
                                        <p:attrNameLst>
                                          <p:attrName>style.visibility</p:attrName>
                                        </p:attrNameLst>
                                      </p:cBhvr>
                                      <p:to>
                                        <p:strVal val="hidden"/>
                                      </p:to>
                                    </p:set>
                                  </p:childTnLst>
                                </p:cTn>
                              </p:par>
                              <p:par>
                                <p:cTn id="32" presetID="16" presetClass="exit" presetSubtype="26" fill="hold" grpId="1" nodeType="withEffect">
                                  <p:stCondLst>
                                    <p:cond delay="0"/>
                                  </p:stCondLst>
                                  <p:childTnLst>
                                    <p:animEffect transition="out" filter="barn(inHorizontal)">
                                      <p:cBhvr>
                                        <p:cTn id="33" dur="4000"/>
                                        <p:tgtEl>
                                          <p:spTgt spid="6"/>
                                        </p:tgtEl>
                                      </p:cBhvr>
                                    </p:animEffect>
                                    <p:set>
                                      <p:cBhvr>
                                        <p:cTn id="34" dur="1" fill="hold">
                                          <p:stCondLst>
                                            <p:cond delay="3999"/>
                                          </p:stCondLst>
                                        </p:cTn>
                                        <p:tgtEl>
                                          <p:spTgt spid="6"/>
                                        </p:tgtEl>
                                        <p:attrNameLst>
                                          <p:attrName>style.visibility</p:attrName>
                                        </p:attrNameLst>
                                      </p:cBhvr>
                                      <p:to>
                                        <p:strVal val="hidden"/>
                                      </p:to>
                                    </p:set>
                                  </p:childTnLst>
                                </p:cTn>
                              </p:par>
                              <p:par>
                                <p:cTn id="35" presetID="19" presetClass="exit" presetSubtype="10" fill="hold" grpId="0" nodeType="withEffect">
                                  <p:stCondLst>
                                    <p:cond delay="0"/>
                                  </p:stCondLst>
                                  <p:childTnLst>
                                    <p:anim calcmode="lin" valueType="num">
                                      <p:cBhvr>
                                        <p:cTn id="36" dur="4000"/>
                                        <p:tgtEl>
                                          <p:spTgt spid="7"/>
                                        </p:tgtEl>
                                        <p:attrNameLst>
                                          <p:attrName>ppt_h</p:attrName>
                                        </p:attrNameLst>
                                      </p:cBhvr>
                                      <p:tavLst>
                                        <p:tav tm="0">
                                          <p:val>
                                            <p:strVal val="ppt_h"/>
                                          </p:val>
                                        </p:tav>
                                        <p:tav tm="100000">
                                          <p:val>
                                            <p:strVal val="ppt_h"/>
                                          </p:val>
                                        </p:tav>
                                      </p:tavLst>
                                    </p:anim>
                                    <p:anim calcmode="lin" valueType="num">
                                      <p:cBhvr>
                                        <p:cTn id="37" dur="4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8" dur="1" fill="hold">
                                          <p:stCondLst>
                                            <p:cond delay="3999"/>
                                          </p:stCondLst>
                                        </p:cTn>
                                        <p:tgtEl>
                                          <p:spTgt spid="7"/>
                                        </p:tgtEl>
                                        <p:attrNameLst>
                                          <p:attrName>style.visibility</p:attrName>
                                        </p:attrNameLst>
                                      </p:cBhvr>
                                      <p:to>
                                        <p:strVal val="hidden"/>
                                      </p:to>
                                    </p:set>
                                  </p:childTnLst>
                                </p:cTn>
                              </p:par>
                              <p:par>
                                <p:cTn id="39" presetID="6" presetClass="exit" presetSubtype="16" fill="hold" grpId="2" nodeType="withEffect">
                                  <p:stCondLst>
                                    <p:cond delay="0"/>
                                  </p:stCondLst>
                                  <p:childTnLst>
                                    <p:animEffect transition="out" filter="circle(in)">
                                      <p:cBhvr>
                                        <p:cTn id="40" dur="4000"/>
                                        <p:tgtEl>
                                          <p:spTgt spid="7"/>
                                        </p:tgtEl>
                                      </p:cBhvr>
                                    </p:animEffect>
                                    <p:set>
                                      <p:cBhvr>
                                        <p:cTn id="41" dur="1" fill="hold">
                                          <p:stCondLst>
                                            <p:cond delay="3999"/>
                                          </p:stCondLst>
                                        </p:cTn>
                                        <p:tgtEl>
                                          <p:spTgt spid="7"/>
                                        </p:tgtEl>
                                        <p:attrNameLst>
                                          <p:attrName>style.visibility</p:attrName>
                                        </p:attrNameLst>
                                      </p:cBhvr>
                                      <p:to>
                                        <p:strVal val="hidden"/>
                                      </p:to>
                                    </p:set>
                                  </p:childTnLst>
                                </p:cTn>
                              </p:par>
                              <p:par>
                                <p:cTn id="42" presetID="16" presetClass="exit" presetSubtype="26" fill="hold" grpId="1" nodeType="withEffect">
                                  <p:stCondLst>
                                    <p:cond delay="0"/>
                                  </p:stCondLst>
                                  <p:childTnLst>
                                    <p:animEffect transition="out" filter="barn(inHorizontal)">
                                      <p:cBhvr>
                                        <p:cTn id="43" dur="4000"/>
                                        <p:tgtEl>
                                          <p:spTgt spid="7"/>
                                        </p:tgtEl>
                                      </p:cBhvr>
                                    </p:animEffect>
                                    <p:set>
                                      <p:cBhvr>
                                        <p:cTn id="44" dur="1" fill="hold">
                                          <p:stCondLst>
                                            <p:cond delay="3999"/>
                                          </p:stCondLst>
                                        </p:cTn>
                                        <p:tgtEl>
                                          <p:spTgt spid="7"/>
                                        </p:tgtEl>
                                        <p:attrNameLst>
                                          <p:attrName>style.visibility</p:attrName>
                                        </p:attrNameLst>
                                      </p:cBhvr>
                                      <p:to>
                                        <p:strVal val="hidden"/>
                                      </p:to>
                                    </p:set>
                                  </p:childTnLst>
                                </p:cTn>
                              </p:par>
                              <p:par>
                                <p:cTn id="45" presetID="8" presetClass="entr" presetSubtype="32" fill="hold" nodeType="withEffect">
                                  <p:stCondLst>
                                    <p:cond delay="0"/>
                                  </p:stCondLst>
                                  <p:childTnLst>
                                    <p:set>
                                      <p:cBhvr>
                                        <p:cTn id="46" dur="1" fill="hold">
                                          <p:stCondLst>
                                            <p:cond delay="0"/>
                                          </p:stCondLst>
                                        </p:cTn>
                                        <p:tgtEl>
                                          <p:spTgt spid="8"/>
                                        </p:tgtEl>
                                        <p:attrNameLst>
                                          <p:attrName>style.visibility</p:attrName>
                                        </p:attrNameLst>
                                      </p:cBhvr>
                                      <p:to>
                                        <p:strVal val="visible"/>
                                      </p:to>
                                    </p:set>
                                    <p:animEffect transition="in" filter="diamond(out)">
                                      <p:cBhvr>
                                        <p:cTn id="47" dur="4000"/>
                                        <p:tgtEl>
                                          <p:spTgt spid="8"/>
                                        </p:tgtEl>
                                      </p:cBhvr>
                                    </p:animEffect>
                                  </p:childTnLst>
                                </p:cTn>
                              </p:par>
                              <p:par>
                                <p:cTn id="48" presetID="19" presetClass="entr" presetSubtype="10" fill="hold" nodeType="withEffect">
                                  <p:stCondLst>
                                    <p:cond delay="0"/>
                                  </p:stCondLst>
                                  <p:childTnLst>
                                    <p:set>
                                      <p:cBhvr>
                                        <p:cTn id="49" dur="1" fill="hold">
                                          <p:stCondLst>
                                            <p:cond delay="0"/>
                                          </p:stCondLst>
                                        </p:cTn>
                                        <p:tgtEl>
                                          <p:spTgt spid="8"/>
                                        </p:tgtEl>
                                        <p:attrNameLst>
                                          <p:attrName>style.visibility</p:attrName>
                                        </p:attrNameLst>
                                      </p:cBhvr>
                                      <p:to>
                                        <p:strVal val="visible"/>
                                      </p:to>
                                    </p:set>
                                    <p:anim calcmode="lin" valueType="num">
                                      <p:cBhvr>
                                        <p:cTn id="50" dur="4000" fill="hold"/>
                                        <p:tgtEl>
                                          <p:spTgt spid="8"/>
                                        </p:tgtEl>
                                        <p:attrNameLst>
                                          <p:attrName>ppt_w</p:attrName>
                                        </p:attrNameLst>
                                      </p:cBhvr>
                                      <p:tavLst>
                                        <p:tav tm="0" fmla="#ppt_w*sin(2.5*pi*$)">
                                          <p:val>
                                            <p:fltVal val="0"/>
                                          </p:val>
                                        </p:tav>
                                        <p:tav tm="100000">
                                          <p:val>
                                            <p:fltVal val="1"/>
                                          </p:val>
                                        </p:tav>
                                      </p:tavLst>
                                    </p:anim>
                                    <p:anim calcmode="lin" valueType="num">
                                      <p:cBhvr>
                                        <p:cTn id="51" dur="4000" fill="hold"/>
                                        <p:tgtEl>
                                          <p:spTgt spid="8"/>
                                        </p:tgtEl>
                                        <p:attrNameLst>
                                          <p:attrName>ppt_h</p:attrName>
                                        </p:attrNameLst>
                                      </p:cBhvr>
                                      <p:tavLst>
                                        <p:tav tm="0">
                                          <p:val>
                                            <p:strVal val="#ppt_h"/>
                                          </p:val>
                                        </p:tav>
                                        <p:tav tm="100000">
                                          <p:val>
                                            <p:strVal val="#ppt_h"/>
                                          </p:val>
                                        </p:tav>
                                      </p:tavLst>
                                    </p:anim>
                                  </p:childTnLst>
                                </p:cTn>
                              </p:par>
                            </p:childTnLst>
                          </p:cTn>
                        </p:par>
                        <p:par>
                          <p:cTn id="52" fill="hold">
                            <p:stCondLst>
                              <p:cond delay="4000"/>
                            </p:stCondLst>
                            <p:childTnLst>
                              <p:par>
                                <p:cTn id="53" presetID="40" presetClass="entr" presetSubtype="0" fill="hold" grpId="0" nodeType="afterEffect">
                                  <p:stCondLst>
                                    <p:cond delay="0"/>
                                  </p:stCondLst>
                                  <p:iterate type="lt">
                                    <p:tmPct val="10000"/>
                                  </p:iterate>
                                  <p:childTnLst>
                                    <p:set>
                                      <p:cBhvr>
                                        <p:cTn id="54" dur="1" fill="hold">
                                          <p:stCondLst>
                                            <p:cond delay="0"/>
                                          </p:stCondLst>
                                        </p:cTn>
                                        <p:tgtEl>
                                          <p:spTgt spid="9"/>
                                        </p:tgtEl>
                                        <p:attrNameLst>
                                          <p:attrName>style.visibility</p:attrName>
                                        </p:attrNameLst>
                                      </p:cBhvr>
                                      <p:to>
                                        <p:strVal val="visible"/>
                                      </p:to>
                                    </p:set>
                                    <p:animEffect transition="in" filter="fade">
                                      <p:cBhvr>
                                        <p:cTn id="55" dur="1000"/>
                                        <p:tgtEl>
                                          <p:spTgt spid="9"/>
                                        </p:tgtEl>
                                      </p:cBhvr>
                                    </p:animEffect>
                                    <p:anim calcmode="lin" valueType="num">
                                      <p:cBhvr>
                                        <p:cTn id="56" dur="1000" fill="hold"/>
                                        <p:tgtEl>
                                          <p:spTgt spid="9"/>
                                        </p:tgtEl>
                                        <p:attrNameLst>
                                          <p:attrName>ppt_x</p:attrName>
                                        </p:attrNameLst>
                                      </p:cBhvr>
                                      <p:tavLst>
                                        <p:tav tm="0">
                                          <p:val>
                                            <p:strVal val="#ppt_x-.1"/>
                                          </p:val>
                                        </p:tav>
                                        <p:tav tm="100000">
                                          <p:val>
                                            <p:strVal val="#ppt_x"/>
                                          </p:val>
                                        </p:tav>
                                      </p:tavLst>
                                    </p:anim>
                                    <p:anim calcmode="lin" valueType="num">
                                      <p:cBhvr>
                                        <p:cTn id="57"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9"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olor 0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Rectángulo"/>
          <p:cNvSpPr/>
          <p:nvPr/>
        </p:nvSpPr>
        <p:spPr>
          <a:xfrm>
            <a:off x="0" y="0"/>
            <a:ext cx="9144000" cy="2857500"/>
          </a:xfrm>
          <a:prstGeom prst="rect">
            <a:avLst/>
          </a:prstGeom>
          <a:solidFill>
            <a:schemeClr val="tx2">
              <a:lumMod val="75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6" name="5 Rectángulo"/>
          <p:cNvSpPr/>
          <p:nvPr/>
        </p:nvSpPr>
        <p:spPr>
          <a:xfrm>
            <a:off x="0" y="0"/>
            <a:ext cx="9144000" cy="5715000"/>
          </a:xfrm>
          <a:prstGeom prst="rect">
            <a:avLst/>
          </a:prstGeom>
          <a:solidFill>
            <a:schemeClr val="tx2">
              <a:lumMod val="75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7" name="6 CuadroTexto"/>
          <p:cNvSpPr txBox="1"/>
          <p:nvPr/>
        </p:nvSpPr>
        <p:spPr>
          <a:xfrm>
            <a:off x="395536" y="4657700"/>
            <a:ext cx="806489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circo, cerca de los anteriores, ya se construye totalmente fuera del recinto urbano, junto a las vías de salida hacia el este. Los tres se ubican en un extremo colonial.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2000">
        <p14:doors/>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xit" presetSubtype="32" fill="hold" grpId="0" nodeType="withEffect">
                                  <p:stCondLst>
                                    <p:cond delay="0"/>
                                  </p:stCondLst>
                                  <p:childTnLst>
                                    <p:animEffect transition="out" filter="plus(out)">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3000"/>
                                        <p:tgtEl>
                                          <p:spTgt spid="6"/>
                                        </p:tgtEl>
                                      </p:cBhvr>
                                    </p:animEffect>
                                    <p:set>
                                      <p:cBhvr>
                                        <p:cTn id="10" dur="1" fill="hold">
                                          <p:stCondLst>
                                            <p:cond delay="2999"/>
                                          </p:stCondLst>
                                        </p:cTn>
                                        <p:tgtEl>
                                          <p:spTgt spid="6"/>
                                        </p:tgtEl>
                                        <p:attrNameLst>
                                          <p:attrName>style.visibility</p:attrName>
                                        </p:attrNameLst>
                                      </p:cBhvr>
                                      <p:to>
                                        <p:strVal val="hidden"/>
                                      </p:to>
                                    </p:set>
                                  </p:childTnLst>
                                </p:cTn>
                              </p:par>
                              <p:par>
                                <p:cTn id="11" presetID="8"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3000"/>
                                        <p:tgtEl>
                                          <p:spTgt spid="4"/>
                                        </p:tgtEl>
                                      </p:cBhvr>
                                    </p:animEffect>
                                  </p:childTnLst>
                                </p:cTn>
                              </p:par>
                            </p:childTnLst>
                          </p:cTn>
                        </p:par>
                        <p:par>
                          <p:cTn id="14" fill="hold">
                            <p:stCondLst>
                              <p:cond delay="3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7"/>
                                        </p:tgtEl>
                                        <p:attrNameLst>
                                          <p:attrName>style.visibility</p:attrName>
                                        </p:attrNameLst>
                                      </p:cBhvr>
                                      <p:to>
                                        <p:strVal val="visible"/>
                                      </p:to>
                                    </p:set>
                                    <p:animEffect transition="in" filter="fade">
                                      <p:cBhvr>
                                        <p:cTn id="17" dur="1000"/>
                                        <p:tgtEl>
                                          <p:spTgt spid="7"/>
                                        </p:tgtEl>
                                      </p:cBhvr>
                                    </p:animEffect>
                                    <p:anim calcmode="lin" valueType="num">
                                      <p:cBhvr>
                                        <p:cTn id="18" dur="1000" fill="hold"/>
                                        <p:tgtEl>
                                          <p:spTgt spid="7"/>
                                        </p:tgtEl>
                                        <p:attrNameLst>
                                          <p:attrName>ppt_x</p:attrName>
                                        </p:attrNameLst>
                                      </p:cBhvr>
                                      <p:tavLst>
                                        <p:tav tm="0">
                                          <p:val>
                                            <p:strVal val="#ppt_x-.1"/>
                                          </p:val>
                                        </p:tav>
                                        <p:tav tm="100000">
                                          <p:val>
                                            <p:strVal val="#ppt_x"/>
                                          </p:val>
                                        </p:tav>
                                      </p:tavLst>
                                    </p:anim>
                                    <p:anim calcmode="lin" valueType="num">
                                      <p:cBhvr>
                                        <p:cTn id="1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marketing_navidad.jpg"/>
          <p:cNvPicPr>
            <a:picLocks noGrp="1" noChangeAspect="1"/>
          </p:cNvPicPr>
          <p:nvPr>
            <p:ph idx="1"/>
          </p:nvPr>
        </p:nvPicPr>
        <p:blipFill>
          <a:blip r:embed="rId3" cstate="print"/>
          <a:stretch>
            <a:fillRect/>
          </a:stretch>
        </p:blipFill>
        <p:spPr>
          <a:xfrm>
            <a:off x="0" y="0"/>
            <a:ext cx="9144000" cy="5715000"/>
          </a:xfrm>
        </p:spPr>
      </p:pic>
      <p:sp>
        <p:nvSpPr>
          <p:cNvPr id="6" name="5 Rectángulo"/>
          <p:cNvSpPr/>
          <p:nvPr/>
        </p:nvSpPr>
        <p:spPr>
          <a:xfrm>
            <a:off x="0" y="0"/>
            <a:ext cx="9144000" cy="5715000"/>
          </a:xfrm>
          <a:prstGeom prst="rect">
            <a:avLst/>
          </a:prstGeom>
          <a:solidFill>
            <a:schemeClr val="tx2">
              <a:lumMod val="90000"/>
              <a:alpha val="69804"/>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7" name="6 Rectángulo"/>
          <p:cNvSpPr/>
          <p:nvPr/>
        </p:nvSpPr>
        <p:spPr>
          <a:xfrm>
            <a:off x="0" y="0"/>
            <a:ext cx="9144000" cy="5715000"/>
          </a:xfrm>
          <a:prstGeom prst="rect">
            <a:avLst/>
          </a:prstGeom>
          <a:solidFill>
            <a:schemeClr val="tx2">
              <a:lumMod val="90000"/>
              <a:alpha val="69804"/>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5" name="4 CuadroTexto"/>
          <p:cNvSpPr txBox="1"/>
          <p:nvPr/>
        </p:nvSpPr>
        <p:spPr>
          <a:xfrm>
            <a:off x="323528" y="4585692"/>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Teatro y anfiteatro se trazaron teniendo en cuenta la orientación de las dos vías principales del tejido colonial, </a:t>
            </a:r>
            <a:r>
              <a:rPr lang="es-ES" i="1" dirty="0" err="1" smtClean="0">
                <a:effectLst>
                  <a:glow rad="101600">
                    <a:srgbClr val="C00000">
                      <a:alpha val="60000"/>
                    </a:srgbClr>
                  </a:glow>
                  <a:outerShdw blurRad="38100" dist="38100" dir="2700000" algn="tl">
                    <a:srgbClr val="000000">
                      <a:alpha val="43137"/>
                    </a:srgbClr>
                  </a:outerShdw>
                </a:effectLst>
              </a:rPr>
              <a:t>decumanus</a:t>
            </a:r>
            <a:r>
              <a:rPr lang="es-ES" i="1" dirty="0" smtClean="0">
                <a:effectLst>
                  <a:glow rad="101600">
                    <a:srgbClr val="C00000">
                      <a:alpha val="60000"/>
                    </a:srgbClr>
                  </a:glow>
                  <a:outerShdw blurRad="38100" dist="38100" dir="2700000" algn="tl">
                    <a:srgbClr val="000000">
                      <a:alpha val="43137"/>
                    </a:srgbClr>
                  </a:outerShdw>
                </a:effectLst>
              </a:rPr>
              <a:t> y </a:t>
            </a:r>
            <a:r>
              <a:rPr lang="es-ES" i="1" dirty="0" err="1" smtClean="0">
                <a:effectLst>
                  <a:glow rad="101600">
                    <a:srgbClr val="C00000">
                      <a:alpha val="60000"/>
                    </a:srgbClr>
                  </a:glow>
                  <a:outerShdw blurRad="38100" dist="38100" dir="2700000" algn="tl">
                    <a:srgbClr val="000000">
                      <a:alpha val="43137"/>
                    </a:srgbClr>
                  </a:outerShdw>
                </a:effectLst>
              </a:rPr>
              <a:t>kardo</a:t>
            </a:r>
            <a:r>
              <a:rPr lang="es-ES" i="1" dirty="0" smtClean="0">
                <a:effectLst>
                  <a:glow rad="101600">
                    <a:srgbClr val="C00000">
                      <a:alpha val="60000"/>
                    </a:srgbClr>
                  </a:glow>
                  <a:outerShdw blurRad="38100" dist="38100" dir="2700000" algn="tl">
                    <a:srgbClr val="000000">
                      <a:alpha val="43137"/>
                    </a:srgbClr>
                  </a:outerShdw>
                </a:effectLst>
              </a:rPr>
              <a:t>, con una ligera desviación que se atribuye a motivos topográficos de la zona.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6000">
        <p14:prism isInverted="1"/>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8" fill="hold" grpId="0" nodeType="withEffect">
                                  <p:stCondLst>
                                    <p:cond delay="0"/>
                                  </p:stCondLst>
                                  <p:childTnLst>
                                    <p:anim calcmode="lin" valueType="num">
                                      <p:cBhvr>
                                        <p:cTn id="6" dur="3000"/>
                                        <p:tgtEl>
                                          <p:spTgt spid="6"/>
                                        </p:tgtEl>
                                        <p:attrNameLst>
                                          <p:attrName>ppt_x</p:attrName>
                                        </p:attrNameLst>
                                      </p:cBhvr>
                                      <p:tavLst>
                                        <p:tav tm="0">
                                          <p:val>
                                            <p:strVal val="ppt_x"/>
                                          </p:val>
                                        </p:tav>
                                        <p:tav tm="100000">
                                          <p:val>
                                            <p:strVal val="ppt_x-ppt_w/2"/>
                                          </p:val>
                                        </p:tav>
                                      </p:tavLst>
                                    </p:anim>
                                    <p:anim calcmode="lin" valueType="num">
                                      <p:cBhvr>
                                        <p:cTn id="7" dur="3000"/>
                                        <p:tgtEl>
                                          <p:spTgt spid="6"/>
                                        </p:tgtEl>
                                        <p:attrNameLst>
                                          <p:attrName>ppt_y</p:attrName>
                                        </p:attrNameLst>
                                      </p:cBhvr>
                                      <p:tavLst>
                                        <p:tav tm="0">
                                          <p:val>
                                            <p:strVal val="ppt_y"/>
                                          </p:val>
                                        </p:tav>
                                        <p:tav tm="100000">
                                          <p:val>
                                            <p:strVal val="ppt_y"/>
                                          </p:val>
                                        </p:tav>
                                      </p:tavLst>
                                    </p:anim>
                                    <p:anim calcmode="lin" valueType="num">
                                      <p:cBhvr>
                                        <p:cTn id="8" dur="3000"/>
                                        <p:tgtEl>
                                          <p:spTgt spid="6"/>
                                        </p:tgtEl>
                                        <p:attrNameLst>
                                          <p:attrName>ppt_w</p:attrName>
                                        </p:attrNameLst>
                                      </p:cBhvr>
                                      <p:tavLst>
                                        <p:tav tm="0">
                                          <p:val>
                                            <p:strVal val="ppt_w"/>
                                          </p:val>
                                        </p:tav>
                                        <p:tav tm="100000">
                                          <p:val>
                                            <p:fltVal val="0"/>
                                          </p:val>
                                        </p:tav>
                                      </p:tavLst>
                                    </p:anim>
                                    <p:anim calcmode="lin" valueType="num">
                                      <p:cBhvr>
                                        <p:cTn id="9" dur="3000"/>
                                        <p:tgtEl>
                                          <p:spTgt spid="6"/>
                                        </p:tgtEl>
                                        <p:attrNameLst>
                                          <p:attrName>ppt_h</p:attrName>
                                        </p:attrNameLst>
                                      </p:cBhvr>
                                      <p:tavLst>
                                        <p:tav tm="0">
                                          <p:val>
                                            <p:strVal val="ppt_h"/>
                                          </p:val>
                                        </p:tav>
                                        <p:tav tm="100000">
                                          <p:val>
                                            <p:strVal val="ppt_h"/>
                                          </p:val>
                                        </p:tav>
                                      </p:tavLst>
                                    </p:anim>
                                    <p:set>
                                      <p:cBhvr>
                                        <p:cTn id="10" dur="1" fill="hold">
                                          <p:stCondLst>
                                            <p:cond delay="2999"/>
                                          </p:stCondLst>
                                        </p:cTn>
                                        <p:tgtEl>
                                          <p:spTgt spid="6"/>
                                        </p:tgtEl>
                                        <p:attrNameLst>
                                          <p:attrName>style.visibility</p:attrName>
                                        </p:attrNameLst>
                                      </p:cBhvr>
                                      <p:to>
                                        <p:strVal val="hidden"/>
                                      </p:to>
                                    </p:set>
                                  </p:childTnLst>
                                </p:cTn>
                              </p:par>
                              <p:par>
                                <p:cTn id="11" presetID="4" presetClass="exit" presetSubtype="32" fill="hold" grpId="1" nodeType="withEffect">
                                  <p:stCondLst>
                                    <p:cond delay="0"/>
                                  </p:stCondLst>
                                  <p:childTnLst>
                                    <p:animEffect transition="out" filter="box(out)">
                                      <p:cBhvr>
                                        <p:cTn id="12" dur="3000"/>
                                        <p:tgtEl>
                                          <p:spTgt spid="6"/>
                                        </p:tgtEl>
                                      </p:cBhvr>
                                    </p:animEffect>
                                    <p:set>
                                      <p:cBhvr>
                                        <p:cTn id="13" dur="1" fill="hold">
                                          <p:stCondLst>
                                            <p:cond delay="2999"/>
                                          </p:stCondLst>
                                        </p:cTn>
                                        <p:tgtEl>
                                          <p:spTgt spid="6"/>
                                        </p:tgtEl>
                                        <p:attrNameLst>
                                          <p:attrName>style.visibility</p:attrName>
                                        </p:attrNameLst>
                                      </p:cBhvr>
                                      <p:to>
                                        <p:strVal val="hidden"/>
                                      </p:to>
                                    </p:set>
                                  </p:childTnLst>
                                </p:cTn>
                              </p:par>
                              <p:par>
                                <p:cTn id="14" presetID="17" presetClass="exit" presetSubtype="2" fill="hold" grpId="0" nodeType="withEffect">
                                  <p:stCondLst>
                                    <p:cond delay="0"/>
                                  </p:stCondLst>
                                  <p:childTnLst>
                                    <p:anim calcmode="lin" valueType="num">
                                      <p:cBhvr>
                                        <p:cTn id="15" dur="3000"/>
                                        <p:tgtEl>
                                          <p:spTgt spid="7"/>
                                        </p:tgtEl>
                                        <p:attrNameLst>
                                          <p:attrName>ppt_x</p:attrName>
                                        </p:attrNameLst>
                                      </p:cBhvr>
                                      <p:tavLst>
                                        <p:tav tm="0">
                                          <p:val>
                                            <p:strVal val="ppt_x"/>
                                          </p:val>
                                        </p:tav>
                                        <p:tav tm="100000">
                                          <p:val>
                                            <p:strVal val="ppt_x+ppt_w/2"/>
                                          </p:val>
                                        </p:tav>
                                      </p:tavLst>
                                    </p:anim>
                                    <p:anim calcmode="lin" valueType="num">
                                      <p:cBhvr>
                                        <p:cTn id="16" dur="3000"/>
                                        <p:tgtEl>
                                          <p:spTgt spid="7"/>
                                        </p:tgtEl>
                                        <p:attrNameLst>
                                          <p:attrName>ppt_y</p:attrName>
                                        </p:attrNameLst>
                                      </p:cBhvr>
                                      <p:tavLst>
                                        <p:tav tm="0">
                                          <p:val>
                                            <p:strVal val="ppt_y"/>
                                          </p:val>
                                        </p:tav>
                                        <p:tav tm="100000">
                                          <p:val>
                                            <p:strVal val="ppt_y"/>
                                          </p:val>
                                        </p:tav>
                                      </p:tavLst>
                                    </p:anim>
                                    <p:anim calcmode="lin" valueType="num">
                                      <p:cBhvr>
                                        <p:cTn id="17" dur="3000"/>
                                        <p:tgtEl>
                                          <p:spTgt spid="7"/>
                                        </p:tgtEl>
                                        <p:attrNameLst>
                                          <p:attrName>ppt_w</p:attrName>
                                        </p:attrNameLst>
                                      </p:cBhvr>
                                      <p:tavLst>
                                        <p:tav tm="0">
                                          <p:val>
                                            <p:strVal val="ppt_w"/>
                                          </p:val>
                                        </p:tav>
                                        <p:tav tm="100000">
                                          <p:val>
                                            <p:fltVal val="0"/>
                                          </p:val>
                                        </p:tav>
                                      </p:tavLst>
                                    </p:anim>
                                    <p:anim calcmode="lin" valueType="num">
                                      <p:cBhvr>
                                        <p:cTn id="18" dur="3000"/>
                                        <p:tgtEl>
                                          <p:spTgt spid="7"/>
                                        </p:tgtEl>
                                        <p:attrNameLst>
                                          <p:attrName>ppt_h</p:attrName>
                                        </p:attrNameLst>
                                      </p:cBhvr>
                                      <p:tavLst>
                                        <p:tav tm="0">
                                          <p:val>
                                            <p:strVal val="ppt_h"/>
                                          </p:val>
                                        </p:tav>
                                        <p:tav tm="100000">
                                          <p:val>
                                            <p:strVal val="ppt_h"/>
                                          </p:val>
                                        </p:tav>
                                      </p:tavLst>
                                    </p:anim>
                                    <p:set>
                                      <p:cBhvr>
                                        <p:cTn id="19" dur="1" fill="hold">
                                          <p:stCondLst>
                                            <p:cond delay="2999"/>
                                          </p:stCondLst>
                                        </p:cTn>
                                        <p:tgtEl>
                                          <p:spTgt spid="7"/>
                                        </p:tgtEl>
                                        <p:attrNameLst>
                                          <p:attrName>style.visibility</p:attrName>
                                        </p:attrNameLst>
                                      </p:cBhvr>
                                      <p:to>
                                        <p:strVal val="hidden"/>
                                      </p:to>
                                    </p:set>
                                  </p:childTnLst>
                                </p:cTn>
                              </p:par>
                              <p:par>
                                <p:cTn id="20" presetID="4" presetClass="exit" presetSubtype="32" fill="hold" grpId="1" nodeType="withEffect">
                                  <p:stCondLst>
                                    <p:cond delay="0"/>
                                  </p:stCondLst>
                                  <p:childTnLst>
                                    <p:animEffect transition="out" filter="box(out)">
                                      <p:cBhvr>
                                        <p:cTn id="21" dur="3000"/>
                                        <p:tgtEl>
                                          <p:spTgt spid="7"/>
                                        </p:tgtEl>
                                      </p:cBhvr>
                                    </p:animEffect>
                                    <p:set>
                                      <p:cBhvr>
                                        <p:cTn id="22" dur="1" fill="hold">
                                          <p:stCondLst>
                                            <p:cond delay="2999"/>
                                          </p:stCondLst>
                                        </p:cTn>
                                        <p:tgtEl>
                                          <p:spTgt spid="7"/>
                                        </p:tgtEl>
                                        <p:attrNameLst>
                                          <p:attrName>style.visibility</p:attrName>
                                        </p:attrNameLst>
                                      </p:cBhvr>
                                      <p:to>
                                        <p:strVal val="hidden"/>
                                      </p:to>
                                    </p:set>
                                  </p:childTnLst>
                                </p:cTn>
                              </p:par>
                              <p:par>
                                <p:cTn id="23" presetID="23"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3000" fill="hold"/>
                                        <p:tgtEl>
                                          <p:spTgt spid="4"/>
                                        </p:tgtEl>
                                        <p:attrNameLst>
                                          <p:attrName>ppt_w</p:attrName>
                                        </p:attrNameLst>
                                      </p:cBhvr>
                                      <p:tavLst>
                                        <p:tav tm="0">
                                          <p:val>
                                            <p:fltVal val="0"/>
                                          </p:val>
                                        </p:tav>
                                        <p:tav tm="100000">
                                          <p:val>
                                            <p:strVal val="#ppt_w"/>
                                          </p:val>
                                        </p:tav>
                                      </p:tavLst>
                                    </p:anim>
                                    <p:anim calcmode="lin" valueType="num">
                                      <p:cBhvr>
                                        <p:cTn id="26" dur="3000" fill="hold"/>
                                        <p:tgtEl>
                                          <p:spTgt spid="4"/>
                                        </p:tgtEl>
                                        <p:attrNameLst>
                                          <p:attrName>ppt_h</p:attrName>
                                        </p:attrNameLst>
                                      </p:cBhvr>
                                      <p:tavLst>
                                        <p:tav tm="0">
                                          <p:val>
                                            <p:fltVal val="0"/>
                                          </p:val>
                                        </p:tav>
                                        <p:tav tm="100000">
                                          <p:val>
                                            <p:strVal val="#ppt_h"/>
                                          </p:val>
                                        </p:tav>
                                      </p:tavLst>
                                    </p:anim>
                                  </p:childTnLst>
                                </p:cTn>
                              </p:par>
                              <p:par>
                                <p:cTn id="27" presetID="4" presetClass="entr" presetSubtype="32"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box(out)">
                                      <p:cBhvr>
                                        <p:cTn id="29" dur="3000"/>
                                        <p:tgtEl>
                                          <p:spTgt spid="4"/>
                                        </p:tgtEl>
                                      </p:cBhvr>
                                    </p:animEffect>
                                  </p:childTnLst>
                                </p:cTn>
                              </p:par>
                            </p:childTnLst>
                          </p:cTn>
                        </p:par>
                        <p:par>
                          <p:cTn id="30" fill="hold">
                            <p:stCondLst>
                              <p:cond delay="3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5"/>
                                        </p:tgtEl>
                                        <p:attrNameLst>
                                          <p:attrName>style.visibility</p:attrName>
                                        </p:attrNameLst>
                                      </p:cBhvr>
                                      <p:to>
                                        <p:strVal val="visible"/>
                                      </p:to>
                                    </p:set>
                                    <p:animEffect transition="in" filter="fade">
                                      <p:cBhvr>
                                        <p:cTn id="33" dur="1000"/>
                                        <p:tgtEl>
                                          <p:spTgt spid="5"/>
                                        </p:tgtEl>
                                      </p:cBhvr>
                                    </p:animEffect>
                                    <p:anim calcmode="lin" valueType="num">
                                      <p:cBhvr>
                                        <p:cTn id="34" dur="1000" fill="hold"/>
                                        <p:tgtEl>
                                          <p:spTgt spid="5"/>
                                        </p:tgtEl>
                                        <p:attrNameLst>
                                          <p:attrName>ppt_x</p:attrName>
                                        </p:attrNameLst>
                                      </p:cBhvr>
                                      <p:tavLst>
                                        <p:tav tm="0">
                                          <p:val>
                                            <p:strVal val="#ppt_x-.1"/>
                                          </p:val>
                                        </p:tav>
                                        <p:tav tm="100000">
                                          <p:val>
                                            <p:strVal val="#ppt_x"/>
                                          </p:val>
                                        </p:tav>
                                      </p:tavLst>
                                    </p:anim>
                                    <p:anim calcmode="lin" valueType="num">
                                      <p:cBhvr>
                                        <p:cTn id="35"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7" grpId="0" animBg="1"/>
      <p:bldP spid="7" grpId="1" animBg="1"/>
      <p:bldP spid="5"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4 Marcador de contenido" descr="Natsumi-Hayashi-Levitating-Girl-4.jpg"/>
          <p:cNvPicPr>
            <a:picLocks noGrp="1" noChangeAspect="1"/>
          </p:cNvPicPr>
          <p:nvPr>
            <p:ph idx="1"/>
          </p:nvPr>
        </p:nvPicPr>
        <p:blipFill>
          <a:blip r:embed="rId2" cstate="print"/>
          <a:stretch>
            <a:fillRect/>
          </a:stretch>
        </p:blipFill>
        <p:spPr>
          <a:xfrm>
            <a:off x="0" y="0"/>
            <a:ext cx="9144000" cy="5715000"/>
          </a:xfrm>
        </p:spPr>
      </p:pic>
      <p:sp>
        <p:nvSpPr>
          <p:cNvPr id="7" name="6 Rectángulo"/>
          <p:cNvSpPr/>
          <p:nvPr/>
        </p:nvSpPr>
        <p:spPr>
          <a:xfrm>
            <a:off x="0" y="0"/>
            <a:ext cx="9144000" cy="5715000"/>
          </a:xfrm>
          <a:prstGeom prst="rect">
            <a:avLst/>
          </a:prstGeom>
          <a:solidFill>
            <a:schemeClr val="tx2">
              <a:lumMod val="5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8" name="7 Rectángulo"/>
          <p:cNvSpPr/>
          <p:nvPr/>
        </p:nvSpPr>
        <p:spPr>
          <a:xfrm>
            <a:off x="0" y="0"/>
            <a:ext cx="9144000" cy="5715000"/>
          </a:xfrm>
          <a:prstGeom prst="rect">
            <a:avLst/>
          </a:prstGeom>
          <a:solidFill>
            <a:schemeClr val="tx2">
              <a:lumMod val="7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5" name="4 CuadroTexto"/>
          <p:cNvSpPr txBox="1"/>
          <p:nvPr/>
        </p:nvSpPr>
        <p:spPr>
          <a:xfrm>
            <a:off x="395536" y="4657700"/>
            <a:ext cx="83529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el caso de los teatros son perceptibles dos tipos de esquemas, aquellos que se localizan en pleno núcleo urbano, generalmente junto al foro, o bien otros como el emeritense- que se sitúan ya en la periferia urbana.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6000">
        <p14:prism dir="r" isInverted="1"/>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10" fill="hold" nodeType="withEffect">
                                  <p:stCondLst>
                                    <p:cond delay="0"/>
                                  </p:stCondLst>
                                  <p:childTnLst>
                                    <p:animEffect transition="out" filter="blinds(horizontal)">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3" presetClass="exit" presetSubtype="5" fill="hold" nodeType="withEffect">
                                  <p:stCondLst>
                                    <p:cond delay="0"/>
                                  </p:stCondLst>
                                  <p:childTnLst>
                                    <p:animEffect transition="out" filter="blinds(vertical)">
                                      <p:cBhvr>
                                        <p:cTn id="9" dur="3000"/>
                                        <p:tgtEl>
                                          <p:spTgt spid="7"/>
                                        </p:tgtEl>
                                      </p:cBhvr>
                                    </p:animEffect>
                                    <p:set>
                                      <p:cBhvr>
                                        <p:cTn id="10" dur="1" fill="hold">
                                          <p:stCondLst>
                                            <p:cond delay="2999"/>
                                          </p:stCondLst>
                                        </p:cTn>
                                        <p:tgtEl>
                                          <p:spTgt spid="7"/>
                                        </p:tgtEl>
                                        <p:attrNameLst>
                                          <p:attrName>style.visibility</p:attrName>
                                        </p:attrNameLst>
                                      </p:cBhvr>
                                      <p:to>
                                        <p:strVal val="hidden"/>
                                      </p:to>
                                    </p:set>
                                  </p:childTnLst>
                                </p:cTn>
                              </p:par>
                              <p:par>
                                <p:cTn id="11" presetID="39" presetClass="entr" presetSubtype="0" accel="100000" fill="hold" nodeType="withEffect">
                                  <p:stCondLst>
                                    <p:cond delay="0"/>
                                  </p:stCondLst>
                                  <p:childTnLst>
                                    <p:set>
                                      <p:cBhvr>
                                        <p:cTn id="12" dur="1" fill="hold">
                                          <p:stCondLst>
                                            <p:cond delay="0"/>
                                          </p:stCondLst>
                                        </p:cTn>
                                        <p:tgtEl>
                                          <p:spTgt spid="24578"/>
                                        </p:tgtEl>
                                        <p:attrNameLst>
                                          <p:attrName>style.visibility</p:attrName>
                                        </p:attrNameLst>
                                      </p:cBhvr>
                                      <p:to>
                                        <p:strVal val="visible"/>
                                      </p:to>
                                    </p:set>
                                    <p:anim calcmode="lin" valueType="num">
                                      <p:cBhvr>
                                        <p:cTn id="13" dur="3000" fill="hold"/>
                                        <p:tgtEl>
                                          <p:spTgt spid="24578"/>
                                        </p:tgtEl>
                                        <p:attrNameLst>
                                          <p:attrName>ppt_h</p:attrName>
                                        </p:attrNameLst>
                                      </p:cBhvr>
                                      <p:tavLst>
                                        <p:tav tm="0">
                                          <p:val>
                                            <p:strVal val="#ppt_h/20"/>
                                          </p:val>
                                        </p:tav>
                                        <p:tav tm="50000">
                                          <p:val>
                                            <p:strVal val="#ppt_h/20"/>
                                          </p:val>
                                        </p:tav>
                                        <p:tav tm="100000">
                                          <p:val>
                                            <p:strVal val="#ppt_h"/>
                                          </p:val>
                                        </p:tav>
                                      </p:tavLst>
                                    </p:anim>
                                    <p:anim calcmode="lin" valueType="num">
                                      <p:cBhvr>
                                        <p:cTn id="14" dur="3000" fill="hold"/>
                                        <p:tgtEl>
                                          <p:spTgt spid="24578"/>
                                        </p:tgtEl>
                                        <p:attrNameLst>
                                          <p:attrName>ppt_w</p:attrName>
                                        </p:attrNameLst>
                                      </p:cBhvr>
                                      <p:tavLst>
                                        <p:tav tm="0">
                                          <p:val>
                                            <p:strVal val="#ppt_w+.3"/>
                                          </p:val>
                                        </p:tav>
                                        <p:tav tm="50000">
                                          <p:val>
                                            <p:strVal val="#ppt_w+.3"/>
                                          </p:val>
                                        </p:tav>
                                        <p:tav tm="100000">
                                          <p:val>
                                            <p:strVal val="#ppt_w"/>
                                          </p:val>
                                        </p:tav>
                                      </p:tavLst>
                                    </p:anim>
                                    <p:anim calcmode="lin" valueType="num">
                                      <p:cBhvr>
                                        <p:cTn id="15" dur="3000" fill="hold"/>
                                        <p:tgtEl>
                                          <p:spTgt spid="24578"/>
                                        </p:tgtEl>
                                        <p:attrNameLst>
                                          <p:attrName>ppt_x</p:attrName>
                                        </p:attrNameLst>
                                      </p:cBhvr>
                                      <p:tavLst>
                                        <p:tav tm="0">
                                          <p:val>
                                            <p:strVal val="#ppt_x-.3"/>
                                          </p:val>
                                        </p:tav>
                                        <p:tav tm="50000">
                                          <p:val>
                                            <p:strVal val="#ppt_x"/>
                                          </p:val>
                                        </p:tav>
                                        <p:tav tm="100000">
                                          <p:val>
                                            <p:strVal val="#ppt_x"/>
                                          </p:val>
                                        </p:tav>
                                      </p:tavLst>
                                    </p:anim>
                                    <p:anim calcmode="lin" valueType="num">
                                      <p:cBhvr>
                                        <p:cTn id="16" dur="3000" fill="hold"/>
                                        <p:tgtEl>
                                          <p:spTgt spid="24578"/>
                                        </p:tgtEl>
                                        <p:attrNameLst>
                                          <p:attrName>ppt_y</p:attrName>
                                        </p:attrNameLst>
                                      </p:cBhvr>
                                      <p:tavLst>
                                        <p:tav tm="0">
                                          <p:val>
                                            <p:strVal val="#ppt_y"/>
                                          </p:val>
                                        </p:tav>
                                        <p:tav tm="100000">
                                          <p:val>
                                            <p:strVal val="#ppt_y"/>
                                          </p:val>
                                        </p:tav>
                                      </p:tavLst>
                                    </p:anim>
                                  </p:childTnLst>
                                </p:cTn>
                              </p:par>
                              <p:par>
                                <p:cTn id="17" presetID="23" presetClass="entr" presetSubtype="16" fill="hold" nodeType="withEffect">
                                  <p:stCondLst>
                                    <p:cond delay="0"/>
                                  </p:stCondLst>
                                  <p:childTnLst>
                                    <p:set>
                                      <p:cBhvr>
                                        <p:cTn id="18" dur="1" fill="hold">
                                          <p:stCondLst>
                                            <p:cond delay="0"/>
                                          </p:stCondLst>
                                        </p:cTn>
                                        <p:tgtEl>
                                          <p:spTgt spid="24578"/>
                                        </p:tgtEl>
                                        <p:attrNameLst>
                                          <p:attrName>style.visibility</p:attrName>
                                        </p:attrNameLst>
                                      </p:cBhvr>
                                      <p:to>
                                        <p:strVal val="visible"/>
                                      </p:to>
                                    </p:set>
                                    <p:anim calcmode="lin" valueType="num">
                                      <p:cBhvr>
                                        <p:cTn id="19" dur="3000" fill="hold"/>
                                        <p:tgtEl>
                                          <p:spTgt spid="24578"/>
                                        </p:tgtEl>
                                        <p:attrNameLst>
                                          <p:attrName>ppt_w</p:attrName>
                                        </p:attrNameLst>
                                      </p:cBhvr>
                                      <p:tavLst>
                                        <p:tav tm="0">
                                          <p:val>
                                            <p:fltVal val="0"/>
                                          </p:val>
                                        </p:tav>
                                        <p:tav tm="100000">
                                          <p:val>
                                            <p:strVal val="#ppt_w"/>
                                          </p:val>
                                        </p:tav>
                                      </p:tavLst>
                                    </p:anim>
                                    <p:anim calcmode="lin" valueType="num">
                                      <p:cBhvr>
                                        <p:cTn id="20" dur="3000" fill="hold"/>
                                        <p:tgtEl>
                                          <p:spTgt spid="24578"/>
                                        </p:tgtEl>
                                        <p:attrNameLst>
                                          <p:attrName>ppt_h</p:attrName>
                                        </p:attrNameLst>
                                      </p:cBhvr>
                                      <p:tavLst>
                                        <p:tav tm="0">
                                          <p:val>
                                            <p:fltVal val="0"/>
                                          </p:val>
                                        </p:tav>
                                        <p:tav tm="100000">
                                          <p:val>
                                            <p:strVal val="#ppt_h"/>
                                          </p:val>
                                        </p:tav>
                                      </p:tavLst>
                                    </p:anim>
                                  </p:childTnLst>
                                </p:cTn>
                              </p:par>
                              <p:par>
                                <p:cTn id="21" presetID="5" presetClass="entr" presetSubtype="10" fill="hold" nodeType="withEffect">
                                  <p:stCondLst>
                                    <p:cond delay="2500"/>
                                  </p:stCondLst>
                                  <p:childTnLst>
                                    <p:set>
                                      <p:cBhvr>
                                        <p:cTn id="22" dur="1" fill="hold">
                                          <p:stCondLst>
                                            <p:cond delay="0"/>
                                          </p:stCondLst>
                                        </p:cTn>
                                        <p:tgtEl>
                                          <p:spTgt spid="24578"/>
                                        </p:tgtEl>
                                        <p:attrNameLst>
                                          <p:attrName>style.visibility</p:attrName>
                                        </p:attrNameLst>
                                      </p:cBhvr>
                                      <p:to>
                                        <p:strVal val="visible"/>
                                      </p:to>
                                    </p:set>
                                    <p:animEffect transition="in" filter="checkerboard(across)">
                                      <p:cBhvr>
                                        <p:cTn id="23" dur="1000"/>
                                        <p:tgtEl>
                                          <p:spTgt spid="24578"/>
                                        </p:tgtEl>
                                      </p:cBhvr>
                                    </p:animEffect>
                                  </p:childTnLst>
                                </p:cTn>
                              </p:par>
                            </p:childTnLst>
                          </p:cTn>
                        </p:par>
                        <p:par>
                          <p:cTn id="24" fill="hold">
                            <p:stCondLst>
                              <p:cond delay="35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5"/>
                                        </p:tgtEl>
                                        <p:attrNameLst>
                                          <p:attrName>style.visibility</p:attrName>
                                        </p:attrNameLst>
                                      </p:cBhvr>
                                      <p:to>
                                        <p:strVal val="visible"/>
                                      </p:to>
                                    </p:set>
                                    <p:animEffect transition="in" filter="fade">
                                      <p:cBhvr>
                                        <p:cTn id="27" dur="1000"/>
                                        <p:tgtEl>
                                          <p:spTgt spid="5"/>
                                        </p:tgtEl>
                                      </p:cBhvr>
                                    </p:animEffect>
                                    <p:anim calcmode="lin" valueType="num">
                                      <p:cBhvr>
                                        <p:cTn id="28" dur="1000" fill="hold"/>
                                        <p:tgtEl>
                                          <p:spTgt spid="5"/>
                                        </p:tgtEl>
                                        <p:attrNameLst>
                                          <p:attrName>ppt_x</p:attrName>
                                        </p:attrNameLst>
                                      </p:cBhvr>
                                      <p:tavLst>
                                        <p:tav tm="0">
                                          <p:val>
                                            <p:strVal val="#ppt_x-.1"/>
                                          </p:val>
                                        </p:tav>
                                        <p:tav tm="100000">
                                          <p:val>
                                            <p:strVal val="#ppt_x"/>
                                          </p:val>
                                        </p:tav>
                                      </p:tavLst>
                                    </p:anim>
                                    <p:anim calcmode="lin" valueType="num">
                                      <p:cBhvr>
                                        <p:cTn id="29"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312787655_3.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7" name="6 Rectángulo"/>
          <p:cNvSpPr/>
          <p:nvPr/>
        </p:nvSpPr>
        <p:spPr>
          <a:xfrm>
            <a:off x="0" y="536575"/>
            <a:ext cx="928688" cy="4643438"/>
          </a:xfrm>
          <a:prstGeom prst="rect">
            <a:avLst/>
          </a:prstGeom>
          <a:solidFill>
            <a:schemeClr val="tx2">
              <a:lumMod val="25000"/>
              <a:alpha val="7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8" name="7 Rectángulo"/>
          <p:cNvSpPr/>
          <p:nvPr/>
        </p:nvSpPr>
        <p:spPr>
          <a:xfrm>
            <a:off x="928688" y="536575"/>
            <a:ext cx="928687" cy="4643438"/>
          </a:xfrm>
          <a:prstGeom prst="rect">
            <a:avLst/>
          </a:prstGeom>
          <a:solidFill>
            <a:schemeClr val="tx2">
              <a:lumMod val="50000"/>
              <a:alpha val="7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9" name="8 Rectángulo"/>
          <p:cNvSpPr/>
          <p:nvPr/>
        </p:nvSpPr>
        <p:spPr>
          <a:xfrm>
            <a:off x="1857375" y="536575"/>
            <a:ext cx="928688" cy="4643438"/>
          </a:xfrm>
          <a:prstGeom prst="rect">
            <a:avLst/>
          </a:prstGeom>
          <a:solidFill>
            <a:schemeClr val="tx2">
              <a:lumMod val="25000"/>
              <a:alpha val="7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0" name="9 Rectángulo"/>
          <p:cNvSpPr/>
          <p:nvPr/>
        </p:nvSpPr>
        <p:spPr>
          <a:xfrm>
            <a:off x="2786063" y="536575"/>
            <a:ext cx="928687" cy="4643438"/>
          </a:xfrm>
          <a:prstGeom prst="rect">
            <a:avLst/>
          </a:prstGeom>
          <a:solidFill>
            <a:schemeClr val="tx2">
              <a:lumMod val="50000"/>
              <a:alpha val="7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1" name="10 Rectángulo"/>
          <p:cNvSpPr/>
          <p:nvPr/>
        </p:nvSpPr>
        <p:spPr>
          <a:xfrm>
            <a:off x="3708400" y="517525"/>
            <a:ext cx="928688" cy="4643438"/>
          </a:xfrm>
          <a:prstGeom prst="rect">
            <a:avLst/>
          </a:prstGeom>
          <a:solidFill>
            <a:schemeClr val="tx2">
              <a:lumMod val="25000"/>
              <a:alpha val="7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2" name="11 Rectángulo"/>
          <p:cNvSpPr/>
          <p:nvPr/>
        </p:nvSpPr>
        <p:spPr>
          <a:xfrm>
            <a:off x="4643438" y="481013"/>
            <a:ext cx="865187" cy="4699000"/>
          </a:xfrm>
          <a:prstGeom prst="rect">
            <a:avLst/>
          </a:prstGeom>
          <a:solidFill>
            <a:schemeClr val="tx2">
              <a:lumMod val="50000"/>
              <a:alpha val="7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3" name="12 Rectángulo"/>
          <p:cNvSpPr/>
          <p:nvPr/>
        </p:nvSpPr>
        <p:spPr>
          <a:xfrm>
            <a:off x="5500688" y="517525"/>
            <a:ext cx="928687" cy="4662488"/>
          </a:xfrm>
          <a:prstGeom prst="rect">
            <a:avLst/>
          </a:prstGeom>
          <a:solidFill>
            <a:schemeClr val="tx2">
              <a:lumMod val="25000"/>
              <a:alpha val="7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4" name="13 Rectángulo"/>
          <p:cNvSpPr/>
          <p:nvPr/>
        </p:nvSpPr>
        <p:spPr>
          <a:xfrm>
            <a:off x="6429375" y="536575"/>
            <a:ext cx="928688" cy="4643438"/>
          </a:xfrm>
          <a:prstGeom prst="rect">
            <a:avLst/>
          </a:prstGeom>
          <a:solidFill>
            <a:schemeClr val="tx2">
              <a:lumMod val="50000"/>
              <a:alpha val="7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5" name="14 Rectángulo"/>
          <p:cNvSpPr/>
          <p:nvPr/>
        </p:nvSpPr>
        <p:spPr>
          <a:xfrm>
            <a:off x="7358063" y="536575"/>
            <a:ext cx="885825" cy="4643438"/>
          </a:xfrm>
          <a:prstGeom prst="rect">
            <a:avLst/>
          </a:prstGeom>
          <a:solidFill>
            <a:schemeClr val="tx2">
              <a:lumMod val="25000"/>
              <a:alpha val="7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6" name="15 Rectángulo"/>
          <p:cNvSpPr/>
          <p:nvPr/>
        </p:nvSpPr>
        <p:spPr>
          <a:xfrm>
            <a:off x="8215313" y="517525"/>
            <a:ext cx="928687" cy="4662488"/>
          </a:xfrm>
          <a:prstGeom prst="rect">
            <a:avLst/>
          </a:prstGeom>
          <a:solidFill>
            <a:schemeClr val="tx2">
              <a:lumMod val="50000"/>
              <a:alpha val="7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7" name="16 CuadroTexto"/>
          <p:cNvSpPr txBox="1"/>
          <p:nvPr/>
        </p:nvSpPr>
        <p:spPr>
          <a:xfrm>
            <a:off x="323528" y="4945732"/>
            <a:ext cx="784887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Tanto de uno como de otro ejemplo hay sobrados paralelos en la Península y en otras provincias romanas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16000">
        <p:comb/>
      </p:transition>
    </mc:Choice>
    <mc:Fallback xmlns="">
      <p:transition spd="slow" advTm="16000">
        <p:comb/>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10" fill="hold" nodeType="withEffect">
                                  <p:stCondLst>
                                    <p:cond delay="0"/>
                                  </p:stCondLst>
                                  <p:childTnLst>
                                    <p:animEffect transition="out" filter="blinds(horizontal)">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3" presetClass="exit" presetSubtype="5" fill="hold" nodeType="withEffect">
                                  <p:stCondLst>
                                    <p:cond delay="0"/>
                                  </p:stCondLst>
                                  <p:childTnLst>
                                    <p:animEffect transition="out" filter="blinds(vertical)">
                                      <p:cBhvr>
                                        <p:cTn id="9" dur="3000"/>
                                        <p:tgtEl>
                                          <p:spTgt spid="8"/>
                                        </p:tgtEl>
                                      </p:cBhvr>
                                    </p:animEffect>
                                    <p:set>
                                      <p:cBhvr>
                                        <p:cTn id="10" dur="1" fill="hold">
                                          <p:stCondLst>
                                            <p:cond delay="2999"/>
                                          </p:stCondLst>
                                        </p:cTn>
                                        <p:tgtEl>
                                          <p:spTgt spid="8"/>
                                        </p:tgtEl>
                                        <p:attrNameLst>
                                          <p:attrName>style.visibility</p:attrName>
                                        </p:attrNameLst>
                                      </p:cBhvr>
                                      <p:to>
                                        <p:strVal val="hidden"/>
                                      </p:to>
                                    </p:set>
                                  </p:childTnLst>
                                </p:cTn>
                              </p:par>
                              <p:par>
                                <p:cTn id="11" presetID="3" presetClass="exit" presetSubtype="10" fill="hold" nodeType="withEffect">
                                  <p:stCondLst>
                                    <p:cond delay="0"/>
                                  </p:stCondLst>
                                  <p:childTnLst>
                                    <p:animEffect transition="out" filter="blinds(horizontal)">
                                      <p:cBhvr>
                                        <p:cTn id="12" dur="3000"/>
                                        <p:tgtEl>
                                          <p:spTgt spid="9"/>
                                        </p:tgtEl>
                                      </p:cBhvr>
                                    </p:animEffect>
                                    <p:set>
                                      <p:cBhvr>
                                        <p:cTn id="13" dur="1" fill="hold">
                                          <p:stCondLst>
                                            <p:cond delay="2999"/>
                                          </p:stCondLst>
                                        </p:cTn>
                                        <p:tgtEl>
                                          <p:spTgt spid="9"/>
                                        </p:tgtEl>
                                        <p:attrNameLst>
                                          <p:attrName>style.visibility</p:attrName>
                                        </p:attrNameLst>
                                      </p:cBhvr>
                                      <p:to>
                                        <p:strVal val="hidden"/>
                                      </p:to>
                                    </p:set>
                                  </p:childTnLst>
                                </p:cTn>
                              </p:par>
                              <p:par>
                                <p:cTn id="14" presetID="3" presetClass="exit" presetSubtype="5" fill="hold" nodeType="withEffect">
                                  <p:stCondLst>
                                    <p:cond delay="0"/>
                                  </p:stCondLst>
                                  <p:childTnLst>
                                    <p:animEffect transition="out" filter="blinds(vertical)">
                                      <p:cBhvr>
                                        <p:cTn id="15" dur="3000"/>
                                        <p:tgtEl>
                                          <p:spTgt spid="10"/>
                                        </p:tgtEl>
                                      </p:cBhvr>
                                    </p:animEffect>
                                    <p:set>
                                      <p:cBhvr>
                                        <p:cTn id="16" dur="1" fill="hold">
                                          <p:stCondLst>
                                            <p:cond delay="2999"/>
                                          </p:stCondLst>
                                        </p:cTn>
                                        <p:tgtEl>
                                          <p:spTgt spid="10"/>
                                        </p:tgtEl>
                                        <p:attrNameLst>
                                          <p:attrName>style.visibility</p:attrName>
                                        </p:attrNameLst>
                                      </p:cBhvr>
                                      <p:to>
                                        <p:strVal val="hidden"/>
                                      </p:to>
                                    </p:set>
                                  </p:childTnLst>
                                </p:cTn>
                              </p:par>
                              <p:par>
                                <p:cTn id="17" presetID="3" presetClass="exit" presetSubtype="10" fill="hold" nodeType="withEffect">
                                  <p:stCondLst>
                                    <p:cond delay="0"/>
                                  </p:stCondLst>
                                  <p:childTnLst>
                                    <p:animEffect transition="out" filter="blinds(horizontal)">
                                      <p:cBhvr>
                                        <p:cTn id="18" dur="3000"/>
                                        <p:tgtEl>
                                          <p:spTgt spid="11"/>
                                        </p:tgtEl>
                                      </p:cBhvr>
                                    </p:animEffect>
                                    <p:set>
                                      <p:cBhvr>
                                        <p:cTn id="19" dur="1" fill="hold">
                                          <p:stCondLst>
                                            <p:cond delay="2999"/>
                                          </p:stCondLst>
                                        </p:cTn>
                                        <p:tgtEl>
                                          <p:spTgt spid="11"/>
                                        </p:tgtEl>
                                        <p:attrNameLst>
                                          <p:attrName>style.visibility</p:attrName>
                                        </p:attrNameLst>
                                      </p:cBhvr>
                                      <p:to>
                                        <p:strVal val="hidden"/>
                                      </p:to>
                                    </p:set>
                                  </p:childTnLst>
                                </p:cTn>
                              </p:par>
                              <p:par>
                                <p:cTn id="20" presetID="3" presetClass="exit" presetSubtype="5" fill="hold" nodeType="withEffect">
                                  <p:stCondLst>
                                    <p:cond delay="0"/>
                                  </p:stCondLst>
                                  <p:childTnLst>
                                    <p:animEffect transition="out" filter="blinds(vertical)">
                                      <p:cBhvr>
                                        <p:cTn id="21" dur="3000"/>
                                        <p:tgtEl>
                                          <p:spTgt spid="12"/>
                                        </p:tgtEl>
                                      </p:cBhvr>
                                    </p:animEffect>
                                    <p:set>
                                      <p:cBhvr>
                                        <p:cTn id="22" dur="1" fill="hold">
                                          <p:stCondLst>
                                            <p:cond delay="2999"/>
                                          </p:stCondLst>
                                        </p:cTn>
                                        <p:tgtEl>
                                          <p:spTgt spid="12"/>
                                        </p:tgtEl>
                                        <p:attrNameLst>
                                          <p:attrName>style.visibility</p:attrName>
                                        </p:attrNameLst>
                                      </p:cBhvr>
                                      <p:to>
                                        <p:strVal val="hidden"/>
                                      </p:to>
                                    </p:set>
                                  </p:childTnLst>
                                </p:cTn>
                              </p:par>
                              <p:par>
                                <p:cTn id="23" presetID="3" presetClass="exit" presetSubtype="10" fill="hold" nodeType="withEffect">
                                  <p:stCondLst>
                                    <p:cond delay="0"/>
                                  </p:stCondLst>
                                  <p:childTnLst>
                                    <p:animEffect transition="out" filter="blinds(horizontal)">
                                      <p:cBhvr>
                                        <p:cTn id="24" dur="3000"/>
                                        <p:tgtEl>
                                          <p:spTgt spid="13"/>
                                        </p:tgtEl>
                                      </p:cBhvr>
                                    </p:animEffect>
                                    <p:set>
                                      <p:cBhvr>
                                        <p:cTn id="25" dur="1" fill="hold">
                                          <p:stCondLst>
                                            <p:cond delay="2999"/>
                                          </p:stCondLst>
                                        </p:cTn>
                                        <p:tgtEl>
                                          <p:spTgt spid="13"/>
                                        </p:tgtEl>
                                        <p:attrNameLst>
                                          <p:attrName>style.visibility</p:attrName>
                                        </p:attrNameLst>
                                      </p:cBhvr>
                                      <p:to>
                                        <p:strVal val="hidden"/>
                                      </p:to>
                                    </p:set>
                                  </p:childTnLst>
                                </p:cTn>
                              </p:par>
                              <p:par>
                                <p:cTn id="26" presetID="3" presetClass="exit" presetSubtype="5" fill="hold" nodeType="withEffect">
                                  <p:stCondLst>
                                    <p:cond delay="0"/>
                                  </p:stCondLst>
                                  <p:childTnLst>
                                    <p:animEffect transition="out" filter="blinds(vertical)">
                                      <p:cBhvr>
                                        <p:cTn id="27" dur="3000"/>
                                        <p:tgtEl>
                                          <p:spTgt spid="14"/>
                                        </p:tgtEl>
                                      </p:cBhvr>
                                    </p:animEffect>
                                    <p:set>
                                      <p:cBhvr>
                                        <p:cTn id="28" dur="1" fill="hold">
                                          <p:stCondLst>
                                            <p:cond delay="2999"/>
                                          </p:stCondLst>
                                        </p:cTn>
                                        <p:tgtEl>
                                          <p:spTgt spid="14"/>
                                        </p:tgtEl>
                                        <p:attrNameLst>
                                          <p:attrName>style.visibility</p:attrName>
                                        </p:attrNameLst>
                                      </p:cBhvr>
                                      <p:to>
                                        <p:strVal val="hidden"/>
                                      </p:to>
                                    </p:set>
                                  </p:childTnLst>
                                </p:cTn>
                              </p:par>
                              <p:par>
                                <p:cTn id="29" presetID="3" presetClass="exit" presetSubtype="10" fill="hold" nodeType="withEffect">
                                  <p:stCondLst>
                                    <p:cond delay="0"/>
                                  </p:stCondLst>
                                  <p:childTnLst>
                                    <p:animEffect transition="out" filter="blinds(horizontal)">
                                      <p:cBhvr>
                                        <p:cTn id="30" dur="3000"/>
                                        <p:tgtEl>
                                          <p:spTgt spid="15"/>
                                        </p:tgtEl>
                                      </p:cBhvr>
                                    </p:animEffect>
                                    <p:set>
                                      <p:cBhvr>
                                        <p:cTn id="31" dur="1" fill="hold">
                                          <p:stCondLst>
                                            <p:cond delay="2999"/>
                                          </p:stCondLst>
                                        </p:cTn>
                                        <p:tgtEl>
                                          <p:spTgt spid="15"/>
                                        </p:tgtEl>
                                        <p:attrNameLst>
                                          <p:attrName>style.visibility</p:attrName>
                                        </p:attrNameLst>
                                      </p:cBhvr>
                                      <p:to>
                                        <p:strVal val="hidden"/>
                                      </p:to>
                                    </p:set>
                                  </p:childTnLst>
                                </p:cTn>
                              </p:par>
                              <p:par>
                                <p:cTn id="32" presetID="3" presetClass="exit" presetSubtype="5" fill="hold" nodeType="withEffect">
                                  <p:stCondLst>
                                    <p:cond delay="0"/>
                                  </p:stCondLst>
                                  <p:childTnLst>
                                    <p:animEffect transition="out" filter="blinds(vertical)">
                                      <p:cBhvr>
                                        <p:cTn id="33" dur="3000"/>
                                        <p:tgtEl>
                                          <p:spTgt spid="16"/>
                                        </p:tgtEl>
                                      </p:cBhvr>
                                    </p:animEffect>
                                    <p:set>
                                      <p:cBhvr>
                                        <p:cTn id="34" dur="1" fill="hold">
                                          <p:stCondLst>
                                            <p:cond delay="2999"/>
                                          </p:stCondLst>
                                        </p:cTn>
                                        <p:tgtEl>
                                          <p:spTgt spid="16"/>
                                        </p:tgtEl>
                                        <p:attrNameLst>
                                          <p:attrName>style.visibility</p:attrName>
                                        </p:attrNameLst>
                                      </p:cBhvr>
                                      <p:to>
                                        <p:strVal val="hidden"/>
                                      </p:to>
                                    </p:set>
                                  </p:childTnLst>
                                </p:cTn>
                              </p:par>
                              <p:par>
                                <p:cTn id="35" presetID="23" presetClass="entr" presetSubtype="16" fill="hold" nodeType="with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p:cTn id="37" dur="3000" fill="hold"/>
                                        <p:tgtEl>
                                          <p:spTgt spid="4"/>
                                        </p:tgtEl>
                                        <p:attrNameLst>
                                          <p:attrName>ppt_w</p:attrName>
                                        </p:attrNameLst>
                                      </p:cBhvr>
                                      <p:tavLst>
                                        <p:tav tm="0">
                                          <p:val>
                                            <p:fltVal val="0"/>
                                          </p:val>
                                        </p:tav>
                                        <p:tav tm="100000">
                                          <p:val>
                                            <p:strVal val="#ppt_w"/>
                                          </p:val>
                                        </p:tav>
                                      </p:tavLst>
                                    </p:anim>
                                    <p:anim calcmode="lin" valueType="num">
                                      <p:cBhvr>
                                        <p:cTn id="38" dur="3000" fill="hold"/>
                                        <p:tgtEl>
                                          <p:spTgt spid="4"/>
                                        </p:tgtEl>
                                        <p:attrNameLst>
                                          <p:attrName>ppt_h</p:attrName>
                                        </p:attrNameLst>
                                      </p:cBhvr>
                                      <p:tavLst>
                                        <p:tav tm="0">
                                          <p:val>
                                            <p:fltVal val="0"/>
                                          </p:val>
                                        </p:tav>
                                        <p:tav tm="100000">
                                          <p:val>
                                            <p:strVal val="#ppt_h"/>
                                          </p:val>
                                        </p:tav>
                                      </p:tavLst>
                                    </p:anim>
                                  </p:childTnLst>
                                </p:cTn>
                              </p:par>
                              <p:par>
                                <p:cTn id="39" presetID="14" presetClass="entr" presetSubtype="5" fill="hold" nodeType="withEffect">
                                  <p:stCondLst>
                                    <p:cond delay="0"/>
                                  </p:stCondLst>
                                  <p:childTnLst>
                                    <p:set>
                                      <p:cBhvr>
                                        <p:cTn id="40" dur="1" fill="hold">
                                          <p:stCondLst>
                                            <p:cond delay="0"/>
                                          </p:stCondLst>
                                        </p:cTn>
                                        <p:tgtEl>
                                          <p:spTgt spid="4"/>
                                        </p:tgtEl>
                                        <p:attrNameLst>
                                          <p:attrName>style.visibility</p:attrName>
                                        </p:attrNameLst>
                                      </p:cBhvr>
                                      <p:to>
                                        <p:strVal val="visible"/>
                                      </p:to>
                                    </p:set>
                                    <p:animEffect transition="in" filter="randombar(vertical)">
                                      <p:cBhvr>
                                        <p:cTn id="41" dur="3000"/>
                                        <p:tgtEl>
                                          <p:spTgt spid="4"/>
                                        </p:tgtEl>
                                      </p:cBhvr>
                                    </p:animEffect>
                                  </p:childTnLst>
                                </p:cTn>
                              </p:par>
                              <p:par>
                                <p:cTn id="42" presetID="4" presetClass="entr" presetSubtype="32" fill="hold" nodeType="withEffect">
                                  <p:stCondLst>
                                    <p:cond delay="0"/>
                                  </p:stCondLst>
                                  <p:childTnLst>
                                    <p:set>
                                      <p:cBhvr>
                                        <p:cTn id="43" dur="1" fill="hold">
                                          <p:stCondLst>
                                            <p:cond delay="0"/>
                                          </p:stCondLst>
                                        </p:cTn>
                                        <p:tgtEl>
                                          <p:spTgt spid="4"/>
                                        </p:tgtEl>
                                        <p:attrNameLst>
                                          <p:attrName>style.visibility</p:attrName>
                                        </p:attrNameLst>
                                      </p:cBhvr>
                                      <p:to>
                                        <p:strVal val="visible"/>
                                      </p:to>
                                    </p:set>
                                    <p:animEffect transition="in" filter="box(out)">
                                      <p:cBhvr>
                                        <p:cTn id="44" dur="3000"/>
                                        <p:tgtEl>
                                          <p:spTgt spid="4"/>
                                        </p:tgtEl>
                                      </p:cBhvr>
                                    </p:animEffect>
                                  </p:childTnLst>
                                </p:cTn>
                              </p:par>
                            </p:childTnLst>
                          </p:cTn>
                        </p:par>
                        <p:par>
                          <p:cTn id="45" fill="hold">
                            <p:stCondLst>
                              <p:cond delay="3000"/>
                            </p:stCondLst>
                            <p:childTnLst>
                              <p:par>
                                <p:cTn id="46" presetID="40" presetClass="entr" presetSubtype="0" fill="hold" grpId="0" nodeType="afterEffect">
                                  <p:stCondLst>
                                    <p:cond delay="0"/>
                                  </p:stCondLst>
                                  <p:iterate type="lt">
                                    <p:tmPct val="10000"/>
                                  </p:iterate>
                                  <p:childTnLst>
                                    <p:set>
                                      <p:cBhvr>
                                        <p:cTn id="47" dur="1" fill="hold">
                                          <p:stCondLst>
                                            <p:cond delay="0"/>
                                          </p:stCondLst>
                                        </p:cTn>
                                        <p:tgtEl>
                                          <p:spTgt spid="17"/>
                                        </p:tgtEl>
                                        <p:attrNameLst>
                                          <p:attrName>style.visibility</p:attrName>
                                        </p:attrNameLst>
                                      </p:cBhvr>
                                      <p:to>
                                        <p:strVal val="visible"/>
                                      </p:to>
                                    </p:set>
                                    <p:animEffect transition="in" filter="fade">
                                      <p:cBhvr>
                                        <p:cTn id="48" dur="1000"/>
                                        <p:tgtEl>
                                          <p:spTgt spid="17"/>
                                        </p:tgtEl>
                                      </p:cBhvr>
                                    </p:animEffect>
                                    <p:anim calcmode="lin" valueType="num">
                                      <p:cBhvr>
                                        <p:cTn id="49" dur="1000" fill="hold"/>
                                        <p:tgtEl>
                                          <p:spTgt spid="17"/>
                                        </p:tgtEl>
                                        <p:attrNameLst>
                                          <p:attrName>ppt_x</p:attrName>
                                        </p:attrNameLst>
                                      </p:cBhvr>
                                      <p:tavLst>
                                        <p:tav tm="0">
                                          <p:val>
                                            <p:strVal val="#ppt_x-.1"/>
                                          </p:val>
                                        </p:tav>
                                        <p:tav tm="100000">
                                          <p:val>
                                            <p:strVal val="#ppt_x"/>
                                          </p:val>
                                        </p:tav>
                                      </p:tavLst>
                                    </p:anim>
                                    <p:anim calcmode="lin" valueType="num">
                                      <p:cBhvr>
                                        <p:cTn id="50"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ndian-house6.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9" name="8 Rectángulo"/>
          <p:cNvSpPr/>
          <p:nvPr/>
        </p:nvSpPr>
        <p:spPr>
          <a:xfrm>
            <a:off x="0" y="0"/>
            <a:ext cx="9144000" cy="5715000"/>
          </a:xfrm>
          <a:prstGeom prst="rect">
            <a:avLst/>
          </a:prstGeom>
          <a:solidFill>
            <a:schemeClr val="tx2">
              <a:lumMod val="25000"/>
              <a:alpha val="7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8" name="7 Rectángulo"/>
          <p:cNvSpPr/>
          <p:nvPr/>
        </p:nvSpPr>
        <p:spPr>
          <a:xfrm>
            <a:off x="0" y="0"/>
            <a:ext cx="9144000" cy="5715000"/>
          </a:xfrm>
          <a:prstGeom prst="rect">
            <a:avLst/>
          </a:prstGeom>
          <a:solidFill>
            <a:schemeClr val="tx2">
              <a:lumMod val="75000"/>
              <a:alpha val="7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5" name="4 CuadroTexto"/>
          <p:cNvSpPr txBox="1"/>
          <p:nvPr/>
        </p:nvSpPr>
        <p:spPr>
          <a:xfrm>
            <a:off x="251520"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arquitectura teatral en Hispania se define entre época de Augusto y el periodo Flavio, en el último tercio del siglo I d.C. La urbanización de los nuevos asentamientos y colonias tiene en el teatro un elemento de cohesión urbana imprescindible.</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6" name="5 CuadroTexto"/>
          <p:cNvSpPr txBox="1"/>
          <p:nvPr/>
        </p:nvSpPr>
        <p:spPr>
          <a:xfrm>
            <a:off x="3203848" y="2281436"/>
            <a:ext cx="2952328" cy="461665"/>
          </a:xfrm>
          <a:prstGeom prst="rect">
            <a:avLst/>
          </a:prstGeom>
          <a:noFill/>
        </p:spPr>
        <p:txBody>
          <a:bodyPr wrap="square" rtlCol="0">
            <a:spAutoFit/>
          </a:bodyPr>
          <a:lstStyle/>
          <a:p>
            <a:r>
              <a:rPr lang="es-ES" sz="2400" b="1" i="1" dirty="0" smtClean="0">
                <a:effectLst>
                  <a:glow rad="101600">
                    <a:srgbClr val="C00000">
                      <a:alpha val="60000"/>
                    </a:srgbClr>
                  </a:glow>
                  <a:outerShdw blurRad="38100" dist="38100" dir="2700000" algn="tl">
                    <a:srgbClr val="000000">
                      <a:alpha val="43137"/>
                    </a:srgbClr>
                  </a:outerShdw>
                </a:effectLst>
                <a:latin typeface="Lucida Bright" pitchFamily="18" charset="0"/>
              </a:rPr>
              <a:t>Templo de Diana</a:t>
            </a:r>
            <a:endParaRPr lang="es-ES" sz="2400" b="1"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32000">
        <p:comb dir="vert"/>
      </p:transition>
    </mc:Choice>
    <mc:Fallback xmlns="">
      <p:transition spd="slow" advTm="32000">
        <p:comb dir="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xit" presetSubtype="32" fill="hold" grpId="0" nodeType="withEffect">
                                  <p:stCondLst>
                                    <p:cond delay="0"/>
                                  </p:stCondLst>
                                  <p:childTnLst>
                                    <p:animEffect transition="out" filter="plus(out)">
                                      <p:cBhvr>
                                        <p:cTn id="6" dur="2500"/>
                                        <p:tgtEl>
                                          <p:spTgt spid="8"/>
                                        </p:tgtEl>
                                      </p:cBhvr>
                                    </p:animEffect>
                                    <p:set>
                                      <p:cBhvr>
                                        <p:cTn id="7" dur="1" fill="hold">
                                          <p:stCondLst>
                                            <p:cond delay="2499"/>
                                          </p:stCondLst>
                                        </p:cTn>
                                        <p:tgtEl>
                                          <p:spTgt spid="8"/>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3000"/>
                                        <p:tgtEl>
                                          <p:spTgt spid="9"/>
                                        </p:tgtEl>
                                      </p:cBhvr>
                                    </p:animEffect>
                                    <p:set>
                                      <p:cBhvr>
                                        <p:cTn id="10" dur="1" fill="hold">
                                          <p:stCondLst>
                                            <p:cond delay="2999"/>
                                          </p:stCondLst>
                                        </p:cTn>
                                        <p:tgtEl>
                                          <p:spTgt spid="9"/>
                                        </p:tgtEl>
                                        <p:attrNameLst>
                                          <p:attrName>style.visibility</p:attrName>
                                        </p:attrNameLst>
                                      </p:cBhvr>
                                      <p:to>
                                        <p:strVal val="hidden"/>
                                      </p:to>
                                    </p:set>
                                  </p:childTnLst>
                                </p:cTn>
                              </p:par>
                              <p:par>
                                <p:cTn id="11" presetID="14"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randombar(horizontal)">
                                      <p:cBhvr>
                                        <p:cTn id="13" dur="3000"/>
                                        <p:tgtEl>
                                          <p:spTgt spid="4"/>
                                        </p:tgtEl>
                                      </p:cBhvr>
                                    </p:animEffect>
                                  </p:childTnLst>
                                </p:cTn>
                              </p:par>
                              <p:par>
                                <p:cTn id="14" presetID="23"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fltVal val="0"/>
                                          </p:val>
                                        </p:tav>
                                        <p:tav tm="100000">
                                          <p:val>
                                            <p:strVal val="#ppt_h"/>
                                          </p:val>
                                        </p:tav>
                                      </p:tavLst>
                                    </p:anim>
                                  </p:childTnLst>
                                </p:cTn>
                              </p:par>
                            </p:childTnLst>
                          </p:cTn>
                        </p:par>
                        <p:par>
                          <p:cTn id="18" fill="hold">
                            <p:stCondLst>
                              <p:cond delay="3000"/>
                            </p:stCondLst>
                            <p:childTnLst>
                              <p:par>
                                <p:cTn id="19" presetID="23" presetClass="entr" presetSubtype="16" fill="hold" grpId="0" nodeType="after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2000" fill="hold"/>
                                        <p:tgtEl>
                                          <p:spTgt spid="6"/>
                                        </p:tgtEl>
                                        <p:attrNameLst>
                                          <p:attrName>ppt_w</p:attrName>
                                        </p:attrNameLst>
                                      </p:cBhvr>
                                      <p:tavLst>
                                        <p:tav tm="0">
                                          <p:val>
                                            <p:fltVal val="0"/>
                                          </p:val>
                                        </p:tav>
                                        <p:tav tm="100000">
                                          <p:val>
                                            <p:strVal val="#ppt_w"/>
                                          </p:val>
                                        </p:tav>
                                      </p:tavLst>
                                    </p:anim>
                                    <p:anim calcmode="lin" valueType="num">
                                      <p:cBhvr>
                                        <p:cTn id="22" dur="2000" fill="hold"/>
                                        <p:tgtEl>
                                          <p:spTgt spid="6"/>
                                        </p:tgtEl>
                                        <p:attrNameLst>
                                          <p:attrName>ppt_h</p:attrName>
                                        </p:attrNameLst>
                                      </p:cBhvr>
                                      <p:tavLst>
                                        <p:tav tm="0">
                                          <p:val>
                                            <p:fltVal val="0"/>
                                          </p:val>
                                        </p:tav>
                                        <p:tav tm="100000">
                                          <p:val>
                                            <p:strVal val="#ppt_h"/>
                                          </p:val>
                                        </p:tav>
                                      </p:tavLst>
                                    </p:anim>
                                  </p:childTnLst>
                                </p:cTn>
                              </p:par>
                            </p:childTnLst>
                          </p:cTn>
                        </p:par>
                        <p:par>
                          <p:cTn id="23" fill="hold">
                            <p:stCondLst>
                              <p:cond delay="5000"/>
                            </p:stCondLst>
                            <p:childTnLst>
                              <p:par>
                                <p:cTn id="24" presetID="40" presetClass="entr" presetSubtype="0" fill="hold" grpId="0" nodeType="afterEffect">
                                  <p:stCondLst>
                                    <p:cond delay="1000"/>
                                  </p:stCondLst>
                                  <p:iterate type="lt">
                                    <p:tmPct val="10000"/>
                                  </p:iterate>
                                  <p:childTnLst>
                                    <p:set>
                                      <p:cBhvr>
                                        <p:cTn id="25" dur="1" fill="hold">
                                          <p:stCondLst>
                                            <p:cond delay="0"/>
                                          </p:stCondLst>
                                        </p:cTn>
                                        <p:tgtEl>
                                          <p:spTgt spid="5"/>
                                        </p:tgtEl>
                                        <p:attrNameLst>
                                          <p:attrName>style.visibility</p:attrName>
                                        </p:attrNameLst>
                                      </p:cBhvr>
                                      <p:to>
                                        <p:strVal val="visible"/>
                                      </p:to>
                                    </p:set>
                                    <p:animEffect transition="in" filter="fade">
                                      <p:cBhvr>
                                        <p:cTn id="26" dur="1000"/>
                                        <p:tgtEl>
                                          <p:spTgt spid="5"/>
                                        </p:tgtEl>
                                      </p:cBhvr>
                                    </p:animEffect>
                                    <p:anim calcmode="lin" valueType="num">
                                      <p:cBhvr>
                                        <p:cTn id="27" dur="1000" fill="hold"/>
                                        <p:tgtEl>
                                          <p:spTgt spid="5"/>
                                        </p:tgtEl>
                                        <p:attrNameLst>
                                          <p:attrName>ppt_x</p:attrName>
                                        </p:attrNameLst>
                                      </p:cBhvr>
                                      <p:tavLst>
                                        <p:tav tm="0">
                                          <p:val>
                                            <p:strVal val="#ppt_x-.1"/>
                                          </p:val>
                                        </p:tav>
                                        <p:tav tm="100000">
                                          <p:val>
                                            <p:strVal val="#ppt_x"/>
                                          </p:val>
                                        </p:tav>
                                      </p:tavLst>
                                    </p:anim>
                                    <p:anim calcmode="lin" valueType="num">
                                      <p:cBhvr>
                                        <p:cTn id="28"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8" grpId="0" animBg="1"/>
      <p:bldP spid="5" grpId="0"/>
      <p:bldP spid="6"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3 Imagen" descr="4461566913_fc9db98133_b.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11" name="10 Rectángulo"/>
          <p:cNvSpPr/>
          <p:nvPr/>
        </p:nvSpPr>
        <p:spPr>
          <a:xfrm>
            <a:off x="0" y="0"/>
            <a:ext cx="9143999" cy="5715000"/>
          </a:xfrm>
          <a:prstGeom prst="rect">
            <a:avLst/>
          </a:prstGeom>
          <a:solidFill>
            <a:schemeClr val="accent2">
              <a:lumMod val="20000"/>
              <a:lumOff val="8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4" name="3 CuadroTexto"/>
          <p:cNvSpPr txBox="1"/>
          <p:nvPr/>
        </p:nvSpPr>
        <p:spPr>
          <a:xfrm>
            <a:off x="323528" y="4657700"/>
            <a:ext cx="856895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teatro, permite reunir de forma ordenada y jerarquizada a la población además de servir de espacio introductorio de los cultos dinásticos, previos a la instauración del culto imperial.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4000">
        <p14:warp dir="in"/>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nodeType="withEffect">
                                  <p:stCondLst>
                                    <p:cond delay="0"/>
                                  </p:stCondLst>
                                  <p:childTnLst>
                                    <p:set>
                                      <p:cBhvr>
                                        <p:cTn id="6" dur="1" fill="hold">
                                          <p:stCondLst>
                                            <p:cond delay="0"/>
                                          </p:stCondLst>
                                        </p:cTn>
                                        <p:tgtEl>
                                          <p:spTgt spid="33794"/>
                                        </p:tgtEl>
                                        <p:attrNameLst>
                                          <p:attrName>style.visibility</p:attrName>
                                        </p:attrNameLst>
                                      </p:cBhvr>
                                      <p:to>
                                        <p:strVal val="visible"/>
                                      </p:to>
                                    </p:set>
                                    <p:anim calcmode="lin" valueType="num">
                                      <p:cBhvr>
                                        <p:cTn id="7" dur="3000" fill="hold"/>
                                        <p:tgtEl>
                                          <p:spTgt spid="33794"/>
                                        </p:tgtEl>
                                        <p:attrNameLst>
                                          <p:attrName>ppt_x</p:attrName>
                                        </p:attrNameLst>
                                      </p:cBhvr>
                                      <p:tavLst>
                                        <p:tav tm="0">
                                          <p:val>
                                            <p:strVal val="#ppt_x-.2"/>
                                          </p:val>
                                        </p:tav>
                                        <p:tav tm="100000">
                                          <p:val>
                                            <p:strVal val="#ppt_x"/>
                                          </p:val>
                                        </p:tav>
                                      </p:tavLst>
                                    </p:anim>
                                    <p:anim calcmode="lin" valueType="num">
                                      <p:cBhvr>
                                        <p:cTn id="8" dur="3000" fill="hold"/>
                                        <p:tgtEl>
                                          <p:spTgt spid="33794"/>
                                        </p:tgtEl>
                                        <p:attrNameLst>
                                          <p:attrName>ppt_y</p:attrName>
                                        </p:attrNameLst>
                                      </p:cBhvr>
                                      <p:tavLst>
                                        <p:tav tm="0">
                                          <p:val>
                                            <p:strVal val="#ppt_y"/>
                                          </p:val>
                                        </p:tav>
                                        <p:tav tm="100000">
                                          <p:val>
                                            <p:strVal val="#ppt_y"/>
                                          </p:val>
                                        </p:tav>
                                      </p:tavLst>
                                    </p:anim>
                                    <p:animEffect transition="in" filter="wipe(right)" prLst="gradientSize: 0.1">
                                      <p:cBhvr>
                                        <p:cTn id="9" dur="3000"/>
                                        <p:tgtEl>
                                          <p:spTgt spid="33794"/>
                                        </p:tgtEl>
                                      </p:cBhvr>
                                    </p:animEffect>
                                  </p:childTnLst>
                                </p:cTn>
                              </p:par>
                              <p:par>
                                <p:cTn id="10" presetID="3" presetClass="exit" presetSubtype="5" fill="hold" grpId="0" nodeType="withEffect">
                                  <p:stCondLst>
                                    <p:cond delay="0"/>
                                  </p:stCondLst>
                                  <p:childTnLst>
                                    <p:animEffect transition="out" filter="blinds(vertical)">
                                      <p:cBhvr>
                                        <p:cTn id="11" dur="3000"/>
                                        <p:tgtEl>
                                          <p:spTgt spid="11"/>
                                        </p:tgtEl>
                                      </p:cBhvr>
                                    </p:animEffect>
                                    <p:set>
                                      <p:cBhvr>
                                        <p:cTn id="12" dur="1" fill="hold">
                                          <p:stCondLst>
                                            <p:cond delay="2999"/>
                                          </p:stCondLst>
                                        </p:cTn>
                                        <p:tgtEl>
                                          <p:spTgt spid="11"/>
                                        </p:tgtEl>
                                        <p:attrNameLst>
                                          <p:attrName>style.visibility</p:attrName>
                                        </p:attrNameLst>
                                      </p:cBhvr>
                                      <p:to>
                                        <p:strVal val="hidden"/>
                                      </p:to>
                                    </p:set>
                                  </p:childTnLst>
                                </p:cTn>
                              </p:par>
                            </p:childTnLst>
                          </p:cTn>
                        </p:par>
                        <p:par>
                          <p:cTn id="13" fill="hold">
                            <p:stCondLst>
                              <p:cond delay="3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4"/>
                                        </p:tgtEl>
                                        <p:attrNameLst>
                                          <p:attrName>style.visibility</p:attrName>
                                        </p:attrNameLst>
                                      </p:cBhvr>
                                      <p:to>
                                        <p:strVal val="visible"/>
                                      </p:to>
                                    </p:set>
                                    <p:animEffect transition="in" filter="fade">
                                      <p:cBhvr>
                                        <p:cTn id="16" dur="1000"/>
                                        <p:tgtEl>
                                          <p:spTgt spid="4"/>
                                        </p:tgtEl>
                                      </p:cBhvr>
                                    </p:animEffect>
                                    <p:anim calcmode="lin" valueType="num">
                                      <p:cBhvr>
                                        <p:cTn id="17" dur="1000" fill="hold"/>
                                        <p:tgtEl>
                                          <p:spTgt spid="4"/>
                                        </p:tgtEl>
                                        <p:attrNameLst>
                                          <p:attrName>ppt_x</p:attrName>
                                        </p:attrNameLst>
                                      </p:cBhvr>
                                      <p:tavLst>
                                        <p:tav tm="0">
                                          <p:val>
                                            <p:strVal val="#ppt_x-.1"/>
                                          </p:val>
                                        </p:tav>
                                        <p:tav tm="100000">
                                          <p:val>
                                            <p:strVal val="#ppt_x"/>
                                          </p:val>
                                        </p:tav>
                                      </p:tavLst>
                                    </p:anim>
                                    <p:anim calcmode="lin" valueType="num">
                                      <p:cBhvr>
                                        <p:cTn id="18"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4"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0.jpg times square. nueva york.jpg"/>
          <p:cNvPicPr>
            <a:picLocks noChangeAspect="1"/>
          </p:cNvPicPr>
          <p:nvPr/>
        </p:nvPicPr>
        <p:blipFill>
          <a:blip r:embed="rId2" cstate="print"/>
          <a:stretch>
            <a:fillRect/>
          </a:stretch>
        </p:blipFill>
        <p:spPr bwMode="auto">
          <a:xfrm>
            <a:off x="0" y="-310852"/>
            <a:ext cx="9143999" cy="6336704"/>
          </a:xfrm>
          <a:prstGeom prst="rect">
            <a:avLst/>
          </a:prstGeom>
          <a:noFill/>
          <a:ln w="9525">
            <a:noFill/>
            <a:miter lim="800000"/>
            <a:headEnd/>
            <a:tailEnd/>
          </a:ln>
        </p:spPr>
      </p:pic>
      <p:sp>
        <p:nvSpPr>
          <p:cNvPr id="6" name="5 Rectángulo"/>
          <p:cNvSpPr/>
          <p:nvPr/>
        </p:nvSpPr>
        <p:spPr>
          <a:xfrm>
            <a:off x="0" y="0"/>
            <a:ext cx="9144000" cy="5715000"/>
          </a:xfrm>
          <a:prstGeom prst="rect">
            <a:avLst/>
          </a:prstGeom>
          <a:solidFill>
            <a:schemeClr val="tx2">
              <a:lumMod val="9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5" name="4 Rectángulo"/>
          <p:cNvSpPr/>
          <p:nvPr/>
        </p:nvSpPr>
        <p:spPr>
          <a:xfrm>
            <a:off x="0" y="0"/>
            <a:ext cx="9144000" cy="5715000"/>
          </a:xfrm>
          <a:prstGeom prst="rect">
            <a:avLst/>
          </a:prstGeom>
          <a:solidFill>
            <a:schemeClr val="tx1">
              <a:lumMod val="85000"/>
              <a:alpha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7" name="6 CuadroTexto"/>
          <p:cNvSpPr txBox="1"/>
          <p:nvPr/>
        </p:nvSpPr>
        <p:spPr>
          <a:xfrm>
            <a:off x="683568" y="4873724"/>
            <a:ext cx="7416824"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Por estas razones, los teatros serán los edificios de espectáculos más destacados en toda la primera etapa </a:t>
            </a:r>
            <a:r>
              <a:rPr lang="es-ES" i="1" dirty="0" err="1" smtClean="0">
                <a:effectLst>
                  <a:glow rad="101600">
                    <a:srgbClr val="C00000">
                      <a:alpha val="60000"/>
                    </a:srgbClr>
                  </a:glow>
                  <a:outerShdw blurRad="38100" dist="38100" dir="2700000" algn="tl">
                    <a:srgbClr val="000000">
                      <a:alpha val="43137"/>
                    </a:srgbClr>
                  </a:outerShdw>
                </a:effectLst>
              </a:rPr>
              <a:t>altoimperial</a:t>
            </a:r>
            <a:r>
              <a:rPr lang="es-ES" i="1" dirty="0" smtClean="0">
                <a:effectLst>
                  <a:glow rad="101600">
                    <a:srgbClr val="C00000">
                      <a:alpha val="60000"/>
                    </a:srgbClr>
                  </a:glow>
                  <a:outerShdw blurRad="38100" dist="38100" dir="2700000" algn="tl">
                    <a:srgbClr val="000000">
                      <a:alpha val="43137"/>
                    </a:srgbClr>
                  </a:outerShdw>
                </a:effectLst>
              </a:rPr>
              <a:t>.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18000">
        <p15:prstTrans prst="fallOver"/>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xit" presetSubtype="37" fill="hold" grpId="0" nodeType="withEffect">
                                  <p:stCondLst>
                                    <p:cond delay="0"/>
                                  </p:stCondLst>
                                  <p:childTnLst>
                                    <p:animEffect transition="out" filter="barn(outVertical)">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7" presetClass="exit" presetSubtype="1" fill="hold" grpId="1" nodeType="withEffect">
                                  <p:stCondLst>
                                    <p:cond delay="0"/>
                                  </p:stCondLst>
                                  <p:childTnLst>
                                    <p:anim calcmode="lin" valueType="num">
                                      <p:cBhvr additive="base">
                                        <p:cTn id="9" dur="3000"/>
                                        <p:tgtEl>
                                          <p:spTgt spid="6"/>
                                        </p:tgtEl>
                                        <p:attrNameLst>
                                          <p:attrName>ppt_x</p:attrName>
                                        </p:attrNameLst>
                                      </p:cBhvr>
                                      <p:tavLst>
                                        <p:tav tm="0">
                                          <p:val>
                                            <p:strVal val="ppt_x"/>
                                          </p:val>
                                        </p:tav>
                                        <p:tav tm="100000">
                                          <p:val>
                                            <p:strVal val="ppt_x"/>
                                          </p:val>
                                        </p:tav>
                                      </p:tavLst>
                                    </p:anim>
                                    <p:anim calcmode="lin" valueType="num">
                                      <p:cBhvr additive="base">
                                        <p:cTn id="10" dur="3000"/>
                                        <p:tgtEl>
                                          <p:spTgt spid="6"/>
                                        </p:tgtEl>
                                        <p:attrNameLst>
                                          <p:attrName>ppt_y</p:attrName>
                                        </p:attrNameLst>
                                      </p:cBhvr>
                                      <p:tavLst>
                                        <p:tav tm="0">
                                          <p:val>
                                            <p:strVal val="ppt_y"/>
                                          </p:val>
                                        </p:tav>
                                        <p:tav tm="100000">
                                          <p:val>
                                            <p:strVal val="0-ppt_h/2"/>
                                          </p:val>
                                        </p:tav>
                                      </p:tavLst>
                                    </p:anim>
                                    <p:set>
                                      <p:cBhvr>
                                        <p:cTn id="11" dur="1" fill="hold">
                                          <p:stCondLst>
                                            <p:cond delay="2999"/>
                                          </p:stCondLst>
                                        </p:cTn>
                                        <p:tgtEl>
                                          <p:spTgt spid="6"/>
                                        </p:tgtEl>
                                        <p:attrNameLst>
                                          <p:attrName>style.visibility</p:attrName>
                                        </p:attrNameLst>
                                      </p:cBhvr>
                                      <p:to>
                                        <p:strVal val="hidden"/>
                                      </p:to>
                                    </p:set>
                                  </p:childTnLst>
                                </p:cTn>
                              </p:par>
                              <p:par>
                                <p:cTn id="12" presetID="3" presetClass="exit" presetSubtype="10" fill="hold" grpId="0" nodeType="withEffect">
                                  <p:stCondLst>
                                    <p:cond delay="0"/>
                                  </p:stCondLst>
                                  <p:childTnLst>
                                    <p:animEffect transition="out" filter="blinds(horizontal)">
                                      <p:cBhvr>
                                        <p:cTn id="13" dur="3000"/>
                                        <p:tgtEl>
                                          <p:spTgt spid="5"/>
                                        </p:tgtEl>
                                      </p:cBhvr>
                                    </p:animEffect>
                                    <p:set>
                                      <p:cBhvr>
                                        <p:cTn id="14" dur="1" fill="hold">
                                          <p:stCondLst>
                                            <p:cond delay="2999"/>
                                          </p:stCondLst>
                                        </p:cTn>
                                        <p:tgtEl>
                                          <p:spTgt spid="5"/>
                                        </p:tgtEl>
                                        <p:attrNameLst>
                                          <p:attrName>style.visibility</p:attrName>
                                        </p:attrNameLst>
                                      </p:cBhvr>
                                      <p:to>
                                        <p:strVal val="hidden"/>
                                      </p:to>
                                    </p:set>
                                  </p:childTnLst>
                                </p:cTn>
                              </p:par>
                              <p:par>
                                <p:cTn id="15" presetID="17" presetClass="exit" presetSubtype="4" fill="hold" grpId="1" nodeType="withEffect">
                                  <p:stCondLst>
                                    <p:cond delay="0"/>
                                  </p:stCondLst>
                                  <p:childTnLst>
                                    <p:anim calcmode="lin" valueType="num">
                                      <p:cBhvr>
                                        <p:cTn id="16" dur="3000"/>
                                        <p:tgtEl>
                                          <p:spTgt spid="5"/>
                                        </p:tgtEl>
                                        <p:attrNameLst>
                                          <p:attrName>ppt_x</p:attrName>
                                        </p:attrNameLst>
                                      </p:cBhvr>
                                      <p:tavLst>
                                        <p:tav tm="0">
                                          <p:val>
                                            <p:strVal val="ppt_x"/>
                                          </p:val>
                                        </p:tav>
                                        <p:tav tm="100000">
                                          <p:val>
                                            <p:strVal val="ppt_x"/>
                                          </p:val>
                                        </p:tav>
                                      </p:tavLst>
                                    </p:anim>
                                    <p:anim calcmode="lin" valueType="num">
                                      <p:cBhvr>
                                        <p:cTn id="17" dur="3000"/>
                                        <p:tgtEl>
                                          <p:spTgt spid="5"/>
                                        </p:tgtEl>
                                        <p:attrNameLst>
                                          <p:attrName>ppt_y</p:attrName>
                                        </p:attrNameLst>
                                      </p:cBhvr>
                                      <p:tavLst>
                                        <p:tav tm="0">
                                          <p:val>
                                            <p:strVal val="ppt_y"/>
                                          </p:val>
                                        </p:tav>
                                        <p:tav tm="100000">
                                          <p:val>
                                            <p:strVal val="ppt_y+ppt_h/2"/>
                                          </p:val>
                                        </p:tav>
                                      </p:tavLst>
                                    </p:anim>
                                    <p:anim calcmode="lin" valueType="num">
                                      <p:cBhvr>
                                        <p:cTn id="18" dur="3000"/>
                                        <p:tgtEl>
                                          <p:spTgt spid="5"/>
                                        </p:tgtEl>
                                        <p:attrNameLst>
                                          <p:attrName>ppt_w</p:attrName>
                                        </p:attrNameLst>
                                      </p:cBhvr>
                                      <p:tavLst>
                                        <p:tav tm="0">
                                          <p:val>
                                            <p:strVal val="ppt_w"/>
                                          </p:val>
                                        </p:tav>
                                        <p:tav tm="100000">
                                          <p:val>
                                            <p:strVal val="ppt_w"/>
                                          </p:val>
                                        </p:tav>
                                      </p:tavLst>
                                    </p:anim>
                                    <p:anim calcmode="lin" valueType="num">
                                      <p:cBhvr>
                                        <p:cTn id="19" dur="3000"/>
                                        <p:tgtEl>
                                          <p:spTgt spid="5"/>
                                        </p:tgtEl>
                                        <p:attrNameLst>
                                          <p:attrName>ppt_h</p:attrName>
                                        </p:attrNameLst>
                                      </p:cBhvr>
                                      <p:tavLst>
                                        <p:tav tm="0">
                                          <p:val>
                                            <p:strVal val="ppt_h"/>
                                          </p:val>
                                        </p:tav>
                                        <p:tav tm="100000">
                                          <p:val>
                                            <p:fltVal val="0"/>
                                          </p:val>
                                        </p:tav>
                                      </p:tavLst>
                                    </p:anim>
                                    <p:set>
                                      <p:cBhvr>
                                        <p:cTn id="20" dur="1" fill="hold">
                                          <p:stCondLst>
                                            <p:cond delay="2999"/>
                                          </p:stCondLst>
                                        </p:cTn>
                                        <p:tgtEl>
                                          <p:spTgt spid="5"/>
                                        </p:tgtEl>
                                        <p:attrNameLst>
                                          <p:attrName>style.visibility</p:attrName>
                                        </p:attrNameLst>
                                      </p:cBhvr>
                                      <p:to>
                                        <p:strVal val="hidden"/>
                                      </p:to>
                                    </p:set>
                                  </p:childTnLst>
                                </p:cTn>
                              </p:par>
                              <p:par>
                                <p:cTn id="21" presetID="23" presetClass="entr" presetSubtype="36"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3000" fill="hold"/>
                                        <p:tgtEl>
                                          <p:spTgt spid="4"/>
                                        </p:tgtEl>
                                        <p:attrNameLst>
                                          <p:attrName>ppt_w</p:attrName>
                                        </p:attrNameLst>
                                      </p:cBhvr>
                                      <p:tavLst>
                                        <p:tav tm="0">
                                          <p:val>
                                            <p:strVal val="(6*min(max(#ppt_w*#ppt_h,.3),1)-7.4)/-.7*#ppt_w"/>
                                          </p:val>
                                        </p:tav>
                                        <p:tav tm="100000">
                                          <p:val>
                                            <p:strVal val="#ppt_w"/>
                                          </p:val>
                                        </p:tav>
                                      </p:tavLst>
                                    </p:anim>
                                    <p:anim calcmode="lin" valueType="num">
                                      <p:cBhvr>
                                        <p:cTn id="24" dur="3000" fill="hold"/>
                                        <p:tgtEl>
                                          <p:spTgt spid="4"/>
                                        </p:tgtEl>
                                        <p:attrNameLst>
                                          <p:attrName>ppt_h</p:attrName>
                                        </p:attrNameLst>
                                      </p:cBhvr>
                                      <p:tavLst>
                                        <p:tav tm="0">
                                          <p:val>
                                            <p:strVal val="(6*min(max(#ppt_w*#ppt_h,.3),1)-7.4)/-.7*#ppt_h"/>
                                          </p:val>
                                        </p:tav>
                                        <p:tav tm="100000">
                                          <p:val>
                                            <p:strVal val="#ppt_h"/>
                                          </p:val>
                                        </p:tav>
                                      </p:tavLst>
                                    </p:anim>
                                    <p:anim calcmode="lin" valueType="num">
                                      <p:cBhvr>
                                        <p:cTn id="25" dur="3000" fill="hold"/>
                                        <p:tgtEl>
                                          <p:spTgt spid="4"/>
                                        </p:tgtEl>
                                        <p:attrNameLst>
                                          <p:attrName>ppt_x</p:attrName>
                                        </p:attrNameLst>
                                      </p:cBhvr>
                                      <p:tavLst>
                                        <p:tav tm="0">
                                          <p:val>
                                            <p:fltVal val="0.5"/>
                                          </p:val>
                                        </p:tav>
                                        <p:tav tm="100000">
                                          <p:val>
                                            <p:strVal val="#ppt_x"/>
                                          </p:val>
                                        </p:tav>
                                      </p:tavLst>
                                    </p:anim>
                                    <p:anim calcmode="lin" valueType="num">
                                      <p:cBhvr>
                                        <p:cTn id="26" dur="3000" fill="hold"/>
                                        <p:tgtEl>
                                          <p:spTgt spid="4"/>
                                        </p:tgtEl>
                                        <p:attrNameLst>
                                          <p:attrName>ppt_y</p:attrName>
                                        </p:attrNameLst>
                                      </p:cBhvr>
                                      <p:tavLst>
                                        <p:tav tm="0">
                                          <p:val>
                                            <p:strVal val="1+(6*min(max(#ppt_w*#ppt_h,.3),1)-7.4)/-.7*#ppt_h/2"/>
                                          </p:val>
                                        </p:tav>
                                        <p:tav tm="100000">
                                          <p:val>
                                            <p:strVal val="#ppt_y"/>
                                          </p:val>
                                        </p:tav>
                                      </p:tavLst>
                                    </p:anim>
                                  </p:childTnLst>
                                </p:cTn>
                              </p:par>
                            </p:childTnLst>
                          </p:cTn>
                        </p:par>
                        <p:par>
                          <p:cTn id="27" fill="hold">
                            <p:stCondLst>
                              <p:cond delay="3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7"/>
                                        </p:tgtEl>
                                        <p:attrNameLst>
                                          <p:attrName>style.visibility</p:attrName>
                                        </p:attrNameLst>
                                      </p:cBhvr>
                                      <p:to>
                                        <p:strVal val="visible"/>
                                      </p:to>
                                    </p:set>
                                    <p:animEffect transition="in" filter="fade">
                                      <p:cBhvr>
                                        <p:cTn id="30" dur="1000"/>
                                        <p:tgtEl>
                                          <p:spTgt spid="7"/>
                                        </p:tgtEl>
                                      </p:cBhvr>
                                    </p:animEffect>
                                    <p:anim calcmode="lin" valueType="num">
                                      <p:cBhvr>
                                        <p:cTn id="31" dur="1000" fill="hold"/>
                                        <p:tgtEl>
                                          <p:spTgt spid="7"/>
                                        </p:tgtEl>
                                        <p:attrNameLst>
                                          <p:attrName>ppt_x</p:attrName>
                                        </p:attrNameLst>
                                      </p:cBhvr>
                                      <p:tavLst>
                                        <p:tav tm="0">
                                          <p:val>
                                            <p:strVal val="#ppt_x-.1"/>
                                          </p:val>
                                        </p:tav>
                                        <p:tav tm="100000">
                                          <p:val>
                                            <p:strVal val="#ppt_x"/>
                                          </p:val>
                                        </p:tav>
                                      </p:tavLst>
                                    </p:anim>
                                    <p:anim calcmode="lin" valueType="num">
                                      <p:cBhvr>
                                        <p:cTn id="32"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5" grpId="0" animBg="1"/>
      <p:bldP spid="5" grpId="1" animBg="1"/>
      <p:bldP spid="7"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Christmas-time-christmas-16762630-2048-1536.jpg"/>
          <p:cNvPicPr>
            <a:picLocks noGrp="1" noChangeAspect="1"/>
          </p:cNvPicPr>
          <p:nvPr>
            <p:ph idx="1"/>
          </p:nvPr>
        </p:nvPicPr>
        <p:blipFill>
          <a:blip r:embed="rId2" cstate="print"/>
          <a:stretch>
            <a:fillRect/>
          </a:stretch>
        </p:blipFill>
        <p:spPr>
          <a:xfrm>
            <a:off x="0" y="0"/>
            <a:ext cx="9144000" cy="5715000"/>
          </a:xfrm>
        </p:spPr>
      </p:pic>
      <p:sp>
        <p:nvSpPr>
          <p:cNvPr id="8" name="7 Rectángulo"/>
          <p:cNvSpPr/>
          <p:nvPr/>
        </p:nvSpPr>
        <p:spPr>
          <a:xfrm>
            <a:off x="0" y="0"/>
            <a:ext cx="9144000" cy="5715000"/>
          </a:xfrm>
          <a:prstGeom prst="rect">
            <a:avLst/>
          </a:prstGeom>
          <a:solidFill>
            <a:schemeClr val="tx2">
              <a:lumMod val="25000"/>
              <a:alpha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9" name="8 Elipse"/>
          <p:cNvSpPr/>
          <p:nvPr/>
        </p:nvSpPr>
        <p:spPr>
          <a:xfrm>
            <a:off x="1042988" y="0"/>
            <a:ext cx="6985000" cy="5715000"/>
          </a:xfrm>
          <a:prstGeom prst="ellipse">
            <a:avLst/>
          </a:prstGeom>
          <a:solidFill>
            <a:schemeClr val="tx2">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0" name="9 Elipse"/>
          <p:cNvSpPr/>
          <p:nvPr/>
        </p:nvSpPr>
        <p:spPr>
          <a:xfrm>
            <a:off x="1042988" y="0"/>
            <a:ext cx="6985000" cy="5715000"/>
          </a:xfrm>
          <a:prstGeom prst="ellipse">
            <a:avLst/>
          </a:prstGeom>
          <a:solidFill>
            <a:schemeClr val="tx2">
              <a:lumMod val="9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1" name="10 Elipse"/>
          <p:cNvSpPr/>
          <p:nvPr/>
        </p:nvSpPr>
        <p:spPr>
          <a:xfrm>
            <a:off x="1042988" y="0"/>
            <a:ext cx="6985000" cy="5715000"/>
          </a:xfrm>
          <a:prstGeom prst="ellipse">
            <a:avLst/>
          </a:prstGeom>
          <a:solidFill>
            <a:schemeClr val="tx2">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7" name="6 CuadroTexto"/>
          <p:cNvSpPr txBox="1"/>
          <p:nvPr/>
        </p:nvSpPr>
        <p:spPr>
          <a:xfrm>
            <a:off x="611560" y="4585692"/>
            <a:ext cx="792088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Posteriormente, a partir de la época </a:t>
            </a:r>
            <a:r>
              <a:rPr lang="es-ES" i="1" dirty="0" err="1" smtClean="0">
                <a:effectLst>
                  <a:glow rad="101600">
                    <a:srgbClr val="C00000">
                      <a:alpha val="60000"/>
                    </a:srgbClr>
                  </a:glow>
                  <a:outerShdw blurRad="38100" dist="38100" dir="2700000" algn="tl">
                    <a:srgbClr val="000000">
                      <a:alpha val="43137"/>
                    </a:srgbClr>
                  </a:outerShdw>
                </a:effectLst>
              </a:rPr>
              <a:t>flavia</a:t>
            </a:r>
            <a:r>
              <a:rPr lang="es-ES" i="1" dirty="0" smtClean="0">
                <a:effectLst>
                  <a:glow rad="101600">
                    <a:srgbClr val="C00000">
                      <a:alpha val="60000"/>
                    </a:srgbClr>
                  </a:glow>
                  <a:outerShdw blurRad="38100" dist="38100" dir="2700000" algn="tl">
                    <a:srgbClr val="000000">
                      <a:alpha val="43137"/>
                    </a:srgbClr>
                  </a:outerShdw>
                </a:effectLst>
              </a:rPr>
              <a:t>, serán los anfiteatros y circos los que recibirán el testigo en el ámbito urbano como espacios de reuniones multitudinarias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2000">
        <p14:shred/>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10" fill="hold" grpId="0" nodeType="withEffect">
                                  <p:stCondLst>
                                    <p:cond delay="0"/>
                                  </p:stCondLst>
                                  <p:childTnLst>
                                    <p:animEffect transition="out" filter="blinds(horizontal)">
                                      <p:cBhvr>
                                        <p:cTn id="6" dur="2500"/>
                                        <p:tgtEl>
                                          <p:spTgt spid="8"/>
                                        </p:tgtEl>
                                      </p:cBhvr>
                                    </p:animEffect>
                                    <p:set>
                                      <p:cBhvr>
                                        <p:cTn id="7" dur="1" fill="hold">
                                          <p:stCondLst>
                                            <p:cond delay="2499"/>
                                          </p:stCondLst>
                                        </p:cTn>
                                        <p:tgtEl>
                                          <p:spTgt spid="8"/>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3000"/>
                                        <p:tgtEl>
                                          <p:spTgt spid="9"/>
                                        </p:tgtEl>
                                      </p:cBhvr>
                                    </p:animEffect>
                                    <p:set>
                                      <p:cBhvr>
                                        <p:cTn id="10" dur="1" fill="hold">
                                          <p:stCondLst>
                                            <p:cond delay="2999"/>
                                          </p:stCondLst>
                                        </p:cTn>
                                        <p:tgtEl>
                                          <p:spTgt spid="9"/>
                                        </p:tgtEl>
                                        <p:attrNameLst>
                                          <p:attrName>style.visibility</p:attrName>
                                        </p:attrNameLst>
                                      </p:cBhvr>
                                      <p:to>
                                        <p:strVal val="hidden"/>
                                      </p:to>
                                    </p:set>
                                  </p:childTnLst>
                                </p:cTn>
                              </p:par>
                              <p:par>
                                <p:cTn id="11" presetID="8" presetClass="exit" presetSubtype="32" fill="hold" grpId="0" nodeType="withEffect">
                                  <p:stCondLst>
                                    <p:cond delay="0"/>
                                  </p:stCondLst>
                                  <p:childTnLst>
                                    <p:animEffect transition="out" filter="diamond(out)">
                                      <p:cBhvr>
                                        <p:cTn id="12" dur="2500"/>
                                        <p:tgtEl>
                                          <p:spTgt spid="10"/>
                                        </p:tgtEl>
                                      </p:cBhvr>
                                    </p:animEffect>
                                    <p:set>
                                      <p:cBhvr>
                                        <p:cTn id="13" dur="1" fill="hold">
                                          <p:stCondLst>
                                            <p:cond delay="2499"/>
                                          </p:stCondLst>
                                        </p:cTn>
                                        <p:tgtEl>
                                          <p:spTgt spid="10"/>
                                        </p:tgtEl>
                                        <p:attrNameLst>
                                          <p:attrName>style.visibility</p:attrName>
                                        </p:attrNameLst>
                                      </p:cBhvr>
                                      <p:to>
                                        <p:strVal val="hidden"/>
                                      </p:to>
                                    </p:set>
                                  </p:childTnLst>
                                </p:cTn>
                              </p:par>
                              <p:par>
                                <p:cTn id="14" presetID="8" presetClass="exit" presetSubtype="32" fill="hold" grpId="0" nodeType="withEffect">
                                  <p:stCondLst>
                                    <p:cond delay="0"/>
                                  </p:stCondLst>
                                  <p:childTnLst>
                                    <p:animEffect transition="out" filter="diamond(out)">
                                      <p:cBhvr>
                                        <p:cTn id="15" dur="3000"/>
                                        <p:tgtEl>
                                          <p:spTgt spid="11"/>
                                        </p:tgtEl>
                                      </p:cBhvr>
                                    </p:animEffect>
                                    <p:set>
                                      <p:cBhvr>
                                        <p:cTn id="16" dur="1" fill="hold">
                                          <p:stCondLst>
                                            <p:cond delay="2999"/>
                                          </p:stCondLst>
                                        </p:cTn>
                                        <p:tgtEl>
                                          <p:spTgt spid="11"/>
                                        </p:tgtEl>
                                        <p:attrNameLst>
                                          <p:attrName>style.visibility</p:attrName>
                                        </p:attrNameLst>
                                      </p:cBhvr>
                                      <p:to>
                                        <p:strVal val="hidden"/>
                                      </p:to>
                                    </p:set>
                                  </p:childTnLst>
                                </p:cTn>
                              </p:par>
                              <p:par>
                                <p:cTn id="17" presetID="23" presetClass="entr" presetSubtype="288"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ppt_w</p:attrName>
                                        </p:attrNameLst>
                                      </p:cBhvr>
                                      <p:tavLst>
                                        <p:tav tm="0">
                                          <p:val>
                                            <p:strVal val="4/3*#ppt_w"/>
                                          </p:val>
                                        </p:tav>
                                        <p:tav tm="100000">
                                          <p:val>
                                            <p:strVal val="#ppt_w"/>
                                          </p:val>
                                        </p:tav>
                                      </p:tavLst>
                                    </p:anim>
                                    <p:anim calcmode="lin" valueType="num">
                                      <p:cBhvr>
                                        <p:cTn id="20" dur="3000" fill="hold"/>
                                        <p:tgtEl>
                                          <p:spTgt spid="4"/>
                                        </p:tgtEl>
                                        <p:attrNameLst>
                                          <p:attrName>ppt_h</p:attrName>
                                        </p:attrNameLst>
                                      </p:cBhvr>
                                      <p:tavLst>
                                        <p:tav tm="0">
                                          <p:val>
                                            <p:strVal val="4/3*#ppt_h"/>
                                          </p:val>
                                        </p:tav>
                                        <p:tav tm="100000">
                                          <p:val>
                                            <p:strVal val="#ppt_h"/>
                                          </p:val>
                                        </p:tav>
                                      </p:tavLst>
                                    </p:anim>
                                  </p:childTnLst>
                                </p:cTn>
                              </p:par>
                              <p:par>
                                <p:cTn id="21" presetID="4" presetClass="entr" presetSubtype="32"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box(out)">
                                      <p:cBhvr>
                                        <p:cTn id="23" dur="3000"/>
                                        <p:tgtEl>
                                          <p:spTgt spid="4"/>
                                        </p:tgtEl>
                                      </p:cBhvr>
                                    </p:animEffect>
                                  </p:childTnLst>
                                </p:cTn>
                              </p:par>
                            </p:childTnLst>
                          </p:cTn>
                        </p:par>
                        <p:par>
                          <p:cTn id="24" fill="hold">
                            <p:stCondLst>
                              <p:cond delay="3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1"/>
                                          </p:val>
                                        </p:tav>
                                        <p:tav tm="100000">
                                          <p:val>
                                            <p:strVal val="#ppt_x"/>
                                          </p:val>
                                        </p:tav>
                                      </p:tavLst>
                                    </p:anim>
                                    <p:anim calcmode="lin" valueType="num">
                                      <p:cBhvr>
                                        <p:cTn id="2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7"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45 Interior del Museo Nacional de Arte Romano, obra de Rafael Moneo.jpg"/>
          <p:cNvPicPr>
            <a:picLocks noChangeAspect="1"/>
          </p:cNvPicPr>
          <p:nvPr/>
        </p:nvPicPr>
        <p:blipFill>
          <a:blip r:embed="rId2" cstate="print"/>
          <a:stretch>
            <a:fillRect/>
          </a:stretch>
        </p:blipFill>
        <p:spPr>
          <a:xfrm>
            <a:off x="0" y="0"/>
            <a:ext cx="9144000" cy="5715000"/>
          </a:xfrm>
          <a:prstGeom prst="rect">
            <a:avLst/>
          </a:prstGeom>
        </p:spPr>
      </p:pic>
      <p:pic>
        <p:nvPicPr>
          <p:cNvPr id="4" name="3 Imagen" descr="Color 04.jpg"/>
          <p:cNvPicPr>
            <a:picLocks noChangeAspect="1"/>
          </p:cNvPicPr>
          <p:nvPr/>
        </p:nvPicPr>
        <p:blipFill>
          <a:blip r:embed="rId2" cstate="print"/>
          <a:stretch>
            <a:fillRect/>
          </a:stretch>
        </p:blipFill>
        <p:spPr bwMode="auto">
          <a:xfrm flipH="1">
            <a:off x="0" y="0"/>
            <a:ext cx="9144000" cy="5715000"/>
          </a:xfrm>
          <a:prstGeom prst="rect">
            <a:avLst/>
          </a:prstGeom>
          <a:noFill/>
          <a:ln w="9525">
            <a:noFill/>
            <a:miter lim="800000"/>
            <a:headEnd/>
            <a:tailEnd/>
          </a:ln>
        </p:spPr>
      </p:pic>
      <p:pic>
        <p:nvPicPr>
          <p:cNvPr id="6" name="5 Imagen" descr="Color 05.jpg"/>
          <p:cNvPicPr>
            <a:picLocks noChangeAspect="1"/>
          </p:cNvPicPr>
          <p:nvPr/>
        </p:nvPicPr>
        <p:blipFill>
          <a:blip r:embed="rId2" cstate="print"/>
          <a:stretch>
            <a:fillRect/>
          </a:stretch>
        </p:blipFill>
        <p:spPr bwMode="auto">
          <a:xfrm flipH="1">
            <a:off x="0" y="0"/>
            <a:ext cx="9144000" cy="5715000"/>
          </a:xfrm>
          <a:prstGeom prst="rect">
            <a:avLst/>
          </a:prstGeom>
          <a:noFill/>
          <a:ln w="9525">
            <a:noFill/>
            <a:miter lim="800000"/>
            <a:headEnd/>
            <a:tailEnd/>
          </a:ln>
        </p:spPr>
      </p:pic>
      <p:sp>
        <p:nvSpPr>
          <p:cNvPr id="5" name="4 CuadroTexto"/>
          <p:cNvSpPr txBox="1"/>
          <p:nvPr/>
        </p:nvSpPr>
        <p:spPr>
          <a:xfrm>
            <a:off x="323528"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teatro emeritense, como buena parte de los peninsulares, responde en esencia a los dictados normativos de </a:t>
            </a:r>
            <a:r>
              <a:rPr lang="es-ES" i="1" dirty="0" err="1" smtClean="0">
                <a:effectLst>
                  <a:glow rad="101600">
                    <a:srgbClr val="C00000">
                      <a:alpha val="60000"/>
                    </a:srgbClr>
                  </a:glow>
                  <a:outerShdw blurRad="38100" dist="38100" dir="2700000" algn="tl">
                    <a:srgbClr val="000000">
                      <a:alpha val="43137"/>
                    </a:srgbClr>
                  </a:outerShdw>
                </a:effectLst>
              </a:rPr>
              <a:t>Vitruvio</a:t>
            </a:r>
            <a:r>
              <a:rPr lang="es-ES" i="1" dirty="0" smtClean="0">
                <a:effectLst>
                  <a:glow rad="101600">
                    <a:srgbClr val="C00000">
                      <a:alpha val="60000"/>
                    </a:srgbClr>
                  </a:glow>
                  <a:outerShdw blurRad="38100" dist="38100" dir="2700000" algn="tl">
                    <a:srgbClr val="000000">
                      <a:alpha val="43137"/>
                    </a:srgbClr>
                  </a:outerShdw>
                </a:effectLst>
              </a:rPr>
              <a:t>, que reorganizan la base del teatro griego y le incorporan nuevos elementos, acordes con las necesidades y funciones otorgadas al teatro romano.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8000">
        <p14:shred pattern="rectangle"/>
      </p:transition>
    </mc:Choice>
    <mc:Fallback xmlns="">
      <p:transition spd="slow" advTm="3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1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1000" fill="hold"/>
                                        <p:tgtEl>
                                          <p:spTgt spid="4"/>
                                        </p:tgtEl>
                                        <p:attrNameLst>
                                          <p:attrName>ppt_x</p:attrName>
                                        </p:attrNameLst>
                                      </p:cBhvr>
                                      <p:tavLst>
                                        <p:tav tm="0">
                                          <p:val>
                                            <p:strVal val="0-#ppt_w/2"/>
                                          </p:val>
                                        </p:tav>
                                        <p:tav tm="100000">
                                          <p:val>
                                            <p:strVal val="#ppt_x"/>
                                          </p:val>
                                        </p:tav>
                                      </p:tavLst>
                                    </p:anim>
                                    <p:anim calcmode="lin" valueType="num">
                                      <p:cBhvr additive="base">
                                        <p:cTn id="8" dur="1000" fill="hold"/>
                                        <p:tgtEl>
                                          <p:spTgt spid="4"/>
                                        </p:tgtEl>
                                        <p:attrNameLst>
                                          <p:attrName>ppt_y</p:attrName>
                                        </p:attrNameLst>
                                      </p:cBhvr>
                                      <p:tavLst>
                                        <p:tav tm="0">
                                          <p:val>
                                            <p:strVal val="1+#ppt_h/2"/>
                                          </p:val>
                                        </p:tav>
                                        <p:tav tm="100000">
                                          <p:val>
                                            <p:strVal val="#ppt_y"/>
                                          </p:val>
                                        </p:tav>
                                      </p:tavLst>
                                    </p:anim>
                                  </p:childTnLst>
                                </p:cTn>
                              </p:par>
                              <p:par>
                                <p:cTn id="9" presetID="56" presetClass="path" presetSubtype="0" accel="50000" decel="50000" autoRev="1" fill="hold" nodeType="withEffect">
                                  <p:stCondLst>
                                    <p:cond delay="0"/>
                                  </p:stCondLst>
                                  <p:childTnLst>
                                    <p:animMotion origin="layout" path="M 0 -3.7037E-6 L 0.33073 -0.36504 " pathEditMode="relative" rAng="0" ptsTypes="AA">
                                      <p:cBhvr>
                                        <p:cTn id="10" dur="1500" fill="hold"/>
                                        <p:tgtEl>
                                          <p:spTgt spid="4"/>
                                        </p:tgtEl>
                                        <p:attrNameLst>
                                          <p:attrName>ppt_x</p:attrName>
                                          <p:attrName>ppt_y</p:attrName>
                                        </p:attrNameLst>
                                      </p:cBhvr>
                                      <p:rCtr x="16500" y="-18300"/>
                                    </p:animMotion>
                                  </p:childTnLst>
                                </p:cTn>
                              </p:par>
                              <p:par>
                                <p:cTn id="11" presetID="4"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ox(out)">
                                      <p:cBhvr>
                                        <p:cTn id="13" dur="2000"/>
                                        <p:tgtEl>
                                          <p:spTgt spid="4"/>
                                        </p:tgtEl>
                                      </p:cBhvr>
                                    </p:animEffect>
                                  </p:childTnLst>
                                </p:cTn>
                              </p:par>
                            </p:childTnLst>
                          </p:cTn>
                        </p:par>
                        <p:par>
                          <p:cTn id="14" fill="hold" nodeType="afterGroup">
                            <p:stCondLst>
                              <p:cond delay="3000"/>
                            </p:stCondLst>
                            <p:childTnLst>
                              <p:par>
                                <p:cTn id="15" presetID="17" presetClass="exit" presetSubtype="10" fill="hold" nodeType="afterEffect">
                                  <p:stCondLst>
                                    <p:cond delay="0"/>
                                  </p:stCondLst>
                                  <p:childTnLst>
                                    <p:anim calcmode="lin" valueType="num">
                                      <p:cBhvr>
                                        <p:cTn id="16" dur="2000"/>
                                        <p:tgtEl>
                                          <p:spTgt spid="4"/>
                                        </p:tgtEl>
                                        <p:attrNameLst>
                                          <p:attrName>ppt_w</p:attrName>
                                        </p:attrNameLst>
                                      </p:cBhvr>
                                      <p:tavLst>
                                        <p:tav tm="0">
                                          <p:val>
                                            <p:strVal val="ppt_w"/>
                                          </p:val>
                                        </p:tav>
                                        <p:tav tm="100000">
                                          <p:val>
                                            <p:fltVal val="0"/>
                                          </p:val>
                                        </p:tav>
                                      </p:tavLst>
                                    </p:anim>
                                    <p:anim calcmode="lin" valueType="num">
                                      <p:cBhvr>
                                        <p:cTn id="17" dur="2000"/>
                                        <p:tgtEl>
                                          <p:spTgt spid="4"/>
                                        </p:tgtEl>
                                        <p:attrNameLst>
                                          <p:attrName>ppt_h</p:attrName>
                                        </p:attrNameLst>
                                      </p:cBhvr>
                                      <p:tavLst>
                                        <p:tav tm="0">
                                          <p:val>
                                            <p:strVal val="ppt_h"/>
                                          </p:val>
                                        </p:tav>
                                        <p:tav tm="100000">
                                          <p:val>
                                            <p:strVal val="ppt_h"/>
                                          </p:val>
                                        </p:tav>
                                      </p:tavLst>
                                    </p:anim>
                                    <p:set>
                                      <p:cBhvr>
                                        <p:cTn id="18" dur="1" fill="hold">
                                          <p:stCondLst>
                                            <p:cond delay="1999"/>
                                          </p:stCondLst>
                                        </p:cTn>
                                        <p:tgtEl>
                                          <p:spTgt spid="4"/>
                                        </p:tgtEl>
                                        <p:attrNameLst>
                                          <p:attrName>style.visibility</p:attrName>
                                        </p:attrNameLst>
                                      </p:cBhvr>
                                      <p:to>
                                        <p:strVal val="hidden"/>
                                      </p:to>
                                    </p:set>
                                  </p:childTnLst>
                                </p:cTn>
                              </p:par>
                            </p:childTnLst>
                          </p:cTn>
                        </p:par>
                        <p:par>
                          <p:cTn id="19" fill="hold" nodeType="afterGroup">
                            <p:stCondLst>
                              <p:cond delay="5000"/>
                            </p:stCondLst>
                            <p:childTnLst>
                              <p:par>
                                <p:cTn id="20" presetID="26" presetClass="entr" presetSubtype="0" fill="hold" nodeType="after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wipe(down)">
                                      <p:cBhvr>
                                        <p:cTn id="22" dur="580">
                                          <p:stCondLst>
                                            <p:cond delay="0"/>
                                          </p:stCondLst>
                                        </p:cTn>
                                        <p:tgtEl>
                                          <p:spTgt spid="6"/>
                                        </p:tgtEl>
                                      </p:cBhvr>
                                    </p:animEffect>
                                    <p:anim calcmode="lin" valueType="num">
                                      <p:cBhvr>
                                        <p:cTn id="23"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24"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25"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26"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27"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28" dur="26">
                                          <p:stCondLst>
                                            <p:cond delay="650"/>
                                          </p:stCondLst>
                                        </p:cTn>
                                        <p:tgtEl>
                                          <p:spTgt spid="6"/>
                                        </p:tgtEl>
                                      </p:cBhvr>
                                      <p:to x="100000" y="60000"/>
                                    </p:animScale>
                                    <p:animScale>
                                      <p:cBhvr>
                                        <p:cTn id="29" dur="166" decel="50000">
                                          <p:stCondLst>
                                            <p:cond delay="676"/>
                                          </p:stCondLst>
                                        </p:cTn>
                                        <p:tgtEl>
                                          <p:spTgt spid="6"/>
                                        </p:tgtEl>
                                      </p:cBhvr>
                                      <p:to x="100000" y="100000"/>
                                    </p:animScale>
                                    <p:animScale>
                                      <p:cBhvr>
                                        <p:cTn id="30" dur="26">
                                          <p:stCondLst>
                                            <p:cond delay="1312"/>
                                          </p:stCondLst>
                                        </p:cTn>
                                        <p:tgtEl>
                                          <p:spTgt spid="6"/>
                                        </p:tgtEl>
                                      </p:cBhvr>
                                      <p:to x="100000" y="80000"/>
                                    </p:animScale>
                                    <p:animScale>
                                      <p:cBhvr>
                                        <p:cTn id="31" dur="166" decel="50000">
                                          <p:stCondLst>
                                            <p:cond delay="1338"/>
                                          </p:stCondLst>
                                        </p:cTn>
                                        <p:tgtEl>
                                          <p:spTgt spid="6"/>
                                        </p:tgtEl>
                                      </p:cBhvr>
                                      <p:to x="100000" y="100000"/>
                                    </p:animScale>
                                    <p:animScale>
                                      <p:cBhvr>
                                        <p:cTn id="32" dur="26">
                                          <p:stCondLst>
                                            <p:cond delay="1642"/>
                                          </p:stCondLst>
                                        </p:cTn>
                                        <p:tgtEl>
                                          <p:spTgt spid="6"/>
                                        </p:tgtEl>
                                      </p:cBhvr>
                                      <p:to x="100000" y="90000"/>
                                    </p:animScale>
                                    <p:animScale>
                                      <p:cBhvr>
                                        <p:cTn id="33" dur="166" decel="50000">
                                          <p:stCondLst>
                                            <p:cond delay="1668"/>
                                          </p:stCondLst>
                                        </p:cTn>
                                        <p:tgtEl>
                                          <p:spTgt spid="6"/>
                                        </p:tgtEl>
                                      </p:cBhvr>
                                      <p:to x="100000" y="100000"/>
                                    </p:animScale>
                                    <p:animScale>
                                      <p:cBhvr>
                                        <p:cTn id="34" dur="26">
                                          <p:stCondLst>
                                            <p:cond delay="1808"/>
                                          </p:stCondLst>
                                        </p:cTn>
                                        <p:tgtEl>
                                          <p:spTgt spid="6"/>
                                        </p:tgtEl>
                                      </p:cBhvr>
                                      <p:to x="100000" y="95000"/>
                                    </p:animScale>
                                    <p:animScale>
                                      <p:cBhvr>
                                        <p:cTn id="35" dur="166" decel="50000">
                                          <p:stCondLst>
                                            <p:cond delay="1834"/>
                                          </p:stCondLst>
                                        </p:cTn>
                                        <p:tgtEl>
                                          <p:spTgt spid="6"/>
                                        </p:tgtEl>
                                      </p:cBhvr>
                                      <p:to x="100000" y="100000"/>
                                    </p:animScale>
                                  </p:childTnLst>
                                </p:cTn>
                              </p:par>
                              <p:par>
                                <p:cTn id="36" presetID="17" presetClass="entr" presetSubtype="8" fill="hold"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p:cTn id="38" dur="2000" fill="hold"/>
                                        <p:tgtEl>
                                          <p:spTgt spid="6"/>
                                        </p:tgtEl>
                                        <p:attrNameLst>
                                          <p:attrName>ppt_x</p:attrName>
                                        </p:attrNameLst>
                                      </p:cBhvr>
                                      <p:tavLst>
                                        <p:tav tm="0">
                                          <p:val>
                                            <p:strVal val="#ppt_x-#ppt_w/2"/>
                                          </p:val>
                                        </p:tav>
                                        <p:tav tm="100000">
                                          <p:val>
                                            <p:strVal val="#ppt_x"/>
                                          </p:val>
                                        </p:tav>
                                      </p:tavLst>
                                    </p:anim>
                                    <p:anim calcmode="lin" valueType="num">
                                      <p:cBhvr>
                                        <p:cTn id="39" dur="2000" fill="hold"/>
                                        <p:tgtEl>
                                          <p:spTgt spid="6"/>
                                        </p:tgtEl>
                                        <p:attrNameLst>
                                          <p:attrName>ppt_y</p:attrName>
                                        </p:attrNameLst>
                                      </p:cBhvr>
                                      <p:tavLst>
                                        <p:tav tm="0">
                                          <p:val>
                                            <p:strVal val="#ppt_y"/>
                                          </p:val>
                                        </p:tav>
                                        <p:tav tm="100000">
                                          <p:val>
                                            <p:strVal val="#ppt_y"/>
                                          </p:val>
                                        </p:tav>
                                      </p:tavLst>
                                    </p:anim>
                                    <p:anim calcmode="lin" valueType="num">
                                      <p:cBhvr>
                                        <p:cTn id="40" dur="2000" fill="hold"/>
                                        <p:tgtEl>
                                          <p:spTgt spid="6"/>
                                        </p:tgtEl>
                                        <p:attrNameLst>
                                          <p:attrName>ppt_w</p:attrName>
                                        </p:attrNameLst>
                                      </p:cBhvr>
                                      <p:tavLst>
                                        <p:tav tm="0">
                                          <p:val>
                                            <p:fltVal val="0"/>
                                          </p:val>
                                        </p:tav>
                                        <p:tav tm="100000">
                                          <p:val>
                                            <p:strVal val="#ppt_w"/>
                                          </p:val>
                                        </p:tav>
                                      </p:tavLst>
                                    </p:anim>
                                    <p:anim calcmode="lin" valueType="num">
                                      <p:cBhvr>
                                        <p:cTn id="41" dur="2000" fill="hold"/>
                                        <p:tgtEl>
                                          <p:spTgt spid="6"/>
                                        </p:tgtEl>
                                        <p:attrNameLst>
                                          <p:attrName>ppt_h</p:attrName>
                                        </p:attrNameLst>
                                      </p:cBhvr>
                                      <p:tavLst>
                                        <p:tav tm="0">
                                          <p:val>
                                            <p:strVal val="#ppt_h"/>
                                          </p:val>
                                        </p:tav>
                                        <p:tav tm="100000">
                                          <p:val>
                                            <p:strVal val="#ppt_h"/>
                                          </p:val>
                                        </p:tav>
                                      </p:tavLst>
                                    </p:anim>
                                  </p:childTnLst>
                                </p:cTn>
                              </p:par>
                              <p:par>
                                <p:cTn id="42" presetID="2" presetClass="exit" presetSubtype="6" fill="hold" nodeType="withEffect">
                                  <p:stCondLst>
                                    <p:cond delay="2000"/>
                                  </p:stCondLst>
                                  <p:childTnLst>
                                    <p:anim calcmode="lin" valueType="num">
                                      <p:cBhvr additive="base">
                                        <p:cTn id="43" dur="2000"/>
                                        <p:tgtEl>
                                          <p:spTgt spid="6"/>
                                        </p:tgtEl>
                                        <p:attrNameLst>
                                          <p:attrName>ppt_x</p:attrName>
                                        </p:attrNameLst>
                                      </p:cBhvr>
                                      <p:tavLst>
                                        <p:tav tm="0">
                                          <p:val>
                                            <p:strVal val="ppt_x"/>
                                          </p:val>
                                        </p:tav>
                                        <p:tav tm="100000">
                                          <p:val>
                                            <p:strVal val="1+ppt_w/2"/>
                                          </p:val>
                                        </p:tav>
                                      </p:tavLst>
                                    </p:anim>
                                    <p:anim calcmode="lin" valueType="num">
                                      <p:cBhvr additive="base">
                                        <p:cTn id="44" dur="2000"/>
                                        <p:tgtEl>
                                          <p:spTgt spid="6"/>
                                        </p:tgtEl>
                                        <p:attrNameLst>
                                          <p:attrName>ppt_y</p:attrName>
                                        </p:attrNameLst>
                                      </p:cBhvr>
                                      <p:tavLst>
                                        <p:tav tm="0">
                                          <p:val>
                                            <p:strVal val="ppt_y"/>
                                          </p:val>
                                        </p:tav>
                                        <p:tav tm="100000">
                                          <p:val>
                                            <p:strVal val="1+ppt_h/2"/>
                                          </p:val>
                                        </p:tav>
                                      </p:tavLst>
                                    </p:anim>
                                    <p:set>
                                      <p:cBhvr>
                                        <p:cTn id="45" dur="1" fill="hold">
                                          <p:stCondLst>
                                            <p:cond delay="1999"/>
                                          </p:stCondLst>
                                        </p:cTn>
                                        <p:tgtEl>
                                          <p:spTgt spid="6"/>
                                        </p:tgtEl>
                                        <p:attrNameLst>
                                          <p:attrName>style.visibility</p:attrName>
                                        </p:attrNameLst>
                                      </p:cBhvr>
                                      <p:to>
                                        <p:strVal val="hidden"/>
                                      </p:to>
                                    </p:set>
                                  </p:childTnLst>
                                </p:cTn>
                              </p:par>
                              <p:par>
                                <p:cTn id="46" presetID="10" presetClass="exit" presetSubtype="0" fill="hold" nodeType="withEffect">
                                  <p:stCondLst>
                                    <p:cond delay="2000"/>
                                  </p:stCondLst>
                                  <p:childTnLst>
                                    <p:animEffect transition="out" filter="fade">
                                      <p:cBhvr>
                                        <p:cTn id="47" dur="2000"/>
                                        <p:tgtEl>
                                          <p:spTgt spid="6"/>
                                        </p:tgtEl>
                                      </p:cBhvr>
                                    </p:animEffect>
                                    <p:set>
                                      <p:cBhvr>
                                        <p:cTn id="48" dur="1" fill="hold">
                                          <p:stCondLst>
                                            <p:cond delay="1999"/>
                                          </p:stCondLst>
                                        </p:cTn>
                                        <p:tgtEl>
                                          <p:spTgt spid="6"/>
                                        </p:tgtEl>
                                        <p:attrNameLst>
                                          <p:attrName>style.visibility</p:attrName>
                                        </p:attrNameLst>
                                      </p:cBhvr>
                                      <p:to>
                                        <p:strVal val="hidden"/>
                                      </p:to>
                                    </p:set>
                                  </p:childTnLst>
                                </p:cTn>
                              </p:par>
                              <p:par>
                                <p:cTn id="49" presetID="2" presetClass="entr" presetSubtype="6" fill="hold" nodeType="withEffect">
                                  <p:stCondLst>
                                    <p:cond delay="2000"/>
                                  </p:stCondLst>
                                  <p:childTnLst>
                                    <p:set>
                                      <p:cBhvr>
                                        <p:cTn id="50" dur="1" fill="hold">
                                          <p:stCondLst>
                                            <p:cond delay="0"/>
                                          </p:stCondLst>
                                        </p:cTn>
                                        <p:tgtEl>
                                          <p:spTgt spid="7"/>
                                        </p:tgtEl>
                                        <p:attrNameLst>
                                          <p:attrName>style.visibility</p:attrName>
                                        </p:attrNameLst>
                                      </p:cBhvr>
                                      <p:to>
                                        <p:strVal val="visible"/>
                                      </p:to>
                                    </p:set>
                                    <p:anim calcmode="lin" valueType="num">
                                      <p:cBhvr additive="base">
                                        <p:cTn id="51" dur="3000" fill="hold"/>
                                        <p:tgtEl>
                                          <p:spTgt spid="7"/>
                                        </p:tgtEl>
                                        <p:attrNameLst>
                                          <p:attrName>ppt_x</p:attrName>
                                        </p:attrNameLst>
                                      </p:cBhvr>
                                      <p:tavLst>
                                        <p:tav tm="0">
                                          <p:val>
                                            <p:strVal val="1+#ppt_w/2"/>
                                          </p:val>
                                        </p:tav>
                                        <p:tav tm="100000">
                                          <p:val>
                                            <p:strVal val="#ppt_x"/>
                                          </p:val>
                                        </p:tav>
                                      </p:tavLst>
                                    </p:anim>
                                    <p:anim calcmode="lin" valueType="num">
                                      <p:cBhvr additive="base">
                                        <p:cTn id="52" dur="3000" fill="hold"/>
                                        <p:tgtEl>
                                          <p:spTgt spid="7"/>
                                        </p:tgtEl>
                                        <p:attrNameLst>
                                          <p:attrName>ppt_y</p:attrName>
                                        </p:attrNameLst>
                                      </p:cBhvr>
                                      <p:tavLst>
                                        <p:tav tm="0">
                                          <p:val>
                                            <p:strVal val="1+#ppt_h/2"/>
                                          </p:val>
                                        </p:tav>
                                        <p:tav tm="100000">
                                          <p:val>
                                            <p:strVal val="#ppt_y"/>
                                          </p:val>
                                        </p:tav>
                                      </p:tavLst>
                                    </p:anim>
                                  </p:childTnLst>
                                </p:cTn>
                              </p:par>
                            </p:childTnLst>
                          </p:cTn>
                        </p:par>
                        <p:par>
                          <p:cTn id="53" fill="hold">
                            <p:stCondLst>
                              <p:cond delay="10000"/>
                            </p:stCondLst>
                            <p:childTnLst>
                              <p:par>
                                <p:cTn id="54" presetID="40" presetClass="entr" presetSubtype="0" fill="hold" grpId="0" nodeType="afterEffect">
                                  <p:stCondLst>
                                    <p:cond delay="0"/>
                                  </p:stCondLst>
                                  <p:iterate type="lt">
                                    <p:tmPct val="10000"/>
                                  </p:iterate>
                                  <p:childTnLst>
                                    <p:set>
                                      <p:cBhvr>
                                        <p:cTn id="55" dur="1" fill="hold">
                                          <p:stCondLst>
                                            <p:cond delay="0"/>
                                          </p:stCondLst>
                                        </p:cTn>
                                        <p:tgtEl>
                                          <p:spTgt spid="5"/>
                                        </p:tgtEl>
                                        <p:attrNameLst>
                                          <p:attrName>style.visibility</p:attrName>
                                        </p:attrNameLst>
                                      </p:cBhvr>
                                      <p:to>
                                        <p:strVal val="visible"/>
                                      </p:to>
                                    </p:set>
                                    <p:animEffect transition="in" filter="fade">
                                      <p:cBhvr>
                                        <p:cTn id="56" dur="1000"/>
                                        <p:tgtEl>
                                          <p:spTgt spid="5"/>
                                        </p:tgtEl>
                                      </p:cBhvr>
                                    </p:animEffect>
                                    <p:anim calcmode="lin" valueType="num">
                                      <p:cBhvr>
                                        <p:cTn id="57" dur="1000" fill="hold"/>
                                        <p:tgtEl>
                                          <p:spTgt spid="5"/>
                                        </p:tgtEl>
                                        <p:attrNameLst>
                                          <p:attrName>ppt_x</p:attrName>
                                        </p:attrNameLst>
                                      </p:cBhvr>
                                      <p:tavLst>
                                        <p:tav tm="0">
                                          <p:val>
                                            <p:strVal val="#ppt_x-.1"/>
                                          </p:val>
                                        </p:tav>
                                        <p:tav tm="100000">
                                          <p:val>
                                            <p:strVal val="#ppt_x"/>
                                          </p:val>
                                        </p:tav>
                                      </p:tavLst>
                                    </p:anim>
                                    <p:anim calcmode="lin" valueType="num">
                                      <p:cBhvr>
                                        <p:cTn id="58"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3 Imagen" descr="p255b2255d25282252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7" name="6 Rectángulo"/>
          <p:cNvSpPr/>
          <p:nvPr/>
        </p:nvSpPr>
        <p:spPr>
          <a:xfrm>
            <a:off x="0" y="0"/>
            <a:ext cx="9144000" cy="5715000"/>
          </a:xfrm>
          <a:prstGeom prst="rect">
            <a:avLst/>
          </a:prstGeom>
          <a:solidFill>
            <a:schemeClr val="accent2">
              <a:lumMod val="40000"/>
              <a:lumOff val="60000"/>
              <a:alpha val="54902"/>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8" name="7 Rectángulo"/>
          <p:cNvSpPr/>
          <p:nvPr/>
        </p:nvSpPr>
        <p:spPr>
          <a:xfrm>
            <a:off x="0" y="0"/>
            <a:ext cx="9144000" cy="5715000"/>
          </a:xfrm>
          <a:prstGeom prst="rect">
            <a:avLst/>
          </a:prstGeom>
          <a:solidFill>
            <a:schemeClr val="tx1">
              <a:lumMod val="95000"/>
              <a:alpha val="54902"/>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9" name="8 CuadroTexto"/>
          <p:cNvSpPr txBox="1"/>
          <p:nvPr/>
        </p:nvSpPr>
        <p:spPr>
          <a:xfrm>
            <a:off x="0" y="595313"/>
            <a:ext cx="184150" cy="954087"/>
          </a:xfrm>
          <a:prstGeom prst="rect">
            <a:avLst/>
          </a:prstGeom>
          <a:noFill/>
        </p:spPr>
        <p:txBody>
          <a:bodyPr wrap="none">
            <a:spAutoFit/>
          </a:bodyPr>
          <a:lstStyle/>
          <a:p>
            <a:pPr eaLnBrk="1" hangingPunct="1">
              <a:defRPr/>
            </a:pPr>
            <a:endParaRPr lang="es-ES" sz="2800">
              <a:effectLst>
                <a:outerShdw blurRad="38100" dist="38100" dir="2700000" algn="tl">
                  <a:srgbClr val="1F497D"/>
                </a:outerShdw>
              </a:effectLst>
              <a:latin typeface="Harrington" pitchFamily="82" charset="0"/>
            </a:endParaRPr>
          </a:p>
          <a:p>
            <a:pPr eaLnBrk="1" hangingPunct="1">
              <a:defRPr/>
            </a:pPr>
            <a:endParaRPr lang="es-ES" sz="2800">
              <a:latin typeface="Calibri" pitchFamily="34" charset="0"/>
            </a:endParaRPr>
          </a:p>
        </p:txBody>
      </p:sp>
      <p:sp>
        <p:nvSpPr>
          <p:cNvPr id="6" name="5 CuadroTexto"/>
          <p:cNvSpPr txBox="1"/>
          <p:nvPr/>
        </p:nvSpPr>
        <p:spPr>
          <a:xfrm>
            <a:off x="323528"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recomendaciones </a:t>
            </a:r>
            <a:r>
              <a:rPr lang="es-ES" i="1" dirty="0" err="1" smtClean="0">
                <a:effectLst>
                  <a:glow rad="101600">
                    <a:srgbClr val="C00000">
                      <a:alpha val="60000"/>
                    </a:srgbClr>
                  </a:glow>
                  <a:outerShdw blurRad="38100" dist="38100" dir="2700000" algn="tl">
                    <a:srgbClr val="000000">
                      <a:alpha val="43137"/>
                    </a:srgbClr>
                  </a:outerShdw>
                </a:effectLst>
              </a:rPr>
              <a:t>vitruvianas</a:t>
            </a:r>
            <a:r>
              <a:rPr lang="es-ES" i="1" dirty="0" smtClean="0">
                <a:effectLst>
                  <a:glow rad="101600">
                    <a:srgbClr val="C00000">
                      <a:alpha val="60000"/>
                    </a:srgbClr>
                  </a:glow>
                  <a:outerShdw blurRad="38100" dist="38100" dir="2700000" algn="tl">
                    <a:srgbClr val="000000">
                      <a:alpha val="43137"/>
                    </a:srgbClr>
                  </a:outerShdw>
                </a:effectLst>
              </a:rPr>
              <a:t> en la orientación del teatro, buscando la mejor salubridad del recinto, se sacrifican en ocasiones en los ejemplos hispanos por motivos económicos; por la utilización escenográfica del paisaje o por el mejor acomodo a las condiciones acústicas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3000">
        <p14:switch dir="r"/>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xit" presetSubtype="37" fill="hold" nodeType="withEffect">
                                  <p:stCondLst>
                                    <p:cond delay="0"/>
                                  </p:stCondLst>
                                  <p:childTnLst>
                                    <p:animEffect transition="out" filter="barn(outVertical)">
                                      <p:cBhvr>
                                        <p:cTn id="6" dur="4000"/>
                                        <p:tgtEl>
                                          <p:spTgt spid="7"/>
                                        </p:tgtEl>
                                      </p:cBhvr>
                                    </p:animEffect>
                                    <p:set>
                                      <p:cBhvr>
                                        <p:cTn id="7" dur="1" fill="hold">
                                          <p:stCondLst>
                                            <p:cond delay="3999"/>
                                          </p:stCondLst>
                                        </p:cTn>
                                        <p:tgtEl>
                                          <p:spTgt spid="7"/>
                                        </p:tgtEl>
                                        <p:attrNameLst>
                                          <p:attrName>style.visibility</p:attrName>
                                        </p:attrNameLst>
                                      </p:cBhvr>
                                      <p:to>
                                        <p:strVal val="hidden"/>
                                      </p:to>
                                    </p:set>
                                  </p:childTnLst>
                                </p:cTn>
                              </p:par>
                              <p:par>
                                <p:cTn id="8" presetID="16" presetClass="exit" presetSubtype="42" fill="hold" nodeType="withEffect">
                                  <p:stCondLst>
                                    <p:cond delay="0"/>
                                  </p:stCondLst>
                                  <p:childTnLst>
                                    <p:animEffect transition="out" filter="barn(outHorizontal)">
                                      <p:cBhvr>
                                        <p:cTn id="9" dur="4000"/>
                                        <p:tgtEl>
                                          <p:spTgt spid="8"/>
                                        </p:tgtEl>
                                      </p:cBhvr>
                                    </p:animEffect>
                                    <p:set>
                                      <p:cBhvr>
                                        <p:cTn id="10" dur="1" fill="hold">
                                          <p:stCondLst>
                                            <p:cond delay="3999"/>
                                          </p:stCondLst>
                                        </p:cTn>
                                        <p:tgtEl>
                                          <p:spTgt spid="8"/>
                                        </p:tgtEl>
                                        <p:attrNameLst>
                                          <p:attrName>style.visibility</p:attrName>
                                        </p:attrNameLst>
                                      </p:cBhvr>
                                      <p:to>
                                        <p:strVal val="hidden"/>
                                      </p:to>
                                    </p:set>
                                  </p:childTnLst>
                                </p:cTn>
                              </p:par>
                              <p:par>
                                <p:cTn id="11" presetID="4" presetClass="entr" presetSubtype="32" fill="hold" nodeType="withEffect">
                                  <p:stCondLst>
                                    <p:cond delay="0"/>
                                  </p:stCondLst>
                                  <p:childTnLst>
                                    <p:set>
                                      <p:cBhvr>
                                        <p:cTn id="12" dur="1" fill="hold">
                                          <p:stCondLst>
                                            <p:cond delay="0"/>
                                          </p:stCondLst>
                                        </p:cTn>
                                        <p:tgtEl>
                                          <p:spTgt spid="12290"/>
                                        </p:tgtEl>
                                        <p:attrNameLst>
                                          <p:attrName>style.visibility</p:attrName>
                                        </p:attrNameLst>
                                      </p:cBhvr>
                                      <p:to>
                                        <p:strVal val="visible"/>
                                      </p:to>
                                    </p:set>
                                    <p:animEffect transition="in" filter="box(out)">
                                      <p:cBhvr>
                                        <p:cTn id="13" dur="3000"/>
                                        <p:tgtEl>
                                          <p:spTgt spid="12290"/>
                                        </p:tgtEl>
                                      </p:cBhvr>
                                    </p:animEffect>
                                  </p:childTnLst>
                                </p:cTn>
                              </p:par>
                              <p:par>
                                <p:cTn id="14" presetID="14" presetClass="entr" presetSubtype="10" fill="hold" nodeType="withEffect">
                                  <p:stCondLst>
                                    <p:cond delay="2000"/>
                                  </p:stCondLst>
                                  <p:childTnLst>
                                    <p:set>
                                      <p:cBhvr>
                                        <p:cTn id="15" dur="1" fill="hold">
                                          <p:stCondLst>
                                            <p:cond delay="0"/>
                                          </p:stCondLst>
                                        </p:cTn>
                                        <p:tgtEl>
                                          <p:spTgt spid="12290"/>
                                        </p:tgtEl>
                                        <p:attrNameLst>
                                          <p:attrName>style.visibility</p:attrName>
                                        </p:attrNameLst>
                                      </p:cBhvr>
                                      <p:to>
                                        <p:strVal val="visible"/>
                                      </p:to>
                                    </p:set>
                                    <p:animEffect transition="in" filter="randombar(horizontal)">
                                      <p:cBhvr>
                                        <p:cTn id="16" dur="2000"/>
                                        <p:tgtEl>
                                          <p:spTgt spid="12290"/>
                                        </p:tgtEl>
                                      </p:cBhvr>
                                    </p:animEffect>
                                  </p:childTnLst>
                                </p:cTn>
                              </p:par>
                            </p:childTnLst>
                          </p:cTn>
                        </p:par>
                        <p:par>
                          <p:cTn id="17" fill="hold">
                            <p:stCondLst>
                              <p:cond delay="4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6"/>
                                        </p:tgtEl>
                                        <p:attrNameLst>
                                          <p:attrName>style.visibility</p:attrName>
                                        </p:attrNameLst>
                                      </p:cBhvr>
                                      <p:to>
                                        <p:strVal val="visible"/>
                                      </p:to>
                                    </p:set>
                                    <p:animEffect transition="in" filter="fade">
                                      <p:cBhvr>
                                        <p:cTn id="20" dur="1000"/>
                                        <p:tgtEl>
                                          <p:spTgt spid="6"/>
                                        </p:tgtEl>
                                      </p:cBhvr>
                                    </p:animEffect>
                                    <p:anim calcmode="lin" valueType="num">
                                      <p:cBhvr>
                                        <p:cTn id="21" dur="1000" fill="hold"/>
                                        <p:tgtEl>
                                          <p:spTgt spid="6"/>
                                        </p:tgtEl>
                                        <p:attrNameLst>
                                          <p:attrName>ppt_x</p:attrName>
                                        </p:attrNameLst>
                                      </p:cBhvr>
                                      <p:tavLst>
                                        <p:tav tm="0">
                                          <p:val>
                                            <p:strVal val="#ppt_x-.1"/>
                                          </p:val>
                                        </p:tav>
                                        <p:tav tm="100000">
                                          <p:val>
                                            <p:strVal val="#ppt_x"/>
                                          </p:val>
                                        </p:tav>
                                      </p:tavLst>
                                    </p:anim>
                                    <p:anim calcmode="lin" valueType="num">
                                      <p:cBhvr>
                                        <p:cTn id="22"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9 Imagen" descr="48.jpg"/>
          <p:cNvPicPr>
            <a:picLocks noChangeAspect="1"/>
          </p:cNvPicPr>
          <p:nvPr/>
        </p:nvPicPr>
        <p:blipFill>
          <a:blip r:embed="rId2" cstate="print"/>
          <a:stretch>
            <a:fillRect/>
          </a:stretch>
        </p:blipFill>
        <p:spPr>
          <a:xfrm>
            <a:off x="0" y="0"/>
            <a:ext cx="9144000" cy="5715000"/>
          </a:xfrm>
          <a:prstGeom prst="rect">
            <a:avLst/>
          </a:prstGeom>
        </p:spPr>
      </p:pic>
      <p:pic>
        <p:nvPicPr>
          <p:cNvPr id="11" name="10 Imagen" descr="48.jpg"/>
          <p:cNvPicPr>
            <a:picLocks noChangeAspect="1"/>
          </p:cNvPicPr>
          <p:nvPr/>
        </p:nvPicPr>
        <p:blipFill>
          <a:blip r:embed="rId2" cstate="print"/>
          <a:stretch>
            <a:fillRect/>
          </a:stretch>
        </p:blipFill>
        <p:spPr>
          <a:xfrm>
            <a:off x="0" y="0"/>
            <a:ext cx="9144000" cy="5715000"/>
          </a:xfrm>
          <a:prstGeom prst="rect">
            <a:avLst/>
          </a:prstGeom>
        </p:spPr>
      </p:pic>
      <p:sp>
        <p:nvSpPr>
          <p:cNvPr id="4" name="3 CuadroTexto"/>
          <p:cNvSpPr txBox="1"/>
          <p:nvPr/>
        </p:nvSpPr>
        <p:spPr>
          <a:xfrm>
            <a:off x="683568" y="4657700"/>
            <a:ext cx="770485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Teatro Romano de Mérida forma parte del </a:t>
            </a:r>
            <a:r>
              <a:rPr lang="es-ES" b="1" i="1" dirty="0" smtClean="0">
                <a:effectLst>
                  <a:glow rad="101600">
                    <a:srgbClr val="C00000">
                      <a:alpha val="60000"/>
                    </a:srgbClr>
                  </a:glow>
                  <a:outerShdw blurRad="38100" dist="38100" dir="2700000" algn="tl">
                    <a:srgbClr val="000000">
                      <a:alpha val="43137"/>
                    </a:srgbClr>
                  </a:outerShdw>
                </a:effectLst>
              </a:rPr>
              <a:t>Conjunto arqueológico de Mérida</a:t>
            </a:r>
            <a:r>
              <a:rPr lang="es-ES" i="1" dirty="0" smtClean="0">
                <a:effectLst>
                  <a:glow rad="101600">
                    <a:srgbClr val="C00000">
                      <a:alpha val="60000"/>
                    </a:srgbClr>
                  </a:glow>
                  <a:outerShdw blurRad="38100" dist="38100" dir="2700000" algn="tl">
                    <a:srgbClr val="000000">
                      <a:alpha val="43137"/>
                    </a:srgbClr>
                  </a:outerShdw>
                </a:effectLst>
              </a:rPr>
              <a:t> que engloba todos las ruinas romanas de la ciudad y es sin duda el monumento más importante de la ciudad.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2000">
        <p14:switch dir="l"/>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edge">
                                      <p:cBhvr>
                                        <p:cTn id="7" dur="3000"/>
                                        <p:tgtEl>
                                          <p:spTgt spid="10"/>
                                        </p:tgtEl>
                                      </p:cBhvr>
                                    </p:animEffect>
                                  </p:childTnLst>
                                </p:cTn>
                              </p:par>
                              <p:par>
                                <p:cTn id="8" presetID="21" presetClass="entr" presetSubtype="3" fill="hold"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wheel(3)">
                                      <p:cBhvr>
                                        <p:cTn id="10" dur="3000"/>
                                        <p:tgtEl>
                                          <p:spTgt spid="11"/>
                                        </p:tgtEl>
                                      </p:cBhvr>
                                    </p:animEffect>
                                  </p:childTnLst>
                                </p:cTn>
                              </p:par>
                            </p:childTnLst>
                          </p:cTn>
                        </p:par>
                        <p:par>
                          <p:cTn id="11" fill="hold">
                            <p:stCondLst>
                              <p:cond delay="3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1"/>
                                          </p:val>
                                        </p:tav>
                                        <p:tav tm="100000">
                                          <p:val>
                                            <p:strVal val="#ppt_x"/>
                                          </p:val>
                                        </p:tav>
                                      </p:tavLst>
                                    </p:anim>
                                    <p:anim calcmode="lin" valueType="num">
                                      <p:cBhvr>
                                        <p:cTn id="1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ChangeArrowheads="1"/>
          </p:cNvSpPr>
          <p:nvPr>
            <p:ph type="ctrTitle"/>
          </p:nvPr>
        </p:nvSpPr>
        <p:spPr>
          <a:xfrm>
            <a:off x="685800" y="1774825"/>
            <a:ext cx="7772400" cy="1225550"/>
          </a:xfrm>
        </p:spPr>
        <p:txBody>
          <a:bodyPr/>
          <a:lstStyle/>
          <a:p>
            <a:pPr eaLnBrk="1" hangingPunct="1"/>
            <a:endParaRPr lang="es-ES" altLang="es-ES" smtClean="0"/>
          </a:p>
        </p:txBody>
      </p:sp>
      <p:sp>
        <p:nvSpPr>
          <p:cNvPr id="56323" name="Rectangle 3"/>
          <p:cNvSpPr>
            <a:spLocks noGrp="1" noChangeArrowheads="1"/>
          </p:cNvSpPr>
          <p:nvPr>
            <p:ph type="subTitle" idx="1"/>
          </p:nvPr>
        </p:nvSpPr>
        <p:spPr/>
        <p:txBody>
          <a:bodyPr/>
          <a:lstStyle/>
          <a:p>
            <a:pPr eaLnBrk="1" hangingPunct="1"/>
            <a:endParaRPr lang="es-ES" altLang="es-ES" smtClean="0">
              <a:solidFill>
                <a:srgbClr val="FFFFFF"/>
              </a:solidFill>
            </a:endParaRPr>
          </a:p>
        </p:txBody>
      </p:sp>
      <p:pic>
        <p:nvPicPr>
          <p:cNvPr id="21508" name="Picture 5" descr="cotorras"/>
          <p:cNvPicPr>
            <a:picLocks noChangeAspect="1" noChangeArrowheads="1"/>
          </p:cNvPicPr>
          <p:nvPr/>
        </p:nvPicPr>
        <p:blipFill>
          <a:blip r:embed="rId2" cstate="print"/>
          <a:stretch>
            <a:fillRect/>
          </a:stretch>
        </p:blipFill>
        <p:spPr bwMode="auto">
          <a:xfrm>
            <a:off x="0" y="11113"/>
            <a:ext cx="9143999" cy="5692775"/>
          </a:xfrm>
          <a:prstGeom prst="rect">
            <a:avLst/>
          </a:prstGeom>
          <a:noFill/>
          <a:ln w="9525">
            <a:noFill/>
            <a:miter lim="800000"/>
            <a:headEnd/>
            <a:tailEnd/>
          </a:ln>
        </p:spPr>
      </p:pic>
      <p:sp>
        <p:nvSpPr>
          <p:cNvPr id="56325" name="Text Box 6"/>
          <p:cNvSpPr txBox="1">
            <a:spLocks noChangeArrowheads="1"/>
          </p:cNvSpPr>
          <p:nvPr/>
        </p:nvSpPr>
        <p:spPr bwMode="auto">
          <a:xfrm>
            <a:off x="260350" y="461963"/>
            <a:ext cx="1895475" cy="598487"/>
          </a:xfrm>
          <a:prstGeom prst="rect">
            <a:avLst/>
          </a:prstGeom>
          <a:noFill/>
          <a:ln w="9525">
            <a:noFill/>
            <a:miter lim="800000"/>
            <a:headEnd/>
            <a:tailEnd/>
          </a:ln>
        </p:spPr>
        <p:txBody>
          <a:bodyPr lIns="82936" tIns="41469" rIns="82936" bIns="41469">
            <a:spAutoFit/>
          </a:bodyPr>
          <a:lstStyle/>
          <a:p>
            <a:pPr>
              <a:lnSpc>
                <a:spcPct val="93000"/>
              </a:lnSpc>
              <a:buClr>
                <a:srgbClr val="000000"/>
              </a:buClr>
              <a:buSzPct val="45000"/>
              <a:buFont typeface="Wingdings" pitchFamily="2" charset="2"/>
              <a:buNone/>
            </a:pPr>
            <a:endParaRPr lang="es-ES" altLang="es-ES" b="1"/>
          </a:p>
          <a:p>
            <a:pPr>
              <a:lnSpc>
                <a:spcPct val="93000"/>
              </a:lnSpc>
              <a:buClr>
                <a:srgbClr val="000000"/>
              </a:buClr>
              <a:buSzPct val="45000"/>
              <a:buFont typeface="Wingdings" pitchFamily="2" charset="2"/>
              <a:buNone/>
            </a:pPr>
            <a:endParaRPr lang="es-ES" altLang="es-ES" b="1"/>
          </a:p>
        </p:txBody>
      </p:sp>
      <p:sp>
        <p:nvSpPr>
          <p:cNvPr id="28681" name="AutoShape 9"/>
          <p:cNvSpPr>
            <a:spLocks noChangeArrowheads="1"/>
          </p:cNvSpPr>
          <p:nvPr/>
        </p:nvSpPr>
        <p:spPr bwMode="auto">
          <a:xfrm>
            <a:off x="2286000" y="0"/>
            <a:ext cx="4637088" cy="5715000"/>
          </a:xfrm>
          <a:prstGeom prst="flowChartMerge">
            <a:avLst/>
          </a:prstGeom>
          <a:solidFill>
            <a:schemeClr val="accent2">
              <a:lumMod val="60000"/>
              <a:lumOff val="40000"/>
              <a:alpha val="67058"/>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82936" tIns="41469" rIns="82936" bIns="41469" anchor="ctr"/>
          <a:lstStyle/>
          <a:p>
            <a:pPr>
              <a:lnSpc>
                <a:spcPct val="93000"/>
              </a:lnSpc>
              <a:buClr>
                <a:srgbClr val="000000"/>
              </a:buClr>
              <a:buSzPct val="45000"/>
              <a:buFont typeface="Wingdings" pitchFamily="2" charset="2"/>
              <a:buNone/>
              <a:defRPr/>
            </a:pPr>
            <a:endParaRPr lang="es-ES"/>
          </a:p>
        </p:txBody>
      </p:sp>
      <p:sp>
        <p:nvSpPr>
          <p:cNvPr id="28682" name="AutoShape 10"/>
          <p:cNvSpPr>
            <a:spLocks noChangeArrowheads="1"/>
          </p:cNvSpPr>
          <p:nvPr/>
        </p:nvSpPr>
        <p:spPr bwMode="auto">
          <a:xfrm flipV="1">
            <a:off x="0" y="0"/>
            <a:ext cx="2268538" cy="5715000"/>
          </a:xfrm>
          <a:prstGeom prst="rtTriangle">
            <a:avLst/>
          </a:prstGeom>
          <a:solidFill>
            <a:schemeClr val="accent2">
              <a:lumMod val="60000"/>
              <a:lumOff val="40000"/>
              <a:alpha val="67058"/>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82936" tIns="41469" rIns="82936" bIns="41469" anchor="ctr"/>
          <a:lstStyle/>
          <a:p>
            <a:pPr>
              <a:lnSpc>
                <a:spcPct val="93000"/>
              </a:lnSpc>
              <a:buClr>
                <a:srgbClr val="000000"/>
              </a:buClr>
              <a:buSzPct val="45000"/>
              <a:buFont typeface="Wingdings" pitchFamily="2" charset="2"/>
              <a:buNone/>
              <a:defRPr/>
            </a:pPr>
            <a:endParaRPr lang="es-ES"/>
          </a:p>
        </p:txBody>
      </p:sp>
      <p:sp>
        <p:nvSpPr>
          <p:cNvPr id="28683" name="AutoShape 11"/>
          <p:cNvSpPr>
            <a:spLocks noChangeArrowheads="1"/>
          </p:cNvSpPr>
          <p:nvPr/>
        </p:nvSpPr>
        <p:spPr bwMode="auto">
          <a:xfrm flipH="1" flipV="1">
            <a:off x="6858000" y="0"/>
            <a:ext cx="2286000" cy="5715000"/>
          </a:xfrm>
          <a:prstGeom prst="rtTriangle">
            <a:avLst/>
          </a:prstGeom>
          <a:solidFill>
            <a:schemeClr val="accent2">
              <a:lumMod val="60000"/>
              <a:lumOff val="40000"/>
              <a:alpha val="67058"/>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82936" tIns="41469" rIns="82936" bIns="41469" anchor="ctr"/>
          <a:lstStyle/>
          <a:p>
            <a:pPr>
              <a:lnSpc>
                <a:spcPct val="93000"/>
              </a:lnSpc>
              <a:buClr>
                <a:srgbClr val="000000"/>
              </a:buClr>
              <a:buSzPct val="45000"/>
              <a:buFont typeface="Wingdings" pitchFamily="2" charset="2"/>
              <a:buNone/>
              <a:defRPr/>
            </a:pPr>
            <a:endParaRPr lang="es-ES"/>
          </a:p>
        </p:txBody>
      </p:sp>
      <p:sp>
        <p:nvSpPr>
          <p:cNvPr id="28684" name="AutoShape 12"/>
          <p:cNvSpPr>
            <a:spLocks noChangeArrowheads="1"/>
          </p:cNvSpPr>
          <p:nvPr/>
        </p:nvSpPr>
        <p:spPr bwMode="auto">
          <a:xfrm>
            <a:off x="0" y="0"/>
            <a:ext cx="4572000" cy="5715000"/>
          </a:xfrm>
          <a:prstGeom prst="flowChartExtract">
            <a:avLst/>
          </a:prstGeom>
          <a:solidFill>
            <a:schemeClr val="tx1">
              <a:lumMod val="65000"/>
              <a:alpha val="67000"/>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82936" tIns="41469" rIns="82936" bIns="41469" anchor="ctr"/>
          <a:lstStyle/>
          <a:p>
            <a:pPr>
              <a:lnSpc>
                <a:spcPct val="93000"/>
              </a:lnSpc>
              <a:buClr>
                <a:srgbClr val="000000"/>
              </a:buClr>
              <a:buSzPct val="45000"/>
              <a:buFont typeface="Wingdings" pitchFamily="2" charset="2"/>
              <a:buNone/>
              <a:defRPr/>
            </a:pPr>
            <a:endParaRPr lang="es-ES"/>
          </a:p>
        </p:txBody>
      </p:sp>
      <p:sp>
        <p:nvSpPr>
          <p:cNvPr id="28685" name="AutoShape 13"/>
          <p:cNvSpPr>
            <a:spLocks noChangeArrowheads="1"/>
          </p:cNvSpPr>
          <p:nvPr/>
        </p:nvSpPr>
        <p:spPr bwMode="auto">
          <a:xfrm>
            <a:off x="4643438" y="0"/>
            <a:ext cx="4500562" cy="5715000"/>
          </a:xfrm>
          <a:prstGeom prst="flowChartExtract">
            <a:avLst/>
          </a:prstGeom>
          <a:solidFill>
            <a:schemeClr val="tx1">
              <a:lumMod val="65000"/>
              <a:alpha val="67000"/>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82936" tIns="41469" rIns="82936" bIns="41469" anchor="ctr"/>
          <a:lstStyle/>
          <a:p>
            <a:pPr>
              <a:lnSpc>
                <a:spcPct val="93000"/>
              </a:lnSpc>
              <a:buClr>
                <a:srgbClr val="000000"/>
              </a:buClr>
              <a:buSzPct val="45000"/>
              <a:buFont typeface="Wingdings" pitchFamily="2" charset="2"/>
              <a:buNone/>
              <a:defRPr/>
            </a:pPr>
            <a:endParaRPr lang="es-ES"/>
          </a:p>
        </p:txBody>
      </p:sp>
      <p:sp>
        <p:nvSpPr>
          <p:cNvPr id="12" name="11 CuadroTexto"/>
          <p:cNvSpPr txBox="1"/>
          <p:nvPr/>
        </p:nvSpPr>
        <p:spPr>
          <a:xfrm>
            <a:off x="323528" y="4657700"/>
            <a:ext cx="792088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Con capacidad para más de 6.000 espectadores, el teatro era utilizado para representaciones teatrales, música y danza, así como para celebraciones religiosas y políticas en la antigüedad romana.</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13" name="12 CuadroTexto"/>
          <p:cNvSpPr txBox="1"/>
          <p:nvPr/>
        </p:nvSpPr>
        <p:spPr>
          <a:xfrm>
            <a:off x="2843808" y="1273324"/>
            <a:ext cx="3888432" cy="461665"/>
          </a:xfrm>
          <a:prstGeom prst="rect">
            <a:avLst/>
          </a:prstGeom>
          <a:noFill/>
        </p:spPr>
        <p:txBody>
          <a:bodyPr wrap="square" rtlCol="0">
            <a:spAutoFit/>
          </a:bodyPr>
          <a:lstStyle/>
          <a:p>
            <a:r>
              <a:rPr lang="es-ES" sz="2400" b="1" i="1" dirty="0" smtClean="0">
                <a:effectLst>
                  <a:glow rad="101600">
                    <a:srgbClr val="C00000">
                      <a:alpha val="60000"/>
                    </a:srgbClr>
                  </a:glow>
                  <a:outerShdw blurRad="38100" dist="38100" dir="2700000" algn="tl">
                    <a:srgbClr val="000000">
                      <a:alpha val="43137"/>
                    </a:srgbClr>
                  </a:outerShdw>
                </a:effectLst>
                <a:latin typeface="Lucida Bright" pitchFamily="18" charset="0"/>
              </a:rPr>
              <a:t>Museo de Arte Romano</a:t>
            </a:r>
            <a:endParaRPr lang="es-ES" sz="2400" b="1"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250" advTm="28000">
        <p14:flip dir="r"/>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10" fill="hold" grpId="0" nodeType="withEffect">
                                  <p:stCondLst>
                                    <p:cond delay="0"/>
                                  </p:stCondLst>
                                  <p:childTnLst>
                                    <p:anim calcmode="lin" valueType="num">
                                      <p:cBhvr>
                                        <p:cTn id="6" dur="3000"/>
                                        <p:tgtEl>
                                          <p:spTgt spid="28684"/>
                                        </p:tgtEl>
                                        <p:attrNameLst>
                                          <p:attrName>ppt_w</p:attrName>
                                        </p:attrNameLst>
                                      </p:cBhvr>
                                      <p:tavLst>
                                        <p:tav tm="0">
                                          <p:val>
                                            <p:strVal val="ppt_w"/>
                                          </p:val>
                                        </p:tav>
                                        <p:tav tm="100000">
                                          <p:val>
                                            <p:fltVal val="0"/>
                                          </p:val>
                                        </p:tav>
                                      </p:tavLst>
                                    </p:anim>
                                    <p:anim calcmode="lin" valueType="num">
                                      <p:cBhvr>
                                        <p:cTn id="7" dur="3000"/>
                                        <p:tgtEl>
                                          <p:spTgt spid="28684"/>
                                        </p:tgtEl>
                                        <p:attrNameLst>
                                          <p:attrName>ppt_h</p:attrName>
                                        </p:attrNameLst>
                                      </p:cBhvr>
                                      <p:tavLst>
                                        <p:tav tm="0">
                                          <p:val>
                                            <p:strVal val="ppt_h"/>
                                          </p:val>
                                        </p:tav>
                                        <p:tav tm="100000">
                                          <p:val>
                                            <p:strVal val="ppt_h"/>
                                          </p:val>
                                        </p:tav>
                                      </p:tavLst>
                                    </p:anim>
                                    <p:set>
                                      <p:cBhvr>
                                        <p:cTn id="8" dur="1" fill="hold">
                                          <p:stCondLst>
                                            <p:cond delay="2999"/>
                                          </p:stCondLst>
                                        </p:cTn>
                                        <p:tgtEl>
                                          <p:spTgt spid="28684"/>
                                        </p:tgtEl>
                                        <p:attrNameLst>
                                          <p:attrName>style.visibility</p:attrName>
                                        </p:attrNameLst>
                                      </p:cBhvr>
                                      <p:to>
                                        <p:strVal val="hidden"/>
                                      </p:to>
                                    </p:set>
                                  </p:childTnLst>
                                </p:cTn>
                              </p:par>
                              <p:par>
                                <p:cTn id="9" presetID="17" presetClass="exit" presetSubtype="10" fill="hold" grpId="0" nodeType="withEffect">
                                  <p:stCondLst>
                                    <p:cond delay="0"/>
                                  </p:stCondLst>
                                  <p:childTnLst>
                                    <p:anim calcmode="lin" valueType="num">
                                      <p:cBhvr>
                                        <p:cTn id="10" dur="3000"/>
                                        <p:tgtEl>
                                          <p:spTgt spid="28685"/>
                                        </p:tgtEl>
                                        <p:attrNameLst>
                                          <p:attrName>ppt_w</p:attrName>
                                        </p:attrNameLst>
                                      </p:cBhvr>
                                      <p:tavLst>
                                        <p:tav tm="0">
                                          <p:val>
                                            <p:strVal val="ppt_w"/>
                                          </p:val>
                                        </p:tav>
                                        <p:tav tm="100000">
                                          <p:val>
                                            <p:fltVal val="0"/>
                                          </p:val>
                                        </p:tav>
                                      </p:tavLst>
                                    </p:anim>
                                    <p:anim calcmode="lin" valueType="num">
                                      <p:cBhvr>
                                        <p:cTn id="11" dur="3000"/>
                                        <p:tgtEl>
                                          <p:spTgt spid="28685"/>
                                        </p:tgtEl>
                                        <p:attrNameLst>
                                          <p:attrName>ppt_h</p:attrName>
                                        </p:attrNameLst>
                                      </p:cBhvr>
                                      <p:tavLst>
                                        <p:tav tm="0">
                                          <p:val>
                                            <p:strVal val="ppt_h"/>
                                          </p:val>
                                        </p:tav>
                                        <p:tav tm="100000">
                                          <p:val>
                                            <p:strVal val="ppt_h"/>
                                          </p:val>
                                        </p:tav>
                                      </p:tavLst>
                                    </p:anim>
                                    <p:set>
                                      <p:cBhvr>
                                        <p:cTn id="12" dur="1" fill="hold">
                                          <p:stCondLst>
                                            <p:cond delay="2999"/>
                                          </p:stCondLst>
                                        </p:cTn>
                                        <p:tgtEl>
                                          <p:spTgt spid="28685"/>
                                        </p:tgtEl>
                                        <p:attrNameLst>
                                          <p:attrName>style.visibility</p:attrName>
                                        </p:attrNameLst>
                                      </p:cBhvr>
                                      <p:to>
                                        <p:strVal val="hidden"/>
                                      </p:to>
                                    </p:set>
                                  </p:childTnLst>
                                </p:cTn>
                              </p:par>
                              <p:par>
                                <p:cTn id="13" presetID="17" presetClass="exit" presetSubtype="8" fill="hold" grpId="0" nodeType="withEffect">
                                  <p:stCondLst>
                                    <p:cond delay="0"/>
                                  </p:stCondLst>
                                  <p:childTnLst>
                                    <p:anim calcmode="lin" valueType="num">
                                      <p:cBhvr>
                                        <p:cTn id="14" dur="3000"/>
                                        <p:tgtEl>
                                          <p:spTgt spid="28682"/>
                                        </p:tgtEl>
                                        <p:attrNameLst>
                                          <p:attrName>ppt_x</p:attrName>
                                        </p:attrNameLst>
                                      </p:cBhvr>
                                      <p:tavLst>
                                        <p:tav tm="0">
                                          <p:val>
                                            <p:strVal val="ppt_x"/>
                                          </p:val>
                                        </p:tav>
                                        <p:tav tm="100000">
                                          <p:val>
                                            <p:strVal val="ppt_x-ppt_w/2"/>
                                          </p:val>
                                        </p:tav>
                                      </p:tavLst>
                                    </p:anim>
                                    <p:anim calcmode="lin" valueType="num">
                                      <p:cBhvr>
                                        <p:cTn id="15" dur="3000"/>
                                        <p:tgtEl>
                                          <p:spTgt spid="28682"/>
                                        </p:tgtEl>
                                        <p:attrNameLst>
                                          <p:attrName>ppt_y</p:attrName>
                                        </p:attrNameLst>
                                      </p:cBhvr>
                                      <p:tavLst>
                                        <p:tav tm="0">
                                          <p:val>
                                            <p:strVal val="ppt_y"/>
                                          </p:val>
                                        </p:tav>
                                        <p:tav tm="100000">
                                          <p:val>
                                            <p:strVal val="ppt_y"/>
                                          </p:val>
                                        </p:tav>
                                      </p:tavLst>
                                    </p:anim>
                                    <p:anim calcmode="lin" valueType="num">
                                      <p:cBhvr>
                                        <p:cTn id="16" dur="3000"/>
                                        <p:tgtEl>
                                          <p:spTgt spid="28682"/>
                                        </p:tgtEl>
                                        <p:attrNameLst>
                                          <p:attrName>ppt_w</p:attrName>
                                        </p:attrNameLst>
                                      </p:cBhvr>
                                      <p:tavLst>
                                        <p:tav tm="0">
                                          <p:val>
                                            <p:strVal val="ppt_w"/>
                                          </p:val>
                                        </p:tav>
                                        <p:tav tm="100000">
                                          <p:val>
                                            <p:fltVal val="0"/>
                                          </p:val>
                                        </p:tav>
                                      </p:tavLst>
                                    </p:anim>
                                    <p:anim calcmode="lin" valueType="num">
                                      <p:cBhvr>
                                        <p:cTn id="17" dur="3000"/>
                                        <p:tgtEl>
                                          <p:spTgt spid="28682"/>
                                        </p:tgtEl>
                                        <p:attrNameLst>
                                          <p:attrName>ppt_h</p:attrName>
                                        </p:attrNameLst>
                                      </p:cBhvr>
                                      <p:tavLst>
                                        <p:tav tm="0">
                                          <p:val>
                                            <p:strVal val="ppt_h"/>
                                          </p:val>
                                        </p:tav>
                                        <p:tav tm="100000">
                                          <p:val>
                                            <p:strVal val="ppt_h"/>
                                          </p:val>
                                        </p:tav>
                                      </p:tavLst>
                                    </p:anim>
                                    <p:set>
                                      <p:cBhvr>
                                        <p:cTn id="18" dur="1" fill="hold">
                                          <p:stCondLst>
                                            <p:cond delay="2999"/>
                                          </p:stCondLst>
                                        </p:cTn>
                                        <p:tgtEl>
                                          <p:spTgt spid="28682"/>
                                        </p:tgtEl>
                                        <p:attrNameLst>
                                          <p:attrName>style.visibility</p:attrName>
                                        </p:attrNameLst>
                                      </p:cBhvr>
                                      <p:to>
                                        <p:strVal val="hidden"/>
                                      </p:to>
                                    </p:set>
                                  </p:childTnLst>
                                </p:cTn>
                              </p:par>
                              <p:par>
                                <p:cTn id="19" presetID="17" presetClass="exit" presetSubtype="2" fill="hold" grpId="0" nodeType="withEffect">
                                  <p:stCondLst>
                                    <p:cond delay="0"/>
                                  </p:stCondLst>
                                  <p:childTnLst>
                                    <p:anim calcmode="lin" valueType="num">
                                      <p:cBhvr>
                                        <p:cTn id="20" dur="3000"/>
                                        <p:tgtEl>
                                          <p:spTgt spid="28683"/>
                                        </p:tgtEl>
                                        <p:attrNameLst>
                                          <p:attrName>ppt_x</p:attrName>
                                        </p:attrNameLst>
                                      </p:cBhvr>
                                      <p:tavLst>
                                        <p:tav tm="0">
                                          <p:val>
                                            <p:strVal val="ppt_x"/>
                                          </p:val>
                                        </p:tav>
                                        <p:tav tm="100000">
                                          <p:val>
                                            <p:strVal val="ppt_x+ppt_w/2"/>
                                          </p:val>
                                        </p:tav>
                                      </p:tavLst>
                                    </p:anim>
                                    <p:anim calcmode="lin" valueType="num">
                                      <p:cBhvr>
                                        <p:cTn id="21" dur="3000"/>
                                        <p:tgtEl>
                                          <p:spTgt spid="28683"/>
                                        </p:tgtEl>
                                        <p:attrNameLst>
                                          <p:attrName>ppt_y</p:attrName>
                                        </p:attrNameLst>
                                      </p:cBhvr>
                                      <p:tavLst>
                                        <p:tav tm="0">
                                          <p:val>
                                            <p:strVal val="ppt_y"/>
                                          </p:val>
                                        </p:tav>
                                        <p:tav tm="100000">
                                          <p:val>
                                            <p:strVal val="ppt_y"/>
                                          </p:val>
                                        </p:tav>
                                      </p:tavLst>
                                    </p:anim>
                                    <p:anim calcmode="lin" valueType="num">
                                      <p:cBhvr>
                                        <p:cTn id="22" dur="3000"/>
                                        <p:tgtEl>
                                          <p:spTgt spid="28683"/>
                                        </p:tgtEl>
                                        <p:attrNameLst>
                                          <p:attrName>ppt_w</p:attrName>
                                        </p:attrNameLst>
                                      </p:cBhvr>
                                      <p:tavLst>
                                        <p:tav tm="0">
                                          <p:val>
                                            <p:strVal val="ppt_w"/>
                                          </p:val>
                                        </p:tav>
                                        <p:tav tm="100000">
                                          <p:val>
                                            <p:fltVal val="0"/>
                                          </p:val>
                                        </p:tav>
                                      </p:tavLst>
                                    </p:anim>
                                    <p:anim calcmode="lin" valueType="num">
                                      <p:cBhvr>
                                        <p:cTn id="23" dur="3000"/>
                                        <p:tgtEl>
                                          <p:spTgt spid="28683"/>
                                        </p:tgtEl>
                                        <p:attrNameLst>
                                          <p:attrName>ppt_h</p:attrName>
                                        </p:attrNameLst>
                                      </p:cBhvr>
                                      <p:tavLst>
                                        <p:tav tm="0">
                                          <p:val>
                                            <p:strVal val="ppt_h"/>
                                          </p:val>
                                        </p:tav>
                                        <p:tav tm="100000">
                                          <p:val>
                                            <p:strVal val="ppt_h"/>
                                          </p:val>
                                        </p:tav>
                                      </p:tavLst>
                                    </p:anim>
                                    <p:set>
                                      <p:cBhvr>
                                        <p:cTn id="24" dur="1" fill="hold">
                                          <p:stCondLst>
                                            <p:cond delay="2999"/>
                                          </p:stCondLst>
                                        </p:cTn>
                                        <p:tgtEl>
                                          <p:spTgt spid="28683"/>
                                        </p:tgtEl>
                                        <p:attrNameLst>
                                          <p:attrName>style.visibility</p:attrName>
                                        </p:attrNameLst>
                                      </p:cBhvr>
                                      <p:to>
                                        <p:strVal val="hidden"/>
                                      </p:to>
                                    </p:set>
                                  </p:childTnLst>
                                </p:cTn>
                              </p:par>
                              <p:par>
                                <p:cTn id="25" presetID="17" presetClass="exit" presetSubtype="1" fill="hold" grpId="0" nodeType="withEffect">
                                  <p:stCondLst>
                                    <p:cond delay="0"/>
                                  </p:stCondLst>
                                  <p:childTnLst>
                                    <p:anim calcmode="lin" valueType="num">
                                      <p:cBhvr>
                                        <p:cTn id="26" dur="3000"/>
                                        <p:tgtEl>
                                          <p:spTgt spid="28681"/>
                                        </p:tgtEl>
                                        <p:attrNameLst>
                                          <p:attrName>ppt_x</p:attrName>
                                        </p:attrNameLst>
                                      </p:cBhvr>
                                      <p:tavLst>
                                        <p:tav tm="0">
                                          <p:val>
                                            <p:strVal val="ppt_x"/>
                                          </p:val>
                                        </p:tav>
                                        <p:tav tm="100000">
                                          <p:val>
                                            <p:strVal val="ppt_x"/>
                                          </p:val>
                                        </p:tav>
                                      </p:tavLst>
                                    </p:anim>
                                    <p:anim calcmode="lin" valueType="num">
                                      <p:cBhvr>
                                        <p:cTn id="27" dur="3000"/>
                                        <p:tgtEl>
                                          <p:spTgt spid="28681"/>
                                        </p:tgtEl>
                                        <p:attrNameLst>
                                          <p:attrName>ppt_y</p:attrName>
                                        </p:attrNameLst>
                                      </p:cBhvr>
                                      <p:tavLst>
                                        <p:tav tm="0">
                                          <p:val>
                                            <p:strVal val="ppt_y"/>
                                          </p:val>
                                        </p:tav>
                                        <p:tav tm="100000">
                                          <p:val>
                                            <p:strVal val="ppt_y-ppt_h/2"/>
                                          </p:val>
                                        </p:tav>
                                      </p:tavLst>
                                    </p:anim>
                                    <p:anim calcmode="lin" valueType="num">
                                      <p:cBhvr>
                                        <p:cTn id="28" dur="3000"/>
                                        <p:tgtEl>
                                          <p:spTgt spid="28681"/>
                                        </p:tgtEl>
                                        <p:attrNameLst>
                                          <p:attrName>ppt_w</p:attrName>
                                        </p:attrNameLst>
                                      </p:cBhvr>
                                      <p:tavLst>
                                        <p:tav tm="0">
                                          <p:val>
                                            <p:strVal val="ppt_w"/>
                                          </p:val>
                                        </p:tav>
                                        <p:tav tm="100000">
                                          <p:val>
                                            <p:strVal val="ppt_w"/>
                                          </p:val>
                                        </p:tav>
                                      </p:tavLst>
                                    </p:anim>
                                    <p:anim calcmode="lin" valueType="num">
                                      <p:cBhvr>
                                        <p:cTn id="29" dur="3000"/>
                                        <p:tgtEl>
                                          <p:spTgt spid="28681"/>
                                        </p:tgtEl>
                                        <p:attrNameLst>
                                          <p:attrName>ppt_h</p:attrName>
                                        </p:attrNameLst>
                                      </p:cBhvr>
                                      <p:tavLst>
                                        <p:tav tm="0">
                                          <p:val>
                                            <p:strVal val="ppt_h"/>
                                          </p:val>
                                        </p:tav>
                                        <p:tav tm="100000">
                                          <p:val>
                                            <p:fltVal val="0"/>
                                          </p:val>
                                        </p:tav>
                                      </p:tavLst>
                                    </p:anim>
                                    <p:set>
                                      <p:cBhvr>
                                        <p:cTn id="30" dur="1" fill="hold">
                                          <p:stCondLst>
                                            <p:cond delay="2999"/>
                                          </p:stCondLst>
                                        </p:cTn>
                                        <p:tgtEl>
                                          <p:spTgt spid="28681"/>
                                        </p:tgtEl>
                                        <p:attrNameLst>
                                          <p:attrName>style.visibility</p:attrName>
                                        </p:attrNameLst>
                                      </p:cBhvr>
                                      <p:to>
                                        <p:strVal val="hidden"/>
                                      </p:to>
                                    </p:set>
                                  </p:childTnLst>
                                </p:cTn>
                              </p:par>
                              <p:par>
                                <p:cTn id="31" presetID="23" presetClass="entr" presetSubtype="288" fill="hold" nodeType="withEffect">
                                  <p:stCondLst>
                                    <p:cond delay="0"/>
                                  </p:stCondLst>
                                  <p:childTnLst>
                                    <p:set>
                                      <p:cBhvr>
                                        <p:cTn id="32" dur="1" fill="hold">
                                          <p:stCondLst>
                                            <p:cond delay="0"/>
                                          </p:stCondLst>
                                        </p:cTn>
                                        <p:tgtEl>
                                          <p:spTgt spid="21508"/>
                                        </p:tgtEl>
                                        <p:attrNameLst>
                                          <p:attrName>style.visibility</p:attrName>
                                        </p:attrNameLst>
                                      </p:cBhvr>
                                      <p:to>
                                        <p:strVal val="visible"/>
                                      </p:to>
                                    </p:set>
                                    <p:anim calcmode="lin" valueType="num">
                                      <p:cBhvr>
                                        <p:cTn id="33" dur="3500" fill="hold"/>
                                        <p:tgtEl>
                                          <p:spTgt spid="21508"/>
                                        </p:tgtEl>
                                        <p:attrNameLst>
                                          <p:attrName>ppt_w</p:attrName>
                                        </p:attrNameLst>
                                      </p:cBhvr>
                                      <p:tavLst>
                                        <p:tav tm="0">
                                          <p:val>
                                            <p:strVal val="4/3*#ppt_w"/>
                                          </p:val>
                                        </p:tav>
                                        <p:tav tm="100000">
                                          <p:val>
                                            <p:strVal val="#ppt_w"/>
                                          </p:val>
                                        </p:tav>
                                      </p:tavLst>
                                    </p:anim>
                                    <p:anim calcmode="lin" valueType="num">
                                      <p:cBhvr>
                                        <p:cTn id="34" dur="3500" fill="hold"/>
                                        <p:tgtEl>
                                          <p:spTgt spid="21508"/>
                                        </p:tgtEl>
                                        <p:attrNameLst>
                                          <p:attrName>ppt_h</p:attrName>
                                        </p:attrNameLst>
                                      </p:cBhvr>
                                      <p:tavLst>
                                        <p:tav tm="0">
                                          <p:val>
                                            <p:strVal val="4/3*#ppt_h"/>
                                          </p:val>
                                        </p:tav>
                                        <p:tav tm="100000">
                                          <p:val>
                                            <p:strVal val="#ppt_h"/>
                                          </p:val>
                                        </p:tav>
                                      </p:tavLst>
                                    </p:anim>
                                  </p:childTnLst>
                                </p:cTn>
                              </p:par>
                            </p:childTnLst>
                          </p:cTn>
                        </p:par>
                        <p:par>
                          <p:cTn id="35" fill="hold">
                            <p:stCondLst>
                              <p:cond delay="3500"/>
                            </p:stCondLst>
                            <p:childTnLst>
                              <p:par>
                                <p:cTn id="36" presetID="23" presetClass="entr" presetSubtype="16" fill="hold" grpId="0" nodeType="after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p:cTn id="38" dur="2000" fill="hold"/>
                                        <p:tgtEl>
                                          <p:spTgt spid="13"/>
                                        </p:tgtEl>
                                        <p:attrNameLst>
                                          <p:attrName>ppt_w</p:attrName>
                                        </p:attrNameLst>
                                      </p:cBhvr>
                                      <p:tavLst>
                                        <p:tav tm="0">
                                          <p:val>
                                            <p:fltVal val="0"/>
                                          </p:val>
                                        </p:tav>
                                        <p:tav tm="100000">
                                          <p:val>
                                            <p:strVal val="#ppt_w"/>
                                          </p:val>
                                        </p:tav>
                                      </p:tavLst>
                                    </p:anim>
                                    <p:anim calcmode="lin" valueType="num">
                                      <p:cBhvr>
                                        <p:cTn id="39" dur="2000" fill="hold"/>
                                        <p:tgtEl>
                                          <p:spTgt spid="13"/>
                                        </p:tgtEl>
                                        <p:attrNameLst>
                                          <p:attrName>ppt_h</p:attrName>
                                        </p:attrNameLst>
                                      </p:cBhvr>
                                      <p:tavLst>
                                        <p:tav tm="0">
                                          <p:val>
                                            <p:fltVal val="0"/>
                                          </p:val>
                                        </p:tav>
                                        <p:tav tm="100000">
                                          <p:val>
                                            <p:strVal val="#ppt_h"/>
                                          </p:val>
                                        </p:tav>
                                      </p:tavLst>
                                    </p:anim>
                                  </p:childTnLst>
                                </p:cTn>
                              </p:par>
                            </p:childTnLst>
                          </p:cTn>
                        </p:par>
                        <p:par>
                          <p:cTn id="40" fill="hold">
                            <p:stCondLst>
                              <p:cond delay="5500"/>
                            </p:stCondLst>
                            <p:childTnLst>
                              <p:par>
                                <p:cTn id="41" presetID="40" presetClass="entr" presetSubtype="0" fill="hold" grpId="0" nodeType="afterEffect">
                                  <p:stCondLst>
                                    <p:cond delay="1000"/>
                                  </p:stCondLst>
                                  <p:iterate type="lt">
                                    <p:tmPct val="10000"/>
                                  </p:iterate>
                                  <p:childTnLst>
                                    <p:set>
                                      <p:cBhvr>
                                        <p:cTn id="42" dur="1" fill="hold">
                                          <p:stCondLst>
                                            <p:cond delay="0"/>
                                          </p:stCondLst>
                                        </p:cTn>
                                        <p:tgtEl>
                                          <p:spTgt spid="12"/>
                                        </p:tgtEl>
                                        <p:attrNameLst>
                                          <p:attrName>style.visibility</p:attrName>
                                        </p:attrNameLst>
                                      </p:cBhvr>
                                      <p:to>
                                        <p:strVal val="visible"/>
                                      </p:to>
                                    </p:set>
                                    <p:animEffect transition="in" filter="fade">
                                      <p:cBhvr>
                                        <p:cTn id="43" dur="1000"/>
                                        <p:tgtEl>
                                          <p:spTgt spid="12"/>
                                        </p:tgtEl>
                                      </p:cBhvr>
                                    </p:animEffect>
                                    <p:anim calcmode="lin" valueType="num">
                                      <p:cBhvr>
                                        <p:cTn id="44" dur="1000" fill="hold"/>
                                        <p:tgtEl>
                                          <p:spTgt spid="12"/>
                                        </p:tgtEl>
                                        <p:attrNameLst>
                                          <p:attrName>ppt_x</p:attrName>
                                        </p:attrNameLst>
                                      </p:cBhvr>
                                      <p:tavLst>
                                        <p:tav tm="0">
                                          <p:val>
                                            <p:strVal val="#ppt_x-.1"/>
                                          </p:val>
                                        </p:tav>
                                        <p:tav tm="100000">
                                          <p:val>
                                            <p:strVal val="#ppt_x"/>
                                          </p:val>
                                        </p:tav>
                                      </p:tavLst>
                                    </p:anim>
                                    <p:anim calcmode="lin" valueType="num">
                                      <p:cBhvr>
                                        <p:cTn id="45"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81" grpId="0" animBg="1"/>
      <p:bldP spid="28682" grpId="0" animBg="1"/>
      <p:bldP spid="28683" grpId="0" animBg="1"/>
      <p:bldP spid="28684" grpId="0" animBg="1"/>
      <p:bldP spid="28685" grpId="0" animBg="1"/>
      <p:bldP spid="12" grpId="0"/>
      <p:bldP spid="13"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8" name="Picture 5" descr="Mariposas%20Burbujas_800"/>
          <p:cNvPicPr>
            <a:picLocks noChangeAspect="1" noChangeArrowheads="1"/>
          </p:cNvPicPr>
          <p:nvPr/>
        </p:nvPicPr>
        <p:blipFill>
          <a:blip r:embed="rId2" cstate="print"/>
          <a:stretch>
            <a:fillRect/>
          </a:stretch>
        </p:blipFill>
        <p:spPr bwMode="auto">
          <a:xfrm>
            <a:off x="2973" y="11113"/>
            <a:ext cx="9138054" cy="5694362"/>
          </a:xfrm>
          <a:prstGeom prst="rect">
            <a:avLst/>
          </a:prstGeom>
          <a:noFill/>
          <a:ln w="9525">
            <a:noFill/>
            <a:miter lim="800000"/>
            <a:headEnd/>
            <a:tailEnd/>
          </a:ln>
        </p:spPr>
      </p:pic>
      <p:sp>
        <p:nvSpPr>
          <p:cNvPr id="36872" name="AutoShape 8"/>
          <p:cNvSpPr>
            <a:spLocks noChangeArrowheads="1"/>
          </p:cNvSpPr>
          <p:nvPr/>
        </p:nvSpPr>
        <p:spPr bwMode="auto">
          <a:xfrm>
            <a:off x="-180528" y="0"/>
            <a:ext cx="9324528" cy="5715000"/>
          </a:xfrm>
          <a:prstGeom prst="rtTriangle">
            <a:avLst/>
          </a:prstGeom>
          <a:solidFill>
            <a:schemeClr val="bg1"/>
          </a:solidFill>
          <a:ln w="9525">
            <a:solidFill>
              <a:schemeClr val="bg1"/>
            </a:solidFill>
            <a:miter lim="800000"/>
            <a:headEnd/>
            <a:tailEnd/>
          </a:ln>
        </p:spPr>
        <p:txBody>
          <a:bodyPr wrap="none" lIns="82936" tIns="41469" rIns="82936" bIns="41469" anchor="ctr"/>
          <a:lstStyle/>
          <a:p>
            <a:pPr>
              <a:lnSpc>
                <a:spcPct val="93000"/>
              </a:lnSpc>
              <a:buClr>
                <a:srgbClr val="000000"/>
              </a:buClr>
              <a:buSzPct val="45000"/>
              <a:buFont typeface="Wingdings" pitchFamily="2" charset="2"/>
              <a:buNone/>
              <a:defRPr/>
            </a:pPr>
            <a:endParaRPr lang="es-ES"/>
          </a:p>
        </p:txBody>
      </p:sp>
      <p:sp>
        <p:nvSpPr>
          <p:cNvPr id="36873" name="AutoShape 9"/>
          <p:cNvSpPr>
            <a:spLocks noChangeArrowheads="1"/>
          </p:cNvSpPr>
          <p:nvPr/>
        </p:nvSpPr>
        <p:spPr bwMode="auto">
          <a:xfrm flipH="1" flipV="1">
            <a:off x="-180528" y="0"/>
            <a:ext cx="9324528" cy="5715000"/>
          </a:xfrm>
          <a:prstGeom prst="rtTriangle">
            <a:avLst/>
          </a:prstGeom>
          <a:solidFill>
            <a:schemeClr val="bg1"/>
          </a:solidFill>
          <a:ln w="9525">
            <a:solidFill>
              <a:schemeClr val="bg1"/>
            </a:solidFill>
            <a:miter lim="800000"/>
            <a:headEnd/>
            <a:tailEnd/>
          </a:ln>
        </p:spPr>
        <p:txBody>
          <a:bodyPr wrap="none" lIns="82936" tIns="41469" rIns="82936" bIns="41469" anchor="ctr"/>
          <a:lstStyle/>
          <a:p>
            <a:pPr>
              <a:lnSpc>
                <a:spcPct val="93000"/>
              </a:lnSpc>
              <a:buClr>
                <a:srgbClr val="000000"/>
              </a:buClr>
              <a:buSzPct val="45000"/>
              <a:buFont typeface="Wingdings" pitchFamily="2" charset="2"/>
              <a:buNone/>
              <a:defRPr/>
            </a:pPr>
            <a:endParaRPr lang="es-ES"/>
          </a:p>
        </p:txBody>
      </p:sp>
      <p:sp>
        <p:nvSpPr>
          <p:cNvPr id="6" name="5 CuadroTexto"/>
          <p:cNvSpPr txBox="1"/>
          <p:nvPr/>
        </p:nvSpPr>
        <p:spPr>
          <a:xfrm>
            <a:off x="179512" y="4657700"/>
            <a:ext cx="864096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Hoy en día es uno de los principales atractivos turísticos de la ciudad y es utilizado para eventos culturales, incluyendo el prestigioso Festival Internacional de Teatro Clásico de Mérida. </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7" name="6 CuadroTexto"/>
          <p:cNvSpPr txBox="1"/>
          <p:nvPr/>
        </p:nvSpPr>
        <p:spPr>
          <a:xfrm>
            <a:off x="2627784" y="1777380"/>
            <a:ext cx="3240360" cy="461665"/>
          </a:xfrm>
          <a:prstGeom prst="rect">
            <a:avLst/>
          </a:prstGeom>
          <a:noFill/>
        </p:spPr>
        <p:txBody>
          <a:bodyPr wrap="square" rtlCol="0">
            <a:spAutoFit/>
          </a:bodyPr>
          <a:lstStyle/>
          <a:p>
            <a:r>
              <a:rPr lang="es-ES" sz="2400" b="1" i="1" dirty="0" smtClean="0">
                <a:effectLst>
                  <a:glow rad="101600">
                    <a:srgbClr val="C00000">
                      <a:alpha val="60000"/>
                    </a:srgbClr>
                  </a:glow>
                  <a:outerShdw blurRad="38100" dist="38100" dir="2700000" algn="tl">
                    <a:srgbClr val="000000">
                      <a:alpha val="43137"/>
                    </a:srgbClr>
                  </a:outerShdw>
                </a:effectLst>
                <a:latin typeface="Lucida Bright" pitchFamily="18" charset="0"/>
              </a:rPr>
              <a:t>Casa del anfiteatro</a:t>
            </a:r>
            <a:endParaRPr lang="es-ES" sz="2400" b="1"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250" advTm="27000">
        <p14:flip dir="l"/>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8" fill="hold" grpId="0" nodeType="withEffect">
                                  <p:stCondLst>
                                    <p:cond delay="0"/>
                                  </p:stCondLst>
                                  <p:childTnLst>
                                    <p:anim calcmode="lin" valueType="num">
                                      <p:cBhvr>
                                        <p:cTn id="6" dur="3000"/>
                                        <p:tgtEl>
                                          <p:spTgt spid="36872"/>
                                        </p:tgtEl>
                                        <p:attrNameLst>
                                          <p:attrName>ppt_x</p:attrName>
                                        </p:attrNameLst>
                                      </p:cBhvr>
                                      <p:tavLst>
                                        <p:tav tm="0">
                                          <p:val>
                                            <p:strVal val="ppt_x"/>
                                          </p:val>
                                        </p:tav>
                                        <p:tav tm="100000">
                                          <p:val>
                                            <p:strVal val="ppt_x-ppt_w/2"/>
                                          </p:val>
                                        </p:tav>
                                      </p:tavLst>
                                    </p:anim>
                                    <p:anim calcmode="lin" valueType="num">
                                      <p:cBhvr>
                                        <p:cTn id="7" dur="3000"/>
                                        <p:tgtEl>
                                          <p:spTgt spid="36872"/>
                                        </p:tgtEl>
                                        <p:attrNameLst>
                                          <p:attrName>ppt_y</p:attrName>
                                        </p:attrNameLst>
                                      </p:cBhvr>
                                      <p:tavLst>
                                        <p:tav tm="0">
                                          <p:val>
                                            <p:strVal val="ppt_y"/>
                                          </p:val>
                                        </p:tav>
                                        <p:tav tm="100000">
                                          <p:val>
                                            <p:strVal val="ppt_y"/>
                                          </p:val>
                                        </p:tav>
                                      </p:tavLst>
                                    </p:anim>
                                    <p:anim calcmode="lin" valueType="num">
                                      <p:cBhvr>
                                        <p:cTn id="8" dur="3000"/>
                                        <p:tgtEl>
                                          <p:spTgt spid="36872"/>
                                        </p:tgtEl>
                                        <p:attrNameLst>
                                          <p:attrName>ppt_w</p:attrName>
                                        </p:attrNameLst>
                                      </p:cBhvr>
                                      <p:tavLst>
                                        <p:tav tm="0">
                                          <p:val>
                                            <p:strVal val="ppt_w"/>
                                          </p:val>
                                        </p:tav>
                                        <p:tav tm="100000">
                                          <p:val>
                                            <p:fltVal val="0"/>
                                          </p:val>
                                        </p:tav>
                                      </p:tavLst>
                                    </p:anim>
                                    <p:anim calcmode="lin" valueType="num">
                                      <p:cBhvr>
                                        <p:cTn id="9" dur="3000"/>
                                        <p:tgtEl>
                                          <p:spTgt spid="36872"/>
                                        </p:tgtEl>
                                        <p:attrNameLst>
                                          <p:attrName>ppt_h</p:attrName>
                                        </p:attrNameLst>
                                      </p:cBhvr>
                                      <p:tavLst>
                                        <p:tav tm="0">
                                          <p:val>
                                            <p:strVal val="ppt_h"/>
                                          </p:val>
                                        </p:tav>
                                        <p:tav tm="100000">
                                          <p:val>
                                            <p:strVal val="ppt_h"/>
                                          </p:val>
                                        </p:tav>
                                      </p:tavLst>
                                    </p:anim>
                                    <p:set>
                                      <p:cBhvr>
                                        <p:cTn id="10" dur="1" fill="hold">
                                          <p:stCondLst>
                                            <p:cond delay="2999"/>
                                          </p:stCondLst>
                                        </p:cTn>
                                        <p:tgtEl>
                                          <p:spTgt spid="36872"/>
                                        </p:tgtEl>
                                        <p:attrNameLst>
                                          <p:attrName>style.visibility</p:attrName>
                                        </p:attrNameLst>
                                      </p:cBhvr>
                                      <p:to>
                                        <p:strVal val="hidden"/>
                                      </p:to>
                                    </p:set>
                                  </p:childTnLst>
                                </p:cTn>
                              </p:par>
                              <p:par>
                                <p:cTn id="11" presetID="17" presetClass="exit" presetSubtype="1" fill="hold" grpId="0" nodeType="withEffect">
                                  <p:stCondLst>
                                    <p:cond delay="0"/>
                                  </p:stCondLst>
                                  <p:childTnLst>
                                    <p:anim calcmode="lin" valueType="num">
                                      <p:cBhvr>
                                        <p:cTn id="12" dur="3000"/>
                                        <p:tgtEl>
                                          <p:spTgt spid="36873"/>
                                        </p:tgtEl>
                                        <p:attrNameLst>
                                          <p:attrName>ppt_x</p:attrName>
                                        </p:attrNameLst>
                                      </p:cBhvr>
                                      <p:tavLst>
                                        <p:tav tm="0">
                                          <p:val>
                                            <p:strVal val="ppt_x"/>
                                          </p:val>
                                        </p:tav>
                                        <p:tav tm="100000">
                                          <p:val>
                                            <p:strVal val="ppt_x"/>
                                          </p:val>
                                        </p:tav>
                                      </p:tavLst>
                                    </p:anim>
                                    <p:anim calcmode="lin" valueType="num">
                                      <p:cBhvr>
                                        <p:cTn id="13" dur="3000"/>
                                        <p:tgtEl>
                                          <p:spTgt spid="36873"/>
                                        </p:tgtEl>
                                        <p:attrNameLst>
                                          <p:attrName>ppt_y</p:attrName>
                                        </p:attrNameLst>
                                      </p:cBhvr>
                                      <p:tavLst>
                                        <p:tav tm="0">
                                          <p:val>
                                            <p:strVal val="ppt_y"/>
                                          </p:val>
                                        </p:tav>
                                        <p:tav tm="100000">
                                          <p:val>
                                            <p:strVal val="ppt_y-ppt_h/2"/>
                                          </p:val>
                                        </p:tav>
                                      </p:tavLst>
                                    </p:anim>
                                    <p:anim calcmode="lin" valueType="num">
                                      <p:cBhvr>
                                        <p:cTn id="14" dur="3000"/>
                                        <p:tgtEl>
                                          <p:spTgt spid="36873"/>
                                        </p:tgtEl>
                                        <p:attrNameLst>
                                          <p:attrName>ppt_w</p:attrName>
                                        </p:attrNameLst>
                                      </p:cBhvr>
                                      <p:tavLst>
                                        <p:tav tm="0">
                                          <p:val>
                                            <p:strVal val="ppt_w"/>
                                          </p:val>
                                        </p:tav>
                                        <p:tav tm="100000">
                                          <p:val>
                                            <p:strVal val="ppt_w"/>
                                          </p:val>
                                        </p:tav>
                                      </p:tavLst>
                                    </p:anim>
                                    <p:anim calcmode="lin" valueType="num">
                                      <p:cBhvr>
                                        <p:cTn id="15" dur="3000"/>
                                        <p:tgtEl>
                                          <p:spTgt spid="36873"/>
                                        </p:tgtEl>
                                        <p:attrNameLst>
                                          <p:attrName>ppt_h</p:attrName>
                                        </p:attrNameLst>
                                      </p:cBhvr>
                                      <p:tavLst>
                                        <p:tav tm="0">
                                          <p:val>
                                            <p:strVal val="ppt_h"/>
                                          </p:val>
                                        </p:tav>
                                        <p:tav tm="100000">
                                          <p:val>
                                            <p:fltVal val="0"/>
                                          </p:val>
                                        </p:tav>
                                      </p:tavLst>
                                    </p:anim>
                                    <p:set>
                                      <p:cBhvr>
                                        <p:cTn id="16" dur="1" fill="hold">
                                          <p:stCondLst>
                                            <p:cond delay="2999"/>
                                          </p:stCondLst>
                                        </p:cTn>
                                        <p:tgtEl>
                                          <p:spTgt spid="36873"/>
                                        </p:tgtEl>
                                        <p:attrNameLst>
                                          <p:attrName>style.visibility</p:attrName>
                                        </p:attrNameLst>
                                      </p:cBhvr>
                                      <p:to>
                                        <p:strVal val="hidden"/>
                                      </p:to>
                                    </p:set>
                                  </p:childTnLst>
                                </p:cTn>
                              </p:par>
                              <p:par>
                                <p:cTn id="17" presetID="2" presetClass="entr" presetSubtype="9" fill="hold" nodeType="withEffect">
                                  <p:stCondLst>
                                    <p:cond delay="0"/>
                                  </p:stCondLst>
                                  <p:childTnLst>
                                    <p:set>
                                      <p:cBhvr>
                                        <p:cTn id="18" dur="1" fill="hold">
                                          <p:stCondLst>
                                            <p:cond delay="0"/>
                                          </p:stCondLst>
                                        </p:cTn>
                                        <p:tgtEl>
                                          <p:spTgt spid="26628"/>
                                        </p:tgtEl>
                                        <p:attrNameLst>
                                          <p:attrName>style.visibility</p:attrName>
                                        </p:attrNameLst>
                                      </p:cBhvr>
                                      <p:to>
                                        <p:strVal val="visible"/>
                                      </p:to>
                                    </p:set>
                                    <p:anim calcmode="lin" valueType="num">
                                      <p:cBhvr additive="base">
                                        <p:cTn id="19" dur="3000" fill="hold"/>
                                        <p:tgtEl>
                                          <p:spTgt spid="26628"/>
                                        </p:tgtEl>
                                        <p:attrNameLst>
                                          <p:attrName>ppt_x</p:attrName>
                                        </p:attrNameLst>
                                      </p:cBhvr>
                                      <p:tavLst>
                                        <p:tav tm="0">
                                          <p:val>
                                            <p:strVal val="0-#ppt_w/2"/>
                                          </p:val>
                                        </p:tav>
                                        <p:tav tm="100000">
                                          <p:val>
                                            <p:strVal val="#ppt_x"/>
                                          </p:val>
                                        </p:tav>
                                      </p:tavLst>
                                    </p:anim>
                                    <p:anim calcmode="lin" valueType="num">
                                      <p:cBhvr additive="base">
                                        <p:cTn id="20" dur="3000" fill="hold"/>
                                        <p:tgtEl>
                                          <p:spTgt spid="26628"/>
                                        </p:tgtEl>
                                        <p:attrNameLst>
                                          <p:attrName>ppt_y</p:attrName>
                                        </p:attrNameLst>
                                      </p:cBhvr>
                                      <p:tavLst>
                                        <p:tav tm="0">
                                          <p:val>
                                            <p:strVal val="0-#ppt_h/2"/>
                                          </p:val>
                                        </p:tav>
                                        <p:tav tm="100000">
                                          <p:val>
                                            <p:strVal val="#ppt_y"/>
                                          </p:val>
                                        </p:tav>
                                      </p:tavLst>
                                    </p:anim>
                                  </p:childTnLst>
                                </p:cTn>
                              </p:par>
                            </p:childTnLst>
                          </p:cTn>
                        </p:par>
                        <p:par>
                          <p:cTn id="21" fill="hold">
                            <p:stCondLst>
                              <p:cond delay="3000"/>
                            </p:stCondLst>
                            <p:childTnLst>
                              <p:par>
                                <p:cTn id="22" presetID="23" presetClass="entr" presetSubtype="16" fill="hold" grpId="0" nodeType="afterEffect">
                                  <p:stCondLst>
                                    <p:cond delay="0"/>
                                  </p:stCondLst>
                                  <p:childTnLst>
                                    <p:set>
                                      <p:cBhvr>
                                        <p:cTn id="23" dur="1" fill="hold">
                                          <p:stCondLst>
                                            <p:cond delay="0"/>
                                          </p:stCondLst>
                                        </p:cTn>
                                        <p:tgtEl>
                                          <p:spTgt spid="7"/>
                                        </p:tgtEl>
                                        <p:attrNameLst>
                                          <p:attrName>style.visibility</p:attrName>
                                        </p:attrNameLst>
                                      </p:cBhvr>
                                      <p:to>
                                        <p:strVal val="visible"/>
                                      </p:to>
                                    </p:set>
                                    <p:anim calcmode="lin" valueType="num">
                                      <p:cBhvr>
                                        <p:cTn id="24" dur="2000" fill="hold"/>
                                        <p:tgtEl>
                                          <p:spTgt spid="7"/>
                                        </p:tgtEl>
                                        <p:attrNameLst>
                                          <p:attrName>ppt_w</p:attrName>
                                        </p:attrNameLst>
                                      </p:cBhvr>
                                      <p:tavLst>
                                        <p:tav tm="0">
                                          <p:val>
                                            <p:fltVal val="0"/>
                                          </p:val>
                                        </p:tav>
                                        <p:tav tm="100000">
                                          <p:val>
                                            <p:strVal val="#ppt_w"/>
                                          </p:val>
                                        </p:tav>
                                      </p:tavLst>
                                    </p:anim>
                                    <p:anim calcmode="lin" valueType="num">
                                      <p:cBhvr>
                                        <p:cTn id="25" dur="2000" fill="hold"/>
                                        <p:tgtEl>
                                          <p:spTgt spid="7"/>
                                        </p:tgtEl>
                                        <p:attrNameLst>
                                          <p:attrName>ppt_h</p:attrName>
                                        </p:attrNameLst>
                                      </p:cBhvr>
                                      <p:tavLst>
                                        <p:tav tm="0">
                                          <p:val>
                                            <p:fltVal val="0"/>
                                          </p:val>
                                        </p:tav>
                                        <p:tav tm="100000">
                                          <p:val>
                                            <p:strVal val="#ppt_h"/>
                                          </p:val>
                                        </p:tav>
                                      </p:tavLst>
                                    </p:anim>
                                  </p:childTnLst>
                                </p:cTn>
                              </p:par>
                            </p:childTnLst>
                          </p:cTn>
                        </p:par>
                        <p:par>
                          <p:cTn id="26" fill="hold">
                            <p:stCondLst>
                              <p:cond delay="5000"/>
                            </p:stCondLst>
                            <p:childTnLst>
                              <p:par>
                                <p:cTn id="27" presetID="40" presetClass="entr" presetSubtype="0" fill="hold" grpId="0" nodeType="afterEffect">
                                  <p:stCondLst>
                                    <p:cond delay="1000"/>
                                  </p:stCondLst>
                                  <p:iterate type="lt">
                                    <p:tmPct val="10000"/>
                                  </p:iterate>
                                  <p:childTnLst>
                                    <p:set>
                                      <p:cBhvr>
                                        <p:cTn id="28" dur="1" fill="hold">
                                          <p:stCondLst>
                                            <p:cond delay="0"/>
                                          </p:stCondLst>
                                        </p:cTn>
                                        <p:tgtEl>
                                          <p:spTgt spid="6"/>
                                        </p:tgtEl>
                                        <p:attrNameLst>
                                          <p:attrName>style.visibility</p:attrName>
                                        </p:attrNameLst>
                                      </p:cBhvr>
                                      <p:to>
                                        <p:strVal val="visible"/>
                                      </p:to>
                                    </p:set>
                                    <p:animEffect transition="in" filter="fade">
                                      <p:cBhvr>
                                        <p:cTn id="29" dur="1000"/>
                                        <p:tgtEl>
                                          <p:spTgt spid="6"/>
                                        </p:tgtEl>
                                      </p:cBhvr>
                                    </p:animEffect>
                                    <p:anim calcmode="lin" valueType="num">
                                      <p:cBhvr>
                                        <p:cTn id="30" dur="1000" fill="hold"/>
                                        <p:tgtEl>
                                          <p:spTgt spid="6"/>
                                        </p:tgtEl>
                                        <p:attrNameLst>
                                          <p:attrName>ppt_x</p:attrName>
                                        </p:attrNameLst>
                                      </p:cBhvr>
                                      <p:tavLst>
                                        <p:tav tm="0">
                                          <p:val>
                                            <p:strVal val="#ppt_x-.1"/>
                                          </p:val>
                                        </p:tav>
                                        <p:tav tm="100000">
                                          <p:val>
                                            <p:strVal val="#ppt_x"/>
                                          </p:val>
                                        </p:tav>
                                      </p:tavLst>
                                    </p:anim>
                                    <p:anim calcmode="lin" valueType="num">
                                      <p:cBhvr>
                                        <p:cTn id="31"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72" grpId="0" animBg="1"/>
      <p:bldP spid="36873" grpId="0" animBg="1"/>
      <p:bldP spid="6" grpId="0"/>
      <p:bldP spid="7"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344827 - copia.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8" name="7 Rectángulo"/>
          <p:cNvSpPr/>
          <p:nvPr/>
        </p:nvSpPr>
        <p:spPr>
          <a:xfrm>
            <a:off x="0" y="0"/>
            <a:ext cx="9144000" cy="5715000"/>
          </a:xfrm>
          <a:prstGeom prst="rect">
            <a:avLst/>
          </a:prstGeom>
          <a:solidFill>
            <a:schemeClr val="accent3">
              <a:lumMod val="7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10" name="9 Rectángulo"/>
          <p:cNvSpPr/>
          <p:nvPr/>
        </p:nvSpPr>
        <p:spPr>
          <a:xfrm>
            <a:off x="0" y="0"/>
            <a:ext cx="9144000" cy="5715000"/>
          </a:xfrm>
          <a:prstGeom prst="rect">
            <a:avLst/>
          </a:prstGeom>
          <a:solidFill>
            <a:schemeClr val="accent6">
              <a:lumMod val="60000"/>
              <a:lumOff val="4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6" name="5 CuadroTexto"/>
          <p:cNvSpPr txBox="1"/>
          <p:nvPr/>
        </p:nvSpPr>
        <p:spPr>
          <a:xfrm>
            <a:off x="683568" y="4873724"/>
            <a:ext cx="763284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 un destino imperdible para los amantes de la historia y la arqueología y una ventana al pasado romano de España.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17000">
        <p:split orient="vert"/>
      </p:transition>
    </mc:Choice>
    <mc:Fallback xmlns="">
      <p:transition spd="slow" advTm="17000">
        <p:split orient="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xit" presetSubtype="37" fill="hold" grpId="0" nodeType="withEffect">
                                  <p:stCondLst>
                                    <p:cond delay="0"/>
                                  </p:stCondLst>
                                  <p:childTnLst>
                                    <p:animEffect transition="out" filter="barn(outVertical)">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3000"/>
                                        <p:tgtEl>
                                          <p:spTgt spid="10"/>
                                        </p:tgtEl>
                                      </p:cBhvr>
                                    </p:animEffect>
                                    <p:set>
                                      <p:cBhvr>
                                        <p:cTn id="10" dur="1" fill="hold">
                                          <p:stCondLst>
                                            <p:cond delay="2999"/>
                                          </p:stCondLst>
                                        </p:cTn>
                                        <p:tgtEl>
                                          <p:spTgt spid="10"/>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17"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strVal val="#ppt_h"/>
                                          </p:val>
                                        </p:tav>
                                        <p:tav tm="100000">
                                          <p:val>
                                            <p:strVal val="#ppt_h"/>
                                          </p:val>
                                        </p:tav>
                                      </p:tavLst>
                                    </p:anim>
                                  </p:childTnLst>
                                </p:cTn>
                              </p:par>
                            </p:childTnLst>
                          </p:cTn>
                        </p:par>
                        <p:par>
                          <p:cTn id="19" fill="hold">
                            <p:stCondLst>
                              <p:cond delay="3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animBg="1"/>
      <p:bldP spid="6"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Color 02.jpg"/>
          <p:cNvPicPr>
            <a:picLocks noChangeAspect="1"/>
          </p:cNvPicPr>
          <p:nvPr/>
        </p:nvPicPr>
        <p:blipFill>
          <a:blip r:embed="rId2" cstate="print"/>
          <a:stretch>
            <a:fillRect/>
          </a:stretch>
        </p:blipFill>
        <p:spPr bwMode="auto">
          <a:xfrm>
            <a:off x="-1270" y="0"/>
            <a:ext cx="9146540" cy="5715000"/>
          </a:xfrm>
          <a:prstGeom prst="rect">
            <a:avLst/>
          </a:prstGeom>
          <a:noFill/>
          <a:ln w="9525">
            <a:noFill/>
            <a:miter lim="800000"/>
            <a:headEnd/>
            <a:tailEnd/>
          </a:ln>
        </p:spPr>
      </p:pic>
      <p:pic>
        <p:nvPicPr>
          <p:cNvPr id="5" name="4 Imagen" descr="Naranja oscuro.jpg"/>
          <p:cNvPicPr>
            <a:picLocks noChangeAspect="1"/>
          </p:cNvPicPr>
          <p:nvPr/>
        </p:nvPicPr>
        <p:blipFill>
          <a:blip r:embed="rId2" cstate="print"/>
          <a:stretch>
            <a:fillRect/>
          </a:stretch>
        </p:blipFill>
        <p:spPr bwMode="auto">
          <a:xfrm>
            <a:off x="0" y="0"/>
            <a:ext cx="9144000" cy="5713413"/>
          </a:xfrm>
          <a:prstGeom prst="rect">
            <a:avLst/>
          </a:prstGeom>
          <a:noFill/>
          <a:ln w="9525">
            <a:noFill/>
            <a:miter lim="800000"/>
            <a:headEnd/>
            <a:tailEnd/>
          </a:ln>
        </p:spPr>
      </p:pic>
      <p:pic>
        <p:nvPicPr>
          <p:cNvPr id="6" name="5 Imagen" descr="Naranja oscuro.jpg"/>
          <p:cNvPicPr>
            <a:picLocks noChangeAspect="1"/>
          </p:cNvPicPr>
          <p:nvPr/>
        </p:nvPicPr>
        <p:blipFill>
          <a:blip r:embed="rId2" cstate="print"/>
          <a:stretch>
            <a:fillRect/>
          </a:stretch>
        </p:blipFill>
        <p:spPr bwMode="auto">
          <a:xfrm>
            <a:off x="0" y="0"/>
            <a:ext cx="9144000" cy="5713413"/>
          </a:xfrm>
          <a:prstGeom prst="rect">
            <a:avLst/>
          </a:prstGeom>
          <a:solidFill>
            <a:srgbClr val="92D050"/>
          </a:solidFill>
          <a:ln w="9525">
            <a:noFill/>
            <a:miter lim="800000"/>
            <a:headEnd/>
            <a:tailEnd/>
          </a:ln>
        </p:spPr>
      </p:pic>
      <p:sp>
        <p:nvSpPr>
          <p:cNvPr id="8" name="7 CuadroTexto"/>
          <p:cNvSpPr txBox="1"/>
          <p:nvPr/>
        </p:nvSpPr>
        <p:spPr>
          <a:xfrm>
            <a:off x="611560" y="4657700"/>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Teatro Romano se encuentra situado en los límites de la ciudad romana y junto a el podemos ver el Anfiteatro Romano de Mérida, unas letrinas romanas, la Casa del Teatro, Aula Sacra y el Peristilo (los jardines), del Teatro Romano.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30000">
        <p14:vortex dir="r"/>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2" fill="hold" nodeType="withEffect">
                                  <p:stCondLst>
                                    <p:cond delay="0"/>
                                  </p:stCondLst>
                                  <p:iterate type="lt">
                                    <p:tmPct val="0"/>
                                  </p:iterate>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ppt_x</p:attrName>
                                        </p:attrNameLst>
                                      </p:cBhvr>
                                      <p:tavLst>
                                        <p:tav tm="0">
                                          <p:val>
                                            <p:strVal val="#ppt_x+#ppt_w/2"/>
                                          </p:val>
                                        </p:tav>
                                        <p:tav tm="100000">
                                          <p:val>
                                            <p:strVal val="#ppt_x"/>
                                          </p:val>
                                        </p:tav>
                                      </p:tavLst>
                                    </p:anim>
                                    <p:anim calcmode="lin" valueType="num">
                                      <p:cBhvr>
                                        <p:cTn id="8" dur="3000" fill="hold"/>
                                        <p:tgtEl>
                                          <p:spTgt spid="5"/>
                                        </p:tgtEl>
                                        <p:attrNameLst>
                                          <p:attrName>ppt_y</p:attrName>
                                        </p:attrNameLst>
                                      </p:cBhvr>
                                      <p:tavLst>
                                        <p:tav tm="0">
                                          <p:val>
                                            <p:strVal val="#ppt_y"/>
                                          </p:val>
                                        </p:tav>
                                        <p:tav tm="100000">
                                          <p:val>
                                            <p:strVal val="#ppt_y"/>
                                          </p:val>
                                        </p:tav>
                                      </p:tavLst>
                                    </p:anim>
                                    <p:anim calcmode="lin" valueType="num">
                                      <p:cBhvr>
                                        <p:cTn id="9" dur="3000" fill="hold"/>
                                        <p:tgtEl>
                                          <p:spTgt spid="5"/>
                                        </p:tgtEl>
                                        <p:attrNameLst>
                                          <p:attrName>ppt_w</p:attrName>
                                        </p:attrNameLst>
                                      </p:cBhvr>
                                      <p:tavLst>
                                        <p:tav tm="0">
                                          <p:val>
                                            <p:fltVal val="0"/>
                                          </p:val>
                                        </p:tav>
                                        <p:tav tm="100000">
                                          <p:val>
                                            <p:strVal val="#ppt_w"/>
                                          </p:val>
                                        </p:tav>
                                      </p:tavLst>
                                    </p:anim>
                                    <p:anim calcmode="lin" valueType="num">
                                      <p:cBhvr>
                                        <p:cTn id="10" dur="3000" fill="hold"/>
                                        <p:tgtEl>
                                          <p:spTgt spid="5"/>
                                        </p:tgtEl>
                                        <p:attrNameLst>
                                          <p:attrName>ppt_h</p:attrName>
                                        </p:attrNameLst>
                                      </p:cBhvr>
                                      <p:tavLst>
                                        <p:tav tm="0">
                                          <p:val>
                                            <p:strVal val="#ppt_h"/>
                                          </p:val>
                                        </p:tav>
                                        <p:tav tm="100000">
                                          <p:val>
                                            <p:strVal val="#ppt_h"/>
                                          </p:val>
                                        </p:tav>
                                      </p:tavLst>
                                    </p:anim>
                                  </p:childTnLst>
                                </p:cTn>
                              </p:par>
                              <p:par>
                                <p:cTn id="11" presetID="25" presetClass="entr" presetSubtype="0" fill="hold" nodeType="withEffect">
                                  <p:stCondLst>
                                    <p:cond delay="0"/>
                                  </p:stCondLst>
                                  <p:iterate type="lt">
                                    <p:tmPct val="0"/>
                                  </p:iterate>
                                  <p:childTnLst>
                                    <p:set>
                                      <p:cBhvr>
                                        <p:cTn id="12" dur="1" fill="hold">
                                          <p:stCondLst>
                                            <p:cond delay="0"/>
                                          </p:stCondLst>
                                        </p:cTn>
                                        <p:tgtEl>
                                          <p:spTgt spid="5"/>
                                        </p:tgtEl>
                                        <p:attrNameLst>
                                          <p:attrName>style.visibility</p:attrName>
                                        </p:attrNameLst>
                                      </p:cBhvr>
                                      <p:to>
                                        <p:strVal val="visible"/>
                                      </p:to>
                                    </p:set>
                                    <p:anim calcmode="lin" valueType="num">
                                      <p:cBhvr>
                                        <p:cTn id="13" dur="1500" decel="50000" fill="hold">
                                          <p:stCondLst>
                                            <p:cond delay="0"/>
                                          </p:stCondLst>
                                        </p:cTn>
                                        <p:tgtEl>
                                          <p:spTgt spid="5"/>
                                        </p:tgtEl>
                                        <p:attrNameLst>
                                          <p:attrName>style.rotation</p:attrName>
                                        </p:attrNameLst>
                                      </p:cBhvr>
                                      <p:tavLst>
                                        <p:tav tm="0">
                                          <p:val>
                                            <p:fltVal val="-90"/>
                                          </p:val>
                                        </p:tav>
                                        <p:tav tm="100000">
                                          <p:val>
                                            <p:fltVal val="0"/>
                                          </p:val>
                                        </p:tav>
                                      </p:tavLst>
                                    </p:anim>
                                    <p:anim calcmode="lin" valueType="num">
                                      <p:cBhvr>
                                        <p:cTn id="14" dur="1500" decel="50000" fill="hold">
                                          <p:stCondLst>
                                            <p:cond delay="0"/>
                                          </p:stCondLst>
                                        </p:cTn>
                                        <p:tgtEl>
                                          <p:spTgt spid="5"/>
                                        </p:tgtEl>
                                        <p:attrNameLst>
                                          <p:attrName>ppt_w</p:attrName>
                                        </p:attrNameLst>
                                      </p:cBhvr>
                                      <p:tavLst>
                                        <p:tav tm="0">
                                          <p:val>
                                            <p:strVal val="#ppt_w"/>
                                          </p:val>
                                        </p:tav>
                                        <p:tav tm="100000">
                                          <p:val>
                                            <p:strVal val="#ppt_w*.05"/>
                                          </p:val>
                                        </p:tav>
                                      </p:tavLst>
                                    </p:anim>
                                    <p:anim calcmode="lin" valueType="num">
                                      <p:cBhvr>
                                        <p:cTn id="15" dur="1500" accel="50000" fill="hold">
                                          <p:stCondLst>
                                            <p:cond delay="1500"/>
                                          </p:stCondLst>
                                        </p:cTn>
                                        <p:tgtEl>
                                          <p:spTgt spid="5"/>
                                        </p:tgtEl>
                                        <p:attrNameLst>
                                          <p:attrName>ppt_w</p:attrName>
                                        </p:attrNameLst>
                                      </p:cBhvr>
                                      <p:tavLst>
                                        <p:tav tm="0">
                                          <p:val>
                                            <p:strVal val="#ppt_w*.05"/>
                                          </p:val>
                                        </p:tav>
                                        <p:tav tm="100000">
                                          <p:val>
                                            <p:strVal val="#ppt_w"/>
                                          </p:val>
                                        </p:tav>
                                      </p:tavLst>
                                    </p:anim>
                                    <p:anim calcmode="lin" valueType="num">
                                      <p:cBhvr>
                                        <p:cTn id="16" dur="3000" fill="hold"/>
                                        <p:tgtEl>
                                          <p:spTgt spid="5"/>
                                        </p:tgtEl>
                                        <p:attrNameLst>
                                          <p:attrName>ppt_h</p:attrName>
                                        </p:attrNameLst>
                                      </p:cBhvr>
                                      <p:tavLst>
                                        <p:tav tm="0">
                                          <p:val>
                                            <p:strVal val="#ppt_h"/>
                                          </p:val>
                                        </p:tav>
                                        <p:tav tm="100000">
                                          <p:val>
                                            <p:strVal val="#ppt_h"/>
                                          </p:val>
                                        </p:tav>
                                      </p:tavLst>
                                    </p:anim>
                                    <p:anim calcmode="lin" valueType="num">
                                      <p:cBhvr>
                                        <p:cTn id="17" dur="1500" decel="50000" fill="hold">
                                          <p:stCondLst>
                                            <p:cond delay="0"/>
                                          </p:stCondLst>
                                        </p:cTn>
                                        <p:tgtEl>
                                          <p:spTgt spid="5"/>
                                        </p:tgtEl>
                                        <p:attrNameLst>
                                          <p:attrName>ppt_x</p:attrName>
                                        </p:attrNameLst>
                                      </p:cBhvr>
                                      <p:tavLst>
                                        <p:tav tm="0">
                                          <p:val>
                                            <p:strVal val="#ppt_x+.4"/>
                                          </p:val>
                                        </p:tav>
                                        <p:tav tm="100000">
                                          <p:val>
                                            <p:strVal val="#ppt_x"/>
                                          </p:val>
                                        </p:tav>
                                      </p:tavLst>
                                    </p:anim>
                                    <p:anim calcmode="lin" valueType="num">
                                      <p:cBhvr>
                                        <p:cTn id="18" dur="1500" decel="50000" fill="hold">
                                          <p:stCondLst>
                                            <p:cond delay="0"/>
                                          </p:stCondLst>
                                        </p:cTn>
                                        <p:tgtEl>
                                          <p:spTgt spid="5"/>
                                        </p:tgtEl>
                                        <p:attrNameLst>
                                          <p:attrName>ppt_y</p:attrName>
                                        </p:attrNameLst>
                                      </p:cBhvr>
                                      <p:tavLst>
                                        <p:tav tm="0">
                                          <p:val>
                                            <p:strVal val="#ppt_y-.2"/>
                                          </p:val>
                                        </p:tav>
                                        <p:tav tm="100000">
                                          <p:val>
                                            <p:strVal val="#ppt_y+.1"/>
                                          </p:val>
                                        </p:tav>
                                      </p:tavLst>
                                    </p:anim>
                                    <p:anim calcmode="lin" valueType="num">
                                      <p:cBhvr>
                                        <p:cTn id="19" dur="1500" accel="50000" fill="hold">
                                          <p:stCondLst>
                                            <p:cond delay="1500"/>
                                          </p:stCondLst>
                                        </p:cTn>
                                        <p:tgtEl>
                                          <p:spTgt spid="5"/>
                                        </p:tgtEl>
                                        <p:attrNameLst>
                                          <p:attrName>ppt_y</p:attrName>
                                        </p:attrNameLst>
                                      </p:cBhvr>
                                      <p:tavLst>
                                        <p:tav tm="0">
                                          <p:val>
                                            <p:strVal val="#ppt_y+.1"/>
                                          </p:val>
                                        </p:tav>
                                        <p:tav tm="100000">
                                          <p:val>
                                            <p:strVal val="#ppt_y"/>
                                          </p:val>
                                        </p:tav>
                                      </p:tavLst>
                                    </p:anim>
                                    <p:animEffect transition="in" filter="fade">
                                      <p:cBhvr>
                                        <p:cTn id="20" dur="3000" decel="50000">
                                          <p:stCondLst>
                                            <p:cond delay="0"/>
                                          </p:stCondLst>
                                        </p:cTn>
                                        <p:tgtEl>
                                          <p:spTgt spid="5"/>
                                        </p:tgtEl>
                                      </p:cBhvr>
                                    </p:animEffect>
                                  </p:childTnLst>
                                </p:cTn>
                              </p:par>
                              <p:par>
                                <p:cTn id="21" presetID="31" presetClass="exit" presetSubtype="0" fill="hold" nodeType="withEffect">
                                  <p:stCondLst>
                                    <p:cond delay="1000"/>
                                  </p:stCondLst>
                                  <p:iterate type="lt">
                                    <p:tmPct val="5000"/>
                                  </p:iterate>
                                  <p:childTnLst>
                                    <p:anim calcmode="lin" valueType="num">
                                      <p:cBhvr>
                                        <p:cTn id="22" dur="3000"/>
                                        <p:tgtEl>
                                          <p:spTgt spid="5"/>
                                        </p:tgtEl>
                                        <p:attrNameLst>
                                          <p:attrName>ppt_w</p:attrName>
                                        </p:attrNameLst>
                                      </p:cBhvr>
                                      <p:tavLst>
                                        <p:tav tm="0">
                                          <p:val>
                                            <p:strVal val="ppt_w"/>
                                          </p:val>
                                        </p:tav>
                                        <p:tav tm="100000">
                                          <p:val>
                                            <p:fltVal val="0"/>
                                          </p:val>
                                        </p:tav>
                                      </p:tavLst>
                                    </p:anim>
                                    <p:anim calcmode="lin" valueType="num">
                                      <p:cBhvr>
                                        <p:cTn id="23" dur="3000"/>
                                        <p:tgtEl>
                                          <p:spTgt spid="5"/>
                                        </p:tgtEl>
                                        <p:attrNameLst>
                                          <p:attrName>ppt_h</p:attrName>
                                        </p:attrNameLst>
                                      </p:cBhvr>
                                      <p:tavLst>
                                        <p:tav tm="0">
                                          <p:val>
                                            <p:strVal val="ppt_h"/>
                                          </p:val>
                                        </p:tav>
                                        <p:tav tm="100000">
                                          <p:val>
                                            <p:fltVal val="0"/>
                                          </p:val>
                                        </p:tav>
                                      </p:tavLst>
                                    </p:anim>
                                    <p:anim calcmode="lin" valueType="num">
                                      <p:cBhvr>
                                        <p:cTn id="24" dur="3000"/>
                                        <p:tgtEl>
                                          <p:spTgt spid="5"/>
                                        </p:tgtEl>
                                        <p:attrNameLst>
                                          <p:attrName>style.rotation</p:attrName>
                                        </p:attrNameLst>
                                      </p:cBhvr>
                                      <p:tavLst>
                                        <p:tav tm="0">
                                          <p:val>
                                            <p:fltVal val="0"/>
                                          </p:val>
                                        </p:tav>
                                        <p:tav tm="100000">
                                          <p:val>
                                            <p:fltVal val="90"/>
                                          </p:val>
                                        </p:tav>
                                      </p:tavLst>
                                    </p:anim>
                                    <p:animEffect transition="out" filter="fade">
                                      <p:cBhvr>
                                        <p:cTn id="25" dur="3000"/>
                                        <p:tgtEl>
                                          <p:spTgt spid="5"/>
                                        </p:tgtEl>
                                      </p:cBhvr>
                                    </p:animEffect>
                                    <p:set>
                                      <p:cBhvr>
                                        <p:cTn id="26" dur="1" fill="hold">
                                          <p:stCondLst>
                                            <p:cond delay="2999"/>
                                          </p:stCondLst>
                                        </p:cTn>
                                        <p:tgtEl>
                                          <p:spTgt spid="5"/>
                                        </p:tgtEl>
                                        <p:attrNameLst>
                                          <p:attrName>style.visibility</p:attrName>
                                        </p:attrNameLst>
                                      </p:cBhvr>
                                      <p:to>
                                        <p:strVal val="hidden"/>
                                      </p:to>
                                    </p:set>
                                  </p:childTnLst>
                                </p:cTn>
                              </p:par>
                              <p:par>
                                <p:cTn id="27" presetID="2" presetClass="exit" presetSubtype="9" fill="hold" nodeType="withEffect">
                                  <p:stCondLst>
                                    <p:cond delay="1000"/>
                                  </p:stCondLst>
                                  <p:iterate type="lt">
                                    <p:tmPct val="0"/>
                                  </p:iterate>
                                  <p:childTnLst>
                                    <p:anim calcmode="lin" valueType="num">
                                      <p:cBhvr additive="base">
                                        <p:cTn id="28" dur="3000"/>
                                        <p:tgtEl>
                                          <p:spTgt spid="5"/>
                                        </p:tgtEl>
                                        <p:attrNameLst>
                                          <p:attrName>ppt_x</p:attrName>
                                        </p:attrNameLst>
                                      </p:cBhvr>
                                      <p:tavLst>
                                        <p:tav tm="0">
                                          <p:val>
                                            <p:strVal val="ppt_x"/>
                                          </p:val>
                                        </p:tav>
                                        <p:tav tm="100000">
                                          <p:val>
                                            <p:strVal val="0-ppt_w/2"/>
                                          </p:val>
                                        </p:tav>
                                      </p:tavLst>
                                    </p:anim>
                                    <p:anim calcmode="lin" valueType="num">
                                      <p:cBhvr additive="base">
                                        <p:cTn id="29" dur="3000"/>
                                        <p:tgtEl>
                                          <p:spTgt spid="5"/>
                                        </p:tgtEl>
                                        <p:attrNameLst>
                                          <p:attrName>ppt_y</p:attrName>
                                        </p:attrNameLst>
                                      </p:cBhvr>
                                      <p:tavLst>
                                        <p:tav tm="0">
                                          <p:val>
                                            <p:strVal val="ppt_y"/>
                                          </p:val>
                                        </p:tav>
                                        <p:tav tm="100000">
                                          <p:val>
                                            <p:strVal val="0-ppt_h/2"/>
                                          </p:val>
                                        </p:tav>
                                      </p:tavLst>
                                    </p:anim>
                                    <p:set>
                                      <p:cBhvr>
                                        <p:cTn id="30" dur="1" fill="hold">
                                          <p:stCondLst>
                                            <p:cond delay="2999"/>
                                          </p:stCondLst>
                                        </p:cTn>
                                        <p:tgtEl>
                                          <p:spTgt spid="5"/>
                                        </p:tgtEl>
                                        <p:attrNameLst>
                                          <p:attrName>style.visibility</p:attrName>
                                        </p:attrNameLst>
                                      </p:cBhvr>
                                      <p:to>
                                        <p:strVal val="hidden"/>
                                      </p:to>
                                    </p:set>
                                  </p:childTnLst>
                                </p:cTn>
                              </p:par>
                              <p:par>
                                <p:cTn id="31" presetID="17" presetClass="entr" presetSubtype="8" fill="hold" nodeType="withEffect">
                                  <p:stCondLst>
                                    <p:cond delay="2000"/>
                                  </p:stCondLst>
                                  <p:iterate type="lt">
                                    <p:tmPct val="0"/>
                                  </p:iterate>
                                  <p:childTnLst>
                                    <p:set>
                                      <p:cBhvr>
                                        <p:cTn id="32" dur="1" fill="hold">
                                          <p:stCondLst>
                                            <p:cond delay="0"/>
                                          </p:stCondLst>
                                        </p:cTn>
                                        <p:tgtEl>
                                          <p:spTgt spid="6"/>
                                        </p:tgtEl>
                                        <p:attrNameLst>
                                          <p:attrName>style.visibility</p:attrName>
                                        </p:attrNameLst>
                                      </p:cBhvr>
                                      <p:to>
                                        <p:strVal val="visible"/>
                                      </p:to>
                                    </p:set>
                                    <p:anim calcmode="lin" valueType="num">
                                      <p:cBhvr>
                                        <p:cTn id="33" dur="3000" fill="hold"/>
                                        <p:tgtEl>
                                          <p:spTgt spid="6"/>
                                        </p:tgtEl>
                                        <p:attrNameLst>
                                          <p:attrName>ppt_x</p:attrName>
                                        </p:attrNameLst>
                                      </p:cBhvr>
                                      <p:tavLst>
                                        <p:tav tm="0">
                                          <p:val>
                                            <p:strVal val="#ppt_x-#ppt_w/2"/>
                                          </p:val>
                                        </p:tav>
                                        <p:tav tm="100000">
                                          <p:val>
                                            <p:strVal val="#ppt_x"/>
                                          </p:val>
                                        </p:tav>
                                      </p:tavLst>
                                    </p:anim>
                                    <p:anim calcmode="lin" valueType="num">
                                      <p:cBhvr>
                                        <p:cTn id="34" dur="3000" fill="hold"/>
                                        <p:tgtEl>
                                          <p:spTgt spid="6"/>
                                        </p:tgtEl>
                                        <p:attrNameLst>
                                          <p:attrName>ppt_y</p:attrName>
                                        </p:attrNameLst>
                                      </p:cBhvr>
                                      <p:tavLst>
                                        <p:tav tm="0">
                                          <p:val>
                                            <p:strVal val="#ppt_y"/>
                                          </p:val>
                                        </p:tav>
                                        <p:tav tm="100000">
                                          <p:val>
                                            <p:strVal val="#ppt_y"/>
                                          </p:val>
                                        </p:tav>
                                      </p:tavLst>
                                    </p:anim>
                                    <p:anim calcmode="lin" valueType="num">
                                      <p:cBhvr>
                                        <p:cTn id="35" dur="3000" fill="hold"/>
                                        <p:tgtEl>
                                          <p:spTgt spid="6"/>
                                        </p:tgtEl>
                                        <p:attrNameLst>
                                          <p:attrName>ppt_w</p:attrName>
                                        </p:attrNameLst>
                                      </p:cBhvr>
                                      <p:tavLst>
                                        <p:tav tm="0">
                                          <p:val>
                                            <p:fltVal val="0"/>
                                          </p:val>
                                        </p:tav>
                                        <p:tav tm="100000">
                                          <p:val>
                                            <p:strVal val="#ppt_w"/>
                                          </p:val>
                                        </p:tav>
                                      </p:tavLst>
                                    </p:anim>
                                    <p:anim calcmode="lin" valueType="num">
                                      <p:cBhvr>
                                        <p:cTn id="36" dur="3000" fill="hold"/>
                                        <p:tgtEl>
                                          <p:spTgt spid="6"/>
                                        </p:tgtEl>
                                        <p:attrNameLst>
                                          <p:attrName>ppt_h</p:attrName>
                                        </p:attrNameLst>
                                      </p:cBhvr>
                                      <p:tavLst>
                                        <p:tav tm="0">
                                          <p:val>
                                            <p:strVal val="#ppt_h"/>
                                          </p:val>
                                        </p:tav>
                                        <p:tav tm="100000">
                                          <p:val>
                                            <p:strVal val="#ppt_h"/>
                                          </p:val>
                                        </p:tav>
                                      </p:tavLst>
                                    </p:anim>
                                  </p:childTnLst>
                                </p:cTn>
                              </p:par>
                              <p:par>
                                <p:cTn id="37" presetID="25" presetClass="entr" presetSubtype="0" fill="hold" nodeType="withEffect">
                                  <p:stCondLst>
                                    <p:cond delay="2000"/>
                                  </p:stCondLst>
                                  <p:iterate type="lt">
                                    <p:tmPct val="0"/>
                                  </p:iterate>
                                  <p:childTnLst>
                                    <p:set>
                                      <p:cBhvr>
                                        <p:cTn id="38" dur="1" fill="hold">
                                          <p:stCondLst>
                                            <p:cond delay="0"/>
                                          </p:stCondLst>
                                        </p:cTn>
                                        <p:tgtEl>
                                          <p:spTgt spid="6"/>
                                        </p:tgtEl>
                                        <p:attrNameLst>
                                          <p:attrName>style.visibility</p:attrName>
                                        </p:attrNameLst>
                                      </p:cBhvr>
                                      <p:to>
                                        <p:strVal val="visible"/>
                                      </p:to>
                                    </p:set>
                                    <p:anim calcmode="lin" valueType="num">
                                      <p:cBhvr>
                                        <p:cTn id="39" dur="1500" decel="50000" fill="hold">
                                          <p:stCondLst>
                                            <p:cond delay="0"/>
                                          </p:stCondLst>
                                        </p:cTn>
                                        <p:tgtEl>
                                          <p:spTgt spid="6"/>
                                        </p:tgtEl>
                                        <p:attrNameLst>
                                          <p:attrName>style.rotation</p:attrName>
                                        </p:attrNameLst>
                                      </p:cBhvr>
                                      <p:tavLst>
                                        <p:tav tm="0">
                                          <p:val>
                                            <p:fltVal val="-90"/>
                                          </p:val>
                                        </p:tav>
                                        <p:tav tm="100000">
                                          <p:val>
                                            <p:fltVal val="0"/>
                                          </p:val>
                                        </p:tav>
                                      </p:tavLst>
                                    </p:anim>
                                    <p:anim calcmode="lin" valueType="num">
                                      <p:cBhvr>
                                        <p:cTn id="40" dur="1500" decel="50000" fill="hold">
                                          <p:stCondLst>
                                            <p:cond delay="0"/>
                                          </p:stCondLst>
                                        </p:cTn>
                                        <p:tgtEl>
                                          <p:spTgt spid="6"/>
                                        </p:tgtEl>
                                        <p:attrNameLst>
                                          <p:attrName>ppt_w</p:attrName>
                                        </p:attrNameLst>
                                      </p:cBhvr>
                                      <p:tavLst>
                                        <p:tav tm="0">
                                          <p:val>
                                            <p:strVal val="#ppt_w"/>
                                          </p:val>
                                        </p:tav>
                                        <p:tav tm="100000">
                                          <p:val>
                                            <p:strVal val="#ppt_w*.05"/>
                                          </p:val>
                                        </p:tav>
                                      </p:tavLst>
                                    </p:anim>
                                    <p:anim calcmode="lin" valueType="num">
                                      <p:cBhvr>
                                        <p:cTn id="41" dur="1500" accel="50000" fill="hold">
                                          <p:stCondLst>
                                            <p:cond delay="1500"/>
                                          </p:stCondLst>
                                        </p:cTn>
                                        <p:tgtEl>
                                          <p:spTgt spid="6"/>
                                        </p:tgtEl>
                                        <p:attrNameLst>
                                          <p:attrName>ppt_w</p:attrName>
                                        </p:attrNameLst>
                                      </p:cBhvr>
                                      <p:tavLst>
                                        <p:tav tm="0">
                                          <p:val>
                                            <p:strVal val="#ppt_w*.05"/>
                                          </p:val>
                                        </p:tav>
                                        <p:tav tm="100000">
                                          <p:val>
                                            <p:strVal val="#ppt_w"/>
                                          </p:val>
                                        </p:tav>
                                      </p:tavLst>
                                    </p:anim>
                                    <p:anim calcmode="lin" valueType="num">
                                      <p:cBhvr>
                                        <p:cTn id="42" dur="3000" fill="hold"/>
                                        <p:tgtEl>
                                          <p:spTgt spid="6"/>
                                        </p:tgtEl>
                                        <p:attrNameLst>
                                          <p:attrName>ppt_h</p:attrName>
                                        </p:attrNameLst>
                                      </p:cBhvr>
                                      <p:tavLst>
                                        <p:tav tm="0">
                                          <p:val>
                                            <p:strVal val="#ppt_h"/>
                                          </p:val>
                                        </p:tav>
                                        <p:tav tm="100000">
                                          <p:val>
                                            <p:strVal val="#ppt_h"/>
                                          </p:val>
                                        </p:tav>
                                      </p:tavLst>
                                    </p:anim>
                                    <p:anim calcmode="lin" valueType="num">
                                      <p:cBhvr>
                                        <p:cTn id="43" dur="1500" decel="50000" fill="hold">
                                          <p:stCondLst>
                                            <p:cond delay="0"/>
                                          </p:stCondLst>
                                        </p:cTn>
                                        <p:tgtEl>
                                          <p:spTgt spid="6"/>
                                        </p:tgtEl>
                                        <p:attrNameLst>
                                          <p:attrName>ppt_x</p:attrName>
                                        </p:attrNameLst>
                                      </p:cBhvr>
                                      <p:tavLst>
                                        <p:tav tm="0">
                                          <p:val>
                                            <p:strVal val="#ppt_x+.4"/>
                                          </p:val>
                                        </p:tav>
                                        <p:tav tm="100000">
                                          <p:val>
                                            <p:strVal val="#ppt_x"/>
                                          </p:val>
                                        </p:tav>
                                      </p:tavLst>
                                    </p:anim>
                                    <p:anim calcmode="lin" valueType="num">
                                      <p:cBhvr>
                                        <p:cTn id="44" dur="1500" decel="50000" fill="hold">
                                          <p:stCondLst>
                                            <p:cond delay="0"/>
                                          </p:stCondLst>
                                        </p:cTn>
                                        <p:tgtEl>
                                          <p:spTgt spid="6"/>
                                        </p:tgtEl>
                                        <p:attrNameLst>
                                          <p:attrName>ppt_y</p:attrName>
                                        </p:attrNameLst>
                                      </p:cBhvr>
                                      <p:tavLst>
                                        <p:tav tm="0">
                                          <p:val>
                                            <p:strVal val="#ppt_y-.2"/>
                                          </p:val>
                                        </p:tav>
                                        <p:tav tm="100000">
                                          <p:val>
                                            <p:strVal val="#ppt_y+.1"/>
                                          </p:val>
                                        </p:tav>
                                      </p:tavLst>
                                    </p:anim>
                                    <p:anim calcmode="lin" valueType="num">
                                      <p:cBhvr>
                                        <p:cTn id="45" dur="1500" accel="50000" fill="hold">
                                          <p:stCondLst>
                                            <p:cond delay="1500"/>
                                          </p:stCondLst>
                                        </p:cTn>
                                        <p:tgtEl>
                                          <p:spTgt spid="6"/>
                                        </p:tgtEl>
                                        <p:attrNameLst>
                                          <p:attrName>ppt_y</p:attrName>
                                        </p:attrNameLst>
                                      </p:cBhvr>
                                      <p:tavLst>
                                        <p:tav tm="0">
                                          <p:val>
                                            <p:strVal val="#ppt_y+.1"/>
                                          </p:val>
                                        </p:tav>
                                        <p:tav tm="100000">
                                          <p:val>
                                            <p:strVal val="#ppt_y"/>
                                          </p:val>
                                        </p:tav>
                                      </p:tavLst>
                                    </p:anim>
                                    <p:animEffect transition="in" filter="fade">
                                      <p:cBhvr>
                                        <p:cTn id="46" dur="3000" decel="50000">
                                          <p:stCondLst>
                                            <p:cond delay="0"/>
                                          </p:stCondLst>
                                        </p:cTn>
                                        <p:tgtEl>
                                          <p:spTgt spid="6"/>
                                        </p:tgtEl>
                                      </p:cBhvr>
                                    </p:animEffect>
                                  </p:childTnLst>
                                </p:cTn>
                              </p:par>
                              <p:par>
                                <p:cTn id="47" presetID="31" presetClass="exit" presetSubtype="0" fill="hold" nodeType="withEffect">
                                  <p:stCondLst>
                                    <p:cond delay="3500"/>
                                  </p:stCondLst>
                                  <p:iterate type="lt">
                                    <p:tmPct val="5000"/>
                                  </p:iterate>
                                  <p:childTnLst>
                                    <p:anim calcmode="lin" valueType="num">
                                      <p:cBhvr>
                                        <p:cTn id="48" dur="3000"/>
                                        <p:tgtEl>
                                          <p:spTgt spid="6"/>
                                        </p:tgtEl>
                                        <p:attrNameLst>
                                          <p:attrName>ppt_w</p:attrName>
                                        </p:attrNameLst>
                                      </p:cBhvr>
                                      <p:tavLst>
                                        <p:tav tm="0">
                                          <p:val>
                                            <p:strVal val="ppt_w"/>
                                          </p:val>
                                        </p:tav>
                                        <p:tav tm="100000">
                                          <p:val>
                                            <p:fltVal val="0"/>
                                          </p:val>
                                        </p:tav>
                                      </p:tavLst>
                                    </p:anim>
                                    <p:anim calcmode="lin" valueType="num">
                                      <p:cBhvr>
                                        <p:cTn id="49" dur="3000"/>
                                        <p:tgtEl>
                                          <p:spTgt spid="6"/>
                                        </p:tgtEl>
                                        <p:attrNameLst>
                                          <p:attrName>ppt_h</p:attrName>
                                        </p:attrNameLst>
                                      </p:cBhvr>
                                      <p:tavLst>
                                        <p:tav tm="0">
                                          <p:val>
                                            <p:strVal val="ppt_h"/>
                                          </p:val>
                                        </p:tav>
                                        <p:tav tm="100000">
                                          <p:val>
                                            <p:fltVal val="0"/>
                                          </p:val>
                                        </p:tav>
                                      </p:tavLst>
                                    </p:anim>
                                    <p:anim calcmode="lin" valueType="num">
                                      <p:cBhvr>
                                        <p:cTn id="50" dur="3000"/>
                                        <p:tgtEl>
                                          <p:spTgt spid="6"/>
                                        </p:tgtEl>
                                        <p:attrNameLst>
                                          <p:attrName>style.rotation</p:attrName>
                                        </p:attrNameLst>
                                      </p:cBhvr>
                                      <p:tavLst>
                                        <p:tav tm="0">
                                          <p:val>
                                            <p:fltVal val="0"/>
                                          </p:val>
                                        </p:tav>
                                        <p:tav tm="100000">
                                          <p:val>
                                            <p:fltVal val="90"/>
                                          </p:val>
                                        </p:tav>
                                      </p:tavLst>
                                    </p:anim>
                                    <p:animEffect transition="out" filter="fade">
                                      <p:cBhvr>
                                        <p:cTn id="51" dur="3000"/>
                                        <p:tgtEl>
                                          <p:spTgt spid="6"/>
                                        </p:tgtEl>
                                      </p:cBhvr>
                                    </p:animEffect>
                                    <p:set>
                                      <p:cBhvr>
                                        <p:cTn id="52" dur="1" fill="hold">
                                          <p:stCondLst>
                                            <p:cond delay="2999"/>
                                          </p:stCondLst>
                                        </p:cTn>
                                        <p:tgtEl>
                                          <p:spTgt spid="6"/>
                                        </p:tgtEl>
                                        <p:attrNameLst>
                                          <p:attrName>style.visibility</p:attrName>
                                        </p:attrNameLst>
                                      </p:cBhvr>
                                      <p:to>
                                        <p:strVal val="hidden"/>
                                      </p:to>
                                    </p:set>
                                  </p:childTnLst>
                                </p:cTn>
                              </p:par>
                              <p:par>
                                <p:cTn id="53" presetID="2" presetClass="exit" presetSubtype="6" fill="hold" nodeType="withEffect">
                                  <p:stCondLst>
                                    <p:cond delay="3500"/>
                                  </p:stCondLst>
                                  <p:iterate type="lt">
                                    <p:tmPct val="0"/>
                                  </p:iterate>
                                  <p:childTnLst>
                                    <p:anim calcmode="lin" valueType="num">
                                      <p:cBhvr additive="base">
                                        <p:cTn id="54" dur="3000"/>
                                        <p:tgtEl>
                                          <p:spTgt spid="6"/>
                                        </p:tgtEl>
                                        <p:attrNameLst>
                                          <p:attrName>ppt_x</p:attrName>
                                        </p:attrNameLst>
                                      </p:cBhvr>
                                      <p:tavLst>
                                        <p:tav tm="0">
                                          <p:val>
                                            <p:strVal val="ppt_x"/>
                                          </p:val>
                                        </p:tav>
                                        <p:tav tm="100000">
                                          <p:val>
                                            <p:strVal val="1+ppt_w/2"/>
                                          </p:val>
                                        </p:tav>
                                      </p:tavLst>
                                    </p:anim>
                                    <p:anim calcmode="lin" valueType="num">
                                      <p:cBhvr additive="base">
                                        <p:cTn id="55" dur="3000"/>
                                        <p:tgtEl>
                                          <p:spTgt spid="6"/>
                                        </p:tgtEl>
                                        <p:attrNameLst>
                                          <p:attrName>ppt_y</p:attrName>
                                        </p:attrNameLst>
                                      </p:cBhvr>
                                      <p:tavLst>
                                        <p:tav tm="0">
                                          <p:val>
                                            <p:strVal val="ppt_y"/>
                                          </p:val>
                                        </p:tav>
                                        <p:tav tm="100000">
                                          <p:val>
                                            <p:strVal val="1+ppt_h/2"/>
                                          </p:val>
                                        </p:tav>
                                      </p:tavLst>
                                    </p:anim>
                                    <p:set>
                                      <p:cBhvr>
                                        <p:cTn id="56" dur="1" fill="hold">
                                          <p:stCondLst>
                                            <p:cond delay="2999"/>
                                          </p:stCondLst>
                                        </p:cTn>
                                        <p:tgtEl>
                                          <p:spTgt spid="6"/>
                                        </p:tgtEl>
                                        <p:attrNameLst>
                                          <p:attrName>style.visibility</p:attrName>
                                        </p:attrNameLst>
                                      </p:cBhvr>
                                      <p:to>
                                        <p:strVal val="hidden"/>
                                      </p:to>
                                    </p:set>
                                  </p:childTnLst>
                                </p:cTn>
                              </p:par>
                              <p:par>
                                <p:cTn id="57" presetID="17" presetClass="entr" presetSubtype="10" fill="hold" nodeType="withEffect">
                                  <p:stCondLst>
                                    <p:cond delay="3500"/>
                                  </p:stCondLst>
                                  <p:childTnLst>
                                    <p:set>
                                      <p:cBhvr>
                                        <p:cTn id="58" dur="1" fill="hold">
                                          <p:stCondLst>
                                            <p:cond delay="0"/>
                                          </p:stCondLst>
                                        </p:cTn>
                                        <p:tgtEl>
                                          <p:spTgt spid="7"/>
                                        </p:tgtEl>
                                        <p:attrNameLst>
                                          <p:attrName>style.visibility</p:attrName>
                                        </p:attrNameLst>
                                      </p:cBhvr>
                                      <p:to>
                                        <p:strVal val="visible"/>
                                      </p:to>
                                    </p:set>
                                    <p:anim calcmode="lin" valueType="num">
                                      <p:cBhvr>
                                        <p:cTn id="59" dur="3000" fill="hold"/>
                                        <p:tgtEl>
                                          <p:spTgt spid="7"/>
                                        </p:tgtEl>
                                        <p:attrNameLst>
                                          <p:attrName>ppt_w</p:attrName>
                                        </p:attrNameLst>
                                      </p:cBhvr>
                                      <p:tavLst>
                                        <p:tav tm="0">
                                          <p:val>
                                            <p:fltVal val="0"/>
                                          </p:val>
                                        </p:tav>
                                        <p:tav tm="100000">
                                          <p:val>
                                            <p:strVal val="#ppt_w"/>
                                          </p:val>
                                        </p:tav>
                                      </p:tavLst>
                                    </p:anim>
                                    <p:anim calcmode="lin" valueType="num">
                                      <p:cBhvr>
                                        <p:cTn id="60" dur="3000" fill="hold"/>
                                        <p:tgtEl>
                                          <p:spTgt spid="7"/>
                                        </p:tgtEl>
                                        <p:attrNameLst>
                                          <p:attrName>ppt_h</p:attrName>
                                        </p:attrNameLst>
                                      </p:cBhvr>
                                      <p:tavLst>
                                        <p:tav tm="0">
                                          <p:val>
                                            <p:strVal val="#ppt_h"/>
                                          </p:val>
                                        </p:tav>
                                        <p:tav tm="100000">
                                          <p:val>
                                            <p:strVal val="#ppt_h"/>
                                          </p:val>
                                        </p:tav>
                                      </p:tavLst>
                                    </p:anim>
                                  </p:childTnLst>
                                </p:cTn>
                              </p:par>
                            </p:childTnLst>
                          </p:cTn>
                        </p:par>
                        <p:par>
                          <p:cTn id="61" fill="hold">
                            <p:stCondLst>
                              <p:cond delay="6500"/>
                            </p:stCondLst>
                            <p:childTnLst>
                              <p:par>
                                <p:cTn id="62" presetID="40" presetClass="entr" presetSubtype="0" fill="hold" grpId="0" nodeType="afterEffect">
                                  <p:stCondLst>
                                    <p:cond delay="0"/>
                                  </p:stCondLst>
                                  <p:iterate type="lt">
                                    <p:tmPct val="10000"/>
                                  </p:iterate>
                                  <p:childTnLst>
                                    <p:set>
                                      <p:cBhvr>
                                        <p:cTn id="63" dur="1" fill="hold">
                                          <p:stCondLst>
                                            <p:cond delay="0"/>
                                          </p:stCondLst>
                                        </p:cTn>
                                        <p:tgtEl>
                                          <p:spTgt spid="8"/>
                                        </p:tgtEl>
                                        <p:attrNameLst>
                                          <p:attrName>style.visibility</p:attrName>
                                        </p:attrNameLst>
                                      </p:cBhvr>
                                      <p:to>
                                        <p:strVal val="visible"/>
                                      </p:to>
                                    </p:set>
                                    <p:animEffect transition="in" filter="fade">
                                      <p:cBhvr>
                                        <p:cTn id="64" dur="1000"/>
                                        <p:tgtEl>
                                          <p:spTgt spid="8"/>
                                        </p:tgtEl>
                                      </p:cBhvr>
                                    </p:animEffect>
                                    <p:anim calcmode="lin" valueType="num">
                                      <p:cBhvr>
                                        <p:cTn id="65" dur="1000" fill="hold"/>
                                        <p:tgtEl>
                                          <p:spTgt spid="8"/>
                                        </p:tgtEl>
                                        <p:attrNameLst>
                                          <p:attrName>ppt_x</p:attrName>
                                        </p:attrNameLst>
                                      </p:cBhvr>
                                      <p:tavLst>
                                        <p:tav tm="0">
                                          <p:val>
                                            <p:strVal val="#ppt_x-.1"/>
                                          </p:val>
                                        </p:tav>
                                        <p:tav tm="100000">
                                          <p:val>
                                            <p:strVal val="#ppt_x"/>
                                          </p:val>
                                        </p:tav>
                                      </p:tavLst>
                                    </p:anim>
                                    <p:anim calcmode="lin" valueType="num">
                                      <p:cBhvr>
                                        <p:cTn id="66"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E4RV.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8" name="7 Rectángulo"/>
          <p:cNvSpPr/>
          <p:nvPr/>
        </p:nvSpPr>
        <p:spPr>
          <a:xfrm>
            <a:off x="0" y="0"/>
            <a:ext cx="9144000" cy="5715000"/>
          </a:xfrm>
          <a:prstGeom prst="rect">
            <a:avLst/>
          </a:prstGeom>
          <a:solidFill>
            <a:schemeClr val="tx2">
              <a:lumMod val="9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9" name="8 Rectángulo"/>
          <p:cNvSpPr/>
          <p:nvPr/>
        </p:nvSpPr>
        <p:spPr>
          <a:xfrm>
            <a:off x="0" y="0"/>
            <a:ext cx="9144000" cy="5715000"/>
          </a:xfrm>
          <a:prstGeom prst="rect">
            <a:avLst/>
          </a:prstGeom>
          <a:solidFill>
            <a:schemeClr val="tx2">
              <a:lumMod val="9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5" name="4 CuadroTexto"/>
          <p:cNvSpPr txBox="1"/>
          <p:nvPr/>
        </p:nvSpPr>
        <p:spPr>
          <a:xfrm>
            <a:off x="251520"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Anfiteatro Romano de Mérida servía para la lucha de </a:t>
            </a:r>
            <a:r>
              <a:rPr lang="es-ES" b="1" i="1" dirty="0" smtClean="0">
                <a:effectLst>
                  <a:glow rad="101600">
                    <a:srgbClr val="C00000">
                      <a:alpha val="60000"/>
                    </a:srgbClr>
                  </a:glow>
                  <a:outerShdw blurRad="38100" dist="38100" dir="2700000" algn="tl">
                    <a:srgbClr val="000000">
                      <a:alpha val="43137"/>
                    </a:srgbClr>
                  </a:outerShdw>
                </a:effectLst>
              </a:rPr>
              <a:t>gladiadores y carreras de caballos,</a:t>
            </a:r>
            <a:r>
              <a:rPr lang="es-ES" i="1" dirty="0" smtClean="0">
                <a:effectLst>
                  <a:glow rad="101600">
                    <a:srgbClr val="C00000">
                      <a:alpha val="60000"/>
                    </a:srgbClr>
                  </a:glow>
                  <a:outerShdw blurRad="38100" dist="38100" dir="2700000" algn="tl">
                    <a:srgbClr val="000000">
                      <a:alpha val="43137"/>
                    </a:srgbClr>
                  </a:outerShdw>
                </a:effectLst>
              </a:rPr>
              <a:t> con una capacidad de hasta 14.000 personas y situado justo al lado del Teatro.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22000">
        <p14:vortex/>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xit" presetSubtype="12" fill="hold" grpId="0" nodeType="withEffect">
                                  <p:stCondLst>
                                    <p:cond delay="0"/>
                                  </p:stCondLst>
                                  <p:childTnLst>
                                    <p:animEffect transition="out" filter="strips(downLeft)">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18" presetClass="exit" presetSubtype="6" fill="hold" grpId="0" nodeType="withEffect">
                                  <p:stCondLst>
                                    <p:cond delay="0"/>
                                  </p:stCondLst>
                                  <p:childTnLst>
                                    <p:animEffect transition="out" filter="strips(downRight)">
                                      <p:cBhvr>
                                        <p:cTn id="9" dur="3000"/>
                                        <p:tgtEl>
                                          <p:spTgt spid="9"/>
                                        </p:tgtEl>
                                      </p:cBhvr>
                                    </p:animEffect>
                                    <p:set>
                                      <p:cBhvr>
                                        <p:cTn id="10" dur="1" fill="hold">
                                          <p:stCondLst>
                                            <p:cond delay="2999"/>
                                          </p:stCondLst>
                                        </p:cTn>
                                        <p:tgtEl>
                                          <p:spTgt spid="9"/>
                                        </p:tgtEl>
                                        <p:attrNameLst>
                                          <p:attrName>style.visibility</p:attrName>
                                        </p:attrNameLst>
                                      </p:cBhvr>
                                      <p:to>
                                        <p:strVal val="hidden"/>
                                      </p:to>
                                    </p:set>
                                  </p:childTnLst>
                                </p:cTn>
                              </p:par>
                              <p:par>
                                <p:cTn id="11" presetID="16" presetClass="entr" presetSubtype="37"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outVertical)">
                                      <p:cBhvr>
                                        <p:cTn id="13" dur="3000"/>
                                        <p:tgtEl>
                                          <p:spTgt spid="4"/>
                                        </p:tgtEl>
                                      </p:cBhvr>
                                    </p:animEffect>
                                  </p:childTnLst>
                                </p:cTn>
                              </p:par>
                              <p:par>
                                <p:cTn id="14" presetID="23"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fltVal val="0"/>
                                          </p:val>
                                        </p:tav>
                                        <p:tav tm="100000">
                                          <p:val>
                                            <p:strVal val="#ppt_h"/>
                                          </p:val>
                                        </p:tav>
                                      </p:tavLst>
                                    </p:anim>
                                  </p:childTnLst>
                                </p:cTn>
                              </p:par>
                            </p:childTnLst>
                          </p:cTn>
                        </p:par>
                        <p:par>
                          <p:cTn id="18" fill="hold">
                            <p:stCondLst>
                              <p:cond delay="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1"/>
                                          </p:val>
                                        </p:tav>
                                        <p:tav tm="100000">
                                          <p:val>
                                            <p:strVal val="#ppt_x"/>
                                          </p:val>
                                        </p:tav>
                                      </p:tavLst>
                                    </p:anim>
                                    <p:anim calcmode="lin" valueType="num">
                                      <p:cBhvr>
                                        <p:cTn id="2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5"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eva-longoria-1920x1200-2192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4" name="3 Imagen" descr="eva-longoria-1920x1200-21929.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8" name="7 Rectángulo"/>
          <p:cNvSpPr/>
          <p:nvPr/>
        </p:nvSpPr>
        <p:spPr>
          <a:xfrm>
            <a:off x="0" y="0"/>
            <a:ext cx="9144000" cy="5715000"/>
          </a:xfrm>
          <a:prstGeom prst="rect">
            <a:avLst/>
          </a:prstGeom>
          <a:solidFill>
            <a:schemeClr val="accent2">
              <a:lumMod val="20000"/>
              <a:lumOff val="8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5" name="4 CuadroTexto"/>
          <p:cNvSpPr txBox="1"/>
          <p:nvPr/>
        </p:nvSpPr>
        <p:spPr>
          <a:xfrm>
            <a:off x="899592" y="4657700"/>
            <a:ext cx="727280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importancia del teatro se refleja en que es el principal monumento        en el conjunto arqueológico de Mérida que está inscrito en la lista del Patrimonio Mundial de la Unesco desde 1993.</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4000">
        <p14:gallery dir="l"/>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xit" presetSubtype="32" fill="hold" grpId="0" nodeType="withEffect">
                                  <p:stCondLst>
                                    <p:cond delay="0"/>
                                  </p:stCondLst>
                                  <p:childTnLst>
                                    <p:animEffect transition="out" filter="box(out)">
                                      <p:cBhvr>
                                        <p:cTn id="6" dur="3000"/>
                                        <p:tgtEl>
                                          <p:spTgt spid="8"/>
                                        </p:tgtEl>
                                      </p:cBhvr>
                                    </p:animEffect>
                                    <p:set>
                                      <p:cBhvr>
                                        <p:cTn id="7" dur="1" fill="hold">
                                          <p:stCondLst>
                                            <p:cond delay="2999"/>
                                          </p:stCondLst>
                                        </p:cTn>
                                        <p:tgtEl>
                                          <p:spTgt spid="8"/>
                                        </p:tgtEl>
                                        <p:attrNameLst>
                                          <p:attrName>style.visibility</p:attrName>
                                        </p:attrNameLst>
                                      </p:cBhvr>
                                      <p:to>
                                        <p:strVal val="hidden"/>
                                      </p:to>
                                    </p:set>
                                  </p:childTnLst>
                                </p:cTn>
                              </p:par>
                              <p:par>
                                <p:cTn id="8" presetID="14"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randombar(horizontal)">
                                      <p:cBhvr>
                                        <p:cTn id="10" dur="3000"/>
                                        <p:tgtEl>
                                          <p:spTgt spid="4"/>
                                        </p:tgtEl>
                                      </p:cBhvr>
                                    </p:animEffect>
                                  </p:childTnLst>
                                </p:cTn>
                              </p:par>
                              <p:par>
                                <p:cTn id="11" presetID="21" presetClass="entr" presetSubtype="8"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heel(8)">
                                      <p:cBhvr>
                                        <p:cTn id="13" dur="3000"/>
                                        <p:tgtEl>
                                          <p:spTgt spid="7"/>
                                        </p:tgtEl>
                                      </p:cBhvr>
                                    </p:animEffect>
                                  </p:childTnLst>
                                </p:cTn>
                              </p:par>
                            </p:childTnLst>
                          </p:cTn>
                        </p:par>
                        <p:par>
                          <p:cTn id="14" fill="hold">
                            <p:stCondLst>
                              <p:cond delay="3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1"/>
                                          </p:val>
                                        </p:tav>
                                        <p:tav tm="100000">
                                          <p:val>
                                            <p:strVal val="#ppt_x"/>
                                          </p:val>
                                        </p:tav>
                                      </p:tavLst>
                                    </p:anim>
                                    <p:anim calcmode="lin" valueType="num">
                                      <p:cBhvr>
                                        <p:cTn id="19"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5"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www_360z_net-039-615x388 - copia.jpg"/>
          <p:cNvPicPr>
            <a:picLocks noGrp="1" noChangeAspect="1"/>
          </p:cNvPicPr>
          <p:nvPr>
            <p:ph idx="1"/>
          </p:nvPr>
        </p:nvPicPr>
        <p:blipFill>
          <a:blip r:embed="rId2" cstate="print"/>
          <a:stretch>
            <a:fillRect/>
          </a:stretch>
        </p:blipFill>
        <p:spPr>
          <a:xfrm>
            <a:off x="0" y="0"/>
            <a:ext cx="9144000" cy="5715000"/>
          </a:xfrm>
        </p:spPr>
      </p:pic>
      <p:sp>
        <p:nvSpPr>
          <p:cNvPr id="7" name="6 Rectángulo"/>
          <p:cNvSpPr/>
          <p:nvPr/>
        </p:nvSpPr>
        <p:spPr>
          <a:xfrm>
            <a:off x="0" y="0"/>
            <a:ext cx="9144000" cy="5715000"/>
          </a:xfrm>
          <a:prstGeom prst="rect">
            <a:avLst/>
          </a:prstGeom>
          <a:solidFill>
            <a:schemeClr val="accent2">
              <a:lumMod val="20000"/>
              <a:lumOff val="80000"/>
              <a:alpha val="54902"/>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9" name="8 Rectángulo"/>
          <p:cNvSpPr/>
          <p:nvPr/>
        </p:nvSpPr>
        <p:spPr>
          <a:xfrm>
            <a:off x="0" y="0"/>
            <a:ext cx="9144000" cy="5715000"/>
          </a:xfrm>
          <a:prstGeom prst="rect">
            <a:avLst/>
          </a:prstGeom>
          <a:solidFill>
            <a:schemeClr val="tx1">
              <a:lumMod val="95000"/>
              <a:alpha val="54902"/>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5" name="4 CuadroTexto"/>
          <p:cNvSpPr txBox="1"/>
          <p:nvPr/>
        </p:nvSpPr>
        <p:spPr>
          <a:xfrm>
            <a:off x="539552" y="4657700"/>
            <a:ext cx="756084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razón de esta distinción está en que estos vestigios están muy bien conservados y muestran lo que era una capital de una provincia romana en la época imperial.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1000">
        <p14:gallery dir="r"/>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xit" presetSubtype="42" fill="hold" nodeType="withEffect">
                                  <p:stCondLst>
                                    <p:cond delay="0"/>
                                  </p:stCondLst>
                                  <p:childTnLst>
                                    <p:animEffect transition="out" filter="barn(outHorizontal)">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3000"/>
                                        <p:tgtEl>
                                          <p:spTgt spid="9"/>
                                        </p:tgtEl>
                                      </p:cBhvr>
                                    </p:animEffect>
                                    <p:set>
                                      <p:cBhvr>
                                        <p:cTn id="10" dur="1" fill="hold">
                                          <p:stCondLst>
                                            <p:cond delay="2999"/>
                                          </p:stCondLst>
                                        </p:cTn>
                                        <p:tgtEl>
                                          <p:spTgt spid="9"/>
                                        </p:tgtEl>
                                        <p:attrNameLst>
                                          <p:attrName>style.visibility</p:attrName>
                                        </p:attrNameLst>
                                      </p:cBhvr>
                                      <p:to>
                                        <p:strVal val="hidden"/>
                                      </p:to>
                                    </p:set>
                                  </p:childTnLst>
                                </p:cTn>
                              </p:par>
                              <p:par>
                                <p:cTn id="11" presetID="4"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ox(out)">
                                      <p:cBhvr>
                                        <p:cTn id="13" dur="3000"/>
                                        <p:tgtEl>
                                          <p:spTgt spid="4"/>
                                        </p:tgtEl>
                                      </p:cBhvr>
                                    </p:animEffect>
                                  </p:childTnLst>
                                </p:cTn>
                              </p:par>
                            </p:childTnLst>
                          </p:cTn>
                        </p:par>
                        <p:par>
                          <p:cTn id="14" fill="hold">
                            <p:stCondLst>
                              <p:cond delay="3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1"/>
                                          </p:val>
                                        </p:tav>
                                        <p:tav tm="100000">
                                          <p:val>
                                            <p:strVal val="#ppt_x"/>
                                          </p:val>
                                        </p:tav>
                                      </p:tavLst>
                                    </p:anim>
                                    <p:anim calcmode="lin" valueType="num">
                                      <p:cBhvr>
                                        <p:cTn id="19"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otografias-manipuladas-de-animales-5.jpg"/>
          <p:cNvPicPr>
            <a:picLocks noChangeAspect="1"/>
          </p:cNvPicPr>
          <p:nvPr/>
        </p:nvPicPr>
        <p:blipFill>
          <a:blip r:embed="rId2" cstate="print"/>
          <a:stretch>
            <a:fillRect/>
          </a:stretch>
        </p:blipFill>
        <p:spPr bwMode="auto">
          <a:xfrm>
            <a:off x="0" y="-238844"/>
            <a:ext cx="9144000" cy="6264696"/>
          </a:xfrm>
          <a:prstGeom prst="rect">
            <a:avLst/>
          </a:prstGeom>
          <a:noFill/>
          <a:ln w="9525">
            <a:noFill/>
            <a:miter lim="800000"/>
            <a:headEnd/>
            <a:tailEnd/>
          </a:ln>
        </p:spPr>
      </p:pic>
      <p:sp>
        <p:nvSpPr>
          <p:cNvPr id="7" name="6 Rectángulo"/>
          <p:cNvSpPr/>
          <p:nvPr/>
        </p:nvSpPr>
        <p:spPr>
          <a:xfrm>
            <a:off x="0" y="0"/>
            <a:ext cx="9144000" cy="5715000"/>
          </a:xfrm>
          <a:prstGeom prst="rect">
            <a:avLst/>
          </a:prstGeom>
          <a:solidFill>
            <a:schemeClr val="accent2">
              <a:lumMod val="60000"/>
              <a:lumOff val="40000"/>
              <a:alpha val="63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8" name="7 Rectángulo"/>
          <p:cNvSpPr/>
          <p:nvPr/>
        </p:nvSpPr>
        <p:spPr>
          <a:xfrm>
            <a:off x="0" y="0"/>
            <a:ext cx="9144000" cy="5715000"/>
          </a:xfrm>
          <a:prstGeom prst="rect">
            <a:avLst/>
          </a:prstGeom>
          <a:solidFill>
            <a:schemeClr val="tx2">
              <a:lumMod val="75000"/>
              <a:alpha val="62745"/>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5" name="4 CuadroTexto"/>
          <p:cNvSpPr txBox="1"/>
          <p:nvPr/>
        </p:nvSpPr>
        <p:spPr>
          <a:xfrm>
            <a:off x="179512" y="4369668"/>
            <a:ext cx="864096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Aunque se hayan visto muchas fotografías o vídeos, impresiona mucho la primera vez que entras al graderío y ves el frente del escenario, ya que es como adentrarse de golpe en el mundo de la cultura romana de la que somos herederos en gran parte.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28000">
        <p15:prstTrans prst="wind"/>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xit" presetSubtype="32" fill="hold" grpId="0" nodeType="withEffect">
                                  <p:stCondLst>
                                    <p:cond delay="0"/>
                                  </p:stCondLst>
                                  <p:childTnLst>
                                    <p:animEffect transition="out" filter="plus(out)">
                                      <p:cBhvr>
                                        <p:cTn id="6" dur="2500"/>
                                        <p:tgtEl>
                                          <p:spTgt spid="8"/>
                                        </p:tgtEl>
                                      </p:cBhvr>
                                    </p:animEffect>
                                    <p:set>
                                      <p:cBhvr>
                                        <p:cTn id="7" dur="1" fill="hold">
                                          <p:stCondLst>
                                            <p:cond delay="2499"/>
                                          </p:stCondLst>
                                        </p:cTn>
                                        <p:tgtEl>
                                          <p:spTgt spid="8"/>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3000"/>
                                        <p:tgtEl>
                                          <p:spTgt spid="7"/>
                                        </p:tgtEl>
                                      </p:cBhvr>
                                    </p:animEffect>
                                    <p:set>
                                      <p:cBhvr>
                                        <p:cTn id="10" dur="1" fill="hold">
                                          <p:stCondLst>
                                            <p:cond delay="2999"/>
                                          </p:stCondLst>
                                        </p:cTn>
                                        <p:tgtEl>
                                          <p:spTgt spid="7"/>
                                        </p:tgtEl>
                                        <p:attrNameLst>
                                          <p:attrName>style.visibility</p:attrName>
                                        </p:attrNameLst>
                                      </p:cBhvr>
                                      <p:to>
                                        <p:strVal val="hidden"/>
                                      </p:to>
                                    </p:set>
                                  </p:childTnLst>
                                </p:cTn>
                              </p:par>
                              <p:par>
                                <p:cTn id="11" presetID="8"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3000"/>
                                        <p:tgtEl>
                                          <p:spTgt spid="4"/>
                                        </p:tgtEl>
                                      </p:cBhvr>
                                    </p:animEffect>
                                  </p:childTnLst>
                                </p:cTn>
                              </p:par>
                              <p:par>
                                <p:cTn id="14" presetID="23"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fltVal val="0"/>
                                          </p:val>
                                        </p:tav>
                                        <p:tav tm="100000">
                                          <p:val>
                                            <p:strVal val="#ppt_w"/>
                                          </p:val>
                                        </p:tav>
                                      </p:tavLst>
                                    </p:anim>
                                    <p:anim calcmode="lin" valueType="num">
                                      <p:cBhvr>
                                        <p:cTn id="17" dur="3000" fill="hold"/>
                                        <p:tgtEl>
                                          <p:spTgt spid="4"/>
                                        </p:tgtEl>
                                        <p:attrNameLst>
                                          <p:attrName>ppt_h</p:attrName>
                                        </p:attrNameLst>
                                      </p:cBhvr>
                                      <p:tavLst>
                                        <p:tav tm="0">
                                          <p:val>
                                            <p:fltVal val="0"/>
                                          </p:val>
                                        </p:tav>
                                        <p:tav tm="100000">
                                          <p:val>
                                            <p:strVal val="#ppt_h"/>
                                          </p:val>
                                        </p:tav>
                                      </p:tavLst>
                                    </p:anim>
                                  </p:childTnLst>
                                </p:cTn>
                              </p:par>
                            </p:childTnLst>
                          </p:cTn>
                        </p:par>
                        <p:par>
                          <p:cTn id="18" fill="hold">
                            <p:stCondLst>
                              <p:cond delay="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1"/>
                                          </p:val>
                                        </p:tav>
                                        <p:tav tm="100000">
                                          <p:val>
                                            <p:strVal val="#ppt_x"/>
                                          </p:val>
                                        </p:tav>
                                      </p:tavLst>
                                    </p:anim>
                                    <p:anim calcmode="lin" valueType="num">
                                      <p:cBhvr>
                                        <p:cTn id="2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5"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145657.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sp>
        <p:nvSpPr>
          <p:cNvPr id="7" name="6 Rectángulo"/>
          <p:cNvSpPr/>
          <p:nvPr/>
        </p:nvSpPr>
        <p:spPr>
          <a:xfrm>
            <a:off x="0" y="0"/>
            <a:ext cx="9144000" cy="5715000"/>
          </a:xfrm>
          <a:prstGeom prst="rect">
            <a:avLst/>
          </a:prstGeom>
          <a:solidFill>
            <a:schemeClr val="accent6">
              <a:alpha val="54902"/>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8" name="7 Rectángulo"/>
          <p:cNvSpPr/>
          <p:nvPr/>
        </p:nvSpPr>
        <p:spPr>
          <a:xfrm>
            <a:off x="0" y="0"/>
            <a:ext cx="9144000" cy="5715000"/>
          </a:xfrm>
          <a:prstGeom prst="rect">
            <a:avLst/>
          </a:prstGeom>
          <a:solidFill>
            <a:schemeClr val="accent2">
              <a:lumMod val="20000"/>
              <a:lumOff val="80000"/>
              <a:alpha val="54902"/>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5" name="4 CuadroTexto"/>
          <p:cNvSpPr txBox="1"/>
          <p:nvPr/>
        </p:nvSpPr>
        <p:spPr>
          <a:xfrm>
            <a:off x="323528" y="4945732"/>
            <a:ext cx="856895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a:t>
            </a:r>
            <a:r>
              <a:rPr lang="es-ES" b="1" i="1" dirty="0" smtClean="0">
                <a:effectLst>
                  <a:glow rad="101600">
                    <a:srgbClr val="C00000">
                      <a:alpha val="60000"/>
                    </a:srgbClr>
                  </a:glow>
                  <a:outerShdw blurRad="38100" dist="38100" dir="2700000" algn="tl">
                    <a:srgbClr val="000000">
                      <a:alpha val="43137"/>
                    </a:srgbClr>
                  </a:outerShdw>
                </a:effectLst>
              </a:rPr>
              <a:t>Teatro Romano</a:t>
            </a:r>
            <a:r>
              <a:rPr lang="es-ES" i="1" dirty="0" smtClean="0">
                <a:effectLst>
                  <a:glow rad="101600">
                    <a:srgbClr val="C00000">
                      <a:alpha val="60000"/>
                    </a:srgbClr>
                  </a:glow>
                  <a:outerShdw blurRad="38100" dist="38100" dir="2700000" algn="tl">
                    <a:srgbClr val="000000">
                      <a:alpha val="43137"/>
                    </a:srgbClr>
                  </a:outerShdw>
                </a:effectLst>
              </a:rPr>
              <a:t> forma un conjunto con el </a:t>
            </a:r>
            <a:r>
              <a:rPr lang="es-ES" b="1" i="1" dirty="0" smtClean="0">
                <a:effectLst>
                  <a:glow rad="101600">
                    <a:srgbClr val="C00000">
                      <a:alpha val="60000"/>
                    </a:srgbClr>
                  </a:glow>
                  <a:outerShdw blurRad="38100" dist="38100" dir="2700000" algn="tl">
                    <a:srgbClr val="000000">
                      <a:alpha val="43137"/>
                    </a:srgbClr>
                  </a:outerShdw>
                </a:effectLst>
              </a:rPr>
              <a:t>Anfiteatro</a:t>
            </a:r>
            <a:r>
              <a:rPr lang="es-ES" i="1" dirty="0" smtClean="0">
                <a:effectLst>
                  <a:glow rad="101600">
                    <a:srgbClr val="C00000">
                      <a:alpha val="60000"/>
                    </a:srgbClr>
                  </a:glow>
                  <a:outerShdw blurRad="38100" dist="38100" dir="2700000" algn="tl">
                    <a:srgbClr val="000000">
                      <a:alpha val="43137"/>
                    </a:srgbClr>
                  </a:outerShdw>
                </a:effectLst>
              </a:rPr>
              <a:t>, el cual se encuentra justo al lado, así que la visita se hace a la vez a ambos monumentos.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0000">
        <p14:prism/>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xit" presetSubtype="42" fill="hold" nodeType="withEffect">
                                  <p:stCondLst>
                                    <p:cond delay="0"/>
                                  </p:stCondLst>
                                  <p:childTnLst>
                                    <p:animEffect transition="out" filter="barn(outHorizontal)">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16" presetClass="exit" presetSubtype="42" fill="hold" nodeType="withEffect">
                                  <p:stCondLst>
                                    <p:cond delay="300"/>
                                  </p:stCondLst>
                                  <p:childTnLst>
                                    <p:animEffect transition="out" filter="barn(outHorizontal)">
                                      <p:cBhvr>
                                        <p:cTn id="9" dur="3000"/>
                                        <p:tgtEl>
                                          <p:spTgt spid="8"/>
                                        </p:tgtEl>
                                      </p:cBhvr>
                                    </p:animEffect>
                                    <p:set>
                                      <p:cBhvr>
                                        <p:cTn id="10" dur="1" fill="hold">
                                          <p:stCondLst>
                                            <p:cond delay="2999"/>
                                          </p:stCondLst>
                                        </p:cTn>
                                        <p:tgtEl>
                                          <p:spTgt spid="8"/>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16" presetClass="entr" presetSubtype="4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outHorizontal)">
                                      <p:cBhvr>
                                        <p:cTn id="17" dur="3000"/>
                                        <p:tgtEl>
                                          <p:spTgt spid="4"/>
                                        </p:tgtEl>
                                      </p:cBhvr>
                                    </p:animEffect>
                                  </p:childTnLst>
                                </p:cTn>
                              </p:par>
                            </p:childTnLst>
                          </p:cTn>
                        </p:par>
                        <p:par>
                          <p:cTn id="18" fill="hold">
                            <p:stCondLst>
                              <p:cond delay="33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1"/>
                                          </p:val>
                                        </p:tav>
                                        <p:tav tm="100000">
                                          <p:val>
                                            <p:strVal val="#ppt_x"/>
                                          </p:val>
                                        </p:tav>
                                      </p:tavLst>
                                    </p:anim>
                                    <p:anim calcmode="lin" valueType="num">
                                      <p:cBhvr>
                                        <p:cTn id="2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3 Imagen" descr="Color 05.jpg"/>
          <p:cNvPicPr>
            <a:picLocks noChangeAspect="1"/>
          </p:cNvPicPr>
          <p:nvPr/>
        </p:nvPicPr>
        <p:blipFill>
          <a:blip r:embed="rId2" cstate="print"/>
          <a:stretch>
            <a:fillRect/>
          </a:stretch>
        </p:blipFill>
        <p:spPr bwMode="auto">
          <a:xfrm>
            <a:off x="0" y="0"/>
            <a:ext cx="9144000" cy="5714999"/>
          </a:xfrm>
          <a:prstGeom prst="rect">
            <a:avLst/>
          </a:prstGeom>
          <a:solidFill>
            <a:schemeClr val="bg2">
              <a:lumMod val="20000"/>
              <a:lumOff val="80000"/>
            </a:schemeClr>
          </a:solidFill>
          <a:ln w="9525">
            <a:noFill/>
            <a:miter lim="800000"/>
            <a:headEnd/>
            <a:tailEnd/>
          </a:ln>
        </p:spPr>
      </p:pic>
      <p:sp>
        <p:nvSpPr>
          <p:cNvPr id="5" name="4 Rectángulo"/>
          <p:cNvSpPr/>
          <p:nvPr/>
        </p:nvSpPr>
        <p:spPr>
          <a:xfrm>
            <a:off x="0" y="0"/>
            <a:ext cx="9144000" cy="5715000"/>
          </a:xfrm>
          <a:prstGeom prst="rect">
            <a:avLst/>
          </a:prstGeom>
          <a:solidFill>
            <a:schemeClr val="bg2">
              <a:lumMod val="20000"/>
              <a:lumOff val="8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6" name="5 Rectángulo"/>
          <p:cNvSpPr/>
          <p:nvPr/>
        </p:nvSpPr>
        <p:spPr>
          <a:xfrm>
            <a:off x="0" y="0"/>
            <a:ext cx="9144000" cy="5715000"/>
          </a:xfrm>
          <a:prstGeom prst="rect">
            <a:avLst/>
          </a:prstGeom>
          <a:solidFill>
            <a:schemeClr val="bg2">
              <a:lumMod val="40000"/>
              <a:lumOff val="6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7" name="6 Rectángulo"/>
          <p:cNvSpPr/>
          <p:nvPr/>
        </p:nvSpPr>
        <p:spPr>
          <a:xfrm>
            <a:off x="0" y="0"/>
            <a:ext cx="9144000" cy="5715000"/>
          </a:xfrm>
          <a:prstGeom prst="rect">
            <a:avLst/>
          </a:prstGeom>
          <a:solidFill>
            <a:schemeClr val="tx1">
              <a:lumMod val="8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8" name="7 Rectángulo"/>
          <p:cNvSpPr/>
          <p:nvPr/>
        </p:nvSpPr>
        <p:spPr>
          <a:xfrm>
            <a:off x="0" y="0"/>
            <a:ext cx="9144000" cy="5715000"/>
          </a:xfrm>
          <a:prstGeom prst="rect">
            <a:avLst/>
          </a:prstGeom>
          <a:solidFill>
            <a:schemeClr val="tx1">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9" name="8 CuadroTexto"/>
          <p:cNvSpPr txBox="1"/>
          <p:nvPr/>
        </p:nvSpPr>
        <p:spPr>
          <a:xfrm>
            <a:off x="539552" y="4945732"/>
            <a:ext cx="784887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Sus impresionantes gradas semicirculares y su escenario son una muestra del legado arquitectónico y cultural de los romanos en la región.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0000">
        <p14:prism dir="r"/>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4" fill="hold" grpId="0" nodeType="withEffect">
                                  <p:stCondLst>
                                    <p:cond delay="0"/>
                                  </p:stCondLst>
                                  <p:childTnLst>
                                    <p:anim calcmode="lin" valueType="num">
                                      <p:cBhvr>
                                        <p:cTn id="6" dur="3000"/>
                                        <p:tgtEl>
                                          <p:spTgt spid="5"/>
                                        </p:tgtEl>
                                        <p:attrNameLst>
                                          <p:attrName>ppt_x</p:attrName>
                                        </p:attrNameLst>
                                      </p:cBhvr>
                                      <p:tavLst>
                                        <p:tav tm="0">
                                          <p:val>
                                            <p:strVal val="ppt_x"/>
                                          </p:val>
                                        </p:tav>
                                        <p:tav tm="100000">
                                          <p:val>
                                            <p:strVal val="ppt_x"/>
                                          </p:val>
                                        </p:tav>
                                      </p:tavLst>
                                    </p:anim>
                                    <p:anim calcmode="lin" valueType="num">
                                      <p:cBhvr>
                                        <p:cTn id="7" dur="3000"/>
                                        <p:tgtEl>
                                          <p:spTgt spid="5"/>
                                        </p:tgtEl>
                                        <p:attrNameLst>
                                          <p:attrName>ppt_y</p:attrName>
                                        </p:attrNameLst>
                                      </p:cBhvr>
                                      <p:tavLst>
                                        <p:tav tm="0">
                                          <p:val>
                                            <p:strVal val="ppt_y"/>
                                          </p:val>
                                        </p:tav>
                                        <p:tav tm="100000">
                                          <p:val>
                                            <p:strVal val="ppt_y+ppt_h/2"/>
                                          </p:val>
                                        </p:tav>
                                      </p:tavLst>
                                    </p:anim>
                                    <p:anim calcmode="lin" valueType="num">
                                      <p:cBhvr>
                                        <p:cTn id="8" dur="3000"/>
                                        <p:tgtEl>
                                          <p:spTgt spid="5"/>
                                        </p:tgtEl>
                                        <p:attrNameLst>
                                          <p:attrName>ppt_w</p:attrName>
                                        </p:attrNameLst>
                                      </p:cBhvr>
                                      <p:tavLst>
                                        <p:tav tm="0">
                                          <p:val>
                                            <p:strVal val="ppt_w"/>
                                          </p:val>
                                        </p:tav>
                                        <p:tav tm="100000">
                                          <p:val>
                                            <p:strVal val="ppt_w"/>
                                          </p:val>
                                        </p:tav>
                                      </p:tavLst>
                                    </p:anim>
                                    <p:anim calcmode="lin" valueType="num">
                                      <p:cBhvr>
                                        <p:cTn id="9" dur="3000"/>
                                        <p:tgtEl>
                                          <p:spTgt spid="5"/>
                                        </p:tgtEl>
                                        <p:attrNameLst>
                                          <p:attrName>ppt_h</p:attrName>
                                        </p:attrNameLst>
                                      </p:cBhvr>
                                      <p:tavLst>
                                        <p:tav tm="0">
                                          <p:val>
                                            <p:strVal val="ppt_h"/>
                                          </p:val>
                                        </p:tav>
                                        <p:tav tm="100000">
                                          <p:val>
                                            <p:fltVal val="0"/>
                                          </p:val>
                                        </p:tav>
                                      </p:tavLst>
                                    </p:anim>
                                    <p:set>
                                      <p:cBhvr>
                                        <p:cTn id="10" dur="1" fill="hold">
                                          <p:stCondLst>
                                            <p:cond delay="2999"/>
                                          </p:stCondLst>
                                        </p:cTn>
                                        <p:tgtEl>
                                          <p:spTgt spid="5"/>
                                        </p:tgtEl>
                                        <p:attrNameLst>
                                          <p:attrName>style.visibility</p:attrName>
                                        </p:attrNameLst>
                                      </p:cBhvr>
                                      <p:to>
                                        <p:strVal val="hidden"/>
                                      </p:to>
                                    </p:set>
                                  </p:childTnLst>
                                </p:cTn>
                              </p:par>
                              <p:par>
                                <p:cTn id="11" presetID="4" presetClass="exit" presetSubtype="32" fill="hold" grpId="1" nodeType="withEffect">
                                  <p:stCondLst>
                                    <p:cond delay="0"/>
                                  </p:stCondLst>
                                  <p:childTnLst>
                                    <p:animEffect transition="out" filter="box(out)">
                                      <p:cBhvr>
                                        <p:cTn id="12" dur="3000"/>
                                        <p:tgtEl>
                                          <p:spTgt spid="5"/>
                                        </p:tgtEl>
                                      </p:cBhvr>
                                    </p:animEffect>
                                    <p:set>
                                      <p:cBhvr>
                                        <p:cTn id="13" dur="1" fill="hold">
                                          <p:stCondLst>
                                            <p:cond delay="2999"/>
                                          </p:stCondLst>
                                        </p:cTn>
                                        <p:tgtEl>
                                          <p:spTgt spid="5"/>
                                        </p:tgtEl>
                                        <p:attrNameLst>
                                          <p:attrName>style.visibility</p:attrName>
                                        </p:attrNameLst>
                                      </p:cBhvr>
                                      <p:to>
                                        <p:strVal val="hidden"/>
                                      </p:to>
                                    </p:set>
                                  </p:childTnLst>
                                </p:cTn>
                              </p:par>
                              <p:par>
                                <p:cTn id="14" presetID="17" presetClass="exit" presetSubtype="1" fill="hold" grpId="0" nodeType="withEffect">
                                  <p:stCondLst>
                                    <p:cond delay="0"/>
                                  </p:stCondLst>
                                  <p:childTnLst>
                                    <p:anim calcmode="lin" valueType="num">
                                      <p:cBhvr>
                                        <p:cTn id="15" dur="3000"/>
                                        <p:tgtEl>
                                          <p:spTgt spid="6"/>
                                        </p:tgtEl>
                                        <p:attrNameLst>
                                          <p:attrName>ppt_x</p:attrName>
                                        </p:attrNameLst>
                                      </p:cBhvr>
                                      <p:tavLst>
                                        <p:tav tm="0">
                                          <p:val>
                                            <p:strVal val="ppt_x"/>
                                          </p:val>
                                        </p:tav>
                                        <p:tav tm="100000">
                                          <p:val>
                                            <p:strVal val="ppt_x"/>
                                          </p:val>
                                        </p:tav>
                                      </p:tavLst>
                                    </p:anim>
                                    <p:anim calcmode="lin" valueType="num">
                                      <p:cBhvr>
                                        <p:cTn id="16" dur="3000"/>
                                        <p:tgtEl>
                                          <p:spTgt spid="6"/>
                                        </p:tgtEl>
                                        <p:attrNameLst>
                                          <p:attrName>ppt_y</p:attrName>
                                        </p:attrNameLst>
                                      </p:cBhvr>
                                      <p:tavLst>
                                        <p:tav tm="0">
                                          <p:val>
                                            <p:strVal val="ppt_y"/>
                                          </p:val>
                                        </p:tav>
                                        <p:tav tm="100000">
                                          <p:val>
                                            <p:strVal val="ppt_y-ppt_h/2"/>
                                          </p:val>
                                        </p:tav>
                                      </p:tavLst>
                                    </p:anim>
                                    <p:anim calcmode="lin" valueType="num">
                                      <p:cBhvr>
                                        <p:cTn id="17" dur="3000"/>
                                        <p:tgtEl>
                                          <p:spTgt spid="6"/>
                                        </p:tgtEl>
                                        <p:attrNameLst>
                                          <p:attrName>ppt_w</p:attrName>
                                        </p:attrNameLst>
                                      </p:cBhvr>
                                      <p:tavLst>
                                        <p:tav tm="0">
                                          <p:val>
                                            <p:strVal val="ppt_w"/>
                                          </p:val>
                                        </p:tav>
                                        <p:tav tm="100000">
                                          <p:val>
                                            <p:strVal val="ppt_w"/>
                                          </p:val>
                                        </p:tav>
                                      </p:tavLst>
                                    </p:anim>
                                    <p:anim calcmode="lin" valueType="num">
                                      <p:cBhvr>
                                        <p:cTn id="18" dur="3000"/>
                                        <p:tgtEl>
                                          <p:spTgt spid="6"/>
                                        </p:tgtEl>
                                        <p:attrNameLst>
                                          <p:attrName>ppt_h</p:attrName>
                                        </p:attrNameLst>
                                      </p:cBhvr>
                                      <p:tavLst>
                                        <p:tav tm="0">
                                          <p:val>
                                            <p:strVal val="ppt_h"/>
                                          </p:val>
                                        </p:tav>
                                        <p:tav tm="100000">
                                          <p:val>
                                            <p:fltVal val="0"/>
                                          </p:val>
                                        </p:tav>
                                      </p:tavLst>
                                    </p:anim>
                                    <p:set>
                                      <p:cBhvr>
                                        <p:cTn id="19" dur="1" fill="hold">
                                          <p:stCondLst>
                                            <p:cond delay="2999"/>
                                          </p:stCondLst>
                                        </p:cTn>
                                        <p:tgtEl>
                                          <p:spTgt spid="6"/>
                                        </p:tgtEl>
                                        <p:attrNameLst>
                                          <p:attrName>style.visibility</p:attrName>
                                        </p:attrNameLst>
                                      </p:cBhvr>
                                      <p:to>
                                        <p:strVal val="hidden"/>
                                      </p:to>
                                    </p:set>
                                  </p:childTnLst>
                                </p:cTn>
                              </p:par>
                              <p:par>
                                <p:cTn id="20" presetID="4" presetClass="exit" presetSubtype="32" fill="hold" grpId="1" nodeType="withEffect">
                                  <p:stCondLst>
                                    <p:cond delay="0"/>
                                  </p:stCondLst>
                                  <p:childTnLst>
                                    <p:animEffect transition="out" filter="box(out)">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17" presetClass="exit" presetSubtype="8" fill="hold" grpId="0" nodeType="withEffect">
                                  <p:stCondLst>
                                    <p:cond delay="0"/>
                                  </p:stCondLst>
                                  <p:childTnLst>
                                    <p:anim calcmode="lin" valueType="num">
                                      <p:cBhvr>
                                        <p:cTn id="24" dur="3000"/>
                                        <p:tgtEl>
                                          <p:spTgt spid="7"/>
                                        </p:tgtEl>
                                        <p:attrNameLst>
                                          <p:attrName>ppt_x</p:attrName>
                                        </p:attrNameLst>
                                      </p:cBhvr>
                                      <p:tavLst>
                                        <p:tav tm="0">
                                          <p:val>
                                            <p:strVal val="ppt_x"/>
                                          </p:val>
                                        </p:tav>
                                        <p:tav tm="100000">
                                          <p:val>
                                            <p:strVal val="ppt_x-ppt_w/2"/>
                                          </p:val>
                                        </p:tav>
                                      </p:tavLst>
                                    </p:anim>
                                    <p:anim calcmode="lin" valueType="num">
                                      <p:cBhvr>
                                        <p:cTn id="25" dur="3000"/>
                                        <p:tgtEl>
                                          <p:spTgt spid="7"/>
                                        </p:tgtEl>
                                        <p:attrNameLst>
                                          <p:attrName>ppt_y</p:attrName>
                                        </p:attrNameLst>
                                      </p:cBhvr>
                                      <p:tavLst>
                                        <p:tav tm="0">
                                          <p:val>
                                            <p:strVal val="ppt_y"/>
                                          </p:val>
                                        </p:tav>
                                        <p:tav tm="100000">
                                          <p:val>
                                            <p:strVal val="ppt_y"/>
                                          </p:val>
                                        </p:tav>
                                      </p:tavLst>
                                    </p:anim>
                                    <p:anim calcmode="lin" valueType="num">
                                      <p:cBhvr>
                                        <p:cTn id="26" dur="3000"/>
                                        <p:tgtEl>
                                          <p:spTgt spid="7"/>
                                        </p:tgtEl>
                                        <p:attrNameLst>
                                          <p:attrName>ppt_w</p:attrName>
                                        </p:attrNameLst>
                                      </p:cBhvr>
                                      <p:tavLst>
                                        <p:tav tm="0">
                                          <p:val>
                                            <p:strVal val="ppt_w"/>
                                          </p:val>
                                        </p:tav>
                                        <p:tav tm="100000">
                                          <p:val>
                                            <p:fltVal val="0"/>
                                          </p:val>
                                        </p:tav>
                                      </p:tavLst>
                                    </p:anim>
                                    <p:anim calcmode="lin" valueType="num">
                                      <p:cBhvr>
                                        <p:cTn id="27" dur="3000"/>
                                        <p:tgtEl>
                                          <p:spTgt spid="7"/>
                                        </p:tgtEl>
                                        <p:attrNameLst>
                                          <p:attrName>ppt_h</p:attrName>
                                        </p:attrNameLst>
                                      </p:cBhvr>
                                      <p:tavLst>
                                        <p:tav tm="0">
                                          <p:val>
                                            <p:strVal val="ppt_h"/>
                                          </p:val>
                                        </p:tav>
                                        <p:tav tm="100000">
                                          <p:val>
                                            <p:strVal val="ppt_h"/>
                                          </p:val>
                                        </p:tav>
                                      </p:tavLst>
                                    </p:anim>
                                    <p:set>
                                      <p:cBhvr>
                                        <p:cTn id="28" dur="1" fill="hold">
                                          <p:stCondLst>
                                            <p:cond delay="2999"/>
                                          </p:stCondLst>
                                        </p:cTn>
                                        <p:tgtEl>
                                          <p:spTgt spid="7"/>
                                        </p:tgtEl>
                                        <p:attrNameLst>
                                          <p:attrName>style.visibility</p:attrName>
                                        </p:attrNameLst>
                                      </p:cBhvr>
                                      <p:to>
                                        <p:strVal val="hidden"/>
                                      </p:to>
                                    </p:set>
                                  </p:childTnLst>
                                </p:cTn>
                              </p:par>
                              <p:par>
                                <p:cTn id="29" presetID="4" presetClass="exit" presetSubtype="32" fill="hold" grpId="1" nodeType="withEffect">
                                  <p:stCondLst>
                                    <p:cond delay="0"/>
                                  </p:stCondLst>
                                  <p:childTnLst>
                                    <p:animEffect transition="out" filter="box(out)">
                                      <p:cBhvr>
                                        <p:cTn id="30" dur="3000"/>
                                        <p:tgtEl>
                                          <p:spTgt spid="7"/>
                                        </p:tgtEl>
                                      </p:cBhvr>
                                    </p:animEffect>
                                    <p:set>
                                      <p:cBhvr>
                                        <p:cTn id="31" dur="1" fill="hold">
                                          <p:stCondLst>
                                            <p:cond delay="2999"/>
                                          </p:stCondLst>
                                        </p:cTn>
                                        <p:tgtEl>
                                          <p:spTgt spid="7"/>
                                        </p:tgtEl>
                                        <p:attrNameLst>
                                          <p:attrName>style.visibility</p:attrName>
                                        </p:attrNameLst>
                                      </p:cBhvr>
                                      <p:to>
                                        <p:strVal val="hidden"/>
                                      </p:to>
                                    </p:set>
                                  </p:childTnLst>
                                </p:cTn>
                              </p:par>
                              <p:par>
                                <p:cTn id="32" presetID="17" presetClass="exit" presetSubtype="2" fill="hold" grpId="0" nodeType="withEffect">
                                  <p:stCondLst>
                                    <p:cond delay="0"/>
                                  </p:stCondLst>
                                  <p:childTnLst>
                                    <p:anim calcmode="lin" valueType="num">
                                      <p:cBhvr>
                                        <p:cTn id="33" dur="3000"/>
                                        <p:tgtEl>
                                          <p:spTgt spid="8"/>
                                        </p:tgtEl>
                                        <p:attrNameLst>
                                          <p:attrName>ppt_x</p:attrName>
                                        </p:attrNameLst>
                                      </p:cBhvr>
                                      <p:tavLst>
                                        <p:tav tm="0">
                                          <p:val>
                                            <p:strVal val="ppt_x"/>
                                          </p:val>
                                        </p:tav>
                                        <p:tav tm="100000">
                                          <p:val>
                                            <p:strVal val="ppt_x+ppt_w/2"/>
                                          </p:val>
                                        </p:tav>
                                      </p:tavLst>
                                    </p:anim>
                                    <p:anim calcmode="lin" valueType="num">
                                      <p:cBhvr>
                                        <p:cTn id="34" dur="3000"/>
                                        <p:tgtEl>
                                          <p:spTgt spid="8"/>
                                        </p:tgtEl>
                                        <p:attrNameLst>
                                          <p:attrName>ppt_y</p:attrName>
                                        </p:attrNameLst>
                                      </p:cBhvr>
                                      <p:tavLst>
                                        <p:tav tm="0">
                                          <p:val>
                                            <p:strVal val="ppt_y"/>
                                          </p:val>
                                        </p:tav>
                                        <p:tav tm="100000">
                                          <p:val>
                                            <p:strVal val="ppt_y"/>
                                          </p:val>
                                        </p:tav>
                                      </p:tavLst>
                                    </p:anim>
                                    <p:anim calcmode="lin" valueType="num">
                                      <p:cBhvr>
                                        <p:cTn id="35" dur="3000"/>
                                        <p:tgtEl>
                                          <p:spTgt spid="8"/>
                                        </p:tgtEl>
                                        <p:attrNameLst>
                                          <p:attrName>ppt_w</p:attrName>
                                        </p:attrNameLst>
                                      </p:cBhvr>
                                      <p:tavLst>
                                        <p:tav tm="0">
                                          <p:val>
                                            <p:strVal val="ppt_w"/>
                                          </p:val>
                                        </p:tav>
                                        <p:tav tm="100000">
                                          <p:val>
                                            <p:fltVal val="0"/>
                                          </p:val>
                                        </p:tav>
                                      </p:tavLst>
                                    </p:anim>
                                    <p:anim calcmode="lin" valueType="num">
                                      <p:cBhvr>
                                        <p:cTn id="36" dur="3000"/>
                                        <p:tgtEl>
                                          <p:spTgt spid="8"/>
                                        </p:tgtEl>
                                        <p:attrNameLst>
                                          <p:attrName>ppt_h</p:attrName>
                                        </p:attrNameLst>
                                      </p:cBhvr>
                                      <p:tavLst>
                                        <p:tav tm="0">
                                          <p:val>
                                            <p:strVal val="ppt_h"/>
                                          </p:val>
                                        </p:tav>
                                        <p:tav tm="100000">
                                          <p:val>
                                            <p:strVal val="ppt_h"/>
                                          </p:val>
                                        </p:tav>
                                      </p:tavLst>
                                    </p:anim>
                                    <p:set>
                                      <p:cBhvr>
                                        <p:cTn id="37" dur="1" fill="hold">
                                          <p:stCondLst>
                                            <p:cond delay="2999"/>
                                          </p:stCondLst>
                                        </p:cTn>
                                        <p:tgtEl>
                                          <p:spTgt spid="8"/>
                                        </p:tgtEl>
                                        <p:attrNameLst>
                                          <p:attrName>style.visibility</p:attrName>
                                        </p:attrNameLst>
                                      </p:cBhvr>
                                      <p:to>
                                        <p:strVal val="hidden"/>
                                      </p:to>
                                    </p:set>
                                  </p:childTnLst>
                                </p:cTn>
                              </p:par>
                              <p:par>
                                <p:cTn id="38" presetID="4" presetClass="exit" presetSubtype="32" fill="hold" grpId="1" nodeType="withEffect">
                                  <p:stCondLst>
                                    <p:cond delay="0"/>
                                  </p:stCondLst>
                                  <p:childTnLst>
                                    <p:animEffect transition="out" filter="box(out)">
                                      <p:cBhvr>
                                        <p:cTn id="39" dur="3000"/>
                                        <p:tgtEl>
                                          <p:spTgt spid="8"/>
                                        </p:tgtEl>
                                      </p:cBhvr>
                                    </p:animEffect>
                                    <p:set>
                                      <p:cBhvr>
                                        <p:cTn id="40" dur="1" fill="hold">
                                          <p:stCondLst>
                                            <p:cond delay="2999"/>
                                          </p:stCondLst>
                                        </p:cTn>
                                        <p:tgtEl>
                                          <p:spTgt spid="8"/>
                                        </p:tgtEl>
                                        <p:attrNameLst>
                                          <p:attrName>style.visibility</p:attrName>
                                        </p:attrNameLst>
                                      </p:cBhvr>
                                      <p:to>
                                        <p:strVal val="hidden"/>
                                      </p:to>
                                    </p:set>
                                  </p:childTnLst>
                                </p:cTn>
                              </p:par>
                              <p:par>
                                <p:cTn id="41" presetID="4" presetClass="entr" presetSubtype="32" fill="hold" nodeType="withEffect">
                                  <p:stCondLst>
                                    <p:cond delay="0"/>
                                  </p:stCondLst>
                                  <p:childTnLst>
                                    <p:set>
                                      <p:cBhvr>
                                        <p:cTn id="42" dur="1" fill="hold">
                                          <p:stCondLst>
                                            <p:cond delay="0"/>
                                          </p:stCondLst>
                                        </p:cTn>
                                        <p:tgtEl>
                                          <p:spTgt spid="2050"/>
                                        </p:tgtEl>
                                        <p:attrNameLst>
                                          <p:attrName>style.visibility</p:attrName>
                                        </p:attrNameLst>
                                      </p:cBhvr>
                                      <p:to>
                                        <p:strVal val="visible"/>
                                      </p:to>
                                    </p:set>
                                    <p:animEffect transition="in" filter="box(out)">
                                      <p:cBhvr>
                                        <p:cTn id="43" dur="3000"/>
                                        <p:tgtEl>
                                          <p:spTgt spid="2050"/>
                                        </p:tgtEl>
                                      </p:cBhvr>
                                    </p:animEffect>
                                  </p:childTnLst>
                                </p:cTn>
                              </p:par>
                              <p:par>
                                <p:cTn id="44" presetID="23" presetClass="entr" presetSubtype="16" fill="hold" nodeType="withEffect">
                                  <p:stCondLst>
                                    <p:cond delay="0"/>
                                  </p:stCondLst>
                                  <p:childTnLst>
                                    <p:set>
                                      <p:cBhvr>
                                        <p:cTn id="45" dur="1" fill="hold">
                                          <p:stCondLst>
                                            <p:cond delay="0"/>
                                          </p:stCondLst>
                                        </p:cTn>
                                        <p:tgtEl>
                                          <p:spTgt spid="2050"/>
                                        </p:tgtEl>
                                        <p:attrNameLst>
                                          <p:attrName>style.visibility</p:attrName>
                                        </p:attrNameLst>
                                      </p:cBhvr>
                                      <p:to>
                                        <p:strVal val="visible"/>
                                      </p:to>
                                    </p:set>
                                    <p:anim calcmode="lin" valueType="num">
                                      <p:cBhvr>
                                        <p:cTn id="46" dur="3000" fill="hold"/>
                                        <p:tgtEl>
                                          <p:spTgt spid="2050"/>
                                        </p:tgtEl>
                                        <p:attrNameLst>
                                          <p:attrName>ppt_w</p:attrName>
                                        </p:attrNameLst>
                                      </p:cBhvr>
                                      <p:tavLst>
                                        <p:tav tm="0">
                                          <p:val>
                                            <p:fltVal val="0"/>
                                          </p:val>
                                        </p:tav>
                                        <p:tav tm="100000">
                                          <p:val>
                                            <p:strVal val="#ppt_w"/>
                                          </p:val>
                                        </p:tav>
                                      </p:tavLst>
                                    </p:anim>
                                    <p:anim calcmode="lin" valueType="num">
                                      <p:cBhvr>
                                        <p:cTn id="47" dur="3000" fill="hold"/>
                                        <p:tgtEl>
                                          <p:spTgt spid="2050"/>
                                        </p:tgtEl>
                                        <p:attrNameLst>
                                          <p:attrName>ppt_h</p:attrName>
                                        </p:attrNameLst>
                                      </p:cBhvr>
                                      <p:tavLst>
                                        <p:tav tm="0">
                                          <p:val>
                                            <p:fltVal val="0"/>
                                          </p:val>
                                        </p:tav>
                                        <p:tav tm="100000">
                                          <p:val>
                                            <p:strVal val="#ppt_h"/>
                                          </p:val>
                                        </p:tav>
                                      </p:tavLst>
                                    </p:anim>
                                  </p:childTnLst>
                                </p:cTn>
                              </p:par>
                            </p:childTnLst>
                          </p:cTn>
                        </p:par>
                        <p:par>
                          <p:cTn id="48" fill="hold">
                            <p:stCondLst>
                              <p:cond delay="3000"/>
                            </p:stCondLst>
                            <p:childTnLst>
                              <p:par>
                                <p:cTn id="49" presetID="40" presetClass="entr" presetSubtype="0" fill="hold" grpId="0" nodeType="afterEffect">
                                  <p:stCondLst>
                                    <p:cond delay="0"/>
                                  </p:stCondLst>
                                  <p:iterate type="lt">
                                    <p:tmPct val="10000"/>
                                  </p:iterate>
                                  <p:childTnLst>
                                    <p:set>
                                      <p:cBhvr>
                                        <p:cTn id="50" dur="1" fill="hold">
                                          <p:stCondLst>
                                            <p:cond delay="0"/>
                                          </p:stCondLst>
                                        </p:cTn>
                                        <p:tgtEl>
                                          <p:spTgt spid="9"/>
                                        </p:tgtEl>
                                        <p:attrNameLst>
                                          <p:attrName>style.visibility</p:attrName>
                                        </p:attrNameLst>
                                      </p:cBhvr>
                                      <p:to>
                                        <p:strVal val="visible"/>
                                      </p:to>
                                    </p:set>
                                    <p:animEffect transition="in" filter="fade">
                                      <p:cBhvr>
                                        <p:cTn id="51" dur="1000"/>
                                        <p:tgtEl>
                                          <p:spTgt spid="9"/>
                                        </p:tgtEl>
                                      </p:cBhvr>
                                    </p:animEffect>
                                    <p:anim calcmode="lin" valueType="num">
                                      <p:cBhvr>
                                        <p:cTn id="52" dur="1000" fill="hold"/>
                                        <p:tgtEl>
                                          <p:spTgt spid="9"/>
                                        </p:tgtEl>
                                        <p:attrNameLst>
                                          <p:attrName>ppt_x</p:attrName>
                                        </p:attrNameLst>
                                      </p:cBhvr>
                                      <p:tavLst>
                                        <p:tav tm="0">
                                          <p:val>
                                            <p:strVal val="#ppt_x-.1"/>
                                          </p:val>
                                        </p:tav>
                                        <p:tav tm="100000">
                                          <p:val>
                                            <p:strVal val="#ppt_x"/>
                                          </p:val>
                                        </p:tav>
                                      </p:tavLst>
                                    </p:anim>
                                    <p:anim calcmode="lin" valueType="num">
                                      <p:cBhvr>
                                        <p:cTn id="53"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532 miami florida.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9155" name="5 CuadroTexto"/>
          <p:cNvSpPr txBox="1">
            <a:spLocks noChangeArrowheads="1"/>
          </p:cNvSpPr>
          <p:nvPr/>
        </p:nvSpPr>
        <p:spPr bwMode="auto">
          <a:xfrm>
            <a:off x="0" y="6370638"/>
            <a:ext cx="238125" cy="368300"/>
          </a:xfrm>
          <a:prstGeom prst="rect">
            <a:avLst/>
          </a:prstGeom>
          <a:noFill/>
          <a:ln w="9525">
            <a:noFill/>
            <a:miter lim="800000"/>
            <a:headEnd/>
            <a:tailEnd/>
          </a:ln>
        </p:spPr>
        <p:txBody>
          <a:bodyPr wrap="none">
            <a:spAutoFit/>
          </a:bodyPr>
          <a:lstStyle/>
          <a:p>
            <a:pPr eaLnBrk="1" hangingPunct="1"/>
            <a:r>
              <a:rPr lang="es-ES" altLang="es-ES">
                <a:latin typeface="Calibri" pitchFamily="34" charset="0"/>
              </a:rPr>
              <a:t> </a:t>
            </a:r>
          </a:p>
        </p:txBody>
      </p:sp>
      <p:sp>
        <p:nvSpPr>
          <p:cNvPr id="7" name="6 Rectángulo"/>
          <p:cNvSpPr/>
          <p:nvPr/>
        </p:nvSpPr>
        <p:spPr>
          <a:xfrm>
            <a:off x="0" y="0"/>
            <a:ext cx="4572000" cy="5715000"/>
          </a:xfrm>
          <a:prstGeom prst="rect">
            <a:avLst/>
          </a:prstGeom>
          <a:solidFill>
            <a:schemeClr val="accent5">
              <a:lumMod val="20000"/>
              <a:lumOff val="8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9" name="8 CuadroTexto"/>
          <p:cNvSpPr txBox="1"/>
          <p:nvPr/>
        </p:nvSpPr>
        <p:spPr>
          <a:xfrm>
            <a:off x="6500827" y="4702982"/>
            <a:ext cx="184731" cy="646331"/>
          </a:xfrm>
          <a:prstGeom prst="rect">
            <a:avLst/>
          </a:prstGeom>
          <a:noFill/>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eaLnBrk="1" fontAlgn="auto" hangingPunct="1">
              <a:spcBef>
                <a:spcPts val="0"/>
              </a:spcBef>
              <a:spcAft>
                <a:spcPts val="0"/>
              </a:spcAft>
              <a:defRPr/>
            </a:pP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cs typeface="+mn-cs"/>
            </a:endParaRPr>
          </a:p>
          <a:p>
            <a:pPr eaLnBrk="1" fontAlgn="auto" hangingPunct="1">
              <a:spcBef>
                <a:spcPts val="0"/>
              </a:spcBef>
              <a:spcAft>
                <a:spcPts val="0"/>
              </a:spcAft>
              <a:defRPr/>
            </a:pP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mn-lt"/>
              <a:cs typeface="+mn-cs"/>
            </a:endParaRPr>
          </a:p>
        </p:txBody>
      </p:sp>
      <p:sp>
        <p:nvSpPr>
          <p:cNvPr id="6" name="5 Rectángulo"/>
          <p:cNvSpPr/>
          <p:nvPr/>
        </p:nvSpPr>
        <p:spPr>
          <a:xfrm>
            <a:off x="4572000" y="0"/>
            <a:ext cx="4572000" cy="5715000"/>
          </a:xfrm>
          <a:prstGeom prst="rect">
            <a:avLst/>
          </a:prstGeom>
          <a:solidFill>
            <a:schemeClr val="accent5">
              <a:lumMod val="20000"/>
              <a:lumOff val="8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8" name="7 CuadroTexto"/>
          <p:cNvSpPr txBox="1"/>
          <p:nvPr/>
        </p:nvSpPr>
        <p:spPr>
          <a:xfrm>
            <a:off x="467544" y="4657700"/>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 muy pocos metros se encuentran otros lugares fundamentales en una visita de turismo a Mérida, como el Museo Nacional de Arte Romano o la Casa del Anfiteatro.</a:t>
            </a:r>
          </a:p>
        </p:txBody>
      </p:sp>
    </p:spTree>
  </p:cSld>
  <p:clrMapOvr>
    <a:masterClrMapping/>
  </p:clrMapOvr>
  <mc:AlternateContent xmlns:mc="http://schemas.openxmlformats.org/markup-compatibility/2006" xmlns:p14="http://schemas.microsoft.com/office/powerpoint/2010/main">
    <mc:Choice Requires="p14">
      <p:transition spd="slow" p14:dur="2250" advTm="21000">
        <p:wipe/>
      </p:transition>
    </mc:Choice>
    <mc:Fallback xmlns="">
      <p:transition spd="slow" advTm="21000">
        <p:wip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8" fill="hold" grpId="0" nodeType="withEffect">
                                  <p:stCondLst>
                                    <p:cond delay="0"/>
                                  </p:stCondLst>
                                  <p:childTnLst>
                                    <p:anim calcmode="lin" valueType="num">
                                      <p:cBhvr>
                                        <p:cTn id="6" dur="3000"/>
                                        <p:tgtEl>
                                          <p:spTgt spid="7"/>
                                        </p:tgtEl>
                                        <p:attrNameLst>
                                          <p:attrName>ppt_x</p:attrName>
                                        </p:attrNameLst>
                                      </p:cBhvr>
                                      <p:tavLst>
                                        <p:tav tm="0">
                                          <p:val>
                                            <p:strVal val="ppt_x"/>
                                          </p:val>
                                        </p:tav>
                                        <p:tav tm="100000">
                                          <p:val>
                                            <p:strVal val="ppt_x-ppt_w/2"/>
                                          </p:val>
                                        </p:tav>
                                      </p:tavLst>
                                    </p:anim>
                                    <p:anim calcmode="lin" valueType="num">
                                      <p:cBhvr>
                                        <p:cTn id="7" dur="3000"/>
                                        <p:tgtEl>
                                          <p:spTgt spid="7"/>
                                        </p:tgtEl>
                                        <p:attrNameLst>
                                          <p:attrName>ppt_y</p:attrName>
                                        </p:attrNameLst>
                                      </p:cBhvr>
                                      <p:tavLst>
                                        <p:tav tm="0">
                                          <p:val>
                                            <p:strVal val="ppt_y"/>
                                          </p:val>
                                        </p:tav>
                                        <p:tav tm="100000">
                                          <p:val>
                                            <p:strVal val="ppt_y"/>
                                          </p:val>
                                        </p:tav>
                                      </p:tavLst>
                                    </p:anim>
                                    <p:anim calcmode="lin" valueType="num">
                                      <p:cBhvr>
                                        <p:cTn id="8" dur="3000"/>
                                        <p:tgtEl>
                                          <p:spTgt spid="7"/>
                                        </p:tgtEl>
                                        <p:attrNameLst>
                                          <p:attrName>ppt_w</p:attrName>
                                        </p:attrNameLst>
                                      </p:cBhvr>
                                      <p:tavLst>
                                        <p:tav tm="0">
                                          <p:val>
                                            <p:strVal val="ppt_w"/>
                                          </p:val>
                                        </p:tav>
                                        <p:tav tm="100000">
                                          <p:val>
                                            <p:fltVal val="0"/>
                                          </p:val>
                                        </p:tav>
                                      </p:tavLst>
                                    </p:anim>
                                    <p:anim calcmode="lin" valueType="num">
                                      <p:cBhvr>
                                        <p:cTn id="9" dur="3000"/>
                                        <p:tgtEl>
                                          <p:spTgt spid="7"/>
                                        </p:tgtEl>
                                        <p:attrNameLst>
                                          <p:attrName>ppt_h</p:attrName>
                                        </p:attrNameLst>
                                      </p:cBhvr>
                                      <p:tavLst>
                                        <p:tav tm="0">
                                          <p:val>
                                            <p:strVal val="ppt_h"/>
                                          </p:val>
                                        </p:tav>
                                        <p:tav tm="100000">
                                          <p:val>
                                            <p:strVal val="ppt_h"/>
                                          </p:val>
                                        </p:tav>
                                      </p:tavLst>
                                    </p:anim>
                                    <p:set>
                                      <p:cBhvr>
                                        <p:cTn id="10" dur="1" fill="hold">
                                          <p:stCondLst>
                                            <p:cond delay="2999"/>
                                          </p:stCondLst>
                                        </p:cTn>
                                        <p:tgtEl>
                                          <p:spTgt spid="7"/>
                                        </p:tgtEl>
                                        <p:attrNameLst>
                                          <p:attrName>style.visibility</p:attrName>
                                        </p:attrNameLst>
                                      </p:cBhvr>
                                      <p:to>
                                        <p:strVal val="hidden"/>
                                      </p:to>
                                    </p:set>
                                  </p:childTnLst>
                                </p:cTn>
                              </p:par>
                              <p:par>
                                <p:cTn id="11" presetID="17" presetClass="exit" presetSubtype="2" fill="hold" grpId="0" nodeType="withEffect">
                                  <p:stCondLst>
                                    <p:cond delay="0"/>
                                  </p:stCondLst>
                                  <p:childTnLst>
                                    <p:anim calcmode="lin" valueType="num">
                                      <p:cBhvr>
                                        <p:cTn id="12" dur="3000"/>
                                        <p:tgtEl>
                                          <p:spTgt spid="6"/>
                                        </p:tgtEl>
                                        <p:attrNameLst>
                                          <p:attrName>ppt_x</p:attrName>
                                        </p:attrNameLst>
                                      </p:cBhvr>
                                      <p:tavLst>
                                        <p:tav tm="0">
                                          <p:val>
                                            <p:strVal val="ppt_x"/>
                                          </p:val>
                                        </p:tav>
                                        <p:tav tm="100000">
                                          <p:val>
                                            <p:strVal val="ppt_x+ppt_w/2"/>
                                          </p:val>
                                        </p:tav>
                                      </p:tavLst>
                                    </p:anim>
                                    <p:anim calcmode="lin" valueType="num">
                                      <p:cBhvr>
                                        <p:cTn id="13" dur="3000"/>
                                        <p:tgtEl>
                                          <p:spTgt spid="6"/>
                                        </p:tgtEl>
                                        <p:attrNameLst>
                                          <p:attrName>ppt_y</p:attrName>
                                        </p:attrNameLst>
                                      </p:cBhvr>
                                      <p:tavLst>
                                        <p:tav tm="0">
                                          <p:val>
                                            <p:strVal val="ppt_y"/>
                                          </p:val>
                                        </p:tav>
                                        <p:tav tm="100000">
                                          <p:val>
                                            <p:strVal val="ppt_y"/>
                                          </p:val>
                                        </p:tav>
                                      </p:tavLst>
                                    </p:anim>
                                    <p:anim calcmode="lin" valueType="num">
                                      <p:cBhvr>
                                        <p:cTn id="14" dur="3000"/>
                                        <p:tgtEl>
                                          <p:spTgt spid="6"/>
                                        </p:tgtEl>
                                        <p:attrNameLst>
                                          <p:attrName>ppt_w</p:attrName>
                                        </p:attrNameLst>
                                      </p:cBhvr>
                                      <p:tavLst>
                                        <p:tav tm="0">
                                          <p:val>
                                            <p:strVal val="ppt_w"/>
                                          </p:val>
                                        </p:tav>
                                        <p:tav tm="100000">
                                          <p:val>
                                            <p:fltVal val="0"/>
                                          </p:val>
                                        </p:tav>
                                      </p:tavLst>
                                    </p:anim>
                                    <p:anim calcmode="lin" valueType="num">
                                      <p:cBhvr>
                                        <p:cTn id="15" dur="3000"/>
                                        <p:tgtEl>
                                          <p:spTgt spid="6"/>
                                        </p:tgtEl>
                                        <p:attrNameLst>
                                          <p:attrName>ppt_h</p:attrName>
                                        </p:attrNameLst>
                                      </p:cBhvr>
                                      <p:tavLst>
                                        <p:tav tm="0">
                                          <p:val>
                                            <p:strVal val="ppt_h"/>
                                          </p:val>
                                        </p:tav>
                                        <p:tav tm="100000">
                                          <p:val>
                                            <p:strVal val="ppt_h"/>
                                          </p:val>
                                        </p:tav>
                                      </p:tavLst>
                                    </p:anim>
                                    <p:set>
                                      <p:cBhvr>
                                        <p:cTn id="16" dur="1" fill="hold">
                                          <p:stCondLst>
                                            <p:cond delay="2999"/>
                                          </p:stCondLst>
                                        </p:cTn>
                                        <p:tgtEl>
                                          <p:spTgt spid="6"/>
                                        </p:tgtEl>
                                        <p:attrNameLst>
                                          <p:attrName>style.visibility</p:attrName>
                                        </p:attrNameLst>
                                      </p:cBhvr>
                                      <p:to>
                                        <p:strVal val="hidden"/>
                                      </p:to>
                                    </p:set>
                                  </p:childTnLst>
                                </p:cTn>
                              </p:par>
                              <p:par>
                                <p:cTn id="17" presetID="3" presetClass="entr" presetSubtype="1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linds(horizontal)">
                                      <p:cBhvr>
                                        <p:cTn id="19" dur="3000"/>
                                        <p:tgtEl>
                                          <p:spTgt spid="4"/>
                                        </p:tgtEl>
                                      </p:cBhvr>
                                    </p:animEffect>
                                  </p:childTnLst>
                                </p:cTn>
                              </p:par>
                              <p:par>
                                <p:cTn id="20" presetID="23" presetClass="entr" presetSubtype="288"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3000" fill="hold"/>
                                        <p:tgtEl>
                                          <p:spTgt spid="4"/>
                                        </p:tgtEl>
                                        <p:attrNameLst>
                                          <p:attrName>ppt_w</p:attrName>
                                        </p:attrNameLst>
                                      </p:cBhvr>
                                      <p:tavLst>
                                        <p:tav tm="0">
                                          <p:val>
                                            <p:strVal val="4/3*#ppt_w"/>
                                          </p:val>
                                        </p:tav>
                                        <p:tav tm="100000">
                                          <p:val>
                                            <p:strVal val="#ppt_w"/>
                                          </p:val>
                                        </p:tav>
                                      </p:tavLst>
                                    </p:anim>
                                    <p:anim calcmode="lin" valueType="num">
                                      <p:cBhvr>
                                        <p:cTn id="23" dur="3000" fill="hold"/>
                                        <p:tgtEl>
                                          <p:spTgt spid="4"/>
                                        </p:tgtEl>
                                        <p:attrNameLst>
                                          <p:attrName>ppt_h</p:attrName>
                                        </p:attrNameLst>
                                      </p:cBhvr>
                                      <p:tavLst>
                                        <p:tav tm="0">
                                          <p:val>
                                            <p:strVal val="4/3*#ppt_h"/>
                                          </p:val>
                                        </p:tav>
                                        <p:tav tm="100000">
                                          <p:val>
                                            <p:strVal val="#ppt_h"/>
                                          </p:val>
                                        </p:tav>
                                      </p:tavLst>
                                    </p:anim>
                                  </p:childTnLst>
                                </p:cTn>
                              </p:par>
                            </p:childTnLst>
                          </p:cTn>
                        </p:par>
                        <p:par>
                          <p:cTn id="24" fill="hold">
                            <p:stCondLst>
                              <p:cond delay="3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1"/>
                                          </p:val>
                                        </p:tav>
                                        <p:tav tm="100000">
                                          <p:val>
                                            <p:strVal val="#ppt_x"/>
                                          </p:val>
                                        </p:tav>
                                      </p:tavLst>
                                    </p:anim>
                                    <p:anim calcmode="lin" valueType="num">
                                      <p:cBhvr>
                                        <p:cTn id="2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6" grpId="0" animBg="1"/>
      <p:bldP spid="8"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Victor-a25486953.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7" name="6 Rectángulo"/>
          <p:cNvSpPr/>
          <p:nvPr/>
        </p:nvSpPr>
        <p:spPr>
          <a:xfrm>
            <a:off x="0" y="0"/>
            <a:ext cx="9144000" cy="5715000"/>
          </a:xfrm>
          <a:prstGeom prst="rect">
            <a:avLst/>
          </a:prstGeom>
          <a:solidFill>
            <a:schemeClr val="accent2">
              <a:lumMod val="20000"/>
              <a:lumOff val="80000"/>
              <a:alpha val="54902"/>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8" name="7 Rectángulo"/>
          <p:cNvSpPr/>
          <p:nvPr/>
        </p:nvSpPr>
        <p:spPr>
          <a:xfrm>
            <a:off x="323850" y="265113"/>
            <a:ext cx="8569325" cy="5256212"/>
          </a:xfrm>
          <a:prstGeom prst="rect">
            <a:avLst/>
          </a:prstGeom>
          <a:solidFill>
            <a:schemeClr val="accent2">
              <a:lumMod val="60000"/>
              <a:lumOff val="40000"/>
              <a:alpha val="54902"/>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5" name="4 CuadroTexto"/>
          <p:cNvSpPr txBox="1"/>
          <p:nvPr/>
        </p:nvSpPr>
        <p:spPr>
          <a:xfrm>
            <a:off x="323528" y="4657700"/>
            <a:ext cx="842493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teatro se construyó hace poco más de 2000 años pues se inauguró en el año 15 ó 16 antes de nuestra era. Una de las razones de su relativamente buena conservación es que durante muchos siglos permaneció soterrado.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6000">
        <p14:ferris dir="l"/>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xit" presetSubtype="32" fill="hold" nodeType="withEffect">
                                  <p:stCondLst>
                                    <p:cond delay="0"/>
                                  </p:stCondLst>
                                  <p:childTnLst>
                                    <p:animEffect transition="out" filter="plus(out)">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3000"/>
                                        <p:tgtEl>
                                          <p:spTgt spid="8"/>
                                        </p:tgtEl>
                                      </p:cBhvr>
                                    </p:animEffect>
                                    <p:set>
                                      <p:cBhvr>
                                        <p:cTn id="10" dur="1" fill="hold">
                                          <p:stCondLst>
                                            <p:cond delay="2999"/>
                                          </p:stCondLst>
                                        </p:cTn>
                                        <p:tgtEl>
                                          <p:spTgt spid="8"/>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5"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heckerboard(across)">
                                      <p:cBhvr>
                                        <p:cTn id="17" dur="3000"/>
                                        <p:tgtEl>
                                          <p:spTgt spid="4"/>
                                        </p:tgtEl>
                                      </p:cBhvr>
                                    </p:animEffect>
                                  </p:childTnLst>
                                </p:cTn>
                              </p:par>
                            </p:childTnLst>
                          </p:cTn>
                        </p:par>
                        <p:par>
                          <p:cTn id="18" fill="hold">
                            <p:stCondLst>
                              <p:cond delay="3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1"/>
                                          </p:val>
                                        </p:tav>
                                        <p:tav tm="100000">
                                          <p:val>
                                            <p:strVal val="#ppt_x"/>
                                          </p:val>
                                        </p:tav>
                                      </p:tavLst>
                                    </p:anim>
                                    <p:anim calcmode="lin" valueType="num">
                                      <p:cBhvr>
                                        <p:cTn id="2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ChangeArrowheads="1"/>
          </p:cNvSpPr>
          <p:nvPr>
            <p:ph type="ctrTitle"/>
          </p:nvPr>
        </p:nvSpPr>
        <p:spPr>
          <a:xfrm>
            <a:off x="685800" y="1774825"/>
            <a:ext cx="7772400" cy="1225550"/>
          </a:xfrm>
        </p:spPr>
        <p:txBody>
          <a:bodyPr/>
          <a:lstStyle/>
          <a:p>
            <a:pPr eaLnBrk="1" hangingPunct="1"/>
            <a:endParaRPr lang="es-ES" altLang="es-ES" smtClean="0"/>
          </a:p>
        </p:txBody>
      </p:sp>
      <p:sp>
        <p:nvSpPr>
          <p:cNvPr id="54275" name="Rectangle 3"/>
          <p:cNvSpPr>
            <a:spLocks noGrp="1" noChangeArrowheads="1"/>
          </p:cNvSpPr>
          <p:nvPr>
            <p:ph type="subTitle" idx="1"/>
          </p:nvPr>
        </p:nvSpPr>
        <p:spPr/>
        <p:txBody>
          <a:bodyPr/>
          <a:lstStyle/>
          <a:p>
            <a:pPr eaLnBrk="1" hangingPunct="1"/>
            <a:endParaRPr lang="es-ES" altLang="es-ES" smtClean="0">
              <a:solidFill>
                <a:srgbClr val="FFFFFF"/>
              </a:solidFill>
            </a:endParaRPr>
          </a:p>
        </p:txBody>
      </p:sp>
      <p:pic>
        <p:nvPicPr>
          <p:cNvPr id="15364" name="Picture 5" descr="lovebirdsjjpeg"/>
          <p:cNvPicPr>
            <a:picLocks noChangeAspect="1" noChangeArrowheads="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22535" name="AutoShape 7"/>
          <p:cNvSpPr>
            <a:spLocks noChangeArrowheads="1"/>
          </p:cNvSpPr>
          <p:nvPr/>
        </p:nvSpPr>
        <p:spPr bwMode="auto">
          <a:xfrm>
            <a:off x="0" y="0"/>
            <a:ext cx="9144000" cy="5715000"/>
          </a:xfrm>
          <a:prstGeom prst="flowChartMerge">
            <a:avLst/>
          </a:prstGeom>
          <a:solidFill>
            <a:schemeClr val="accent4">
              <a:alpha val="68000"/>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82936" tIns="41469" rIns="82936" bIns="41469" anchor="ctr"/>
          <a:lstStyle/>
          <a:p>
            <a:pPr>
              <a:lnSpc>
                <a:spcPct val="93000"/>
              </a:lnSpc>
              <a:buClr>
                <a:srgbClr val="000000"/>
              </a:buClr>
              <a:buSzPct val="45000"/>
              <a:buFont typeface="Wingdings" pitchFamily="2" charset="2"/>
              <a:buNone/>
              <a:defRPr/>
            </a:pPr>
            <a:endParaRPr lang="es-ES"/>
          </a:p>
        </p:txBody>
      </p:sp>
      <p:sp>
        <p:nvSpPr>
          <p:cNvPr id="22536" name="AutoShape 8"/>
          <p:cNvSpPr>
            <a:spLocks noChangeArrowheads="1"/>
          </p:cNvSpPr>
          <p:nvPr/>
        </p:nvSpPr>
        <p:spPr bwMode="auto">
          <a:xfrm>
            <a:off x="0" y="0"/>
            <a:ext cx="4572000" cy="5715000"/>
          </a:xfrm>
          <a:prstGeom prst="rtTriangle">
            <a:avLst/>
          </a:prstGeom>
          <a:solidFill>
            <a:schemeClr val="accent4">
              <a:lumMod val="75000"/>
              <a:alpha val="68000"/>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82936" tIns="41469" rIns="82936" bIns="41469" anchor="ctr"/>
          <a:lstStyle/>
          <a:p>
            <a:pPr>
              <a:lnSpc>
                <a:spcPct val="93000"/>
              </a:lnSpc>
              <a:buClr>
                <a:srgbClr val="000000"/>
              </a:buClr>
              <a:buSzPct val="45000"/>
              <a:buFont typeface="Wingdings" pitchFamily="2" charset="2"/>
              <a:buNone/>
              <a:defRPr/>
            </a:pPr>
            <a:endParaRPr lang="es-ES"/>
          </a:p>
        </p:txBody>
      </p:sp>
      <p:sp>
        <p:nvSpPr>
          <p:cNvPr id="22537" name="AutoShape 9"/>
          <p:cNvSpPr>
            <a:spLocks noChangeArrowheads="1"/>
          </p:cNvSpPr>
          <p:nvPr/>
        </p:nvSpPr>
        <p:spPr bwMode="auto">
          <a:xfrm flipH="1">
            <a:off x="4572000" y="0"/>
            <a:ext cx="4572000" cy="5715000"/>
          </a:xfrm>
          <a:prstGeom prst="rtTriangle">
            <a:avLst/>
          </a:prstGeom>
          <a:solidFill>
            <a:schemeClr val="accent4">
              <a:alpha val="68000"/>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82936" tIns="41469" rIns="82936" bIns="41469" anchor="ctr"/>
          <a:lstStyle/>
          <a:p>
            <a:pPr>
              <a:lnSpc>
                <a:spcPct val="93000"/>
              </a:lnSpc>
              <a:buClr>
                <a:srgbClr val="000000"/>
              </a:buClr>
              <a:buSzPct val="45000"/>
              <a:buFont typeface="Wingdings" pitchFamily="2" charset="2"/>
              <a:buNone/>
              <a:defRPr/>
            </a:pPr>
            <a:endParaRPr lang="es-ES"/>
          </a:p>
        </p:txBody>
      </p:sp>
      <p:sp>
        <p:nvSpPr>
          <p:cNvPr id="22538" name="AutoShape 10"/>
          <p:cNvSpPr>
            <a:spLocks noChangeArrowheads="1"/>
          </p:cNvSpPr>
          <p:nvPr/>
        </p:nvSpPr>
        <p:spPr bwMode="auto">
          <a:xfrm>
            <a:off x="0" y="2041525"/>
            <a:ext cx="4572000" cy="3673475"/>
          </a:xfrm>
          <a:prstGeom prst="rtTriangle">
            <a:avLst/>
          </a:prstGeom>
          <a:solidFill>
            <a:schemeClr val="accent4">
              <a:lumMod val="50000"/>
              <a:alpha val="67842"/>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82936" tIns="41469" rIns="82936" bIns="41469" anchor="ctr"/>
          <a:lstStyle/>
          <a:p>
            <a:pPr>
              <a:lnSpc>
                <a:spcPct val="93000"/>
              </a:lnSpc>
              <a:buClr>
                <a:srgbClr val="000000"/>
              </a:buClr>
              <a:buSzPct val="45000"/>
              <a:buFont typeface="Wingdings" pitchFamily="2" charset="2"/>
              <a:buNone/>
              <a:defRPr/>
            </a:pPr>
            <a:endParaRPr lang="es-ES"/>
          </a:p>
        </p:txBody>
      </p:sp>
      <p:sp>
        <p:nvSpPr>
          <p:cNvPr id="22539" name="AutoShape 11"/>
          <p:cNvSpPr>
            <a:spLocks noChangeArrowheads="1"/>
          </p:cNvSpPr>
          <p:nvPr/>
        </p:nvSpPr>
        <p:spPr bwMode="auto">
          <a:xfrm flipH="1">
            <a:off x="4572000" y="1822450"/>
            <a:ext cx="4572000" cy="3892550"/>
          </a:xfrm>
          <a:prstGeom prst="rtTriangle">
            <a:avLst/>
          </a:prstGeom>
          <a:solidFill>
            <a:schemeClr val="accent4">
              <a:alpha val="67842"/>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82936" tIns="41469" rIns="82936" bIns="41469" anchor="ctr"/>
          <a:lstStyle/>
          <a:p>
            <a:pPr>
              <a:lnSpc>
                <a:spcPct val="93000"/>
              </a:lnSpc>
              <a:buClr>
                <a:srgbClr val="000000"/>
              </a:buClr>
              <a:buSzPct val="45000"/>
              <a:buFont typeface="Wingdings" pitchFamily="2" charset="2"/>
              <a:buNone/>
              <a:defRPr/>
            </a:pPr>
            <a:endParaRPr lang="es-ES"/>
          </a:p>
        </p:txBody>
      </p:sp>
      <p:sp>
        <p:nvSpPr>
          <p:cNvPr id="22540" name="AutoShape 12"/>
          <p:cNvSpPr>
            <a:spLocks noChangeArrowheads="1"/>
          </p:cNvSpPr>
          <p:nvPr/>
        </p:nvSpPr>
        <p:spPr bwMode="auto">
          <a:xfrm>
            <a:off x="0" y="3836988"/>
            <a:ext cx="4572000" cy="1878012"/>
          </a:xfrm>
          <a:prstGeom prst="rtTriangle">
            <a:avLst/>
          </a:prstGeom>
          <a:solidFill>
            <a:schemeClr val="tx2">
              <a:lumMod val="25000"/>
              <a:alpha val="67000"/>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82936" tIns="41469" rIns="82936" bIns="41469" anchor="ctr"/>
          <a:lstStyle/>
          <a:p>
            <a:pPr>
              <a:lnSpc>
                <a:spcPct val="93000"/>
              </a:lnSpc>
              <a:buClr>
                <a:srgbClr val="000000"/>
              </a:buClr>
              <a:buSzPct val="45000"/>
              <a:buFont typeface="Wingdings" pitchFamily="2" charset="2"/>
              <a:buNone/>
              <a:defRPr/>
            </a:pPr>
            <a:endParaRPr lang="es-ES"/>
          </a:p>
        </p:txBody>
      </p:sp>
      <p:sp>
        <p:nvSpPr>
          <p:cNvPr id="22541" name="AutoShape 13"/>
          <p:cNvSpPr>
            <a:spLocks noChangeArrowheads="1"/>
          </p:cNvSpPr>
          <p:nvPr/>
        </p:nvSpPr>
        <p:spPr bwMode="auto">
          <a:xfrm flipH="1">
            <a:off x="4572000" y="3729038"/>
            <a:ext cx="4572000" cy="1985962"/>
          </a:xfrm>
          <a:prstGeom prst="rtTriangle">
            <a:avLst/>
          </a:prstGeom>
          <a:solidFill>
            <a:schemeClr val="tx2">
              <a:lumMod val="25000"/>
              <a:alpha val="67000"/>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82936" tIns="41469" rIns="82936" bIns="41469" anchor="ctr"/>
          <a:lstStyle/>
          <a:p>
            <a:pPr>
              <a:lnSpc>
                <a:spcPct val="93000"/>
              </a:lnSpc>
              <a:buClr>
                <a:srgbClr val="000000"/>
              </a:buClr>
              <a:buSzPct val="45000"/>
              <a:buFont typeface="Wingdings" pitchFamily="2" charset="2"/>
              <a:buNone/>
              <a:defRPr/>
            </a:pPr>
            <a:endParaRPr lang="es-ES"/>
          </a:p>
        </p:txBody>
      </p:sp>
      <p:sp>
        <p:nvSpPr>
          <p:cNvPr id="12" name="11 CuadroTexto"/>
          <p:cNvSpPr txBox="1"/>
          <p:nvPr/>
        </p:nvSpPr>
        <p:spPr>
          <a:xfrm>
            <a:off x="251520" y="4369668"/>
            <a:ext cx="849694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Probablemente el lugar fuera cubierto tras la instauración del cristianismo, lo que supuso el fin de los espectáculos teatrales. En la ladera se formaron terrazas para dedicar el terrero a la agricultura y con el tiempo se llegó a olvidar que allí podía haber un teatro.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2000">
        <p14:ferris dir="r"/>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2" fill="hold" grpId="0" nodeType="withEffect">
                                  <p:stCondLst>
                                    <p:cond delay="0"/>
                                  </p:stCondLst>
                                  <p:childTnLst>
                                    <p:anim calcmode="lin" valueType="num">
                                      <p:cBhvr>
                                        <p:cTn id="6" dur="4000"/>
                                        <p:tgtEl>
                                          <p:spTgt spid="22541"/>
                                        </p:tgtEl>
                                        <p:attrNameLst>
                                          <p:attrName>ppt_x</p:attrName>
                                        </p:attrNameLst>
                                      </p:cBhvr>
                                      <p:tavLst>
                                        <p:tav tm="0">
                                          <p:val>
                                            <p:strVal val="ppt_x"/>
                                          </p:val>
                                        </p:tav>
                                        <p:tav tm="100000">
                                          <p:val>
                                            <p:strVal val="ppt_x+ppt_w/2"/>
                                          </p:val>
                                        </p:tav>
                                      </p:tavLst>
                                    </p:anim>
                                    <p:anim calcmode="lin" valueType="num">
                                      <p:cBhvr>
                                        <p:cTn id="7" dur="4000"/>
                                        <p:tgtEl>
                                          <p:spTgt spid="22541"/>
                                        </p:tgtEl>
                                        <p:attrNameLst>
                                          <p:attrName>ppt_y</p:attrName>
                                        </p:attrNameLst>
                                      </p:cBhvr>
                                      <p:tavLst>
                                        <p:tav tm="0">
                                          <p:val>
                                            <p:strVal val="ppt_y"/>
                                          </p:val>
                                        </p:tav>
                                        <p:tav tm="100000">
                                          <p:val>
                                            <p:strVal val="ppt_y"/>
                                          </p:val>
                                        </p:tav>
                                      </p:tavLst>
                                    </p:anim>
                                    <p:anim calcmode="lin" valueType="num">
                                      <p:cBhvr>
                                        <p:cTn id="8" dur="4000"/>
                                        <p:tgtEl>
                                          <p:spTgt spid="22541"/>
                                        </p:tgtEl>
                                        <p:attrNameLst>
                                          <p:attrName>ppt_w</p:attrName>
                                        </p:attrNameLst>
                                      </p:cBhvr>
                                      <p:tavLst>
                                        <p:tav tm="0">
                                          <p:val>
                                            <p:strVal val="ppt_w"/>
                                          </p:val>
                                        </p:tav>
                                        <p:tav tm="100000">
                                          <p:val>
                                            <p:fltVal val="0"/>
                                          </p:val>
                                        </p:tav>
                                      </p:tavLst>
                                    </p:anim>
                                    <p:anim calcmode="lin" valueType="num">
                                      <p:cBhvr>
                                        <p:cTn id="9" dur="4000"/>
                                        <p:tgtEl>
                                          <p:spTgt spid="22541"/>
                                        </p:tgtEl>
                                        <p:attrNameLst>
                                          <p:attrName>ppt_h</p:attrName>
                                        </p:attrNameLst>
                                      </p:cBhvr>
                                      <p:tavLst>
                                        <p:tav tm="0">
                                          <p:val>
                                            <p:strVal val="ppt_h"/>
                                          </p:val>
                                        </p:tav>
                                        <p:tav tm="100000">
                                          <p:val>
                                            <p:strVal val="ppt_h"/>
                                          </p:val>
                                        </p:tav>
                                      </p:tavLst>
                                    </p:anim>
                                    <p:set>
                                      <p:cBhvr>
                                        <p:cTn id="10" dur="1" fill="hold">
                                          <p:stCondLst>
                                            <p:cond delay="3999"/>
                                          </p:stCondLst>
                                        </p:cTn>
                                        <p:tgtEl>
                                          <p:spTgt spid="22541"/>
                                        </p:tgtEl>
                                        <p:attrNameLst>
                                          <p:attrName>style.visibility</p:attrName>
                                        </p:attrNameLst>
                                      </p:cBhvr>
                                      <p:to>
                                        <p:strVal val="hidden"/>
                                      </p:to>
                                    </p:set>
                                  </p:childTnLst>
                                </p:cTn>
                              </p:par>
                              <p:par>
                                <p:cTn id="11" presetID="17" presetClass="exit" presetSubtype="2" fill="hold" grpId="0" nodeType="withEffect">
                                  <p:stCondLst>
                                    <p:cond delay="0"/>
                                  </p:stCondLst>
                                  <p:childTnLst>
                                    <p:anim calcmode="lin" valueType="num">
                                      <p:cBhvr>
                                        <p:cTn id="12" dur="4000"/>
                                        <p:tgtEl>
                                          <p:spTgt spid="22539"/>
                                        </p:tgtEl>
                                        <p:attrNameLst>
                                          <p:attrName>ppt_x</p:attrName>
                                        </p:attrNameLst>
                                      </p:cBhvr>
                                      <p:tavLst>
                                        <p:tav tm="0">
                                          <p:val>
                                            <p:strVal val="ppt_x"/>
                                          </p:val>
                                        </p:tav>
                                        <p:tav tm="100000">
                                          <p:val>
                                            <p:strVal val="ppt_x+ppt_w/2"/>
                                          </p:val>
                                        </p:tav>
                                      </p:tavLst>
                                    </p:anim>
                                    <p:anim calcmode="lin" valueType="num">
                                      <p:cBhvr>
                                        <p:cTn id="13" dur="4000"/>
                                        <p:tgtEl>
                                          <p:spTgt spid="22539"/>
                                        </p:tgtEl>
                                        <p:attrNameLst>
                                          <p:attrName>ppt_y</p:attrName>
                                        </p:attrNameLst>
                                      </p:cBhvr>
                                      <p:tavLst>
                                        <p:tav tm="0">
                                          <p:val>
                                            <p:strVal val="ppt_y"/>
                                          </p:val>
                                        </p:tav>
                                        <p:tav tm="100000">
                                          <p:val>
                                            <p:strVal val="ppt_y"/>
                                          </p:val>
                                        </p:tav>
                                      </p:tavLst>
                                    </p:anim>
                                    <p:anim calcmode="lin" valueType="num">
                                      <p:cBhvr>
                                        <p:cTn id="14" dur="4000"/>
                                        <p:tgtEl>
                                          <p:spTgt spid="22539"/>
                                        </p:tgtEl>
                                        <p:attrNameLst>
                                          <p:attrName>ppt_w</p:attrName>
                                        </p:attrNameLst>
                                      </p:cBhvr>
                                      <p:tavLst>
                                        <p:tav tm="0">
                                          <p:val>
                                            <p:strVal val="ppt_w"/>
                                          </p:val>
                                        </p:tav>
                                        <p:tav tm="100000">
                                          <p:val>
                                            <p:fltVal val="0"/>
                                          </p:val>
                                        </p:tav>
                                      </p:tavLst>
                                    </p:anim>
                                    <p:anim calcmode="lin" valueType="num">
                                      <p:cBhvr>
                                        <p:cTn id="15" dur="4000"/>
                                        <p:tgtEl>
                                          <p:spTgt spid="22539"/>
                                        </p:tgtEl>
                                        <p:attrNameLst>
                                          <p:attrName>ppt_h</p:attrName>
                                        </p:attrNameLst>
                                      </p:cBhvr>
                                      <p:tavLst>
                                        <p:tav tm="0">
                                          <p:val>
                                            <p:strVal val="ppt_h"/>
                                          </p:val>
                                        </p:tav>
                                        <p:tav tm="100000">
                                          <p:val>
                                            <p:strVal val="ppt_h"/>
                                          </p:val>
                                        </p:tav>
                                      </p:tavLst>
                                    </p:anim>
                                    <p:set>
                                      <p:cBhvr>
                                        <p:cTn id="16" dur="1" fill="hold">
                                          <p:stCondLst>
                                            <p:cond delay="3999"/>
                                          </p:stCondLst>
                                        </p:cTn>
                                        <p:tgtEl>
                                          <p:spTgt spid="22539"/>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4000"/>
                                        <p:tgtEl>
                                          <p:spTgt spid="22537"/>
                                        </p:tgtEl>
                                        <p:attrNameLst>
                                          <p:attrName>ppt_x</p:attrName>
                                        </p:attrNameLst>
                                      </p:cBhvr>
                                      <p:tavLst>
                                        <p:tav tm="0">
                                          <p:val>
                                            <p:strVal val="ppt_x"/>
                                          </p:val>
                                        </p:tav>
                                        <p:tav tm="100000">
                                          <p:val>
                                            <p:strVal val="ppt_x+ppt_w/2"/>
                                          </p:val>
                                        </p:tav>
                                      </p:tavLst>
                                    </p:anim>
                                    <p:anim calcmode="lin" valueType="num">
                                      <p:cBhvr>
                                        <p:cTn id="19" dur="4000"/>
                                        <p:tgtEl>
                                          <p:spTgt spid="22537"/>
                                        </p:tgtEl>
                                        <p:attrNameLst>
                                          <p:attrName>ppt_y</p:attrName>
                                        </p:attrNameLst>
                                      </p:cBhvr>
                                      <p:tavLst>
                                        <p:tav tm="0">
                                          <p:val>
                                            <p:strVal val="ppt_y"/>
                                          </p:val>
                                        </p:tav>
                                        <p:tav tm="100000">
                                          <p:val>
                                            <p:strVal val="ppt_y"/>
                                          </p:val>
                                        </p:tav>
                                      </p:tavLst>
                                    </p:anim>
                                    <p:anim calcmode="lin" valueType="num">
                                      <p:cBhvr>
                                        <p:cTn id="20" dur="4000"/>
                                        <p:tgtEl>
                                          <p:spTgt spid="22537"/>
                                        </p:tgtEl>
                                        <p:attrNameLst>
                                          <p:attrName>ppt_w</p:attrName>
                                        </p:attrNameLst>
                                      </p:cBhvr>
                                      <p:tavLst>
                                        <p:tav tm="0">
                                          <p:val>
                                            <p:strVal val="ppt_w"/>
                                          </p:val>
                                        </p:tav>
                                        <p:tav tm="100000">
                                          <p:val>
                                            <p:fltVal val="0"/>
                                          </p:val>
                                        </p:tav>
                                      </p:tavLst>
                                    </p:anim>
                                    <p:anim calcmode="lin" valueType="num">
                                      <p:cBhvr>
                                        <p:cTn id="21" dur="4000"/>
                                        <p:tgtEl>
                                          <p:spTgt spid="22537"/>
                                        </p:tgtEl>
                                        <p:attrNameLst>
                                          <p:attrName>ppt_h</p:attrName>
                                        </p:attrNameLst>
                                      </p:cBhvr>
                                      <p:tavLst>
                                        <p:tav tm="0">
                                          <p:val>
                                            <p:strVal val="ppt_h"/>
                                          </p:val>
                                        </p:tav>
                                        <p:tav tm="100000">
                                          <p:val>
                                            <p:strVal val="ppt_h"/>
                                          </p:val>
                                        </p:tav>
                                      </p:tavLst>
                                    </p:anim>
                                    <p:set>
                                      <p:cBhvr>
                                        <p:cTn id="22" dur="1" fill="hold">
                                          <p:stCondLst>
                                            <p:cond delay="3999"/>
                                          </p:stCondLst>
                                        </p:cTn>
                                        <p:tgtEl>
                                          <p:spTgt spid="22537"/>
                                        </p:tgtEl>
                                        <p:attrNameLst>
                                          <p:attrName>style.visibility</p:attrName>
                                        </p:attrNameLst>
                                      </p:cBhvr>
                                      <p:to>
                                        <p:strVal val="hidden"/>
                                      </p:to>
                                    </p:set>
                                  </p:childTnLst>
                                </p:cTn>
                              </p:par>
                              <p:par>
                                <p:cTn id="23" presetID="17" presetClass="exit" presetSubtype="8" fill="hold" grpId="0" nodeType="withEffect">
                                  <p:stCondLst>
                                    <p:cond delay="0"/>
                                  </p:stCondLst>
                                  <p:childTnLst>
                                    <p:anim calcmode="lin" valueType="num">
                                      <p:cBhvr>
                                        <p:cTn id="24" dur="4000"/>
                                        <p:tgtEl>
                                          <p:spTgt spid="22540"/>
                                        </p:tgtEl>
                                        <p:attrNameLst>
                                          <p:attrName>ppt_x</p:attrName>
                                        </p:attrNameLst>
                                      </p:cBhvr>
                                      <p:tavLst>
                                        <p:tav tm="0">
                                          <p:val>
                                            <p:strVal val="ppt_x"/>
                                          </p:val>
                                        </p:tav>
                                        <p:tav tm="100000">
                                          <p:val>
                                            <p:strVal val="ppt_x-ppt_w/2"/>
                                          </p:val>
                                        </p:tav>
                                      </p:tavLst>
                                    </p:anim>
                                    <p:anim calcmode="lin" valueType="num">
                                      <p:cBhvr>
                                        <p:cTn id="25" dur="4000"/>
                                        <p:tgtEl>
                                          <p:spTgt spid="22540"/>
                                        </p:tgtEl>
                                        <p:attrNameLst>
                                          <p:attrName>ppt_y</p:attrName>
                                        </p:attrNameLst>
                                      </p:cBhvr>
                                      <p:tavLst>
                                        <p:tav tm="0">
                                          <p:val>
                                            <p:strVal val="ppt_y"/>
                                          </p:val>
                                        </p:tav>
                                        <p:tav tm="100000">
                                          <p:val>
                                            <p:strVal val="ppt_y"/>
                                          </p:val>
                                        </p:tav>
                                      </p:tavLst>
                                    </p:anim>
                                    <p:anim calcmode="lin" valueType="num">
                                      <p:cBhvr>
                                        <p:cTn id="26" dur="4000"/>
                                        <p:tgtEl>
                                          <p:spTgt spid="22540"/>
                                        </p:tgtEl>
                                        <p:attrNameLst>
                                          <p:attrName>ppt_w</p:attrName>
                                        </p:attrNameLst>
                                      </p:cBhvr>
                                      <p:tavLst>
                                        <p:tav tm="0">
                                          <p:val>
                                            <p:strVal val="ppt_w"/>
                                          </p:val>
                                        </p:tav>
                                        <p:tav tm="100000">
                                          <p:val>
                                            <p:fltVal val="0"/>
                                          </p:val>
                                        </p:tav>
                                      </p:tavLst>
                                    </p:anim>
                                    <p:anim calcmode="lin" valueType="num">
                                      <p:cBhvr>
                                        <p:cTn id="27" dur="4000"/>
                                        <p:tgtEl>
                                          <p:spTgt spid="22540"/>
                                        </p:tgtEl>
                                        <p:attrNameLst>
                                          <p:attrName>ppt_h</p:attrName>
                                        </p:attrNameLst>
                                      </p:cBhvr>
                                      <p:tavLst>
                                        <p:tav tm="0">
                                          <p:val>
                                            <p:strVal val="ppt_h"/>
                                          </p:val>
                                        </p:tav>
                                        <p:tav tm="100000">
                                          <p:val>
                                            <p:strVal val="ppt_h"/>
                                          </p:val>
                                        </p:tav>
                                      </p:tavLst>
                                    </p:anim>
                                    <p:set>
                                      <p:cBhvr>
                                        <p:cTn id="28" dur="1" fill="hold">
                                          <p:stCondLst>
                                            <p:cond delay="3999"/>
                                          </p:stCondLst>
                                        </p:cTn>
                                        <p:tgtEl>
                                          <p:spTgt spid="22540"/>
                                        </p:tgtEl>
                                        <p:attrNameLst>
                                          <p:attrName>style.visibility</p:attrName>
                                        </p:attrNameLst>
                                      </p:cBhvr>
                                      <p:to>
                                        <p:strVal val="hidden"/>
                                      </p:to>
                                    </p:set>
                                  </p:childTnLst>
                                </p:cTn>
                              </p:par>
                              <p:par>
                                <p:cTn id="29" presetID="17" presetClass="exit" presetSubtype="8" fill="hold" grpId="0" nodeType="withEffect">
                                  <p:stCondLst>
                                    <p:cond delay="0"/>
                                  </p:stCondLst>
                                  <p:childTnLst>
                                    <p:anim calcmode="lin" valueType="num">
                                      <p:cBhvr>
                                        <p:cTn id="30" dur="4000"/>
                                        <p:tgtEl>
                                          <p:spTgt spid="22538"/>
                                        </p:tgtEl>
                                        <p:attrNameLst>
                                          <p:attrName>ppt_x</p:attrName>
                                        </p:attrNameLst>
                                      </p:cBhvr>
                                      <p:tavLst>
                                        <p:tav tm="0">
                                          <p:val>
                                            <p:strVal val="ppt_x"/>
                                          </p:val>
                                        </p:tav>
                                        <p:tav tm="100000">
                                          <p:val>
                                            <p:strVal val="ppt_x-ppt_w/2"/>
                                          </p:val>
                                        </p:tav>
                                      </p:tavLst>
                                    </p:anim>
                                    <p:anim calcmode="lin" valueType="num">
                                      <p:cBhvr>
                                        <p:cTn id="31" dur="4000"/>
                                        <p:tgtEl>
                                          <p:spTgt spid="22538"/>
                                        </p:tgtEl>
                                        <p:attrNameLst>
                                          <p:attrName>ppt_y</p:attrName>
                                        </p:attrNameLst>
                                      </p:cBhvr>
                                      <p:tavLst>
                                        <p:tav tm="0">
                                          <p:val>
                                            <p:strVal val="ppt_y"/>
                                          </p:val>
                                        </p:tav>
                                        <p:tav tm="100000">
                                          <p:val>
                                            <p:strVal val="ppt_y"/>
                                          </p:val>
                                        </p:tav>
                                      </p:tavLst>
                                    </p:anim>
                                    <p:anim calcmode="lin" valueType="num">
                                      <p:cBhvr>
                                        <p:cTn id="32" dur="4000"/>
                                        <p:tgtEl>
                                          <p:spTgt spid="22538"/>
                                        </p:tgtEl>
                                        <p:attrNameLst>
                                          <p:attrName>ppt_w</p:attrName>
                                        </p:attrNameLst>
                                      </p:cBhvr>
                                      <p:tavLst>
                                        <p:tav tm="0">
                                          <p:val>
                                            <p:strVal val="ppt_w"/>
                                          </p:val>
                                        </p:tav>
                                        <p:tav tm="100000">
                                          <p:val>
                                            <p:fltVal val="0"/>
                                          </p:val>
                                        </p:tav>
                                      </p:tavLst>
                                    </p:anim>
                                    <p:anim calcmode="lin" valueType="num">
                                      <p:cBhvr>
                                        <p:cTn id="33" dur="4000"/>
                                        <p:tgtEl>
                                          <p:spTgt spid="22538"/>
                                        </p:tgtEl>
                                        <p:attrNameLst>
                                          <p:attrName>ppt_h</p:attrName>
                                        </p:attrNameLst>
                                      </p:cBhvr>
                                      <p:tavLst>
                                        <p:tav tm="0">
                                          <p:val>
                                            <p:strVal val="ppt_h"/>
                                          </p:val>
                                        </p:tav>
                                        <p:tav tm="100000">
                                          <p:val>
                                            <p:strVal val="ppt_h"/>
                                          </p:val>
                                        </p:tav>
                                      </p:tavLst>
                                    </p:anim>
                                    <p:set>
                                      <p:cBhvr>
                                        <p:cTn id="34" dur="1" fill="hold">
                                          <p:stCondLst>
                                            <p:cond delay="3999"/>
                                          </p:stCondLst>
                                        </p:cTn>
                                        <p:tgtEl>
                                          <p:spTgt spid="22538"/>
                                        </p:tgtEl>
                                        <p:attrNameLst>
                                          <p:attrName>style.visibility</p:attrName>
                                        </p:attrNameLst>
                                      </p:cBhvr>
                                      <p:to>
                                        <p:strVal val="hidden"/>
                                      </p:to>
                                    </p:set>
                                  </p:childTnLst>
                                </p:cTn>
                              </p:par>
                              <p:par>
                                <p:cTn id="35" presetID="17" presetClass="exit" presetSubtype="8" fill="hold" grpId="0" nodeType="withEffect">
                                  <p:stCondLst>
                                    <p:cond delay="0"/>
                                  </p:stCondLst>
                                  <p:childTnLst>
                                    <p:anim calcmode="lin" valueType="num">
                                      <p:cBhvr>
                                        <p:cTn id="36" dur="4000"/>
                                        <p:tgtEl>
                                          <p:spTgt spid="22536"/>
                                        </p:tgtEl>
                                        <p:attrNameLst>
                                          <p:attrName>ppt_x</p:attrName>
                                        </p:attrNameLst>
                                      </p:cBhvr>
                                      <p:tavLst>
                                        <p:tav tm="0">
                                          <p:val>
                                            <p:strVal val="ppt_x"/>
                                          </p:val>
                                        </p:tav>
                                        <p:tav tm="100000">
                                          <p:val>
                                            <p:strVal val="ppt_x-ppt_w/2"/>
                                          </p:val>
                                        </p:tav>
                                      </p:tavLst>
                                    </p:anim>
                                    <p:anim calcmode="lin" valueType="num">
                                      <p:cBhvr>
                                        <p:cTn id="37" dur="4000"/>
                                        <p:tgtEl>
                                          <p:spTgt spid="22536"/>
                                        </p:tgtEl>
                                        <p:attrNameLst>
                                          <p:attrName>ppt_y</p:attrName>
                                        </p:attrNameLst>
                                      </p:cBhvr>
                                      <p:tavLst>
                                        <p:tav tm="0">
                                          <p:val>
                                            <p:strVal val="ppt_y"/>
                                          </p:val>
                                        </p:tav>
                                        <p:tav tm="100000">
                                          <p:val>
                                            <p:strVal val="ppt_y"/>
                                          </p:val>
                                        </p:tav>
                                      </p:tavLst>
                                    </p:anim>
                                    <p:anim calcmode="lin" valueType="num">
                                      <p:cBhvr>
                                        <p:cTn id="38" dur="4000"/>
                                        <p:tgtEl>
                                          <p:spTgt spid="22536"/>
                                        </p:tgtEl>
                                        <p:attrNameLst>
                                          <p:attrName>ppt_w</p:attrName>
                                        </p:attrNameLst>
                                      </p:cBhvr>
                                      <p:tavLst>
                                        <p:tav tm="0">
                                          <p:val>
                                            <p:strVal val="ppt_w"/>
                                          </p:val>
                                        </p:tav>
                                        <p:tav tm="100000">
                                          <p:val>
                                            <p:fltVal val="0"/>
                                          </p:val>
                                        </p:tav>
                                      </p:tavLst>
                                    </p:anim>
                                    <p:anim calcmode="lin" valueType="num">
                                      <p:cBhvr>
                                        <p:cTn id="39" dur="4000"/>
                                        <p:tgtEl>
                                          <p:spTgt spid="22536"/>
                                        </p:tgtEl>
                                        <p:attrNameLst>
                                          <p:attrName>ppt_h</p:attrName>
                                        </p:attrNameLst>
                                      </p:cBhvr>
                                      <p:tavLst>
                                        <p:tav tm="0">
                                          <p:val>
                                            <p:strVal val="ppt_h"/>
                                          </p:val>
                                        </p:tav>
                                        <p:tav tm="100000">
                                          <p:val>
                                            <p:strVal val="ppt_h"/>
                                          </p:val>
                                        </p:tav>
                                      </p:tavLst>
                                    </p:anim>
                                    <p:set>
                                      <p:cBhvr>
                                        <p:cTn id="40" dur="1" fill="hold">
                                          <p:stCondLst>
                                            <p:cond delay="3999"/>
                                          </p:stCondLst>
                                        </p:cTn>
                                        <p:tgtEl>
                                          <p:spTgt spid="22536"/>
                                        </p:tgtEl>
                                        <p:attrNameLst>
                                          <p:attrName>style.visibility</p:attrName>
                                        </p:attrNameLst>
                                      </p:cBhvr>
                                      <p:to>
                                        <p:strVal val="hidden"/>
                                      </p:to>
                                    </p:set>
                                  </p:childTnLst>
                                </p:cTn>
                              </p:par>
                              <p:par>
                                <p:cTn id="41" presetID="17" presetClass="exit" presetSubtype="1" fill="hold" grpId="0" nodeType="withEffect">
                                  <p:stCondLst>
                                    <p:cond delay="0"/>
                                  </p:stCondLst>
                                  <p:childTnLst>
                                    <p:anim calcmode="lin" valueType="num">
                                      <p:cBhvr>
                                        <p:cTn id="42" dur="4000"/>
                                        <p:tgtEl>
                                          <p:spTgt spid="22535"/>
                                        </p:tgtEl>
                                        <p:attrNameLst>
                                          <p:attrName>ppt_x</p:attrName>
                                        </p:attrNameLst>
                                      </p:cBhvr>
                                      <p:tavLst>
                                        <p:tav tm="0">
                                          <p:val>
                                            <p:strVal val="ppt_x"/>
                                          </p:val>
                                        </p:tav>
                                        <p:tav tm="100000">
                                          <p:val>
                                            <p:strVal val="ppt_x"/>
                                          </p:val>
                                        </p:tav>
                                      </p:tavLst>
                                    </p:anim>
                                    <p:anim calcmode="lin" valueType="num">
                                      <p:cBhvr>
                                        <p:cTn id="43" dur="4000"/>
                                        <p:tgtEl>
                                          <p:spTgt spid="22535"/>
                                        </p:tgtEl>
                                        <p:attrNameLst>
                                          <p:attrName>ppt_y</p:attrName>
                                        </p:attrNameLst>
                                      </p:cBhvr>
                                      <p:tavLst>
                                        <p:tav tm="0">
                                          <p:val>
                                            <p:strVal val="ppt_y"/>
                                          </p:val>
                                        </p:tav>
                                        <p:tav tm="100000">
                                          <p:val>
                                            <p:strVal val="ppt_y-ppt_h/2"/>
                                          </p:val>
                                        </p:tav>
                                      </p:tavLst>
                                    </p:anim>
                                    <p:anim calcmode="lin" valueType="num">
                                      <p:cBhvr>
                                        <p:cTn id="44" dur="4000"/>
                                        <p:tgtEl>
                                          <p:spTgt spid="22535"/>
                                        </p:tgtEl>
                                        <p:attrNameLst>
                                          <p:attrName>ppt_w</p:attrName>
                                        </p:attrNameLst>
                                      </p:cBhvr>
                                      <p:tavLst>
                                        <p:tav tm="0">
                                          <p:val>
                                            <p:strVal val="ppt_w"/>
                                          </p:val>
                                        </p:tav>
                                        <p:tav tm="100000">
                                          <p:val>
                                            <p:strVal val="ppt_w"/>
                                          </p:val>
                                        </p:tav>
                                      </p:tavLst>
                                    </p:anim>
                                    <p:anim calcmode="lin" valueType="num">
                                      <p:cBhvr>
                                        <p:cTn id="45" dur="4000"/>
                                        <p:tgtEl>
                                          <p:spTgt spid="22535"/>
                                        </p:tgtEl>
                                        <p:attrNameLst>
                                          <p:attrName>ppt_h</p:attrName>
                                        </p:attrNameLst>
                                      </p:cBhvr>
                                      <p:tavLst>
                                        <p:tav tm="0">
                                          <p:val>
                                            <p:strVal val="ppt_h"/>
                                          </p:val>
                                        </p:tav>
                                        <p:tav tm="100000">
                                          <p:val>
                                            <p:fltVal val="0"/>
                                          </p:val>
                                        </p:tav>
                                      </p:tavLst>
                                    </p:anim>
                                    <p:set>
                                      <p:cBhvr>
                                        <p:cTn id="46" dur="1" fill="hold">
                                          <p:stCondLst>
                                            <p:cond delay="3999"/>
                                          </p:stCondLst>
                                        </p:cTn>
                                        <p:tgtEl>
                                          <p:spTgt spid="22535"/>
                                        </p:tgtEl>
                                        <p:attrNameLst>
                                          <p:attrName>style.visibility</p:attrName>
                                        </p:attrNameLst>
                                      </p:cBhvr>
                                      <p:to>
                                        <p:strVal val="hidden"/>
                                      </p:to>
                                    </p:set>
                                  </p:childTnLst>
                                </p:cTn>
                              </p:par>
                              <p:par>
                                <p:cTn id="47" presetID="23" presetClass="entr" presetSubtype="288" fill="hold" nodeType="withEffect">
                                  <p:stCondLst>
                                    <p:cond delay="0"/>
                                  </p:stCondLst>
                                  <p:childTnLst>
                                    <p:set>
                                      <p:cBhvr>
                                        <p:cTn id="48" dur="1" fill="hold">
                                          <p:stCondLst>
                                            <p:cond delay="0"/>
                                          </p:stCondLst>
                                        </p:cTn>
                                        <p:tgtEl>
                                          <p:spTgt spid="15364"/>
                                        </p:tgtEl>
                                        <p:attrNameLst>
                                          <p:attrName>style.visibility</p:attrName>
                                        </p:attrNameLst>
                                      </p:cBhvr>
                                      <p:to>
                                        <p:strVal val="visible"/>
                                      </p:to>
                                    </p:set>
                                    <p:anim calcmode="lin" valueType="num">
                                      <p:cBhvr>
                                        <p:cTn id="49" dur="4000" fill="hold"/>
                                        <p:tgtEl>
                                          <p:spTgt spid="15364"/>
                                        </p:tgtEl>
                                        <p:attrNameLst>
                                          <p:attrName>ppt_w</p:attrName>
                                        </p:attrNameLst>
                                      </p:cBhvr>
                                      <p:tavLst>
                                        <p:tav tm="0">
                                          <p:val>
                                            <p:strVal val="4/3*#ppt_w"/>
                                          </p:val>
                                        </p:tav>
                                        <p:tav tm="100000">
                                          <p:val>
                                            <p:strVal val="#ppt_w"/>
                                          </p:val>
                                        </p:tav>
                                      </p:tavLst>
                                    </p:anim>
                                    <p:anim calcmode="lin" valueType="num">
                                      <p:cBhvr>
                                        <p:cTn id="50" dur="4000" fill="hold"/>
                                        <p:tgtEl>
                                          <p:spTgt spid="15364"/>
                                        </p:tgtEl>
                                        <p:attrNameLst>
                                          <p:attrName>ppt_h</p:attrName>
                                        </p:attrNameLst>
                                      </p:cBhvr>
                                      <p:tavLst>
                                        <p:tav tm="0">
                                          <p:val>
                                            <p:strVal val="4/3*#ppt_h"/>
                                          </p:val>
                                        </p:tav>
                                        <p:tav tm="100000">
                                          <p:val>
                                            <p:strVal val="#ppt_h"/>
                                          </p:val>
                                        </p:tav>
                                      </p:tavLst>
                                    </p:anim>
                                  </p:childTnLst>
                                </p:cTn>
                              </p:par>
                            </p:childTnLst>
                          </p:cTn>
                        </p:par>
                        <p:par>
                          <p:cTn id="51" fill="hold">
                            <p:stCondLst>
                              <p:cond delay="4000"/>
                            </p:stCondLst>
                            <p:childTnLst>
                              <p:par>
                                <p:cTn id="52" presetID="40" presetClass="entr" presetSubtype="0" fill="hold" grpId="0" nodeType="afterEffect">
                                  <p:stCondLst>
                                    <p:cond delay="0"/>
                                  </p:stCondLst>
                                  <p:iterate type="lt">
                                    <p:tmPct val="10000"/>
                                  </p:iterate>
                                  <p:childTnLst>
                                    <p:set>
                                      <p:cBhvr>
                                        <p:cTn id="53" dur="1" fill="hold">
                                          <p:stCondLst>
                                            <p:cond delay="0"/>
                                          </p:stCondLst>
                                        </p:cTn>
                                        <p:tgtEl>
                                          <p:spTgt spid="12"/>
                                        </p:tgtEl>
                                        <p:attrNameLst>
                                          <p:attrName>style.visibility</p:attrName>
                                        </p:attrNameLst>
                                      </p:cBhvr>
                                      <p:to>
                                        <p:strVal val="visible"/>
                                      </p:to>
                                    </p:set>
                                    <p:animEffect transition="in" filter="fade">
                                      <p:cBhvr>
                                        <p:cTn id="54" dur="1000"/>
                                        <p:tgtEl>
                                          <p:spTgt spid="12"/>
                                        </p:tgtEl>
                                      </p:cBhvr>
                                    </p:animEffect>
                                    <p:anim calcmode="lin" valueType="num">
                                      <p:cBhvr>
                                        <p:cTn id="55" dur="1000" fill="hold"/>
                                        <p:tgtEl>
                                          <p:spTgt spid="12"/>
                                        </p:tgtEl>
                                        <p:attrNameLst>
                                          <p:attrName>ppt_x</p:attrName>
                                        </p:attrNameLst>
                                      </p:cBhvr>
                                      <p:tavLst>
                                        <p:tav tm="0">
                                          <p:val>
                                            <p:strVal val="#ppt_x-.1"/>
                                          </p:val>
                                        </p:tav>
                                        <p:tav tm="100000">
                                          <p:val>
                                            <p:strVal val="#ppt_x"/>
                                          </p:val>
                                        </p:tav>
                                      </p:tavLst>
                                    </p:anim>
                                    <p:anim calcmode="lin" valueType="num">
                                      <p:cBhvr>
                                        <p:cTn id="56"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5" grpId="0" animBg="1"/>
      <p:bldP spid="22536" grpId="0" animBg="1"/>
      <p:bldP spid="22537" grpId="0" animBg="1"/>
      <p:bldP spid="22538" grpId="0" animBg="1"/>
      <p:bldP spid="22539" grpId="0" animBg="1"/>
      <p:bldP spid="22540" grpId="0" animBg="1"/>
      <p:bldP spid="22541" grpId="0" animBg="1"/>
      <p:bldP spid="12"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3 Imagen" descr="4461552503_b5e75c557a_b.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8" name="3 Imagen" descr="4461552503_b5e75c557a_b.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7" name="6 Rectángulo"/>
          <p:cNvSpPr/>
          <p:nvPr/>
        </p:nvSpPr>
        <p:spPr>
          <a:xfrm>
            <a:off x="0" y="0"/>
            <a:ext cx="9144000" cy="5715000"/>
          </a:xfrm>
          <a:prstGeom prst="rect">
            <a:avLst/>
          </a:prstGeom>
          <a:solidFill>
            <a:schemeClr val="accent4">
              <a:lumMod val="75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5" name="4 CuadroTexto"/>
          <p:cNvSpPr txBox="1"/>
          <p:nvPr/>
        </p:nvSpPr>
        <p:spPr>
          <a:xfrm>
            <a:off x="467544" y="4873724"/>
            <a:ext cx="7920880"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 cuenta que sólo sobresalía de la superficie la parte superior del graderío y ese conjunto era conocido popularmente como las </a:t>
            </a:r>
            <a:r>
              <a:rPr lang="es-ES" b="1" i="1" dirty="0" smtClean="0">
                <a:effectLst>
                  <a:glow rad="101600">
                    <a:srgbClr val="C00000">
                      <a:alpha val="60000"/>
                    </a:srgbClr>
                  </a:glow>
                  <a:outerShdw blurRad="38100" dist="38100" dir="2700000" algn="tl">
                    <a:srgbClr val="000000">
                      <a:alpha val="43137"/>
                    </a:srgbClr>
                  </a:outerShdw>
                </a:effectLst>
              </a:rPr>
              <a:t>Siete Sillas</a:t>
            </a:r>
            <a:r>
              <a:rPr lang="es-ES" i="1" dirty="0" smtClean="0">
                <a:effectLst>
                  <a:glow rad="101600">
                    <a:srgbClr val="C00000">
                      <a:alpha val="60000"/>
                    </a:srgbClr>
                  </a:glow>
                  <a:outerShdw blurRad="38100" dist="38100" dir="2700000" algn="tl">
                    <a:srgbClr val="000000">
                      <a:alpha val="43137"/>
                    </a:srgbClr>
                  </a:outerShdw>
                </a:effectLst>
              </a:rPr>
              <a:t>.</a:t>
            </a:r>
          </a:p>
        </p:txBody>
      </p:sp>
    </p:spTree>
  </p:cSld>
  <p:clrMapOvr>
    <a:masterClrMapping/>
  </p:clrMapOvr>
  <mc:AlternateContent xmlns:mc="http://schemas.openxmlformats.org/markup-compatibility/2006" xmlns:p14="http://schemas.microsoft.com/office/powerpoint/2010/main">
    <mc:Choice Requires="p14">
      <p:transition spd="slow" p14:dur="2000" advTm="20000">
        <p14:conveyor dir="l"/>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xit" presetSubtype="37" fill="hold" grpId="0" nodeType="withEffect">
                                  <p:stCondLst>
                                    <p:cond delay="0"/>
                                  </p:stCondLst>
                                  <p:childTnLst>
                                    <p:animEffect transition="out" filter="barn(outVertical)">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3" presetClass="entr" presetSubtype="5" fill="hold" nodeType="withEffect">
                                  <p:stCondLst>
                                    <p:cond delay="0"/>
                                  </p:stCondLst>
                                  <p:childTnLst>
                                    <p:set>
                                      <p:cBhvr>
                                        <p:cTn id="9" dur="1" fill="hold">
                                          <p:stCondLst>
                                            <p:cond delay="0"/>
                                          </p:stCondLst>
                                        </p:cTn>
                                        <p:tgtEl>
                                          <p:spTgt spid="31746"/>
                                        </p:tgtEl>
                                        <p:attrNameLst>
                                          <p:attrName>style.visibility</p:attrName>
                                        </p:attrNameLst>
                                      </p:cBhvr>
                                      <p:to>
                                        <p:strVal val="visible"/>
                                      </p:to>
                                    </p:set>
                                    <p:animEffect transition="in" filter="blinds(vertical)">
                                      <p:cBhvr>
                                        <p:cTn id="10" dur="3000"/>
                                        <p:tgtEl>
                                          <p:spTgt spid="31746"/>
                                        </p:tgtEl>
                                      </p:cBhvr>
                                    </p:animEffect>
                                  </p:childTnLst>
                                </p:cTn>
                              </p:par>
                              <p:par>
                                <p:cTn id="11" presetID="23" presetClass="entr" presetSubtype="288" fill="hold" nodeType="withEffect">
                                  <p:stCondLst>
                                    <p:cond delay="0"/>
                                  </p:stCondLst>
                                  <p:childTnLst>
                                    <p:set>
                                      <p:cBhvr>
                                        <p:cTn id="12" dur="1" fill="hold">
                                          <p:stCondLst>
                                            <p:cond delay="0"/>
                                          </p:stCondLst>
                                        </p:cTn>
                                        <p:tgtEl>
                                          <p:spTgt spid="31746"/>
                                        </p:tgtEl>
                                        <p:attrNameLst>
                                          <p:attrName>style.visibility</p:attrName>
                                        </p:attrNameLst>
                                      </p:cBhvr>
                                      <p:to>
                                        <p:strVal val="visible"/>
                                      </p:to>
                                    </p:set>
                                    <p:anim calcmode="lin" valueType="num">
                                      <p:cBhvr>
                                        <p:cTn id="13" dur="3000" fill="hold"/>
                                        <p:tgtEl>
                                          <p:spTgt spid="31746"/>
                                        </p:tgtEl>
                                        <p:attrNameLst>
                                          <p:attrName>ppt_w</p:attrName>
                                        </p:attrNameLst>
                                      </p:cBhvr>
                                      <p:tavLst>
                                        <p:tav tm="0">
                                          <p:val>
                                            <p:strVal val="4/3*#ppt_w"/>
                                          </p:val>
                                        </p:tav>
                                        <p:tav tm="100000">
                                          <p:val>
                                            <p:strVal val="#ppt_w"/>
                                          </p:val>
                                        </p:tav>
                                      </p:tavLst>
                                    </p:anim>
                                    <p:anim calcmode="lin" valueType="num">
                                      <p:cBhvr>
                                        <p:cTn id="14" dur="3000" fill="hold"/>
                                        <p:tgtEl>
                                          <p:spTgt spid="31746"/>
                                        </p:tgtEl>
                                        <p:attrNameLst>
                                          <p:attrName>ppt_h</p:attrName>
                                        </p:attrNameLst>
                                      </p:cBhvr>
                                      <p:tavLst>
                                        <p:tav tm="0">
                                          <p:val>
                                            <p:strVal val="4/3*#ppt_h"/>
                                          </p:val>
                                        </p:tav>
                                        <p:tav tm="100000">
                                          <p:val>
                                            <p:strVal val="#ppt_h"/>
                                          </p:val>
                                        </p:tav>
                                      </p:tavLst>
                                    </p:anim>
                                  </p:childTnLst>
                                </p:cTn>
                              </p:par>
                              <p:par>
                                <p:cTn id="15" presetID="3" presetClass="entr" presetSubtype="10"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linds(horizontal)">
                                      <p:cBhvr>
                                        <p:cTn id="17" dur="3000"/>
                                        <p:tgtEl>
                                          <p:spTgt spid="8"/>
                                        </p:tgtEl>
                                      </p:cBhvr>
                                    </p:animEffect>
                                  </p:childTnLst>
                                </p:cTn>
                              </p:par>
                              <p:par>
                                <p:cTn id="18" presetID="23" presetClass="entr" presetSubtype="288" fill="hold" nodeType="with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p:cTn id="20" dur="3000" fill="hold"/>
                                        <p:tgtEl>
                                          <p:spTgt spid="8"/>
                                        </p:tgtEl>
                                        <p:attrNameLst>
                                          <p:attrName>ppt_w</p:attrName>
                                        </p:attrNameLst>
                                      </p:cBhvr>
                                      <p:tavLst>
                                        <p:tav tm="0">
                                          <p:val>
                                            <p:strVal val="4/3*#ppt_w"/>
                                          </p:val>
                                        </p:tav>
                                        <p:tav tm="100000">
                                          <p:val>
                                            <p:strVal val="#ppt_w"/>
                                          </p:val>
                                        </p:tav>
                                      </p:tavLst>
                                    </p:anim>
                                    <p:anim calcmode="lin" valueType="num">
                                      <p:cBhvr>
                                        <p:cTn id="21" dur="3000" fill="hold"/>
                                        <p:tgtEl>
                                          <p:spTgt spid="8"/>
                                        </p:tgtEl>
                                        <p:attrNameLst>
                                          <p:attrName>ppt_h</p:attrName>
                                        </p:attrNameLst>
                                      </p:cBhvr>
                                      <p:tavLst>
                                        <p:tav tm="0">
                                          <p:val>
                                            <p:strVal val="4/3*#ppt_h"/>
                                          </p:val>
                                        </p:tav>
                                        <p:tav tm="100000">
                                          <p:val>
                                            <p:strVal val="#ppt_h"/>
                                          </p:val>
                                        </p:tav>
                                      </p:tavLst>
                                    </p:anim>
                                  </p:childTnLst>
                                </p:cTn>
                              </p:par>
                            </p:childTnLst>
                          </p:cTn>
                        </p:par>
                        <p:par>
                          <p:cTn id="22" fill="hold">
                            <p:stCondLst>
                              <p:cond delay="3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000"/>
                                        <p:tgtEl>
                                          <p:spTgt spid="5"/>
                                        </p:tgtEl>
                                      </p:cBhvr>
                                    </p:animEffect>
                                    <p:anim calcmode="lin" valueType="num">
                                      <p:cBhvr>
                                        <p:cTn id="26" dur="1000" fill="hold"/>
                                        <p:tgtEl>
                                          <p:spTgt spid="5"/>
                                        </p:tgtEl>
                                        <p:attrNameLst>
                                          <p:attrName>ppt_x</p:attrName>
                                        </p:attrNameLst>
                                      </p:cBhvr>
                                      <p:tavLst>
                                        <p:tav tm="0">
                                          <p:val>
                                            <p:strVal val="#ppt_x-.1"/>
                                          </p:val>
                                        </p:tav>
                                        <p:tav tm="100000">
                                          <p:val>
                                            <p:strVal val="#ppt_x"/>
                                          </p:val>
                                        </p:tav>
                                      </p:tavLst>
                                    </p:anim>
                                    <p:anim calcmode="lin" valueType="num">
                                      <p:cBhvr>
                                        <p:cTn id="2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5"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3 Imagen" descr="Color 0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Marron oscuro.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4" name="3 CuadroTexto"/>
          <p:cNvSpPr txBox="1"/>
          <p:nvPr/>
        </p:nvSpPr>
        <p:spPr>
          <a:xfrm>
            <a:off x="539552" y="4369668"/>
            <a:ext cx="806489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Aunque en general los romanos preferían los </a:t>
            </a:r>
            <a:r>
              <a:rPr lang="es-ES" b="1" i="1" dirty="0" smtClean="0">
                <a:effectLst>
                  <a:glow rad="101600">
                    <a:srgbClr val="C00000">
                      <a:alpha val="60000"/>
                    </a:srgbClr>
                  </a:glow>
                  <a:outerShdw blurRad="38100" dist="38100" dir="2700000" algn="tl">
                    <a:srgbClr val="000000">
                      <a:alpha val="43137"/>
                    </a:srgbClr>
                  </a:outerShdw>
                </a:effectLst>
              </a:rPr>
              <a:t>espectáculos de gladiadores y carreras de carros </a:t>
            </a:r>
            <a:r>
              <a:rPr lang="es-ES" i="1" dirty="0" smtClean="0">
                <a:effectLst>
                  <a:glow rad="101600">
                    <a:srgbClr val="C00000">
                      <a:alpha val="60000"/>
                    </a:srgbClr>
                  </a:glow>
                  <a:outerShdw blurRad="38100" dist="38100" dir="2700000" algn="tl">
                    <a:srgbClr val="000000">
                      <a:alpha val="43137"/>
                    </a:srgbClr>
                  </a:outerShdw>
                </a:effectLst>
              </a:rPr>
              <a:t>y por tanto, frecuentaban más los anfiteatros y los circos, los teatros jugaban un papel fundamental en la vida social, cultural y política de cualquier ciudad.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0000">
        <p14:conveyor dir="r"/>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xit" presetSubtype="288"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strVal val="2/3*ppt_w"/>
                                          </p:val>
                                        </p:tav>
                                      </p:tavLst>
                                    </p:anim>
                                    <p:anim calcmode="lin" valueType="num">
                                      <p:cBhvr>
                                        <p:cTn id="7" dur="3000"/>
                                        <p:tgtEl>
                                          <p:spTgt spid="5"/>
                                        </p:tgtEl>
                                        <p:attrNameLst>
                                          <p:attrName>ppt_h</p:attrName>
                                        </p:attrNameLst>
                                      </p:cBhvr>
                                      <p:tavLst>
                                        <p:tav tm="0">
                                          <p:val>
                                            <p:strVal val="ppt_h"/>
                                          </p:val>
                                        </p:tav>
                                        <p:tav tm="100000">
                                          <p:val>
                                            <p:strVal val="2/3*ppt_h"/>
                                          </p:val>
                                        </p:tav>
                                      </p:tavLst>
                                    </p:anim>
                                    <p:set>
                                      <p:cBhvr>
                                        <p:cTn id="8" dur="1" fill="hold">
                                          <p:stCondLst>
                                            <p:cond delay="2999"/>
                                          </p:stCondLst>
                                        </p:cTn>
                                        <p:tgtEl>
                                          <p:spTgt spid="5"/>
                                        </p:tgtEl>
                                        <p:attrNameLst>
                                          <p:attrName>style.visibility</p:attrName>
                                        </p:attrNameLst>
                                      </p:cBhvr>
                                      <p:to>
                                        <p:strVal val="hidden"/>
                                      </p:to>
                                    </p:set>
                                  </p:childTnLst>
                                </p:cTn>
                              </p:par>
                              <p:par>
                                <p:cTn id="9" presetID="14" presetClass="exit" presetSubtype="5" fill="hold" nodeType="withEffect">
                                  <p:stCondLst>
                                    <p:cond delay="0"/>
                                  </p:stCondLst>
                                  <p:childTnLst>
                                    <p:animEffect transition="out" filter="randombar(vertical)">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5122"/>
                                        </p:tgtEl>
                                        <p:attrNameLst>
                                          <p:attrName>style.visibility</p:attrName>
                                        </p:attrNameLst>
                                      </p:cBhvr>
                                      <p:to>
                                        <p:strVal val="visible"/>
                                      </p:to>
                                    </p:set>
                                    <p:anim calcmode="lin" valueType="num">
                                      <p:cBhvr>
                                        <p:cTn id="14" dur="3000" fill="hold"/>
                                        <p:tgtEl>
                                          <p:spTgt spid="5122"/>
                                        </p:tgtEl>
                                        <p:attrNameLst>
                                          <p:attrName>ppt_w</p:attrName>
                                        </p:attrNameLst>
                                      </p:cBhvr>
                                      <p:tavLst>
                                        <p:tav tm="0">
                                          <p:val>
                                            <p:strVal val="4/3*#ppt_w"/>
                                          </p:val>
                                        </p:tav>
                                        <p:tav tm="100000">
                                          <p:val>
                                            <p:strVal val="#ppt_w"/>
                                          </p:val>
                                        </p:tav>
                                      </p:tavLst>
                                    </p:anim>
                                    <p:anim calcmode="lin" valueType="num">
                                      <p:cBhvr>
                                        <p:cTn id="15" dur="3000" fill="hold"/>
                                        <p:tgtEl>
                                          <p:spTgt spid="5122"/>
                                        </p:tgtEl>
                                        <p:attrNameLst>
                                          <p:attrName>ppt_h</p:attrName>
                                        </p:attrNameLst>
                                      </p:cBhvr>
                                      <p:tavLst>
                                        <p:tav tm="0">
                                          <p:val>
                                            <p:strVal val="4/3*#ppt_h"/>
                                          </p:val>
                                        </p:tav>
                                        <p:tav tm="100000">
                                          <p:val>
                                            <p:strVal val="#ppt_h"/>
                                          </p:val>
                                        </p:tav>
                                      </p:tavLst>
                                    </p:anim>
                                  </p:childTnLst>
                                </p:cTn>
                              </p:par>
                            </p:childTnLst>
                          </p:cTn>
                        </p:par>
                        <p:par>
                          <p:cTn id="16" fill="hold">
                            <p:stCondLst>
                              <p:cond delay="3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1"/>
                                          </p:val>
                                        </p:tav>
                                        <p:tav tm="100000">
                                          <p:val>
                                            <p:strVal val="#ppt_x"/>
                                          </p:val>
                                        </p:tav>
                                      </p:tavLst>
                                    </p:anim>
                                    <p:anim calcmode="lin" valueType="num">
                                      <p:cBhvr>
                                        <p:cTn id="21"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3"/>
          <p:cNvSpPr>
            <a:spLocks noGrp="1" noChangeArrowheads="1"/>
          </p:cNvSpPr>
          <p:nvPr>
            <p:ph type="subTitle" idx="1"/>
          </p:nvPr>
        </p:nvSpPr>
        <p:spPr/>
        <p:txBody>
          <a:bodyPr/>
          <a:lstStyle/>
          <a:p>
            <a:pPr eaLnBrk="1" hangingPunct="1"/>
            <a:endParaRPr lang="es-ES" altLang="es-ES" smtClean="0">
              <a:solidFill>
                <a:srgbClr val="FFFFFF"/>
              </a:solidFill>
            </a:endParaRPr>
          </a:p>
        </p:txBody>
      </p:sp>
      <p:pic>
        <p:nvPicPr>
          <p:cNvPr id="16388" name="Picture 5" descr="1266531578nx1146k"/>
          <p:cNvPicPr>
            <a:picLocks noChangeAspect="1" noChangeArrowheads="1"/>
          </p:cNvPicPr>
          <p:nvPr/>
        </p:nvPicPr>
        <p:blipFill>
          <a:blip r:embed="rId2" cstate="print"/>
          <a:stretch>
            <a:fillRect/>
          </a:stretch>
        </p:blipFill>
        <p:spPr bwMode="auto">
          <a:xfrm>
            <a:off x="0" y="11113"/>
            <a:ext cx="9144000" cy="5694362"/>
          </a:xfrm>
          <a:prstGeom prst="rect">
            <a:avLst/>
          </a:prstGeom>
          <a:noFill/>
          <a:ln w="9525">
            <a:noFill/>
            <a:miter lim="800000"/>
            <a:headEnd/>
            <a:tailEnd/>
          </a:ln>
        </p:spPr>
      </p:pic>
      <p:sp>
        <p:nvSpPr>
          <p:cNvPr id="23559" name="AutoShape 7"/>
          <p:cNvSpPr>
            <a:spLocks noChangeArrowheads="1"/>
          </p:cNvSpPr>
          <p:nvPr/>
        </p:nvSpPr>
        <p:spPr bwMode="auto">
          <a:xfrm rot="5400000">
            <a:off x="1714500" y="-1714500"/>
            <a:ext cx="5715000" cy="9144000"/>
          </a:xfrm>
          <a:prstGeom prst="flowChartExtract">
            <a:avLst/>
          </a:prstGeom>
          <a:solidFill>
            <a:schemeClr val="accent4">
              <a:lumMod val="75000"/>
              <a:alpha val="65097"/>
            </a:schemeClr>
          </a:solidFill>
          <a:ln w="9525">
            <a:noFill/>
            <a:miter lim="800000"/>
            <a:headEnd/>
            <a:tailEnd/>
          </a:ln>
        </p:spPr>
        <p:txBody>
          <a:bodyPr wrap="none" lIns="82936" tIns="41469" rIns="82936" bIns="41469" anchor="ctr"/>
          <a:lstStyle/>
          <a:p>
            <a:pPr>
              <a:lnSpc>
                <a:spcPct val="93000"/>
              </a:lnSpc>
              <a:buClr>
                <a:srgbClr val="000000"/>
              </a:buClr>
              <a:buSzPct val="45000"/>
              <a:buFont typeface="Wingdings" pitchFamily="2" charset="2"/>
              <a:buNone/>
              <a:defRPr/>
            </a:pPr>
            <a:endParaRPr lang="es-ES"/>
          </a:p>
        </p:txBody>
      </p:sp>
      <p:sp>
        <p:nvSpPr>
          <p:cNvPr id="23560" name="AutoShape 8"/>
          <p:cNvSpPr>
            <a:spLocks noChangeArrowheads="1"/>
          </p:cNvSpPr>
          <p:nvPr/>
        </p:nvSpPr>
        <p:spPr bwMode="auto">
          <a:xfrm flipH="1" flipV="1">
            <a:off x="0" y="0"/>
            <a:ext cx="9144000" cy="2857500"/>
          </a:xfrm>
          <a:prstGeom prst="rtTriangle">
            <a:avLst/>
          </a:prstGeom>
          <a:solidFill>
            <a:schemeClr val="accent4">
              <a:alpha val="65000"/>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82936" tIns="41469" rIns="82936" bIns="41469" anchor="ctr"/>
          <a:lstStyle/>
          <a:p>
            <a:pPr>
              <a:lnSpc>
                <a:spcPct val="93000"/>
              </a:lnSpc>
              <a:buClr>
                <a:srgbClr val="000000"/>
              </a:buClr>
              <a:buSzPct val="45000"/>
              <a:buFont typeface="Wingdings" pitchFamily="2" charset="2"/>
              <a:buNone/>
              <a:defRPr/>
            </a:pPr>
            <a:endParaRPr lang="es-ES"/>
          </a:p>
        </p:txBody>
      </p:sp>
      <p:sp>
        <p:nvSpPr>
          <p:cNvPr id="23561" name="AutoShape 9"/>
          <p:cNvSpPr>
            <a:spLocks noChangeArrowheads="1"/>
          </p:cNvSpPr>
          <p:nvPr/>
        </p:nvSpPr>
        <p:spPr bwMode="auto">
          <a:xfrm flipH="1">
            <a:off x="0" y="2857500"/>
            <a:ext cx="9144000" cy="2857500"/>
          </a:xfrm>
          <a:prstGeom prst="rtTriangle">
            <a:avLst/>
          </a:prstGeom>
          <a:solidFill>
            <a:schemeClr val="accent4">
              <a:alpha val="65000"/>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82936" tIns="41469" rIns="82936" bIns="41469" anchor="ctr"/>
          <a:lstStyle/>
          <a:p>
            <a:pPr>
              <a:lnSpc>
                <a:spcPct val="93000"/>
              </a:lnSpc>
              <a:buClr>
                <a:srgbClr val="000000"/>
              </a:buClr>
              <a:buSzPct val="45000"/>
              <a:buFont typeface="Wingdings" pitchFamily="2" charset="2"/>
              <a:buNone/>
              <a:defRPr/>
            </a:pPr>
            <a:endParaRPr lang="es-ES"/>
          </a:p>
        </p:txBody>
      </p:sp>
      <p:sp>
        <p:nvSpPr>
          <p:cNvPr id="23562" name="AutoShape 10"/>
          <p:cNvSpPr>
            <a:spLocks noChangeArrowheads="1"/>
          </p:cNvSpPr>
          <p:nvPr/>
        </p:nvSpPr>
        <p:spPr bwMode="auto">
          <a:xfrm flipH="1">
            <a:off x="0" y="3457575"/>
            <a:ext cx="9144000" cy="2257425"/>
          </a:xfrm>
          <a:prstGeom prst="rtTriangle">
            <a:avLst/>
          </a:prstGeom>
          <a:solidFill>
            <a:schemeClr val="accent4">
              <a:lumMod val="60000"/>
              <a:lumOff val="40000"/>
              <a:alpha val="65000"/>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82936" tIns="41469" rIns="82936" bIns="41469" anchor="ctr"/>
          <a:lstStyle/>
          <a:p>
            <a:pPr>
              <a:lnSpc>
                <a:spcPct val="93000"/>
              </a:lnSpc>
              <a:buClr>
                <a:srgbClr val="000000"/>
              </a:buClr>
              <a:buSzPct val="45000"/>
              <a:buFont typeface="Wingdings" pitchFamily="2" charset="2"/>
              <a:buNone/>
              <a:defRPr/>
            </a:pPr>
            <a:endParaRPr lang="es-ES"/>
          </a:p>
        </p:txBody>
      </p:sp>
      <p:sp>
        <p:nvSpPr>
          <p:cNvPr id="23563" name="AutoShape 11"/>
          <p:cNvSpPr>
            <a:spLocks noChangeArrowheads="1"/>
          </p:cNvSpPr>
          <p:nvPr/>
        </p:nvSpPr>
        <p:spPr bwMode="auto">
          <a:xfrm flipH="1" flipV="1">
            <a:off x="0" y="0"/>
            <a:ext cx="9144000" cy="2041525"/>
          </a:xfrm>
          <a:prstGeom prst="rtTriangle">
            <a:avLst/>
          </a:prstGeom>
          <a:solidFill>
            <a:schemeClr val="accent4">
              <a:lumMod val="60000"/>
              <a:lumOff val="40000"/>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82936" tIns="41469" rIns="82936" bIns="41469" anchor="ctr"/>
          <a:lstStyle/>
          <a:p>
            <a:pPr>
              <a:lnSpc>
                <a:spcPct val="93000"/>
              </a:lnSpc>
              <a:buClr>
                <a:srgbClr val="000000"/>
              </a:buClr>
              <a:buSzPct val="45000"/>
              <a:buFont typeface="Wingdings" pitchFamily="2" charset="2"/>
              <a:buNone/>
              <a:defRPr/>
            </a:pPr>
            <a:endParaRPr lang="es-ES"/>
          </a:p>
        </p:txBody>
      </p:sp>
      <p:sp>
        <p:nvSpPr>
          <p:cNvPr id="23564" name="AutoShape 12"/>
          <p:cNvSpPr>
            <a:spLocks noChangeArrowheads="1"/>
          </p:cNvSpPr>
          <p:nvPr/>
        </p:nvSpPr>
        <p:spPr bwMode="auto">
          <a:xfrm flipH="1">
            <a:off x="0" y="4273550"/>
            <a:ext cx="9144000" cy="1441450"/>
          </a:xfrm>
          <a:prstGeom prst="rtTriangle">
            <a:avLst/>
          </a:prstGeom>
          <a:solidFill>
            <a:schemeClr val="accent4">
              <a:lumMod val="75000"/>
              <a:alpha val="65000"/>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82936" tIns="41469" rIns="82936" bIns="41469" anchor="ctr"/>
          <a:lstStyle/>
          <a:p>
            <a:pPr>
              <a:lnSpc>
                <a:spcPct val="93000"/>
              </a:lnSpc>
              <a:buClr>
                <a:srgbClr val="000000"/>
              </a:buClr>
              <a:buSzPct val="45000"/>
              <a:buFont typeface="Wingdings" pitchFamily="2" charset="2"/>
              <a:buNone/>
              <a:defRPr/>
            </a:pPr>
            <a:endParaRPr lang="es-ES"/>
          </a:p>
        </p:txBody>
      </p:sp>
      <p:sp>
        <p:nvSpPr>
          <p:cNvPr id="23565" name="AutoShape 13"/>
          <p:cNvSpPr>
            <a:spLocks noChangeArrowheads="1"/>
          </p:cNvSpPr>
          <p:nvPr/>
        </p:nvSpPr>
        <p:spPr bwMode="auto">
          <a:xfrm flipH="1" flipV="1">
            <a:off x="0" y="0"/>
            <a:ext cx="9144000" cy="1279525"/>
          </a:xfrm>
          <a:prstGeom prst="rtTriangle">
            <a:avLst/>
          </a:prstGeom>
          <a:solidFill>
            <a:schemeClr val="accent4">
              <a:lumMod val="75000"/>
              <a:alpha val="65000"/>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82936" tIns="41469" rIns="82936" bIns="41469" anchor="ctr"/>
          <a:lstStyle/>
          <a:p>
            <a:pPr>
              <a:lnSpc>
                <a:spcPct val="93000"/>
              </a:lnSpc>
              <a:buClr>
                <a:srgbClr val="000000"/>
              </a:buClr>
              <a:buSzPct val="45000"/>
              <a:buFont typeface="Wingdings" pitchFamily="2" charset="2"/>
              <a:buNone/>
              <a:defRPr/>
            </a:pPr>
            <a:endParaRPr lang="es-ES"/>
          </a:p>
        </p:txBody>
      </p:sp>
      <p:sp>
        <p:nvSpPr>
          <p:cNvPr id="23566" name="AutoShape 14"/>
          <p:cNvSpPr>
            <a:spLocks noChangeArrowheads="1"/>
          </p:cNvSpPr>
          <p:nvPr/>
        </p:nvSpPr>
        <p:spPr bwMode="auto">
          <a:xfrm flipH="1" flipV="1">
            <a:off x="0" y="0"/>
            <a:ext cx="9144000" cy="571500"/>
          </a:xfrm>
          <a:prstGeom prst="rtTriangle">
            <a:avLst/>
          </a:prstGeom>
          <a:solidFill>
            <a:schemeClr val="accent4">
              <a:lumMod val="75000"/>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82936" tIns="41469" rIns="82936" bIns="41469" anchor="ctr"/>
          <a:lstStyle/>
          <a:p>
            <a:pPr>
              <a:lnSpc>
                <a:spcPct val="93000"/>
              </a:lnSpc>
              <a:buClr>
                <a:srgbClr val="000000"/>
              </a:buClr>
              <a:buSzPct val="45000"/>
              <a:buFont typeface="Wingdings" pitchFamily="2" charset="2"/>
              <a:buNone/>
              <a:defRPr/>
            </a:pPr>
            <a:endParaRPr lang="es-ES"/>
          </a:p>
        </p:txBody>
      </p:sp>
      <p:sp>
        <p:nvSpPr>
          <p:cNvPr id="23567" name="AutoShape 15"/>
          <p:cNvSpPr>
            <a:spLocks noChangeArrowheads="1"/>
          </p:cNvSpPr>
          <p:nvPr/>
        </p:nvSpPr>
        <p:spPr bwMode="auto">
          <a:xfrm flipH="1">
            <a:off x="0" y="5035550"/>
            <a:ext cx="9144000" cy="679450"/>
          </a:xfrm>
          <a:prstGeom prst="rtTriangle">
            <a:avLst/>
          </a:prstGeom>
          <a:solidFill>
            <a:schemeClr val="accent4">
              <a:lumMod val="75000"/>
              <a:alpha val="65000"/>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82936" tIns="41469" rIns="82936" bIns="41469" anchor="ctr"/>
          <a:lstStyle/>
          <a:p>
            <a:pPr>
              <a:lnSpc>
                <a:spcPct val="93000"/>
              </a:lnSpc>
              <a:buClr>
                <a:srgbClr val="000000"/>
              </a:buClr>
              <a:buSzPct val="45000"/>
              <a:buFont typeface="Wingdings" pitchFamily="2" charset="2"/>
              <a:buNone/>
              <a:defRPr/>
            </a:pPr>
            <a:endParaRPr lang="es-ES"/>
          </a:p>
        </p:txBody>
      </p:sp>
      <p:sp>
        <p:nvSpPr>
          <p:cNvPr id="13" name="12 CuadroTexto"/>
          <p:cNvSpPr txBox="1"/>
          <p:nvPr/>
        </p:nvSpPr>
        <p:spPr>
          <a:xfrm>
            <a:off x="611560" y="4657700"/>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conjunto sigue el diseño habitual de muchos teatros de su época y se basa en el modelo creado por </a:t>
            </a:r>
            <a:r>
              <a:rPr lang="es-ES" b="1" i="1" dirty="0" err="1" smtClean="0">
                <a:effectLst>
                  <a:glow rad="101600">
                    <a:srgbClr val="C00000">
                      <a:alpha val="60000"/>
                    </a:srgbClr>
                  </a:glow>
                  <a:outerShdw blurRad="38100" dist="38100" dir="2700000" algn="tl">
                    <a:srgbClr val="000000">
                      <a:alpha val="43137"/>
                    </a:srgbClr>
                  </a:outerShdw>
                </a:effectLst>
              </a:rPr>
              <a:t>Vitruvio</a:t>
            </a:r>
            <a:r>
              <a:rPr lang="es-ES" i="1" dirty="0" smtClean="0">
                <a:effectLst>
                  <a:glow rad="101600">
                    <a:srgbClr val="C00000">
                      <a:alpha val="60000"/>
                    </a:srgbClr>
                  </a:glow>
                  <a:outerShdw blurRad="38100" dist="38100" dir="2700000" algn="tl">
                    <a:srgbClr val="000000">
                      <a:alpha val="43137"/>
                    </a:srgbClr>
                  </a:outerShdw>
                </a:effectLst>
              </a:rPr>
              <a:t>, el arquitecto romano autor del tratado de arquitectura más antiguo que se conserva.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4000">
        <p14:prism isContent="1"/>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4" fill="hold" grpId="0" nodeType="withEffect">
                                  <p:stCondLst>
                                    <p:cond delay="0"/>
                                  </p:stCondLst>
                                  <p:childTnLst>
                                    <p:anim calcmode="lin" valueType="num">
                                      <p:cBhvr>
                                        <p:cTn id="6" dur="3000"/>
                                        <p:tgtEl>
                                          <p:spTgt spid="23567"/>
                                        </p:tgtEl>
                                        <p:attrNameLst>
                                          <p:attrName>ppt_x</p:attrName>
                                        </p:attrNameLst>
                                      </p:cBhvr>
                                      <p:tavLst>
                                        <p:tav tm="0">
                                          <p:val>
                                            <p:strVal val="ppt_x"/>
                                          </p:val>
                                        </p:tav>
                                        <p:tav tm="100000">
                                          <p:val>
                                            <p:strVal val="ppt_x"/>
                                          </p:val>
                                        </p:tav>
                                      </p:tavLst>
                                    </p:anim>
                                    <p:anim calcmode="lin" valueType="num">
                                      <p:cBhvr>
                                        <p:cTn id="7" dur="3000"/>
                                        <p:tgtEl>
                                          <p:spTgt spid="23567"/>
                                        </p:tgtEl>
                                        <p:attrNameLst>
                                          <p:attrName>ppt_y</p:attrName>
                                        </p:attrNameLst>
                                      </p:cBhvr>
                                      <p:tavLst>
                                        <p:tav tm="0">
                                          <p:val>
                                            <p:strVal val="ppt_y"/>
                                          </p:val>
                                        </p:tav>
                                        <p:tav tm="100000">
                                          <p:val>
                                            <p:strVal val="ppt_y+ppt_h/2"/>
                                          </p:val>
                                        </p:tav>
                                      </p:tavLst>
                                    </p:anim>
                                    <p:anim calcmode="lin" valueType="num">
                                      <p:cBhvr>
                                        <p:cTn id="8" dur="3000"/>
                                        <p:tgtEl>
                                          <p:spTgt spid="23567"/>
                                        </p:tgtEl>
                                        <p:attrNameLst>
                                          <p:attrName>ppt_w</p:attrName>
                                        </p:attrNameLst>
                                      </p:cBhvr>
                                      <p:tavLst>
                                        <p:tav tm="0">
                                          <p:val>
                                            <p:strVal val="ppt_w"/>
                                          </p:val>
                                        </p:tav>
                                        <p:tav tm="100000">
                                          <p:val>
                                            <p:strVal val="ppt_w"/>
                                          </p:val>
                                        </p:tav>
                                      </p:tavLst>
                                    </p:anim>
                                    <p:anim calcmode="lin" valueType="num">
                                      <p:cBhvr>
                                        <p:cTn id="9" dur="3000"/>
                                        <p:tgtEl>
                                          <p:spTgt spid="23567"/>
                                        </p:tgtEl>
                                        <p:attrNameLst>
                                          <p:attrName>ppt_h</p:attrName>
                                        </p:attrNameLst>
                                      </p:cBhvr>
                                      <p:tavLst>
                                        <p:tav tm="0">
                                          <p:val>
                                            <p:strVal val="ppt_h"/>
                                          </p:val>
                                        </p:tav>
                                        <p:tav tm="100000">
                                          <p:val>
                                            <p:fltVal val="0"/>
                                          </p:val>
                                        </p:tav>
                                      </p:tavLst>
                                    </p:anim>
                                    <p:set>
                                      <p:cBhvr>
                                        <p:cTn id="10" dur="1" fill="hold">
                                          <p:stCondLst>
                                            <p:cond delay="2999"/>
                                          </p:stCondLst>
                                        </p:cTn>
                                        <p:tgtEl>
                                          <p:spTgt spid="23567"/>
                                        </p:tgtEl>
                                        <p:attrNameLst>
                                          <p:attrName>style.visibility</p:attrName>
                                        </p:attrNameLst>
                                      </p:cBhvr>
                                      <p:to>
                                        <p:strVal val="hidden"/>
                                      </p:to>
                                    </p:set>
                                  </p:childTnLst>
                                </p:cTn>
                              </p:par>
                              <p:par>
                                <p:cTn id="11" presetID="17" presetClass="exit" presetSubtype="4" fill="hold" grpId="0" nodeType="withEffect">
                                  <p:stCondLst>
                                    <p:cond delay="0"/>
                                  </p:stCondLst>
                                  <p:childTnLst>
                                    <p:anim calcmode="lin" valueType="num">
                                      <p:cBhvr>
                                        <p:cTn id="12" dur="3000"/>
                                        <p:tgtEl>
                                          <p:spTgt spid="23564"/>
                                        </p:tgtEl>
                                        <p:attrNameLst>
                                          <p:attrName>ppt_x</p:attrName>
                                        </p:attrNameLst>
                                      </p:cBhvr>
                                      <p:tavLst>
                                        <p:tav tm="0">
                                          <p:val>
                                            <p:strVal val="ppt_x"/>
                                          </p:val>
                                        </p:tav>
                                        <p:tav tm="100000">
                                          <p:val>
                                            <p:strVal val="ppt_x"/>
                                          </p:val>
                                        </p:tav>
                                      </p:tavLst>
                                    </p:anim>
                                    <p:anim calcmode="lin" valueType="num">
                                      <p:cBhvr>
                                        <p:cTn id="13" dur="3000"/>
                                        <p:tgtEl>
                                          <p:spTgt spid="23564"/>
                                        </p:tgtEl>
                                        <p:attrNameLst>
                                          <p:attrName>ppt_y</p:attrName>
                                        </p:attrNameLst>
                                      </p:cBhvr>
                                      <p:tavLst>
                                        <p:tav tm="0">
                                          <p:val>
                                            <p:strVal val="ppt_y"/>
                                          </p:val>
                                        </p:tav>
                                        <p:tav tm="100000">
                                          <p:val>
                                            <p:strVal val="ppt_y+ppt_h/2"/>
                                          </p:val>
                                        </p:tav>
                                      </p:tavLst>
                                    </p:anim>
                                    <p:anim calcmode="lin" valueType="num">
                                      <p:cBhvr>
                                        <p:cTn id="14" dur="3000"/>
                                        <p:tgtEl>
                                          <p:spTgt spid="23564"/>
                                        </p:tgtEl>
                                        <p:attrNameLst>
                                          <p:attrName>ppt_w</p:attrName>
                                        </p:attrNameLst>
                                      </p:cBhvr>
                                      <p:tavLst>
                                        <p:tav tm="0">
                                          <p:val>
                                            <p:strVal val="ppt_w"/>
                                          </p:val>
                                        </p:tav>
                                        <p:tav tm="100000">
                                          <p:val>
                                            <p:strVal val="ppt_w"/>
                                          </p:val>
                                        </p:tav>
                                      </p:tavLst>
                                    </p:anim>
                                    <p:anim calcmode="lin" valueType="num">
                                      <p:cBhvr>
                                        <p:cTn id="15" dur="3000"/>
                                        <p:tgtEl>
                                          <p:spTgt spid="23564"/>
                                        </p:tgtEl>
                                        <p:attrNameLst>
                                          <p:attrName>ppt_h</p:attrName>
                                        </p:attrNameLst>
                                      </p:cBhvr>
                                      <p:tavLst>
                                        <p:tav tm="0">
                                          <p:val>
                                            <p:strVal val="ppt_h"/>
                                          </p:val>
                                        </p:tav>
                                        <p:tav tm="100000">
                                          <p:val>
                                            <p:fltVal val="0"/>
                                          </p:val>
                                        </p:tav>
                                      </p:tavLst>
                                    </p:anim>
                                    <p:set>
                                      <p:cBhvr>
                                        <p:cTn id="16" dur="1" fill="hold">
                                          <p:stCondLst>
                                            <p:cond delay="2999"/>
                                          </p:stCondLst>
                                        </p:cTn>
                                        <p:tgtEl>
                                          <p:spTgt spid="23564"/>
                                        </p:tgtEl>
                                        <p:attrNameLst>
                                          <p:attrName>style.visibility</p:attrName>
                                        </p:attrNameLst>
                                      </p:cBhvr>
                                      <p:to>
                                        <p:strVal val="hidden"/>
                                      </p:to>
                                    </p:set>
                                  </p:childTnLst>
                                </p:cTn>
                              </p:par>
                              <p:par>
                                <p:cTn id="17" presetID="17" presetClass="exit" presetSubtype="4" fill="hold" grpId="0" nodeType="withEffect">
                                  <p:stCondLst>
                                    <p:cond delay="0"/>
                                  </p:stCondLst>
                                  <p:childTnLst>
                                    <p:anim calcmode="lin" valueType="num">
                                      <p:cBhvr>
                                        <p:cTn id="18" dur="3000"/>
                                        <p:tgtEl>
                                          <p:spTgt spid="23562"/>
                                        </p:tgtEl>
                                        <p:attrNameLst>
                                          <p:attrName>ppt_x</p:attrName>
                                        </p:attrNameLst>
                                      </p:cBhvr>
                                      <p:tavLst>
                                        <p:tav tm="0">
                                          <p:val>
                                            <p:strVal val="ppt_x"/>
                                          </p:val>
                                        </p:tav>
                                        <p:tav tm="100000">
                                          <p:val>
                                            <p:strVal val="ppt_x"/>
                                          </p:val>
                                        </p:tav>
                                      </p:tavLst>
                                    </p:anim>
                                    <p:anim calcmode="lin" valueType="num">
                                      <p:cBhvr>
                                        <p:cTn id="19" dur="3000"/>
                                        <p:tgtEl>
                                          <p:spTgt spid="23562"/>
                                        </p:tgtEl>
                                        <p:attrNameLst>
                                          <p:attrName>ppt_y</p:attrName>
                                        </p:attrNameLst>
                                      </p:cBhvr>
                                      <p:tavLst>
                                        <p:tav tm="0">
                                          <p:val>
                                            <p:strVal val="ppt_y"/>
                                          </p:val>
                                        </p:tav>
                                        <p:tav tm="100000">
                                          <p:val>
                                            <p:strVal val="ppt_y+ppt_h/2"/>
                                          </p:val>
                                        </p:tav>
                                      </p:tavLst>
                                    </p:anim>
                                    <p:anim calcmode="lin" valueType="num">
                                      <p:cBhvr>
                                        <p:cTn id="20" dur="3000"/>
                                        <p:tgtEl>
                                          <p:spTgt spid="23562"/>
                                        </p:tgtEl>
                                        <p:attrNameLst>
                                          <p:attrName>ppt_w</p:attrName>
                                        </p:attrNameLst>
                                      </p:cBhvr>
                                      <p:tavLst>
                                        <p:tav tm="0">
                                          <p:val>
                                            <p:strVal val="ppt_w"/>
                                          </p:val>
                                        </p:tav>
                                        <p:tav tm="100000">
                                          <p:val>
                                            <p:strVal val="ppt_w"/>
                                          </p:val>
                                        </p:tav>
                                      </p:tavLst>
                                    </p:anim>
                                    <p:anim calcmode="lin" valueType="num">
                                      <p:cBhvr>
                                        <p:cTn id="21" dur="3000"/>
                                        <p:tgtEl>
                                          <p:spTgt spid="23562"/>
                                        </p:tgtEl>
                                        <p:attrNameLst>
                                          <p:attrName>ppt_h</p:attrName>
                                        </p:attrNameLst>
                                      </p:cBhvr>
                                      <p:tavLst>
                                        <p:tav tm="0">
                                          <p:val>
                                            <p:strVal val="ppt_h"/>
                                          </p:val>
                                        </p:tav>
                                        <p:tav tm="100000">
                                          <p:val>
                                            <p:fltVal val="0"/>
                                          </p:val>
                                        </p:tav>
                                      </p:tavLst>
                                    </p:anim>
                                    <p:set>
                                      <p:cBhvr>
                                        <p:cTn id="22" dur="1" fill="hold">
                                          <p:stCondLst>
                                            <p:cond delay="2999"/>
                                          </p:stCondLst>
                                        </p:cTn>
                                        <p:tgtEl>
                                          <p:spTgt spid="23562"/>
                                        </p:tgtEl>
                                        <p:attrNameLst>
                                          <p:attrName>style.visibility</p:attrName>
                                        </p:attrNameLst>
                                      </p:cBhvr>
                                      <p:to>
                                        <p:strVal val="hidden"/>
                                      </p:to>
                                    </p:set>
                                  </p:childTnLst>
                                </p:cTn>
                              </p:par>
                              <p:par>
                                <p:cTn id="23" presetID="17" presetClass="exit" presetSubtype="4" fill="hold" grpId="0" nodeType="withEffect">
                                  <p:stCondLst>
                                    <p:cond delay="0"/>
                                  </p:stCondLst>
                                  <p:childTnLst>
                                    <p:anim calcmode="lin" valueType="num">
                                      <p:cBhvr>
                                        <p:cTn id="24" dur="3000"/>
                                        <p:tgtEl>
                                          <p:spTgt spid="23561"/>
                                        </p:tgtEl>
                                        <p:attrNameLst>
                                          <p:attrName>ppt_x</p:attrName>
                                        </p:attrNameLst>
                                      </p:cBhvr>
                                      <p:tavLst>
                                        <p:tav tm="0">
                                          <p:val>
                                            <p:strVal val="ppt_x"/>
                                          </p:val>
                                        </p:tav>
                                        <p:tav tm="100000">
                                          <p:val>
                                            <p:strVal val="ppt_x"/>
                                          </p:val>
                                        </p:tav>
                                      </p:tavLst>
                                    </p:anim>
                                    <p:anim calcmode="lin" valueType="num">
                                      <p:cBhvr>
                                        <p:cTn id="25" dur="3000"/>
                                        <p:tgtEl>
                                          <p:spTgt spid="23561"/>
                                        </p:tgtEl>
                                        <p:attrNameLst>
                                          <p:attrName>ppt_y</p:attrName>
                                        </p:attrNameLst>
                                      </p:cBhvr>
                                      <p:tavLst>
                                        <p:tav tm="0">
                                          <p:val>
                                            <p:strVal val="ppt_y"/>
                                          </p:val>
                                        </p:tav>
                                        <p:tav tm="100000">
                                          <p:val>
                                            <p:strVal val="ppt_y+ppt_h/2"/>
                                          </p:val>
                                        </p:tav>
                                      </p:tavLst>
                                    </p:anim>
                                    <p:anim calcmode="lin" valueType="num">
                                      <p:cBhvr>
                                        <p:cTn id="26" dur="3000"/>
                                        <p:tgtEl>
                                          <p:spTgt spid="23561"/>
                                        </p:tgtEl>
                                        <p:attrNameLst>
                                          <p:attrName>ppt_w</p:attrName>
                                        </p:attrNameLst>
                                      </p:cBhvr>
                                      <p:tavLst>
                                        <p:tav tm="0">
                                          <p:val>
                                            <p:strVal val="ppt_w"/>
                                          </p:val>
                                        </p:tav>
                                        <p:tav tm="100000">
                                          <p:val>
                                            <p:strVal val="ppt_w"/>
                                          </p:val>
                                        </p:tav>
                                      </p:tavLst>
                                    </p:anim>
                                    <p:anim calcmode="lin" valueType="num">
                                      <p:cBhvr>
                                        <p:cTn id="27" dur="3000"/>
                                        <p:tgtEl>
                                          <p:spTgt spid="23561"/>
                                        </p:tgtEl>
                                        <p:attrNameLst>
                                          <p:attrName>ppt_h</p:attrName>
                                        </p:attrNameLst>
                                      </p:cBhvr>
                                      <p:tavLst>
                                        <p:tav tm="0">
                                          <p:val>
                                            <p:strVal val="ppt_h"/>
                                          </p:val>
                                        </p:tav>
                                        <p:tav tm="100000">
                                          <p:val>
                                            <p:fltVal val="0"/>
                                          </p:val>
                                        </p:tav>
                                      </p:tavLst>
                                    </p:anim>
                                    <p:set>
                                      <p:cBhvr>
                                        <p:cTn id="28" dur="1" fill="hold">
                                          <p:stCondLst>
                                            <p:cond delay="2999"/>
                                          </p:stCondLst>
                                        </p:cTn>
                                        <p:tgtEl>
                                          <p:spTgt spid="23561"/>
                                        </p:tgtEl>
                                        <p:attrNameLst>
                                          <p:attrName>style.visibility</p:attrName>
                                        </p:attrNameLst>
                                      </p:cBhvr>
                                      <p:to>
                                        <p:strVal val="hidden"/>
                                      </p:to>
                                    </p:set>
                                  </p:childTnLst>
                                </p:cTn>
                              </p:par>
                              <p:par>
                                <p:cTn id="29" presetID="17" presetClass="exit" presetSubtype="1" fill="hold" grpId="0" nodeType="withEffect">
                                  <p:stCondLst>
                                    <p:cond delay="0"/>
                                  </p:stCondLst>
                                  <p:childTnLst>
                                    <p:anim calcmode="lin" valueType="num">
                                      <p:cBhvr>
                                        <p:cTn id="30" dur="3000"/>
                                        <p:tgtEl>
                                          <p:spTgt spid="23566"/>
                                        </p:tgtEl>
                                        <p:attrNameLst>
                                          <p:attrName>ppt_x</p:attrName>
                                        </p:attrNameLst>
                                      </p:cBhvr>
                                      <p:tavLst>
                                        <p:tav tm="0">
                                          <p:val>
                                            <p:strVal val="ppt_x"/>
                                          </p:val>
                                        </p:tav>
                                        <p:tav tm="100000">
                                          <p:val>
                                            <p:strVal val="ppt_x"/>
                                          </p:val>
                                        </p:tav>
                                      </p:tavLst>
                                    </p:anim>
                                    <p:anim calcmode="lin" valueType="num">
                                      <p:cBhvr>
                                        <p:cTn id="31" dur="3000"/>
                                        <p:tgtEl>
                                          <p:spTgt spid="23566"/>
                                        </p:tgtEl>
                                        <p:attrNameLst>
                                          <p:attrName>ppt_y</p:attrName>
                                        </p:attrNameLst>
                                      </p:cBhvr>
                                      <p:tavLst>
                                        <p:tav tm="0">
                                          <p:val>
                                            <p:strVal val="ppt_y"/>
                                          </p:val>
                                        </p:tav>
                                        <p:tav tm="100000">
                                          <p:val>
                                            <p:strVal val="ppt_y-ppt_h/2"/>
                                          </p:val>
                                        </p:tav>
                                      </p:tavLst>
                                    </p:anim>
                                    <p:anim calcmode="lin" valueType="num">
                                      <p:cBhvr>
                                        <p:cTn id="32" dur="3000"/>
                                        <p:tgtEl>
                                          <p:spTgt spid="23566"/>
                                        </p:tgtEl>
                                        <p:attrNameLst>
                                          <p:attrName>ppt_w</p:attrName>
                                        </p:attrNameLst>
                                      </p:cBhvr>
                                      <p:tavLst>
                                        <p:tav tm="0">
                                          <p:val>
                                            <p:strVal val="ppt_w"/>
                                          </p:val>
                                        </p:tav>
                                        <p:tav tm="100000">
                                          <p:val>
                                            <p:strVal val="ppt_w"/>
                                          </p:val>
                                        </p:tav>
                                      </p:tavLst>
                                    </p:anim>
                                    <p:anim calcmode="lin" valueType="num">
                                      <p:cBhvr>
                                        <p:cTn id="33" dur="3000"/>
                                        <p:tgtEl>
                                          <p:spTgt spid="23566"/>
                                        </p:tgtEl>
                                        <p:attrNameLst>
                                          <p:attrName>ppt_h</p:attrName>
                                        </p:attrNameLst>
                                      </p:cBhvr>
                                      <p:tavLst>
                                        <p:tav tm="0">
                                          <p:val>
                                            <p:strVal val="ppt_h"/>
                                          </p:val>
                                        </p:tav>
                                        <p:tav tm="100000">
                                          <p:val>
                                            <p:fltVal val="0"/>
                                          </p:val>
                                        </p:tav>
                                      </p:tavLst>
                                    </p:anim>
                                    <p:set>
                                      <p:cBhvr>
                                        <p:cTn id="34" dur="1" fill="hold">
                                          <p:stCondLst>
                                            <p:cond delay="2999"/>
                                          </p:stCondLst>
                                        </p:cTn>
                                        <p:tgtEl>
                                          <p:spTgt spid="23566"/>
                                        </p:tgtEl>
                                        <p:attrNameLst>
                                          <p:attrName>style.visibility</p:attrName>
                                        </p:attrNameLst>
                                      </p:cBhvr>
                                      <p:to>
                                        <p:strVal val="hidden"/>
                                      </p:to>
                                    </p:set>
                                  </p:childTnLst>
                                </p:cTn>
                              </p:par>
                              <p:par>
                                <p:cTn id="35" presetID="17" presetClass="exit" presetSubtype="1" fill="hold" grpId="0" nodeType="withEffect">
                                  <p:stCondLst>
                                    <p:cond delay="0"/>
                                  </p:stCondLst>
                                  <p:childTnLst>
                                    <p:anim calcmode="lin" valueType="num">
                                      <p:cBhvr>
                                        <p:cTn id="36" dur="3000"/>
                                        <p:tgtEl>
                                          <p:spTgt spid="23565"/>
                                        </p:tgtEl>
                                        <p:attrNameLst>
                                          <p:attrName>ppt_x</p:attrName>
                                        </p:attrNameLst>
                                      </p:cBhvr>
                                      <p:tavLst>
                                        <p:tav tm="0">
                                          <p:val>
                                            <p:strVal val="ppt_x"/>
                                          </p:val>
                                        </p:tav>
                                        <p:tav tm="100000">
                                          <p:val>
                                            <p:strVal val="ppt_x"/>
                                          </p:val>
                                        </p:tav>
                                      </p:tavLst>
                                    </p:anim>
                                    <p:anim calcmode="lin" valueType="num">
                                      <p:cBhvr>
                                        <p:cTn id="37" dur="3000"/>
                                        <p:tgtEl>
                                          <p:spTgt spid="23565"/>
                                        </p:tgtEl>
                                        <p:attrNameLst>
                                          <p:attrName>ppt_y</p:attrName>
                                        </p:attrNameLst>
                                      </p:cBhvr>
                                      <p:tavLst>
                                        <p:tav tm="0">
                                          <p:val>
                                            <p:strVal val="ppt_y"/>
                                          </p:val>
                                        </p:tav>
                                        <p:tav tm="100000">
                                          <p:val>
                                            <p:strVal val="ppt_y-ppt_h/2"/>
                                          </p:val>
                                        </p:tav>
                                      </p:tavLst>
                                    </p:anim>
                                    <p:anim calcmode="lin" valueType="num">
                                      <p:cBhvr>
                                        <p:cTn id="38" dur="3000"/>
                                        <p:tgtEl>
                                          <p:spTgt spid="23565"/>
                                        </p:tgtEl>
                                        <p:attrNameLst>
                                          <p:attrName>ppt_w</p:attrName>
                                        </p:attrNameLst>
                                      </p:cBhvr>
                                      <p:tavLst>
                                        <p:tav tm="0">
                                          <p:val>
                                            <p:strVal val="ppt_w"/>
                                          </p:val>
                                        </p:tav>
                                        <p:tav tm="100000">
                                          <p:val>
                                            <p:strVal val="ppt_w"/>
                                          </p:val>
                                        </p:tav>
                                      </p:tavLst>
                                    </p:anim>
                                    <p:anim calcmode="lin" valueType="num">
                                      <p:cBhvr>
                                        <p:cTn id="39" dur="3000"/>
                                        <p:tgtEl>
                                          <p:spTgt spid="23565"/>
                                        </p:tgtEl>
                                        <p:attrNameLst>
                                          <p:attrName>ppt_h</p:attrName>
                                        </p:attrNameLst>
                                      </p:cBhvr>
                                      <p:tavLst>
                                        <p:tav tm="0">
                                          <p:val>
                                            <p:strVal val="ppt_h"/>
                                          </p:val>
                                        </p:tav>
                                        <p:tav tm="100000">
                                          <p:val>
                                            <p:fltVal val="0"/>
                                          </p:val>
                                        </p:tav>
                                      </p:tavLst>
                                    </p:anim>
                                    <p:set>
                                      <p:cBhvr>
                                        <p:cTn id="40" dur="1" fill="hold">
                                          <p:stCondLst>
                                            <p:cond delay="2999"/>
                                          </p:stCondLst>
                                        </p:cTn>
                                        <p:tgtEl>
                                          <p:spTgt spid="23565"/>
                                        </p:tgtEl>
                                        <p:attrNameLst>
                                          <p:attrName>style.visibility</p:attrName>
                                        </p:attrNameLst>
                                      </p:cBhvr>
                                      <p:to>
                                        <p:strVal val="hidden"/>
                                      </p:to>
                                    </p:set>
                                  </p:childTnLst>
                                </p:cTn>
                              </p:par>
                              <p:par>
                                <p:cTn id="41" presetID="17" presetClass="exit" presetSubtype="1" fill="hold" grpId="0" nodeType="withEffect">
                                  <p:stCondLst>
                                    <p:cond delay="0"/>
                                  </p:stCondLst>
                                  <p:childTnLst>
                                    <p:anim calcmode="lin" valueType="num">
                                      <p:cBhvr>
                                        <p:cTn id="42" dur="3000"/>
                                        <p:tgtEl>
                                          <p:spTgt spid="23563"/>
                                        </p:tgtEl>
                                        <p:attrNameLst>
                                          <p:attrName>ppt_x</p:attrName>
                                        </p:attrNameLst>
                                      </p:cBhvr>
                                      <p:tavLst>
                                        <p:tav tm="0">
                                          <p:val>
                                            <p:strVal val="ppt_x"/>
                                          </p:val>
                                        </p:tav>
                                        <p:tav tm="100000">
                                          <p:val>
                                            <p:strVal val="ppt_x"/>
                                          </p:val>
                                        </p:tav>
                                      </p:tavLst>
                                    </p:anim>
                                    <p:anim calcmode="lin" valueType="num">
                                      <p:cBhvr>
                                        <p:cTn id="43" dur="3000"/>
                                        <p:tgtEl>
                                          <p:spTgt spid="23563"/>
                                        </p:tgtEl>
                                        <p:attrNameLst>
                                          <p:attrName>ppt_y</p:attrName>
                                        </p:attrNameLst>
                                      </p:cBhvr>
                                      <p:tavLst>
                                        <p:tav tm="0">
                                          <p:val>
                                            <p:strVal val="ppt_y"/>
                                          </p:val>
                                        </p:tav>
                                        <p:tav tm="100000">
                                          <p:val>
                                            <p:strVal val="ppt_y-ppt_h/2"/>
                                          </p:val>
                                        </p:tav>
                                      </p:tavLst>
                                    </p:anim>
                                    <p:anim calcmode="lin" valueType="num">
                                      <p:cBhvr>
                                        <p:cTn id="44" dur="3000"/>
                                        <p:tgtEl>
                                          <p:spTgt spid="23563"/>
                                        </p:tgtEl>
                                        <p:attrNameLst>
                                          <p:attrName>ppt_w</p:attrName>
                                        </p:attrNameLst>
                                      </p:cBhvr>
                                      <p:tavLst>
                                        <p:tav tm="0">
                                          <p:val>
                                            <p:strVal val="ppt_w"/>
                                          </p:val>
                                        </p:tav>
                                        <p:tav tm="100000">
                                          <p:val>
                                            <p:strVal val="ppt_w"/>
                                          </p:val>
                                        </p:tav>
                                      </p:tavLst>
                                    </p:anim>
                                    <p:anim calcmode="lin" valueType="num">
                                      <p:cBhvr>
                                        <p:cTn id="45" dur="3000"/>
                                        <p:tgtEl>
                                          <p:spTgt spid="23563"/>
                                        </p:tgtEl>
                                        <p:attrNameLst>
                                          <p:attrName>ppt_h</p:attrName>
                                        </p:attrNameLst>
                                      </p:cBhvr>
                                      <p:tavLst>
                                        <p:tav tm="0">
                                          <p:val>
                                            <p:strVal val="ppt_h"/>
                                          </p:val>
                                        </p:tav>
                                        <p:tav tm="100000">
                                          <p:val>
                                            <p:fltVal val="0"/>
                                          </p:val>
                                        </p:tav>
                                      </p:tavLst>
                                    </p:anim>
                                    <p:set>
                                      <p:cBhvr>
                                        <p:cTn id="46" dur="1" fill="hold">
                                          <p:stCondLst>
                                            <p:cond delay="2999"/>
                                          </p:stCondLst>
                                        </p:cTn>
                                        <p:tgtEl>
                                          <p:spTgt spid="23563"/>
                                        </p:tgtEl>
                                        <p:attrNameLst>
                                          <p:attrName>style.visibility</p:attrName>
                                        </p:attrNameLst>
                                      </p:cBhvr>
                                      <p:to>
                                        <p:strVal val="hidden"/>
                                      </p:to>
                                    </p:set>
                                  </p:childTnLst>
                                </p:cTn>
                              </p:par>
                              <p:par>
                                <p:cTn id="47" presetID="17" presetClass="exit" presetSubtype="1" fill="hold" grpId="0" nodeType="withEffect">
                                  <p:stCondLst>
                                    <p:cond delay="0"/>
                                  </p:stCondLst>
                                  <p:childTnLst>
                                    <p:anim calcmode="lin" valueType="num">
                                      <p:cBhvr>
                                        <p:cTn id="48" dur="3000"/>
                                        <p:tgtEl>
                                          <p:spTgt spid="23560"/>
                                        </p:tgtEl>
                                        <p:attrNameLst>
                                          <p:attrName>ppt_x</p:attrName>
                                        </p:attrNameLst>
                                      </p:cBhvr>
                                      <p:tavLst>
                                        <p:tav tm="0">
                                          <p:val>
                                            <p:strVal val="ppt_x"/>
                                          </p:val>
                                        </p:tav>
                                        <p:tav tm="100000">
                                          <p:val>
                                            <p:strVal val="ppt_x"/>
                                          </p:val>
                                        </p:tav>
                                      </p:tavLst>
                                    </p:anim>
                                    <p:anim calcmode="lin" valueType="num">
                                      <p:cBhvr>
                                        <p:cTn id="49" dur="3000"/>
                                        <p:tgtEl>
                                          <p:spTgt spid="23560"/>
                                        </p:tgtEl>
                                        <p:attrNameLst>
                                          <p:attrName>ppt_y</p:attrName>
                                        </p:attrNameLst>
                                      </p:cBhvr>
                                      <p:tavLst>
                                        <p:tav tm="0">
                                          <p:val>
                                            <p:strVal val="ppt_y"/>
                                          </p:val>
                                        </p:tav>
                                        <p:tav tm="100000">
                                          <p:val>
                                            <p:strVal val="ppt_y-ppt_h/2"/>
                                          </p:val>
                                        </p:tav>
                                      </p:tavLst>
                                    </p:anim>
                                    <p:anim calcmode="lin" valueType="num">
                                      <p:cBhvr>
                                        <p:cTn id="50" dur="3000"/>
                                        <p:tgtEl>
                                          <p:spTgt spid="23560"/>
                                        </p:tgtEl>
                                        <p:attrNameLst>
                                          <p:attrName>ppt_w</p:attrName>
                                        </p:attrNameLst>
                                      </p:cBhvr>
                                      <p:tavLst>
                                        <p:tav tm="0">
                                          <p:val>
                                            <p:strVal val="ppt_w"/>
                                          </p:val>
                                        </p:tav>
                                        <p:tav tm="100000">
                                          <p:val>
                                            <p:strVal val="ppt_w"/>
                                          </p:val>
                                        </p:tav>
                                      </p:tavLst>
                                    </p:anim>
                                    <p:anim calcmode="lin" valueType="num">
                                      <p:cBhvr>
                                        <p:cTn id="51" dur="3000"/>
                                        <p:tgtEl>
                                          <p:spTgt spid="23560"/>
                                        </p:tgtEl>
                                        <p:attrNameLst>
                                          <p:attrName>ppt_h</p:attrName>
                                        </p:attrNameLst>
                                      </p:cBhvr>
                                      <p:tavLst>
                                        <p:tav tm="0">
                                          <p:val>
                                            <p:strVal val="ppt_h"/>
                                          </p:val>
                                        </p:tav>
                                        <p:tav tm="100000">
                                          <p:val>
                                            <p:fltVal val="0"/>
                                          </p:val>
                                        </p:tav>
                                      </p:tavLst>
                                    </p:anim>
                                    <p:set>
                                      <p:cBhvr>
                                        <p:cTn id="52" dur="1" fill="hold">
                                          <p:stCondLst>
                                            <p:cond delay="2999"/>
                                          </p:stCondLst>
                                        </p:cTn>
                                        <p:tgtEl>
                                          <p:spTgt spid="23560"/>
                                        </p:tgtEl>
                                        <p:attrNameLst>
                                          <p:attrName>style.visibility</p:attrName>
                                        </p:attrNameLst>
                                      </p:cBhvr>
                                      <p:to>
                                        <p:strVal val="hidden"/>
                                      </p:to>
                                    </p:set>
                                  </p:childTnLst>
                                </p:cTn>
                              </p:par>
                              <p:par>
                                <p:cTn id="53" presetID="17" presetClass="exit" presetSubtype="8" fill="hold" grpId="0" nodeType="withEffect">
                                  <p:stCondLst>
                                    <p:cond delay="0"/>
                                  </p:stCondLst>
                                  <p:childTnLst>
                                    <p:anim calcmode="lin" valueType="num">
                                      <p:cBhvr>
                                        <p:cTn id="54" dur="3000"/>
                                        <p:tgtEl>
                                          <p:spTgt spid="23559"/>
                                        </p:tgtEl>
                                        <p:attrNameLst>
                                          <p:attrName>ppt_x</p:attrName>
                                        </p:attrNameLst>
                                      </p:cBhvr>
                                      <p:tavLst>
                                        <p:tav tm="0">
                                          <p:val>
                                            <p:strVal val="ppt_x"/>
                                          </p:val>
                                        </p:tav>
                                        <p:tav tm="100000">
                                          <p:val>
                                            <p:strVal val="ppt_x-ppt_w/2"/>
                                          </p:val>
                                        </p:tav>
                                      </p:tavLst>
                                    </p:anim>
                                    <p:anim calcmode="lin" valueType="num">
                                      <p:cBhvr>
                                        <p:cTn id="55" dur="3000"/>
                                        <p:tgtEl>
                                          <p:spTgt spid="23559"/>
                                        </p:tgtEl>
                                        <p:attrNameLst>
                                          <p:attrName>ppt_y</p:attrName>
                                        </p:attrNameLst>
                                      </p:cBhvr>
                                      <p:tavLst>
                                        <p:tav tm="0">
                                          <p:val>
                                            <p:strVal val="ppt_y"/>
                                          </p:val>
                                        </p:tav>
                                        <p:tav tm="100000">
                                          <p:val>
                                            <p:strVal val="ppt_y"/>
                                          </p:val>
                                        </p:tav>
                                      </p:tavLst>
                                    </p:anim>
                                    <p:anim calcmode="lin" valueType="num">
                                      <p:cBhvr>
                                        <p:cTn id="56" dur="3000"/>
                                        <p:tgtEl>
                                          <p:spTgt spid="23559"/>
                                        </p:tgtEl>
                                        <p:attrNameLst>
                                          <p:attrName>ppt_w</p:attrName>
                                        </p:attrNameLst>
                                      </p:cBhvr>
                                      <p:tavLst>
                                        <p:tav tm="0">
                                          <p:val>
                                            <p:strVal val="ppt_w"/>
                                          </p:val>
                                        </p:tav>
                                        <p:tav tm="100000">
                                          <p:val>
                                            <p:fltVal val="0"/>
                                          </p:val>
                                        </p:tav>
                                      </p:tavLst>
                                    </p:anim>
                                    <p:anim calcmode="lin" valueType="num">
                                      <p:cBhvr>
                                        <p:cTn id="57" dur="3000"/>
                                        <p:tgtEl>
                                          <p:spTgt spid="23559"/>
                                        </p:tgtEl>
                                        <p:attrNameLst>
                                          <p:attrName>ppt_h</p:attrName>
                                        </p:attrNameLst>
                                      </p:cBhvr>
                                      <p:tavLst>
                                        <p:tav tm="0">
                                          <p:val>
                                            <p:strVal val="ppt_h"/>
                                          </p:val>
                                        </p:tav>
                                        <p:tav tm="100000">
                                          <p:val>
                                            <p:strVal val="ppt_h"/>
                                          </p:val>
                                        </p:tav>
                                      </p:tavLst>
                                    </p:anim>
                                    <p:set>
                                      <p:cBhvr>
                                        <p:cTn id="58" dur="1" fill="hold">
                                          <p:stCondLst>
                                            <p:cond delay="2999"/>
                                          </p:stCondLst>
                                        </p:cTn>
                                        <p:tgtEl>
                                          <p:spTgt spid="23559"/>
                                        </p:tgtEl>
                                        <p:attrNameLst>
                                          <p:attrName>style.visibility</p:attrName>
                                        </p:attrNameLst>
                                      </p:cBhvr>
                                      <p:to>
                                        <p:strVal val="hidden"/>
                                      </p:to>
                                    </p:set>
                                  </p:childTnLst>
                                </p:cTn>
                              </p:par>
                              <p:par>
                                <p:cTn id="59" presetID="7" presetClass="entr" presetSubtype="2" fill="hold" nodeType="withEffect">
                                  <p:stCondLst>
                                    <p:cond delay="0"/>
                                  </p:stCondLst>
                                  <p:childTnLst>
                                    <p:set>
                                      <p:cBhvr>
                                        <p:cTn id="60" dur="1" fill="hold">
                                          <p:stCondLst>
                                            <p:cond delay="0"/>
                                          </p:stCondLst>
                                        </p:cTn>
                                        <p:tgtEl>
                                          <p:spTgt spid="16388"/>
                                        </p:tgtEl>
                                        <p:attrNameLst>
                                          <p:attrName>style.visibility</p:attrName>
                                        </p:attrNameLst>
                                      </p:cBhvr>
                                      <p:to>
                                        <p:strVal val="visible"/>
                                      </p:to>
                                    </p:set>
                                    <p:anim calcmode="lin" valueType="num">
                                      <p:cBhvr additive="base">
                                        <p:cTn id="61" dur="3000" fill="hold"/>
                                        <p:tgtEl>
                                          <p:spTgt spid="16388"/>
                                        </p:tgtEl>
                                        <p:attrNameLst>
                                          <p:attrName>ppt_x</p:attrName>
                                        </p:attrNameLst>
                                      </p:cBhvr>
                                      <p:tavLst>
                                        <p:tav tm="0">
                                          <p:val>
                                            <p:strVal val="1+#ppt_w/2"/>
                                          </p:val>
                                        </p:tav>
                                        <p:tav tm="100000">
                                          <p:val>
                                            <p:strVal val="#ppt_x"/>
                                          </p:val>
                                        </p:tav>
                                      </p:tavLst>
                                    </p:anim>
                                    <p:anim calcmode="lin" valueType="num">
                                      <p:cBhvr additive="base">
                                        <p:cTn id="62" dur="3000" fill="hold"/>
                                        <p:tgtEl>
                                          <p:spTgt spid="16388"/>
                                        </p:tgtEl>
                                        <p:attrNameLst>
                                          <p:attrName>ppt_y</p:attrName>
                                        </p:attrNameLst>
                                      </p:cBhvr>
                                      <p:tavLst>
                                        <p:tav tm="0">
                                          <p:val>
                                            <p:strVal val="#ppt_y"/>
                                          </p:val>
                                        </p:tav>
                                        <p:tav tm="100000">
                                          <p:val>
                                            <p:strVal val="#ppt_y"/>
                                          </p:val>
                                        </p:tav>
                                      </p:tavLst>
                                    </p:anim>
                                  </p:childTnLst>
                                </p:cTn>
                              </p:par>
                              <p:par>
                                <p:cTn id="63" presetID="16" presetClass="entr" presetSubtype="42" fill="hold" nodeType="withEffect">
                                  <p:stCondLst>
                                    <p:cond delay="0"/>
                                  </p:stCondLst>
                                  <p:childTnLst>
                                    <p:set>
                                      <p:cBhvr>
                                        <p:cTn id="64" dur="1" fill="hold">
                                          <p:stCondLst>
                                            <p:cond delay="0"/>
                                          </p:stCondLst>
                                        </p:cTn>
                                        <p:tgtEl>
                                          <p:spTgt spid="16388"/>
                                        </p:tgtEl>
                                        <p:attrNameLst>
                                          <p:attrName>style.visibility</p:attrName>
                                        </p:attrNameLst>
                                      </p:cBhvr>
                                      <p:to>
                                        <p:strVal val="visible"/>
                                      </p:to>
                                    </p:set>
                                    <p:animEffect transition="in" filter="barn(outHorizontal)">
                                      <p:cBhvr>
                                        <p:cTn id="65" dur="3000"/>
                                        <p:tgtEl>
                                          <p:spTgt spid="16388"/>
                                        </p:tgtEl>
                                      </p:cBhvr>
                                    </p:animEffect>
                                  </p:childTnLst>
                                </p:cTn>
                              </p:par>
                            </p:childTnLst>
                          </p:cTn>
                        </p:par>
                        <p:par>
                          <p:cTn id="66" fill="hold">
                            <p:stCondLst>
                              <p:cond delay="3000"/>
                            </p:stCondLst>
                            <p:childTnLst>
                              <p:par>
                                <p:cTn id="67" presetID="40" presetClass="entr" presetSubtype="0" fill="hold" grpId="0" nodeType="afterEffect">
                                  <p:stCondLst>
                                    <p:cond delay="0"/>
                                  </p:stCondLst>
                                  <p:iterate type="lt">
                                    <p:tmPct val="10000"/>
                                  </p:iterate>
                                  <p:childTnLst>
                                    <p:set>
                                      <p:cBhvr>
                                        <p:cTn id="68" dur="1" fill="hold">
                                          <p:stCondLst>
                                            <p:cond delay="0"/>
                                          </p:stCondLst>
                                        </p:cTn>
                                        <p:tgtEl>
                                          <p:spTgt spid="13"/>
                                        </p:tgtEl>
                                        <p:attrNameLst>
                                          <p:attrName>style.visibility</p:attrName>
                                        </p:attrNameLst>
                                      </p:cBhvr>
                                      <p:to>
                                        <p:strVal val="visible"/>
                                      </p:to>
                                    </p:set>
                                    <p:animEffect transition="in" filter="fade">
                                      <p:cBhvr>
                                        <p:cTn id="69" dur="1000"/>
                                        <p:tgtEl>
                                          <p:spTgt spid="13"/>
                                        </p:tgtEl>
                                      </p:cBhvr>
                                    </p:animEffect>
                                    <p:anim calcmode="lin" valueType="num">
                                      <p:cBhvr>
                                        <p:cTn id="70" dur="1000" fill="hold"/>
                                        <p:tgtEl>
                                          <p:spTgt spid="13"/>
                                        </p:tgtEl>
                                        <p:attrNameLst>
                                          <p:attrName>ppt_x</p:attrName>
                                        </p:attrNameLst>
                                      </p:cBhvr>
                                      <p:tavLst>
                                        <p:tav tm="0">
                                          <p:val>
                                            <p:strVal val="#ppt_x-.1"/>
                                          </p:val>
                                        </p:tav>
                                        <p:tav tm="100000">
                                          <p:val>
                                            <p:strVal val="#ppt_x"/>
                                          </p:val>
                                        </p:tav>
                                      </p:tavLst>
                                    </p:anim>
                                    <p:anim calcmode="lin" valueType="num">
                                      <p:cBhvr>
                                        <p:cTn id="71"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9" grpId="0" animBg="1"/>
      <p:bldP spid="23560" grpId="0" animBg="1"/>
      <p:bldP spid="23561" grpId="0" animBg="1"/>
      <p:bldP spid="23562" grpId="0" animBg="1"/>
      <p:bldP spid="23563" grpId="0" animBg="1"/>
      <p:bldP spid="23564" grpId="0" animBg="1"/>
      <p:bldP spid="23565" grpId="0" animBg="1"/>
      <p:bldP spid="23566" grpId="0" animBg="1"/>
      <p:bldP spid="23567" grpId="0" animBg="1"/>
      <p:bldP spid="13"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olor 01.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Color 0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2051720" y="1849388"/>
            <a:ext cx="4104456" cy="461665"/>
          </a:xfrm>
          <a:prstGeom prst="rect">
            <a:avLst/>
          </a:prstGeom>
          <a:noFill/>
        </p:spPr>
        <p:txBody>
          <a:bodyPr wrap="square" rtlCol="0">
            <a:spAutoFit/>
          </a:bodyPr>
          <a:lstStyle/>
          <a:p>
            <a:r>
              <a:rPr lang="es-ES" sz="2400" b="1" i="1" dirty="0" smtClean="0">
                <a:effectLst>
                  <a:glow rad="101600">
                    <a:srgbClr val="C00000">
                      <a:alpha val="60000"/>
                    </a:srgbClr>
                  </a:glow>
                  <a:outerShdw blurRad="38100" dist="38100" dir="2700000" algn="tl">
                    <a:srgbClr val="000000">
                      <a:alpha val="43137"/>
                    </a:srgbClr>
                  </a:outerShdw>
                </a:effectLst>
              </a:rPr>
              <a:t>Puente Romano de Mérida</a:t>
            </a:r>
            <a:endParaRPr lang="es-ES" sz="2400" b="1" i="1" dirty="0">
              <a:effectLst>
                <a:glow rad="101600">
                  <a:srgbClr val="C00000">
                    <a:alpha val="60000"/>
                  </a:srgbClr>
                </a:glow>
                <a:outerShdw blurRad="38100" dist="38100" dir="2700000" algn="tl">
                  <a:srgbClr val="000000">
                    <a:alpha val="43137"/>
                  </a:srgbClr>
                </a:outerShdw>
              </a:effectLst>
            </a:endParaRPr>
          </a:p>
        </p:txBody>
      </p:sp>
      <p:sp>
        <p:nvSpPr>
          <p:cNvPr id="7" name="6 CuadroTexto"/>
          <p:cNvSpPr txBox="1"/>
          <p:nvPr/>
        </p:nvSpPr>
        <p:spPr>
          <a:xfrm>
            <a:off x="467544" y="4657700"/>
            <a:ext cx="828092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Al lado del Museo Nacional de Arte Romano también encuentras las ruinas de </a:t>
            </a:r>
            <a:r>
              <a:rPr lang="es-ES" b="1" i="1" dirty="0" smtClean="0">
                <a:effectLst>
                  <a:glow rad="101600">
                    <a:srgbClr val="C00000">
                      <a:alpha val="60000"/>
                    </a:srgbClr>
                  </a:glow>
                  <a:outerShdw blurRad="38100" dist="38100" dir="2700000" algn="tl">
                    <a:srgbClr val="000000">
                      <a:alpha val="43137"/>
                    </a:srgbClr>
                  </a:outerShdw>
                </a:effectLst>
              </a:rPr>
              <a:t>Las Termas Romanas</a:t>
            </a:r>
            <a:r>
              <a:rPr lang="es-ES" i="1" dirty="0" smtClean="0">
                <a:effectLst>
                  <a:glow rad="101600">
                    <a:srgbClr val="C00000">
                      <a:alpha val="60000"/>
                    </a:srgbClr>
                  </a:glow>
                  <a:outerShdw blurRad="38100" dist="38100" dir="2700000" algn="tl">
                    <a:srgbClr val="000000">
                      <a:alpha val="43137"/>
                    </a:srgbClr>
                  </a:outerShdw>
                </a:effectLst>
              </a:rPr>
              <a:t> a unos 100 metros del puente romano, con vestigios de lo que fueron las calles romanas en la antigüedad. Su entrada es gratuita.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0000">
        <p14:prism dir="r" isContent="1"/>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xit" presetSubtype="16" fill="hold" nodeType="withEffect">
                                  <p:stCondLst>
                                    <p:cond delay="0"/>
                                  </p:stCondLst>
                                  <p:childTnLst>
                                    <p:animEffect transition="out" filter="box(in)">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par>
                                <p:cTn id="8" presetID="21" presetClass="entr" presetSubtype="4"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4)">
                                      <p:cBhvr>
                                        <p:cTn id="10" dur="3000"/>
                                        <p:tgtEl>
                                          <p:spTgt spid="4"/>
                                        </p:tgtEl>
                                      </p:cBhvr>
                                    </p:animEffect>
                                  </p:childTnLst>
                                </p:cTn>
                              </p:par>
                              <p:par>
                                <p:cTn id="11" presetID="55"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strVal val="#ppt_w*0.70"/>
                                          </p:val>
                                        </p:tav>
                                        <p:tav tm="100000">
                                          <p:val>
                                            <p:strVal val="#ppt_w"/>
                                          </p:val>
                                        </p:tav>
                                      </p:tavLst>
                                    </p:anim>
                                    <p:anim calcmode="lin" valueType="num">
                                      <p:cBhvr>
                                        <p:cTn id="14" dur="3000" fill="hold"/>
                                        <p:tgtEl>
                                          <p:spTgt spid="4"/>
                                        </p:tgtEl>
                                        <p:attrNameLst>
                                          <p:attrName>ppt_h</p:attrName>
                                        </p:attrNameLst>
                                      </p:cBhvr>
                                      <p:tavLst>
                                        <p:tav tm="0">
                                          <p:val>
                                            <p:strVal val="#ppt_h"/>
                                          </p:val>
                                        </p:tav>
                                        <p:tav tm="100000">
                                          <p:val>
                                            <p:strVal val="#ppt_h"/>
                                          </p:val>
                                        </p:tav>
                                      </p:tavLst>
                                    </p:anim>
                                    <p:animEffect transition="in" filter="fade">
                                      <p:cBhvr>
                                        <p:cTn id="15" dur="3000"/>
                                        <p:tgtEl>
                                          <p:spTgt spid="4"/>
                                        </p:tgtEl>
                                      </p:cBhvr>
                                    </p:animEffect>
                                  </p:childTnLst>
                                </p:cTn>
                              </p:par>
                            </p:childTnLst>
                          </p:cTn>
                        </p:par>
                        <p:par>
                          <p:cTn id="16" fill="hold">
                            <p:stCondLst>
                              <p:cond delay="3000"/>
                            </p:stCondLst>
                            <p:childTnLst>
                              <p:par>
                                <p:cTn id="17" presetID="23" presetClass="entr" presetSubtype="16"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2000" fill="hold"/>
                                        <p:tgtEl>
                                          <p:spTgt spid="6"/>
                                        </p:tgtEl>
                                        <p:attrNameLst>
                                          <p:attrName>ppt_w</p:attrName>
                                        </p:attrNameLst>
                                      </p:cBhvr>
                                      <p:tavLst>
                                        <p:tav tm="0">
                                          <p:val>
                                            <p:fltVal val="0"/>
                                          </p:val>
                                        </p:tav>
                                        <p:tav tm="100000">
                                          <p:val>
                                            <p:strVal val="#ppt_w"/>
                                          </p:val>
                                        </p:tav>
                                      </p:tavLst>
                                    </p:anim>
                                    <p:anim calcmode="lin" valueType="num">
                                      <p:cBhvr>
                                        <p:cTn id="20" dur="2000" fill="hold"/>
                                        <p:tgtEl>
                                          <p:spTgt spid="6"/>
                                        </p:tgtEl>
                                        <p:attrNameLst>
                                          <p:attrName>ppt_h</p:attrName>
                                        </p:attrNameLst>
                                      </p:cBhvr>
                                      <p:tavLst>
                                        <p:tav tm="0">
                                          <p:val>
                                            <p:fltVal val="0"/>
                                          </p:val>
                                        </p:tav>
                                        <p:tav tm="100000">
                                          <p:val>
                                            <p:strVal val="#ppt_h"/>
                                          </p:val>
                                        </p:tav>
                                      </p:tavLst>
                                    </p:anim>
                                  </p:childTnLst>
                                </p:cTn>
                              </p:par>
                            </p:childTnLst>
                          </p:cTn>
                        </p:par>
                        <p:par>
                          <p:cTn id="21" fill="hold">
                            <p:stCondLst>
                              <p:cond delay="5000"/>
                            </p:stCondLst>
                            <p:childTnLst>
                              <p:par>
                                <p:cTn id="22" presetID="40" presetClass="entr" presetSubtype="0" fill="hold" grpId="0" nodeType="afterEffect">
                                  <p:stCondLst>
                                    <p:cond delay="1000"/>
                                  </p:stCondLst>
                                  <p:iterate type="lt">
                                    <p:tmPct val="10000"/>
                                  </p:iterate>
                                  <p:childTnLst>
                                    <p:set>
                                      <p:cBhvr>
                                        <p:cTn id="23" dur="1" fill="hold">
                                          <p:stCondLst>
                                            <p:cond delay="0"/>
                                          </p:stCondLst>
                                        </p:cTn>
                                        <p:tgtEl>
                                          <p:spTgt spid="7"/>
                                        </p:tgtEl>
                                        <p:attrNameLst>
                                          <p:attrName>style.visibility</p:attrName>
                                        </p:attrNameLst>
                                      </p:cBhvr>
                                      <p:to>
                                        <p:strVal val="visible"/>
                                      </p:to>
                                    </p:set>
                                    <p:animEffect transition="in" filter="fade">
                                      <p:cBhvr>
                                        <p:cTn id="24" dur="1000"/>
                                        <p:tgtEl>
                                          <p:spTgt spid="7"/>
                                        </p:tgtEl>
                                      </p:cBhvr>
                                    </p:animEffect>
                                    <p:anim calcmode="lin" valueType="num">
                                      <p:cBhvr>
                                        <p:cTn id="25" dur="1000" fill="hold"/>
                                        <p:tgtEl>
                                          <p:spTgt spid="7"/>
                                        </p:tgtEl>
                                        <p:attrNameLst>
                                          <p:attrName>ppt_x</p:attrName>
                                        </p:attrNameLst>
                                      </p:cBhvr>
                                      <p:tavLst>
                                        <p:tav tm="0">
                                          <p:val>
                                            <p:strVal val="#ppt_x-.1"/>
                                          </p:val>
                                        </p:tav>
                                        <p:tav tm="100000">
                                          <p:val>
                                            <p:strVal val="#ppt_x"/>
                                          </p:val>
                                        </p:tav>
                                      </p:tavLst>
                                    </p:anim>
                                    <p:anim calcmode="lin" valueType="num">
                                      <p:cBhvr>
                                        <p:cTn id="26"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307726.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7" name="6 Rectángulo"/>
          <p:cNvSpPr/>
          <p:nvPr/>
        </p:nvSpPr>
        <p:spPr>
          <a:xfrm>
            <a:off x="0" y="0"/>
            <a:ext cx="9144000" cy="5715000"/>
          </a:xfrm>
          <a:prstGeom prst="rect">
            <a:avLst/>
          </a:prstGeom>
          <a:solidFill>
            <a:schemeClr val="tx2">
              <a:lumMod val="75000"/>
              <a:alpha val="5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8" name="7 Rectángulo"/>
          <p:cNvSpPr/>
          <p:nvPr/>
        </p:nvSpPr>
        <p:spPr>
          <a:xfrm>
            <a:off x="0" y="0"/>
            <a:ext cx="9144000" cy="5715000"/>
          </a:xfrm>
          <a:prstGeom prst="rect">
            <a:avLst/>
          </a:prstGeom>
          <a:solidFill>
            <a:schemeClr val="tx2">
              <a:lumMod val="90000"/>
              <a:alpha val="54902"/>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s-ES">
              <a:solidFill>
                <a:srgbClr val="FFFFFF"/>
              </a:solidFill>
              <a:cs typeface="Arial" charset="0"/>
            </a:endParaRPr>
          </a:p>
        </p:txBody>
      </p:sp>
      <p:sp>
        <p:nvSpPr>
          <p:cNvPr id="5" name="4 CuadroTexto"/>
          <p:cNvSpPr txBox="1"/>
          <p:nvPr/>
        </p:nvSpPr>
        <p:spPr>
          <a:xfrm>
            <a:off x="251520" y="4369668"/>
            <a:ext cx="889248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Y para terminar, si quieres visitar el corazón de Mérida hay que acercarse a la  Plaza de España, para descansar y tomar algo en alguna de sus terrazas o simplemente admirar las fachadas del Ayuntamiento, del Palacio de los Mendoza, La Casa de los Pachecos, el Palacio de la China, pero eso lo dejamos para otro día.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6000">
        <p14:window dir="vert"/>
      </p:transition>
    </mc:Choice>
    <mc:Fallback xmlns="">
      <p:transition spd="slow" advTm="3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xit" presetSubtype="5" fill="hold" nodeType="withEffect">
                                  <p:stCondLst>
                                    <p:cond delay="0"/>
                                  </p:stCondLst>
                                  <p:childTnLst>
                                    <p:animEffect transition="out" filter="blinds(vertical)">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3" presetClass="exit" presetSubtype="10" fill="hold" nodeType="withEffect">
                                  <p:stCondLst>
                                    <p:cond delay="0"/>
                                  </p:stCondLst>
                                  <p:childTnLst>
                                    <p:animEffect transition="out" filter="blinds(horizontal)">
                                      <p:cBhvr>
                                        <p:cTn id="9" dur="3000"/>
                                        <p:tgtEl>
                                          <p:spTgt spid="8"/>
                                        </p:tgtEl>
                                      </p:cBhvr>
                                    </p:animEffect>
                                    <p:set>
                                      <p:cBhvr>
                                        <p:cTn id="10" dur="1" fill="hold">
                                          <p:stCondLst>
                                            <p:cond delay="2999"/>
                                          </p:stCondLst>
                                        </p:cTn>
                                        <p:tgtEl>
                                          <p:spTgt spid="8"/>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p:val>
                                            <p:fltVal val="0"/>
                                          </p:val>
                                        </p:tav>
                                        <p:tav tm="100000">
                                          <p:val>
                                            <p:strVal val="#ppt_w"/>
                                          </p:val>
                                        </p:tav>
                                      </p:tavLst>
                                    </p:anim>
                                    <p:anim calcmode="lin" valueType="num">
                                      <p:cBhvr>
                                        <p:cTn id="14" dur="3000" fill="hold"/>
                                        <p:tgtEl>
                                          <p:spTgt spid="4"/>
                                        </p:tgtEl>
                                        <p:attrNameLst>
                                          <p:attrName>ppt_h</p:attrName>
                                        </p:attrNameLst>
                                      </p:cBhvr>
                                      <p:tavLst>
                                        <p:tav tm="0">
                                          <p:val>
                                            <p:fltVal val="0"/>
                                          </p:val>
                                        </p:tav>
                                        <p:tav tm="100000">
                                          <p:val>
                                            <p:strVal val="#ppt_h"/>
                                          </p:val>
                                        </p:tav>
                                      </p:tavLst>
                                    </p:anim>
                                  </p:childTnLst>
                                </p:cTn>
                              </p:par>
                              <p:par>
                                <p:cTn id="15" presetID="16" presetClass="entr" presetSubtype="42"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outHorizontal)">
                                      <p:cBhvr>
                                        <p:cTn id="17" dur="3000"/>
                                        <p:tgtEl>
                                          <p:spTgt spid="4"/>
                                        </p:tgtEl>
                                      </p:cBhvr>
                                    </p:animEffect>
                                  </p:childTnLst>
                                </p:cTn>
                              </p:par>
                              <p:par>
                                <p:cTn id="18" presetID="55" presetClass="entr" presetSubtype="0"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0" fill="hold"/>
                                        <p:tgtEl>
                                          <p:spTgt spid="4"/>
                                        </p:tgtEl>
                                        <p:attrNameLst>
                                          <p:attrName>ppt_w</p:attrName>
                                        </p:attrNameLst>
                                      </p:cBhvr>
                                      <p:tavLst>
                                        <p:tav tm="0">
                                          <p:val>
                                            <p:strVal val="#ppt_w*0.70"/>
                                          </p:val>
                                        </p:tav>
                                        <p:tav tm="100000">
                                          <p:val>
                                            <p:strVal val="#ppt_w"/>
                                          </p:val>
                                        </p:tav>
                                      </p:tavLst>
                                    </p:anim>
                                    <p:anim calcmode="lin" valueType="num">
                                      <p:cBhvr>
                                        <p:cTn id="21" dur="3000" fill="hold"/>
                                        <p:tgtEl>
                                          <p:spTgt spid="4"/>
                                        </p:tgtEl>
                                        <p:attrNameLst>
                                          <p:attrName>ppt_h</p:attrName>
                                        </p:attrNameLst>
                                      </p:cBhvr>
                                      <p:tavLst>
                                        <p:tav tm="0">
                                          <p:val>
                                            <p:strVal val="#ppt_h"/>
                                          </p:val>
                                        </p:tav>
                                        <p:tav tm="100000">
                                          <p:val>
                                            <p:strVal val="#ppt_h"/>
                                          </p:val>
                                        </p:tav>
                                      </p:tavLst>
                                    </p:anim>
                                    <p:animEffect transition="in" filter="fade">
                                      <p:cBhvr>
                                        <p:cTn id="22" dur="3000"/>
                                        <p:tgtEl>
                                          <p:spTgt spid="4"/>
                                        </p:tgtEl>
                                      </p:cBhvr>
                                    </p:animEffect>
                                  </p:childTnLst>
                                </p:cTn>
                              </p:par>
                            </p:childTnLst>
                          </p:cTn>
                        </p:par>
                        <p:par>
                          <p:cTn id="23" fill="hold">
                            <p:stCondLst>
                              <p:cond delay="3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5"/>
                                        </p:tgtEl>
                                        <p:attrNameLst>
                                          <p:attrName>style.visibility</p:attrName>
                                        </p:attrNameLst>
                                      </p:cBhvr>
                                      <p:to>
                                        <p:strVal val="visible"/>
                                      </p:to>
                                    </p:set>
                                    <p:animEffect transition="in" filter="fade">
                                      <p:cBhvr>
                                        <p:cTn id="26" dur="1000"/>
                                        <p:tgtEl>
                                          <p:spTgt spid="5"/>
                                        </p:tgtEl>
                                      </p:cBhvr>
                                    </p:animEffect>
                                    <p:anim calcmode="lin" valueType="num">
                                      <p:cBhvr>
                                        <p:cTn id="27" dur="1000" fill="hold"/>
                                        <p:tgtEl>
                                          <p:spTgt spid="5"/>
                                        </p:tgtEl>
                                        <p:attrNameLst>
                                          <p:attrName>ppt_x</p:attrName>
                                        </p:attrNameLst>
                                      </p:cBhvr>
                                      <p:tavLst>
                                        <p:tav tm="0">
                                          <p:val>
                                            <p:strVal val="#ppt_x-.1"/>
                                          </p:val>
                                        </p:tav>
                                        <p:tav tm="100000">
                                          <p:val>
                                            <p:strVal val="#ppt_x"/>
                                          </p:val>
                                        </p:tav>
                                      </p:tavLst>
                                    </p:anim>
                                    <p:anim calcmode="lin" valueType="num">
                                      <p:cBhvr>
                                        <p:cTn id="28"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WordArt 2"/>
          <p:cNvSpPr>
            <a:spLocks noChangeArrowheads="1" noChangeShapeType="1" noTextEdit="1"/>
          </p:cNvSpPr>
          <p:nvPr/>
        </p:nvSpPr>
        <p:spPr bwMode="auto">
          <a:xfrm>
            <a:off x="1692275" y="0"/>
            <a:ext cx="5975350" cy="769938"/>
          </a:xfrm>
          <a:prstGeom prst="rect">
            <a:avLst/>
          </a:prstGeom>
        </p:spPr>
        <p:txBody>
          <a:bodyPr wrap="none" fromWordArt="1">
            <a:prstTxWarp prst="textDeflateTop">
              <a:avLst>
                <a:gd name="adj" fmla="val 34713"/>
              </a:avLst>
            </a:prstTxWarp>
            <a:scene3d>
              <a:camera prst="perspectiveRelaxedModerately"/>
              <a:lightRig rig="legacyHarsh3" dir="t"/>
            </a:scene3d>
            <a:sp3d extrusionH="430200" prstMaterial="legacyMatte">
              <a:bevelT w="38100" h="38100" prst="angle"/>
              <a:extrusionClr>
                <a:srgbClr val="FF6600"/>
              </a:extrusionClr>
            </a:sp3d>
          </a:bodyPr>
          <a:lstStyle/>
          <a:p>
            <a:pPr algn="ctr"/>
            <a:r>
              <a:rPr lang="es-ES" sz="3600" kern="10" dirty="0">
                <a:ln w="9525">
                  <a:round/>
                  <a:headEnd/>
                  <a:tailEnd/>
                </a:ln>
                <a:gradFill rotWithShape="1">
                  <a:gsLst>
                    <a:gs pos="0">
                      <a:srgbClr val="FFE701"/>
                    </a:gs>
                    <a:gs pos="100000">
                      <a:srgbClr val="FE3E02"/>
                    </a:gs>
                  </a:gsLst>
                  <a:lin ang="5400000" scaled="1"/>
                </a:gradFill>
                <a:latin typeface="High Tower Text"/>
              </a:rPr>
              <a:t> </a:t>
            </a:r>
            <a:r>
              <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Música Enlazada </a:t>
            </a:r>
          </a:p>
        </p:txBody>
      </p:sp>
      <p:sp>
        <p:nvSpPr>
          <p:cNvPr id="78851" name="WordArt 3"/>
          <p:cNvSpPr>
            <a:spLocks noChangeArrowheads="1" noChangeShapeType="1" noTextEdit="1"/>
          </p:cNvSpPr>
          <p:nvPr/>
        </p:nvSpPr>
        <p:spPr bwMode="auto">
          <a:xfrm>
            <a:off x="1763713" y="912813"/>
            <a:ext cx="5543550" cy="793750"/>
          </a:xfrm>
          <a:prstGeom prst="rect">
            <a:avLst/>
          </a:prstGeom>
        </p:spPr>
        <p:txBody>
          <a:bodyPr wrap="none" fromWordArt="1">
            <a:prstTxWarp prst="textDeflateBottom">
              <a:avLst>
                <a:gd name="adj" fmla="val 71190"/>
              </a:avLst>
            </a:prstTxWarp>
            <a:scene3d>
              <a:camera prst="perspectiveAbove"/>
              <a:lightRig rig="legacyNormal3" dir="t"/>
            </a:scene3d>
            <a:sp3d extrusionH="887400" prstMaterial="legacyMatte">
              <a:bevelT w="38100" h="38100" prst="angle"/>
              <a:extrusionClr>
                <a:srgbClr val="939676"/>
              </a:extrusionClr>
            </a:sp3d>
          </a:bodyPr>
          <a:lstStyle/>
          <a:p>
            <a:pPr algn="ct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a:t>
            </a:r>
            <a:r>
              <a:rPr lang="es-ES" sz="3600"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rPr>
              <a:t>Títulos:</a:t>
            </a: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a:t>
            </a:r>
          </a:p>
        </p:txBody>
      </p:sp>
      <p:sp>
        <p:nvSpPr>
          <p:cNvPr id="78854" name="WordArt 6"/>
          <p:cNvSpPr>
            <a:spLocks noChangeArrowheads="1" noChangeShapeType="1" noTextEdit="1"/>
          </p:cNvSpPr>
          <p:nvPr/>
        </p:nvSpPr>
        <p:spPr bwMode="auto">
          <a:xfrm>
            <a:off x="1116013" y="3362325"/>
            <a:ext cx="6048275" cy="647700"/>
          </a:xfrm>
          <a:prstGeom prst="rect">
            <a:avLst/>
          </a:prstGeom>
        </p:spPr>
        <p:txBody>
          <a:bodyPr wrap="none" fromWordArt="1">
            <a:prstTxWarp prst="textCanDown">
              <a:avLst>
                <a:gd name="adj" fmla="val 0"/>
              </a:avLst>
            </a:prstTxWarp>
            <a:scene3d>
              <a:camera prst="perspectiveRelaxedModerately"/>
              <a:lightRig rig="threePt" dir="t"/>
            </a:scene3d>
            <a:sp3d extrusionH="57150">
              <a:bevelT w="38100" h="38100" prst="angle"/>
            </a:sp3d>
          </a:bodyPr>
          <a:lstStyle/>
          <a:p>
            <a:pPr algn="ctr"/>
            <a:r>
              <a:rPr lang="es-ES" sz="3600" kern="10" dirty="0">
                <a:ln w="9525">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effectLst>
                <a:latin typeface="High Tower Text"/>
              </a:rPr>
              <a:t> </a:t>
            </a:r>
            <a:r>
              <a:rPr lang="es-ES" sz="3600" kern="10" dirty="0" smtClean="0">
                <a:ln w="9525">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rPr>
              <a:t>The</a:t>
            </a:r>
            <a:r>
              <a:rPr lang="es-ES" sz="3600" kern="10" dirty="0" smtClean="0">
                <a:ln w="9525">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rPr>
              <a:t>Crystal</a:t>
            </a:r>
            <a:r>
              <a:rPr lang="es-ES" sz="3600" kern="10" dirty="0" smtClean="0">
                <a:ln w="9525">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rPr>
              <a:t>Chamber</a:t>
            </a:r>
            <a:r>
              <a:rPr lang="es-ES" sz="3600" kern="10" dirty="0" smtClean="0">
                <a:ln w="9525">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rPr>
              <a:t>  </a:t>
            </a:r>
            <a:endParaRPr lang="es-ES" sz="3600" kern="10" dirty="0">
              <a:ln w="9525">
                <a:noFill/>
                <a:round/>
                <a:headEnd/>
                <a:tailEnd/>
              </a:ln>
              <a:gradFill rotWithShape="1">
                <a:gsLst>
                  <a:gs pos="0">
                    <a:schemeClr val="tx1"/>
                  </a:gs>
                  <a:gs pos="100000">
                    <a:schemeClr val="folHlink"/>
                  </a:gs>
                </a:gsLst>
                <a:path path="rect">
                  <a:fillToRect r="100000" b="100000"/>
                </a:path>
              </a:gradFill>
              <a:effectLst>
                <a:prstShdw prst="shdw17" dist="17961" dir="2700000">
                  <a:srgbClr val="999999"/>
                </a:prstShdw>
                <a:reflection blurRad="6350" stA="60000" endA="900" endPos="58000" dir="5400000" sy="-100000" algn="bl" rotWithShape="0"/>
              </a:effectLst>
              <a:latin typeface="High Tower Text"/>
            </a:endParaRPr>
          </a:p>
        </p:txBody>
      </p:sp>
      <p:sp>
        <p:nvSpPr>
          <p:cNvPr id="78855" name="WordArt 7"/>
          <p:cNvSpPr>
            <a:spLocks noChangeArrowheads="1" noChangeShapeType="1" noTextEdit="1"/>
          </p:cNvSpPr>
          <p:nvPr/>
        </p:nvSpPr>
        <p:spPr bwMode="auto">
          <a:xfrm>
            <a:off x="971600" y="4153644"/>
            <a:ext cx="5905152" cy="720725"/>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r>
              <a:rPr lang="es-ES" sz="3600" kern="10" dirty="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effectLst>
                <a:latin typeface="High Tower Text"/>
              </a:rPr>
              <a:t> </a:t>
            </a:r>
            <a:r>
              <a:rPr lang="es-ES" sz="3600" kern="10" dirty="0" smtClean="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reflection blurRad="6350" stA="60000" endA="900" endPos="58000" dir="5400000" sy="-100000" algn="bl" rotWithShape="0"/>
                </a:effectLst>
                <a:latin typeface="High Tower Text"/>
              </a:rPr>
              <a:t>The</a:t>
            </a:r>
            <a:r>
              <a:rPr lang="es-ES" sz="3600" kern="10" dirty="0" smtClean="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reflection blurRad="6350" stA="60000" endA="900" endPos="58000" dir="5400000" sy="-100000" algn="bl" rotWithShape="0"/>
                </a:effectLst>
                <a:latin typeface="High Tower Text"/>
              </a:rPr>
              <a:t>Legend</a:t>
            </a:r>
            <a:r>
              <a:rPr lang="es-ES" sz="3600" kern="10" dirty="0" smtClean="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reflection blurRad="6350" stA="60000" endA="900" endPos="58000" dir="5400000" sy="-100000" algn="bl" rotWithShape="0"/>
                </a:effectLst>
                <a:latin typeface="High Tower Text"/>
              </a:rPr>
              <a:t> </a:t>
            </a:r>
            <a:r>
              <a:rPr lang="es-ES" sz="3600" kern="10" dirty="0" err="1" smtClean="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reflection blurRad="6350" stA="60000" endA="900" endPos="58000" dir="5400000" sy="-100000" algn="bl" rotWithShape="0"/>
                </a:effectLst>
                <a:latin typeface="High Tower Text"/>
              </a:rPr>
              <a:t>Begins</a:t>
            </a:r>
            <a:r>
              <a:rPr lang="es-ES" sz="3600" kern="10" dirty="0" smtClean="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effectLst>
                <a:latin typeface="High Tower Text"/>
              </a:rPr>
              <a:t> </a:t>
            </a:r>
            <a:endParaRPr lang="es-ES" sz="3600" kern="10" dirty="0">
              <a:ln w="9525">
                <a:noFill/>
                <a:round/>
                <a:headEnd/>
                <a:tailEnd/>
              </a:ln>
              <a:gradFill rotWithShape="1">
                <a:gsLst>
                  <a:gs pos="0">
                    <a:srgbClr val="FFFF00"/>
                  </a:gs>
                  <a:gs pos="100000">
                    <a:srgbClr val="FF9933"/>
                  </a:gs>
                </a:gsLst>
                <a:path path="rect">
                  <a:fillToRect l="50000" t="50000" r="50000" b="50000"/>
                </a:path>
              </a:gradFill>
              <a:effectLst>
                <a:prstShdw prst="shdw17" dist="17961" dir="2700000">
                  <a:srgbClr val="999900"/>
                </a:prstShdw>
              </a:effectLst>
              <a:latin typeface="High Tower Text"/>
            </a:endParaRPr>
          </a:p>
        </p:txBody>
      </p:sp>
      <p:sp>
        <p:nvSpPr>
          <p:cNvPr id="82954" name="WordArt 10"/>
          <p:cNvSpPr>
            <a:spLocks noChangeArrowheads="1" noChangeShapeType="1" noTextEdit="1"/>
          </p:cNvSpPr>
          <p:nvPr/>
        </p:nvSpPr>
        <p:spPr bwMode="auto">
          <a:xfrm>
            <a:off x="1116013" y="2497138"/>
            <a:ext cx="6336307" cy="757237"/>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 Jardines del deleite  </a:t>
            </a:r>
            <a:endPar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endParaRPr>
          </a:p>
        </p:txBody>
      </p:sp>
      <p:sp>
        <p:nvSpPr>
          <p:cNvPr id="8" name="WordArt 5"/>
          <p:cNvSpPr>
            <a:spLocks noChangeArrowheads="1" noChangeShapeType="1" noTextEdit="1"/>
          </p:cNvSpPr>
          <p:nvPr/>
        </p:nvSpPr>
        <p:spPr bwMode="auto">
          <a:xfrm>
            <a:off x="1116013" y="1704975"/>
            <a:ext cx="6552331" cy="688975"/>
          </a:xfrm>
          <a:prstGeom prst="rect">
            <a:avLst/>
          </a:prstGeom>
        </p:spPr>
        <p:txBody>
          <a:bodyPr wrap="none" fromWordArt="1">
            <a:prstTxWarp prst="textWave2">
              <a:avLst>
                <a:gd name="adj1" fmla="val 208"/>
                <a:gd name="adj2" fmla="val 0"/>
              </a:avLst>
            </a:prstTxWarp>
            <a:scene3d>
              <a:camera prst="perspectiveRelaxedModerately"/>
              <a:lightRig rig="threePt" dir="t"/>
            </a:scene3d>
            <a:sp3d extrusionH="57150">
              <a:bevelT w="38100" h="38100" prst="angle"/>
            </a:sp3d>
          </a:bodyPr>
          <a:lstStyle/>
          <a:p>
            <a:pPr algn="ctr"/>
            <a:r>
              <a:rPr lang="es-ES" sz="3600" kern="10" dirty="0">
                <a:ln w="9525">
                  <a:noFill/>
                  <a:round/>
                  <a:headEnd/>
                  <a:tailEnd/>
                </a:ln>
                <a:gradFill rotWithShape="1">
                  <a:gsLst>
                    <a:gs pos="0">
                      <a:srgbClr val="6600CC"/>
                    </a:gs>
                    <a:gs pos="100000">
                      <a:srgbClr val="CC00CC"/>
                    </a:gs>
                  </a:gsLst>
                  <a:lin ang="5400000" scaled="1"/>
                </a:gradFill>
                <a:effectLst>
                  <a:prstShdw prst="shdw17" dist="17961" dir="2700000">
                    <a:srgbClr val="3D007A"/>
                  </a:prstShdw>
                </a:effectLst>
                <a:latin typeface="High Tower Text"/>
              </a:rPr>
              <a:t> </a:t>
            </a:r>
            <a:r>
              <a:rPr lang="es-ES" sz="3600" kern="10" dirty="0" smtClean="0">
                <a:ln w="9525">
                  <a:noFill/>
                  <a:round/>
                  <a:headEnd/>
                  <a:tailEnd/>
                </a:ln>
                <a:gradFill rotWithShape="1">
                  <a:gsLst>
                    <a:gs pos="0">
                      <a:srgbClr val="6600CC"/>
                    </a:gs>
                    <a:gs pos="100000">
                      <a:srgbClr val="CC00CC"/>
                    </a:gs>
                  </a:gsLst>
                  <a:lin ang="5400000" scaled="1"/>
                </a:gradFill>
                <a:effectLst>
                  <a:prstShdw prst="shdw17" dist="17961" dir="2700000">
                    <a:srgbClr val="3D007A"/>
                  </a:prstShdw>
                  <a:reflection blurRad="6350" stA="60000" endA="900" endPos="58000" dir="5400000" sy="-100000" algn="bl" rotWithShape="0"/>
                </a:effectLst>
                <a:latin typeface="High Tower Text"/>
              </a:rPr>
              <a:t>- El Imperio perdido </a:t>
            </a:r>
            <a:endParaRPr lang="es-ES" sz="3600" kern="10" dirty="0">
              <a:ln w="9525">
                <a:noFill/>
                <a:round/>
                <a:headEnd/>
                <a:tailEnd/>
              </a:ln>
              <a:gradFill rotWithShape="1">
                <a:gsLst>
                  <a:gs pos="0">
                    <a:srgbClr val="6600CC"/>
                  </a:gs>
                  <a:gs pos="100000">
                    <a:srgbClr val="CC00CC"/>
                  </a:gs>
                </a:gsLst>
                <a:lin ang="5400000" scaled="1"/>
              </a:gradFill>
              <a:effectLst>
                <a:prstShdw prst="shdw17" dist="17961" dir="2700000">
                  <a:srgbClr val="3D007A"/>
                </a:prstShdw>
                <a:reflection blurRad="6350" stA="60000" endA="900" endPos="58000" dir="5400000" sy="-100000" algn="bl" rotWithShape="0"/>
              </a:effectLst>
              <a:latin typeface="High Tower Text"/>
            </a:endParaRPr>
          </a:p>
        </p:txBody>
      </p:sp>
    </p:spTree>
  </p:cSld>
  <p:clrMapOvr>
    <a:masterClrMapping/>
  </p:clrMapOvr>
  <mc:AlternateContent xmlns:mc="http://schemas.openxmlformats.org/markup-compatibility/2006" xmlns:p14="http://schemas.microsoft.com/office/powerpoint/2010/main">
    <mc:Choice Requires="p14">
      <p:transition spd="slow" p14:dur="3250" advTm="20000">
        <p14:vortex dir="r"/>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10" fill="hold" grpId="0" nodeType="withEffect">
                                  <p:stCondLst>
                                    <p:cond delay="0"/>
                                  </p:stCondLst>
                                  <p:childTnLst>
                                    <p:set>
                                      <p:cBhvr>
                                        <p:cTn id="6" dur="1" fill="hold">
                                          <p:stCondLst>
                                            <p:cond delay="0"/>
                                          </p:stCondLst>
                                        </p:cTn>
                                        <p:tgtEl>
                                          <p:spTgt spid="78850"/>
                                        </p:tgtEl>
                                        <p:attrNameLst>
                                          <p:attrName>style.visibility</p:attrName>
                                        </p:attrNameLst>
                                      </p:cBhvr>
                                      <p:to>
                                        <p:strVal val="visible"/>
                                      </p:to>
                                    </p:set>
                                    <p:anim calcmode="lin" valueType="num">
                                      <p:cBhvr>
                                        <p:cTn id="7" dur="2000" fill="hold"/>
                                        <p:tgtEl>
                                          <p:spTgt spid="78850"/>
                                        </p:tgtEl>
                                        <p:attrNameLst>
                                          <p:attrName>ppt_w</p:attrName>
                                        </p:attrNameLst>
                                      </p:cBhvr>
                                      <p:tavLst>
                                        <p:tav tm="0">
                                          <p:val>
                                            <p:fltVal val="0"/>
                                          </p:val>
                                        </p:tav>
                                        <p:tav tm="100000">
                                          <p:val>
                                            <p:strVal val="#ppt_w"/>
                                          </p:val>
                                        </p:tav>
                                      </p:tavLst>
                                    </p:anim>
                                    <p:anim calcmode="lin" valueType="num">
                                      <p:cBhvr>
                                        <p:cTn id="8" dur="2000" fill="hold"/>
                                        <p:tgtEl>
                                          <p:spTgt spid="78850"/>
                                        </p:tgtEl>
                                        <p:attrNameLst>
                                          <p:attrName>ppt_h</p:attrName>
                                        </p:attrNameLst>
                                      </p:cBhvr>
                                      <p:tavLst>
                                        <p:tav tm="0">
                                          <p:val>
                                            <p:strVal val="#ppt_h"/>
                                          </p:val>
                                        </p:tav>
                                        <p:tav tm="100000">
                                          <p:val>
                                            <p:strVal val="#ppt_h"/>
                                          </p:val>
                                        </p:tav>
                                      </p:tavLst>
                                    </p:anim>
                                  </p:childTnLst>
                                </p:cTn>
                              </p:par>
                            </p:childTnLst>
                          </p:cTn>
                        </p:par>
                        <p:par>
                          <p:cTn id="9" fill="hold" nodeType="afterGroup">
                            <p:stCondLst>
                              <p:cond delay="2000"/>
                            </p:stCondLst>
                            <p:childTnLst>
                              <p:par>
                                <p:cTn id="10" presetID="19" presetClass="entr" presetSubtype="10" fill="hold" grpId="0" nodeType="afterEffect">
                                  <p:stCondLst>
                                    <p:cond delay="500"/>
                                  </p:stCondLst>
                                  <p:childTnLst>
                                    <p:set>
                                      <p:cBhvr>
                                        <p:cTn id="11" dur="1" fill="hold">
                                          <p:stCondLst>
                                            <p:cond delay="0"/>
                                          </p:stCondLst>
                                        </p:cTn>
                                        <p:tgtEl>
                                          <p:spTgt spid="78851"/>
                                        </p:tgtEl>
                                        <p:attrNameLst>
                                          <p:attrName>style.visibility</p:attrName>
                                        </p:attrNameLst>
                                      </p:cBhvr>
                                      <p:to>
                                        <p:strVal val="visible"/>
                                      </p:to>
                                    </p:set>
                                    <p:anim calcmode="lin" valueType="num">
                                      <p:cBhvr>
                                        <p:cTn id="12" dur="2000" fill="hold"/>
                                        <p:tgtEl>
                                          <p:spTgt spid="78851"/>
                                        </p:tgtEl>
                                        <p:attrNameLst>
                                          <p:attrName>ppt_w</p:attrName>
                                        </p:attrNameLst>
                                      </p:cBhvr>
                                      <p:tavLst>
                                        <p:tav tm="0" fmla="#ppt_w*sin(2.5*pi*$)">
                                          <p:val>
                                            <p:fltVal val="0"/>
                                          </p:val>
                                        </p:tav>
                                        <p:tav tm="100000">
                                          <p:val>
                                            <p:fltVal val="1"/>
                                          </p:val>
                                        </p:tav>
                                      </p:tavLst>
                                    </p:anim>
                                    <p:anim calcmode="lin" valueType="num">
                                      <p:cBhvr>
                                        <p:cTn id="13" dur="2000" fill="hold"/>
                                        <p:tgtEl>
                                          <p:spTgt spid="78851"/>
                                        </p:tgtEl>
                                        <p:attrNameLst>
                                          <p:attrName>ppt_h</p:attrName>
                                        </p:attrNameLst>
                                      </p:cBhvr>
                                      <p:tavLst>
                                        <p:tav tm="0">
                                          <p:val>
                                            <p:strVal val="#ppt_h"/>
                                          </p:val>
                                        </p:tav>
                                        <p:tav tm="100000">
                                          <p:val>
                                            <p:strVal val="#ppt_h"/>
                                          </p:val>
                                        </p:tav>
                                      </p:tavLst>
                                    </p:anim>
                                  </p:childTnLst>
                                </p:cTn>
                              </p:par>
                              <p:par>
                                <p:cTn id="14" presetID="7" presetClass="entr" presetSubtype="4" fill="hold" grpId="1" nodeType="withEffect">
                                  <p:stCondLst>
                                    <p:cond delay="500"/>
                                  </p:stCondLst>
                                  <p:childTnLst>
                                    <p:set>
                                      <p:cBhvr>
                                        <p:cTn id="15" dur="1" fill="hold">
                                          <p:stCondLst>
                                            <p:cond delay="0"/>
                                          </p:stCondLst>
                                        </p:cTn>
                                        <p:tgtEl>
                                          <p:spTgt spid="78851"/>
                                        </p:tgtEl>
                                        <p:attrNameLst>
                                          <p:attrName>style.visibility</p:attrName>
                                        </p:attrNameLst>
                                      </p:cBhvr>
                                      <p:to>
                                        <p:strVal val="visible"/>
                                      </p:to>
                                    </p:set>
                                    <p:anim calcmode="lin" valueType="num">
                                      <p:cBhvr additive="base">
                                        <p:cTn id="16" dur="2000" fill="hold"/>
                                        <p:tgtEl>
                                          <p:spTgt spid="78851"/>
                                        </p:tgtEl>
                                        <p:attrNameLst>
                                          <p:attrName>ppt_x</p:attrName>
                                        </p:attrNameLst>
                                      </p:cBhvr>
                                      <p:tavLst>
                                        <p:tav tm="0">
                                          <p:val>
                                            <p:strVal val="#ppt_x"/>
                                          </p:val>
                                        </p:tav>
                                        <p:tav tm="100000">
                                          <p:val>
                                            <p:strVal val="#ppt_x"/>
                                          </p:val>
                                        </p:tav>
                                      </p:tavLst>
                                    </p:anim>
                                    <p:anim calcmode="lin" valueType="num">
                                      <p:cBhvr additive="base">
                                        <p:cTn id="17" dur="2000" fill="hold"/>
                                        <p:tgtEl>
                                          <p:spTgt spid="78851"/>
                                        </p:tgtEl>
                                        <p:attrNameLst>
                                          <p:attrName>ppt_y</p:attrName>
                                        </p:attrNameLst>
                                      </p:cBhvr>
                                      <p:tavLst>
                                        <p:tav tm="0">
                                          <p:val>
                                            <p:strVal val="1+#ppt_h/2"/>
                                          </p:val>
                                        </p:tav>
                                        <p:tav tm="100000">
                                          <p:val>
                                            <p:strVal val="#ppt_y"/>
                                          </p:val>
                                        </p:tav>
                                      </p:tavLst>
                                    </p:anim>
                                  </p:childTnLst>
                                </p:cTn>
                              </p:par>
                            </p:childTnLst>
                          </p:cTn>
                        </p:par>
                        <p:par>
                          <p:cTn id="18" fill="hold" nodeType="afterGroup">
                            <p:stCondLst>
                              <p:cond delay="4500"/>
                            </p:stCondLst>
                            <p:childTnLst>
                              <p:par>
                                <p:cTn id="19" presetID="23" presetClass="entr" presetSubtype="16" fill="hold" grpId="0" nodeType="afterEffect">
                                  <p:stCondLst>
                                    <p:cond delay="500"/>
                                  </p:stCondLst>
                                  <p:childTnLst>
                                    <p:set>
                                      <p:cBhvr>
                                        <p:cTn id="20" dur="1" fill="hold">
                                          <p:stCondLst>
                                            <p:cond delay="0"/>
                                          </p:stCondLst>
                                        </p:cTn>
                                        <p:tgtEl>
                                          <p:spTgt spid="8"/>
                                        </p:tgtEl>
                                        <p:attrNameLst>
                                          <p:attrName>style.visibility</p:attrName>
                                        </p:attrNameLst>
                                      </p:cBhvr>
                                      <p:to>
                                        <p:strVal val="visible"/>
                                      </p:to>
                                    </p:set>
                                    <p:anim calcmode="lin" valueType="num">
                                      <p:cBhvr>
                                        <p:cTn id="21" dur="2000" fill="hold"/>
                                        <p:tgtEl>
                                          <p:spTgt spid="8"/>
                                        </p:tgtEl>
                                        <p:attrNameLst>
                                          <p:attrName>ppt_w</p:attrName>
                                        </p:attrNameLst>
                                      </p:cBhvr>
                                      <p:tavLst>
                                        <p:tav tm="0">
                                          <p:val>
                                            <p:fltVal val="0"/>
                                          </p:val>
                                        </p:tav>
                                        <p:tav tm="100000">
                                          <p:val>
                                            <p:strVal val="#ppt_w"/>
                                          </p:val>
                                        </p:tav>
                                      </p:tavLst>
                                    </p:anim>
                                    <p:anim calcmode="lin" valueType="num">
                                      <p:cBhvr>
                                        <p:cTn id="22" dur="2000" fill="hold"/>
                                        <p:tgtEl>
                                          <p:spTgt spid="8"/>
                                        </p:tgtEl>
                                        <p:attrNameLst>
                                          <p:attrName>ppt_h</p:attrName>
                                        </p:attrNameLst>
                                      </p:cBhvr>
                                      <p:tavLst>
                                        <p:tav tm="0">
                                          <p:val>
                                            <p:fltVal val="0"/>
                                          </p:val>
                                        </p:tav>
                                        <p:tav tm="100000">
                                          <p:val>
                                            <p:strVal val="#ppt_h"/>
                                          </p:val>
                                        </p:tav>
                                      </p:tavLst>
                                    </p:anim>
                                  </p:childTnLst>
                                </p:cTn>
                              </p:par>
                            </p:childTnLst>
                          </p:cTn>
                        </p:par>
                        <p:par>
                          <p:cTn id="23" fill="hold" nodeType="afterGroup">
                            <p:stCondLst>
                              <p:cond delay="7000"/>
                            </p:stCondLst>
                            <p:childTnLst>
                              <p:par>
                                <p:cTn id="24" presetID="17" presetClass="entr" presetSubtype="10" fill="hold" grpId="0" nodeType="afterEffect">
                                  <p:stCondLst>
                                    <p:cond delay="500"/>
                                  </p:stCondLst>
                                  <p:childTnLst>
                                    <p:set>
                                      <p:cBhvr>
                                        <p:cTn id="25" dur="1" fill="hold">
                                          <p:stCondLst>
                                            <p:cond delay="0"/>
                                          </p:stCondLst>
                                        </p:cTn>
                                        <p:tgtEl>
                                          <p:spTgt spid="82954"/>
                                        </p:tgtEl>
                                        <p:attrNameLst>
                                          <p:attrName>style.visibility</p:attrName>
                                        </p:attrNameLst>
                                      </p:cBhvr>
                                      <p:to>
                                        <p:strVal val="visible"/>
                                      </p:to>
                                    </p:set>
                                    <p:anim calcmode="lin" valueType="num">
                                      <p:cBhvr>
                                        <p:cTn id="26" dur="2000" fill="hold"/>
                                        <p:tgtEl>
                                          <p:spTgt spid="82954"/>
                                        </p:tgtEl>
                                        <p:attrNameLst>
                                          <p:attrName>ppt_w</p:attrName>
                                        </p:attrNameLst>
                                      </p:cBhvr>
                                      <p:tavLst>
                                        <p:tav tm="0">
                                          <p:val>
                                            <p:fltVal val="0"/>
                                          </p:val>
                                        </p:tav>
                                        <p:tav tm="100000">
                                          <p:val>
                                            <p:strVal val="#ppt_w"/>
                                          </p:val>
                                        </p:tav>
                                      </p:tavLst>
                                    </p:anim>
                                    <p:anim calcmode="lin" valueType="num">
                                      <p:cBhvr>
                                        <p:cTn id="27" dur="2000" fill="hold"/>
                                        <p:tgtEl>
                                          <p:spTgt spid="82954"/>
                                        </p:tgtEl>
                                        <p:attrNameLst>
                                          <p:attrName>ppt_h</p:attrName>
                                        </p:attrNameLst>
                                      </p:cBhvr>
                                      <p:tavLst>
                                        <p:tav tm="0">
                                          <p:val>
                                            <p:strVal val="#ppt_h"/>
                                          </p:val>
                                        </p:tav>
                                        <p:tav tm="100000">
                                          <p:val>
                                            <p:strVal val="#ppt_h"/>
                                          </p:val>
                                        </p:tav>
                                      </p:tavLst>
                                    </p:anim>
                                  </p:childTnLst>
                                </p:cTn>
                              </p:par>
                            </p:childTnLst>
                          </p:cTn>
                        </p:par>
                        <p:par>
                          <p:cTn id="28" fill="hold" nodeType="afterGroup">
                            <p:stCondLst>
                              <p:cond delay="9500"/>
                            </p:stCondLst>
                            <p:childTnLst>
                              <p:par>
                                <p:cTn id="29" presetID="42" presetClass="entr" presetSubtype="0" fill="hold" grpId="0" nodeType="afterEffect">
                                  <p:stCondLst>
                                    <p:cond delay="500"/>
                                  </p:stCondLst>
                                  <p:childTnLst>
                                    <p:set>
                                      <p:cBhvr>
                                        <p:cTn id="30" dur="1" fill="hold">
                                          <p:stCondLst>
                                            <p:cond delay="0"/>
                                          </p:stCondLst>
                                        </p:cTn>
                                        <p:tgtEl>
                                          <p:spTgt spid="78854"/>
                                        </p:tgtEl>
                                        <p:attrNameLst>
                                          <p:attrName>style.visibility</p:attrName>
                                        </p:attrNameLst>
                                      </p:cBhvr>
                                      <p:to>
                                        <p:strVal val="visible"/>
                                      </p:to>
                                    </p:set>
                                    <p:animEffect transition="in" filter="fade">
                                      <p:cBhvr>
                                        <p:cTn id="31" dur="2000"/>
                                        <p:tgtEl>
                                          <p:spTgt spid="78854"/>
                                        </p:tgtEl>
                                      </p:cBhvr>
                                    </p:animEffect>
                                    <p:anim calcmode="lin" valueType="num">
                                      <p:cBhvr>
                                        <p:cTn id="32" dur="2000" fill="hold"/>
                                        <p:tgtEl>
                                          <p:spTgt spid="78854"/>
                                        </p:tgtEl>
                                        <p:attrNameLst>
                                          <p:attrName>ppt_x</p:attrName>
                                        </p:attrNameLst>
                                      </p:cBhvr>
                                      <p:tavLst>
                                        <p:tav tm="0">
                                          <p:val>
                                            <p:strVal val="#ppt_x"/>
                                          </p:val>
                                        </p:tav>
                                        <p:tav tm="100000">
                                          <p:val>
                                            <p:strVal val="#ppt_x"/>
                                          </p:val>
                                        </p:tav>
                                      </p:tavLst>
                                    </p:anim>
                                    <p:anim calcmode="lin" valueType="num">
                                      <p:cBhvr>
                                        <p:cTn id="33" dur="2000" fill="hold"/>
                                        <p:tgtEl>
                                          <p:spTgt spid="78854"/>
                                        </p:tgtEl>
                                        <p:attrNameLst>
                                          <p:attrName>ppt_y</p:attrName>
                                        </p:attrNameLst>
                                      </p:cBhvr>
                                      <p:tavLst>
                                        <p:tav tm="0">
                                          <p:val>
                                            <p:strVal val="#ppt_y+.1"/>
                                          </p:val>
                                        </p:tav>
                                        <p:tav tm="100000">
                                          <p:val>
                                            <p:strVal val="#ppt_y"/>
                                          </p:val>
                                        </p:tav>
                                      </p:tavLst>
                                    </p:anim>
                                  </p:childTnLst>
                                </p:cTn>
                              </p:par>
                            </p:childTnLst>
                          </p:cTn>
                        </p:par>
                        <p:par>
                          <p:cTn id="34" fill="hold" nodeType="afterGroup">
                            <p:stCondLst>
                              <p:cond delay="12000"/>
                            </p:stCondLst>
                            <p:childTnLst>
                              <p:par>
                                <p:cTn id="35" presetID="23" presetClass="entr" presetSubtype="16" fill="hold" grpId="0" nodeType="afterEffect">
                                  <p:stCondLst>
                                    <p:cond delay="500"/>
                                  </p:stCondLst>
                                  <p:childTnLst>
                                    <p:set>
                                      <p:cBhvr>
                                        <p:cTn id="36" dur="1" fill="hold">
                                          <p:stCondLst>
                                            <p:cond delay="0"/>
                                          </p:stCondLst>
                                        </p:cTn>
                                        <p:tgtEl>
                                          <p:spTgt spid="78855"/>
                                        </p:tgtEl>
                                        <p:attrNameLst>
                                          <p:attrName>style.visibility</p:attrName>
                                        </p:attrNameLst>
                                      </p:cBhvr>
                                      <p:to>
                                        <p:strVal val="visible"/>
                                      </p:to>
                                    </p:set>
                                    <p:anim calcmode="lin" valueType="num">
                                      <p:cBhvr>
                                        <p:cTn id="37" dur="2000" fill="hold"/>
                                        <p:tgtEl>
                                          <p:spTgt spid="78855"/>
                                        </p:tgtEl>
                                        <p:attrNameLst>
                                          <p:attrName>ppt_w</p:attrName>
                                        </p:attrNameLst>
                                      </p:cBhvr>
                                      <p:tavLst>
                                        <p:tav tm="0">
                                          <p:val>
                                            <p:fltVal val="0"/>
                                          </p:val>
                                        </p:tav>
                                        <p:tav tm="100000">
                                          <p:val>
                                            <p:strVal val="#ppt_w"/>
                                          </p:val>
                                        </p:tav>
                                      </p:tavLst>
                                    </p:anim>
                                    <p:anim calcmode="lin" valueType="num">
                                      <p:cBhvr>
                                        <p:cTn id="38" dur="2000" fill="hold"/>
                                        <p:tgtEl>
                                          <p:spTgt spid="7885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850" grpId="0" animBg="1"/>
      <p:bldP spid="78851" grpId="0" animBg="1"/>
      <p:bldP spid="78851" grpId="1" animBg="1"/>
      <p:bldP spid="78854" grpId="0" animBg="1"/>
      <p:bldP spid="78855" grpId="0" animBg="1"/>
      <p:bldP spid="82954" grpId="0" animBg="1"/>
      <p:bldP spid="8"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altLang="es-E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051" name="Rectangle 5"/>
          <p:cNvSpPr>
            <a:spLocks noChangeArrowheads="1"/>
          </p:cNvSpPr>
          <p:nvPr/>
        </p:nvSpPr>
        <p:spPr bwMode="auto">
          <a:xfrm>
            <a:off x="0" y="1524000"/>
            <a:ext cx="9144000" cy="4191000"/>
          </a:xfrm>
          <a:prstGeom prst="rect">
            <a:avLst/>
          </a:prstGeom>
          <a:solidFill>
            <a:srgbClr val="B6E8F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altLang="es-E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pic>
        <p:nvPicPr>
          <p:cNvPr id="2052"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30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3" name="Text Box 8"/>
          <p:cNvSpPr txBox="1">
            <a:spLocks noChangeArrowheads="1"/>
          </p:cNvSpPr>
          <p:nvPr/>
        </p:nvSpPr>
        <p:spPr bwMode="auto">
          <a:xfrm>
            <a:off x="0" y="1587500"/>
            <a:ext cx="9144000" cy="2370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 altLang="es-ES" sz="6000" b="1"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¿Te ha gustado?</a:t>
            </a:r>
            <a:r>
              <a:rPr kumimoji="0" lang="es-ES" altLang="es-ES" sz="48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 </a:t>
            </a:r>
            <a:br>
              <a:rPr kumimoji="0" lang="es-ES" altLang="es-ES" sz="48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br>
            <a:r>
              <a:rPr kumimoji="0" lang="es-ES" altLang="es-ES" sz="44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Puedes ver más entrando </a:t>
            </a:r>
            <a:br>
              <a:rPr kumimoji="0" lang="es-ES" altLang="es-ES" sz="44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br>
            <a:r>
              <a:rPr kumimoji="0" lang="es-ES" altLang="es-ES" sz="4400" b="1" i="0" u="none" strike="noStrike" kern="1200" cap="none" spc="0" normalizeH="0" baseline="0" noProof="0" smtClean="0">
                <a:ln>
                  <a:noFill/>
                </a:ln>
                <a:solidFill>
                  <a:srgbClr val="40F903"/>
                </a:solidFill>
                <a:effectLst/>
                <a:uLnTx/>
                <a:uFillTx/>
                <a:latin typeface="Kristen ITC" panose="03050502040202030202" pitchFamily="66" charset="0"/>
                <a:ea typeface="+mn-ea"/>
                <a:cs typeface="Arial" panose="020B0604020202020204" pitchFamily="34" charset="0"/>
                <a:hlinkClick r:id="rId2"/>
              </a:rPr>
              <a:t>Aquí</a:t>
            </a:r>
            <a:endParaRPr kumimoji="0" lang="es-ES" altLang="es-ES" sz="4400" b="1" i="0" u="none" strike="noStrike" kern="1200" cap="none" spc="0" normalizeH="0" baseline="0" noProof="0" smtClean="0">
              <a:ln>
                <a:noFill/>
              </a:ln>
              <a:solidFill>
                <a:srgbClr val="40F903"/>
              </a:solidFill>
              <a:effectLst/>
              <a:uLnTx/>
              <a:uFillTx/>
              <a:latin typeface="Kristen ITC" panose="03050502040202030202" pitchFamily="66" charset="0"/>
              <a:ea typeface="+mn-ea"/>
              <a:cs typeface="Arial" panose="020B0604020202020204" pitchFamily="34" charset="0"/>
            </a:endParaRPr>
          </a:p>
        </p:txBody>
      </p:sp>
      <p:sp>
        <p:nvSpPr>
          <p:cNvPr id="2054" name="Text Box 11"/>
          <p:cNvSpPr txBox="1">
            <a:spLocks noChangeArrowheads="1"/>
          </p:cNvSpPr>
          <p:nvPr/>
        </p:nvSpPr>
        <p:spPr bwMode="auto">
          <a:xfrm>
            <a:off x="1143000" y="3937000"/>
            <a:ext cx="2667000" cy="189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prstDash val="sysDot"/>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_tradnl" altLang="es-ES" sz="1800" b="1"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Además puedes recibir powerpoints en tu correo electrónico suscribiéndote aquí:</a:t>
            </a:r>
            <a:r>
              <a:rPr kumimoji="0" lang="es-ES_tradnl" altLang="es-ES" sz="1800" b="1" i="0" u="none" strike="noStrike" kern="1200" cap="none" spc="0" normalizeH="0" baseline="0" noProof="0" smtClean="0">
                <a:ln>
                  <a:noFill/>
                </a:ln>
                <a:solidFill>
                  <a:srgbClr val="0066FF"/>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s-ES" altLang="es-ES" sz="1800" b="1" i="0" u="none" strike="noStrike" kern="1200" cap="none" spc="0" normalizeH="0" baseline="0" noProof="0" smtClean="0">
              <a:ln>
                <a:noFill/>
              </a:ln>
              <a:solidFill>
                <a:srgbClr val="0066FF"/>
              </a:solidFill>
              <a:effectLst/>
              <a:uLnTx/>
              <a:uFillTx/>
              <a:latin typeface="Arial" panose="020B0604020202020204" pitchFamily="34" charset="0"/>
              <a:ea typeface="+mn-ea"/>
              <a:cs typeface="Arial" panose="020B0604020202020204" pitchFamily="34" charset="0"/>
            </a:endParaRPr>
          </a:p>
        </p:txBody>
      </p:sp>
      <p:pic>
        <p:nvPicPr>
          <p:cNvPr id="2055"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3492500"/>
            <a:ext cx="2362200" cy="196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6"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064000"/>
            <a:ext cx="1219200"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7" name="Picture 21" descr="facebook-icon">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24765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8" name="Picture 22" descr="twitter-icon">
            <a:hlinkClick r:id="rId9"/>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29210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9" name="Picture 23" descr="Web-Google-plus-Metro-icon">
            <a:hlinkClick r:id="rId11"/>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0" y="33655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0" name="Picture 24" descr="vkontakte-256">
            <a:hlinkClick r:id="rId13"/>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38100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35131179"/>
      </p:ext>
    </p:extLst>
  </p:cSld>
  <p:clrMapOvr>
    <a:masterClrMapping/>
  </p:clrMapOvr>
  <mc:AlternateContent xmlns:mc="http://schemas.openxmlformats.org/markup-compatibility/2006" xmlns:p14="http://schemas.microsoft.com/office/powerpoint/2010/main">
    <mc:Choice Requires="p14">
      <p:transition spd="slow" p14:dur="3250">
        <p14:vortex dir="r"/>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6719</TotalTime>
  <Words>2391</Words>
  <Application>Microsoft Office PowerPoint</Application>
  <PresentationFormat>Presentación en pantalla (16:10)</PresentationFormat>
  <Paragraphs>85</Paragraphs>
  <Slides>59</Slides>
  <Notes>2</Notes>
  <HiddenSlides>0</HiddenSlides>
  <MMClips>0</MMClips>
  <ScaleCrop>false</ScaleCrop>
  <HeadingPairs>
    <vt:vector size="6" baseType="variant">
      <vt:variant>
        <vt:lpstr>Fuentes usadas</vt:lpstr>
      </vt:variant>
      <vt:variant>
        <vt:i4>10</vt:i4>
      </vt:variant>
      <vt:variant>
        <vt:lpstr>Tema</vt:lpstr>
      </vt:variant>
      <vt:variant>
        <vt:i4>3</vt:i4>
      </vt:variant>
      <vt:variant>
        <vt:lpstr>Títulos de diapositiva</vt:lpstr>
      </vt:variant>
      <vt:variant>
        <vt:i4>59</vt:i4>
      </vt:variant>
    </vt:vector>
  </HeadingPairs>
  <TitlesOfParts>
    <vt:vector size="72" baseType="lpstr">
      <vt:lpstr>Arial</vt:lpstr>
      <vt:lpstr>Arial Black</vt:lpstr>
      <vt:lpstr>Calibri</vt:lpstr>
      <vt:lpstr>Calibri Light</vt:lpstr>
      <vt:lpstr>Harrington</vt:lpstr>
      <vt:lpstr>High Tower Text</vt:lpstr>
      <vt:lpstr>Kristen ITC</vt:lpstr>
      <vt:lpstr>Lucida Bright</vt:lpstr>
      <vt:lpstr>Times New Roman</vt:lpstr>
      <vt:lpstr>Wingdings</vt:lpstr>
      <vt:lpstr>Tema de Office</vt:lpstr>
      <vt:lpstr>1_Tema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Papa</dc:creator>
  <cp:lastModifiedBy>Vicente Garcia</cp:lastModifiedBy>
  <cp:revision>499</cp:revision>
  <dcterms:created xsi:type="dcterms:W3CDTF">2013-04-14T10:17:05Z</dcterms:created>
  <dcterms:modified xsi:type="dcterms:W3CDTF">2025-02-09T09:43:22Z</dcterms:modified>
</cp:coreProperties>
</file>